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17.xml" ContentType="application/vnd.openxmlformats-officedocument.presentationml.notesSlide+xml"/>
  <Override PartName="/ppt/slides/slide18.xml" ContentType="application/vnd.openxmlformats-officedocument.presentationml.slide+xml"/>
  <Override PartName="/ppt/notesSlides/notesSlide18.xml" ContentType="application/vnd.openxmlformats-officedocument.presentationml.notesSlide+xml"/>
  <Override PartName="/ppt/slides/slide19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21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22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23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24.xml" ContentType="application/vnd.openxmlformats-officedocument.presentationml.slide+xml"/>
  <Override PartName="/ppt/notesSlides/notesSlide24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26.xml" ContentType="application/vnd.openxmlformats-officedocument.presentationml.slide+xml"/>
  <Override PartName="/ppt/notesSlides/notesSlide26.xml" ContentType="application/vnd.openxmlformats-officedocument.presentationml.notesSlide+xml"/>
  <Override PartName="/ppt/slides/slide27.xml" ContentType="application/vnd.openxmlformats-officedocument.presentationml.slide+xml"/>
  <Override PartName="/ppt/notesSlides/notesSlide27.xml" ContentType="application/vnd.openxmlformats-officedocument.presentationml.notesSlide+xml"/>
  <Override PartName="/ppt/slides/slide28.xml" ContentType="application/vnd.openxmlformats-officedocument.presentationml.slide+xml"/>
  <Override PartName="/ppt/notesSlides/notesSlide28.xml" ContentType="application/vnd.openxmlformats-officedocument.presentationml.notesSlide+xml"/>
  <Override PartName="/ppt/slides/slide29.xml" ContentType="application/vnd.openxmlformats-officedocument.presentationml.slide+xml"/>
  <Override PartName="/ppt/notesSlides/notesSlide29.xml" ContentType="application/vnd.openxmlformats-officedocument.presentationml.notesSlide+xml"/>
  <Override PartName="/ppt/slides/slide30.xml" ContentType="application/vnd.openxmlformats-officedocument.presentationml.slide+xml"/>
  <Override PartName="/ppt/notesSlides/notesSlide30.xml" ContentType="application/vnd.openxmlformats-officedocument.presentationml.notesSlide+xml"/>
  <Override PartName="/ppt/slides/slide31.xml" ContentType="application/vnd.openxmlformats-officedocument.presentationml.slide+xml"/>
  <Override PartName="/ppt/notesSlides/notesSlide31.xml" ContentType="application/vnd.openxmlformats-officedocument.presentationml.notesSlide+xml"/>
  <Override PartName="/ppt/slides/slide32.xml" ContentType="application/vnd.openxmlformats-officedocument.presentationml.slide+xml"/>
  <Override PartName="/ppt/notesSlides/notesSlide32.xml" ContentType="application/vnd.openxmlformats-officedocument.presentationml.notesSlide+xml"/>
  <Override PartName="/ppt/slides/slide33.xml" ContentType="application/vnd.openxmlformats-officedocument.presentationml.slide+xml"/>
  <Override PartName="/ppt/notesSlides/notesSlide33.xml" ContentType="application/vnd.openxmlformats-officedocument.presentationml.notesSlide+xml"/>
  <Override PartName="/ppt/slides/slide34.xml" ContentType="application/vnd.openxmlformats-officedocument.presentationml.slide+xml"/>
  <Override PartName="/ppt/notesSlides/notesSlide34.xml" ContentType="application/vnd.openxmlformats-officedocument.presentationml.notesSlide+xml"/>
  <Override PartName="/ppt/slides/slide35.xml" ContentType="application/vnd.openxmlformats-officedocument.presentationml.slide+xml"/>
  <Override PartName="/ppt/notesSlides/notesSlide35.xml" ContentType="application/vnd.openxmlformats-officedocument.presentationml.notesSlide+xml"/>
  <Override PartName="/ppt/slides/slide36.xml" ContentType="application/vnd.openxmlformats-officedocument.presentationml.slide+xml"/>
  <Override PartName="/ppt/notesSlides/notesSlide36.xml" ContentType="application/vnd.openxmlformats-officedocument.presentationml.notesSlide+xml"/>
  <Override PartName="/ppt/slides/slide37.xml" ContentType="application/vnd.openxmlformats-officedocument.presentationml.slide+xml"/>
  <Override PartName="/ppt/notesSlides/notesSlide37.xml" ContentType="application/vnd.openxmlformats-officedocument.presentationml.notesSlide+xml"/>
  <Override PartName="/ppt/slides/slide38.xml" ContentType="application/vnd.openxmlformats-officedocument.presentationml.slide+xml"/>
  <Override PartName="/ppt/notesSlides/notesSlide38.xml" ContentType="application/vnd.openxmlformats-officedocument.presentationml.notesSlide+xml"/>
  <Override PartName="/ppt/slides/slide39.xml" ContentType="application/vnd.openxmlformats-officedocument.presentationml.slide+xml"/>
  <Override PartName="/ppt/notesSlides/notesSlide39.xml" ContentType="application/vnd.openxmlformats-officedocument.presentationml.notesSlide+xml"/>
  <Override PartName="/ppt/slides/slide40.xml" ContentType="application/vnd.openxmlformats-officedocument.presentationml.slide+xml"/>
  <Override PartName="/ppt/notesSlides/notesSlide40.xml" ContentType="application/vnd.openxmlformats-officedocument.presentationml.notesSlide+xml"/>
  <Override PartName="/ppt/slides/slide41.xml" ContentType="application/vnd.openxmlformats-officedocument.presentationml.slide+xml"/>
  <Override PartName="/ppt/notesSlides/notesSlide41.xml" ContentType="application/vnd.openxmlformats-officedocument.presentationml.notesSlide+xml"/>
  <Override PartName="/ppt/slides/slide42.xml" ContentType="application/vnd.openxmlformats-officedocument.presentationml.slide+xml"/>
  <Override PartName="/ppt/notesSlides/notesSlide42.xml" ContentType="application/vnd.openxmlformats-officedocument.presentationml.notesSlide+xml"/>
  <Override PartName="/ppt/slides/slide43.xml" ContentType="application/vnd.openxmlformats-officedocument.presentationml.slide+xml"/>
  <Override PartName="/ppt/notesSlides/notesSlide43.xml" ContentType="application/vnd.openxmlformats-officedocument.presentationml.notesSlide+xml"/>
  <Override PartName="/ppt/slides/slide44.xml" ContentType="application/vnd.openxmlformats-officedocument.presentationml.slide+xml"/>
  <Override PartName="/ppt/notesSlides/notesSlide44.xml" ContentType="application/vnd.openxmlformats-officedocument.presentationml.notesSlide+xml"/>
  <Override PartName="/ppt/slides/slide45.xml" ContentType="application/vnd.openxmlformats-officedocument.presentationml.slide+xml"/>
  <Override PartName="/ppt/notesSlides/notesSlide45.xml" ContentType="application/vnd.openxmlformats-officedocument.presentationml.notesSlide+xml"/>
  <Override PartName="/ppt/slides/slide46.xml" ContentType="application/vnd.openxmlformats-officedocument.presentationml.slide+xml"/>
  <Override PartName="/ppt/notesSlides/notesSlide46.xml" ContentType="application/vnd.openxmlformats-officedocument.presentationml.notesSlide+xml"/>
  <Override PartName="/ppt/slides/slide47.xml" ContentType="application/vnd.openxmlformats-officedocument.presentationml.slide+xml"/>
  <Override PartName="/ppt/notesSlides/notesSlide47.xml" ContentType="application/vnd.openxmlformats-officedocument.presentationml.notesSlide+xml"/>
  <Override PartName="/ppt/slides/slide48.xml" ContentType="application/vnd.openxmlformats-officedocument.presentationml.slide+xml"/>
  <Override PartName="/ppt/notesSlides/notesSlide48.xml" ContentType="application/vnd.openxmlformats-officedocument.presentationml.notesSlide+xml"/>
  <Override PartName="/ppt/slides/slide49.xml" ContentType="application/vnd.openxmlformats-officedocument.presentationml.slide+xml"/>
  <Override PartName="/ppt/notesSlides/notesSlide49.xml" ContentType="application/vnd.openxmlformats-officedocument.presentationml.notesSlide+xml"/>
  <Override PartName="/ppt/slides/slide50.xml" ContentType="application/vnd.openxmlformats-officedocument.presentationml.slide+xml"/>
  <Override PartName="/ppt/notesSlides/notesSlide50.xml" ContentType="application/vnd.openxmlformats-officedocument.presentationml.notesSlide+xml"/>
  <Override PartName="/ppt/slides/slide51.xml" ContentType="application/vnd.openxmlformats-officedocument.presentationml.slide+xml"/>
  <Override PartName="/ppt/notesSlides/notesSlide51.xml" ContentType="application/vnd.openxmlformats-officedocument.presentationml.notesSlide+xml"/>
  <Override PartName="/ppt/slides/slide52.xml" ContentType="application/vnd.openxmlformats-officedocument.presentationml.slide+xml"/>
  <Override PartName="/ppt/notesSlides/notesSlide52.xml" ContentType="application/vnd.openxmlformats-officedocument.presentationml.notesSlide+xml"/>
  <Override PartName="/ppt/slides/slide53.xml" ContentType="application/vnd.openxmlformats-officedocument.presentationml.slide+xml"/>
  <Override PartName="/ppt/notesSlides/notesSlide53.xml" ContentType="application/vnd.openxmlformats-officedocument.presentationml.notesSlide+xml"/>
  <Override PartName="/ppt/slides/slide54.xml" ContentType="application/vnd.openxmlformats-officedocument.presentationml.slide+xml"/>
  <Override PartName="/ppt/notesSlides/notesSlide54.xml" ContentType="application/vnd.openxmlformats-officedocument.presentationml.notesSlide+xml"/>
  <Override PartName="/ppt/slides/slide55.xml" ContentType="application/vnd.openxmlformats-officedocument.presentationml.slide+xml"/>
  <Override PartName="/ppt/notesSlides/notesSlide55.xml" ContentType="application/vnd.openxmlformats-officedocument.presentationml.notesSlide+xml"/>
  <Override PartName="/ppt/slides/slide56.xml" ContentType="application/vnd.openxmlformats-officedocument.presentationml.slide+xml"/>
  <Override PartName="/ppt/notesSlides/notesSlide56.xml" ContentType="application/vnd.openxmlformats-officedocument.presentationml.notesSlide+xml"/>
  <Override PartName="/ppt/slides/slide57.xml" ContentType="application/vnd.openxmlformats-officedocument.presentationml.slide+xml"/>
  <Override PartName="/ppt/notesSlides/notesSlide57.xml" ContentType="application/vnd.openxmlformats-officedocument.presentationml.notesSlide+xml"/>
  <Override PartName="/ppt/slides/slide58.xml" ContentType="application/vnd.openxmlformats-officedocument.presentationml.slide+xml"/>
  <Override PartName="/ppt/notesSlides/notesSlide58.xml" ContentType="application/vnd.openxmlformats-officedocument.presentationml.notesSlide+xml"/>
  <Override PartName="/ppt/slides/slide59.xml" ContentType="application/vnd.openxmlformats-officedocument.presentationml.slide+xml"/>
  <Override PartName="/ppt/notesSlides/notesSlide59.xml" ContentType="application/vnd.openxmlformats-officedocument.presentationml.notesSlide+xml"/>
  <Override PartName="/ppt/slides/slide60.xml" ContentType="application/vnd.openxmlformats-officedocument.presentationml.slide+xml"/>
  <Override PartName="/ppt/notesSlides/notesSlide60.xml" ContentType="application/vnd.openxmlformats-officedocument.presentationml.notesSlide+xml"/>
  <Override PartName="/ppt/slides/slide61.xml" ContentType="application/vnd.openxmlformats-officedocument.presentationml.slide+xml"/>
  <Override PartName="/ppt/notesSlides/notesSlide61.xml" ContentType="application/vnd.openxmlformats-officedocument.presentationml.notesSlide+xml"/>
  <Override PartName="/ppt/slides/slide62.xml" ContentType="application/vnd.openxmlformats-officedocument.presentationml.slide+xml"/>
  <Override PartName="/ppt/notesSlides/notesSlide62.xml" ContentType="application/vnd.openxmlformats-officedocument.presentationml.notesSlide+xml"/>
  <Override PartName="/ppt/slides/slide63.xml" ContentType="application/vnd.openxmlformats-officedocument.presentationml.slide+xml"/>
  <Override PartName="/ppt/notesSlides/notesSlide63.xml" ContentType="application/vnd.openxmlformats-officedocument.presentationml.notesSlide+xml"/>
  <Override PartName="/ppt/slides/slide64.xml" ContentType="application/vnd.openxmlformats-officedocument.presentationml.slide+xml"/>
  <Override PartName="/ppt/notesSlides/notesSlide64.xml" ContentType="application/vnd.openxmlformats-officedocument.presentationml.notesSlide+xml"/>
  <Override PartName="/ppt/slides/slide65.xml" ContentType="application/vnd.openxmlformats-officedocument.presentationml.slide+xml"/>
  <Override PartName="/ppt/notesSlides/notesSlide65.xml" ContentType="application/vnd.openxmlformats-officedocument.presentationml.notesSlide+xml"/>
  <Override PartName="/ppt/slides/slide66.xml" ContentType="application/vnd.openxmlformats-officedocument.presentationml.slide+xml"/>
  <Override PartName="/ppt/notesSlides/notesSlide66.xml" ContentType="application/vnd.openxmlformats-officedocument.presentationml.notesSlide+xml"/>
  <Override PartName="/ppt/slides/slide67.xml" ContentType="application/vnd.openxmlformats-officedocument.presentationml.slide+xml"/>
  <Override PartName="/ppt/notesSlides/notesSlide67.xml" ContentType="application/vnd.openxmlformats-officedocument.presentationml.notesSlide+xml"/>
  <Override PartName="/ppt/slides/slide68.xml" ContentType="application/vnd.openxmlformats-officedocument.presentationml.slide+xml"/>
  <Override PartName="/ppt/notesSlides/notesSlide68.xml" ContentType="application/vnd.openxmlformats-officedocument.presentationml.notesSlide+xml"/>
  <Override PartName="/ppt/slides/slide69.xml" ContentType="application/vnd.openxmlformats-officedocument.presentationml.slide+xml"/>
  <Override PartName="/ppt/notesSlides/notesSlide69.xml" ContentType="application/vnd.openxmlformats-officedocument.presentationml.notesSlide+xml"/>
  <Override PartName="/ppt/slides/slide70.xml" ContentType="application/vnd.openxmlformats-officedocument.presentationml.slide+xml"/>
  <Override PartName="/ppt/notesSlides/notesSlide70.xml" ContentType="application/vnd.openxmlformats-officedocument.presentationml.notesSlide+xml"/>
  <Override PartName="/ppt/slides/slide71.xml" ContentType="application/vnd.openxmlformats-officedocument.presentationml.slide+xml"/>
  <Override PartName="/ppt/notesSlides/notesSlide71.xml" ContentType="application/vnd.openxmlformats-officedocument.presentationml.notesSlide+xml"/>
  <Override PartName="/ppt/slides/slide72.xml" ContentType="application/vnd.openxmlformats-officedocument.presentationml.slide+xml"/>
  <Override PartName="/ppt/notesSlides/notesSlide72.xml" ContentType="application/vnd.openxmlformats-officedocument.presentationml.notesSlide+xml"/>
  <Override PartName="/ppt/slides/slide73.xml" ContentType="application/vnd.openxmlformats-officedocument.presentationml.slide+xml"/>
  <Override PartName="/ppt/notesSlides/notesSlide73.xml" ContentType="application/vnd.openxmlformats-officedocument.presentationml.notesSlide+xml"/>
  <Override PartName="/ppt/slides/slide74.xml" ContentType="application/vnd.openxmlformats-officedocument.presentationml.slide+xml"/>
  <Override PartName="/ppt/notesSlides/notesSlide74.xml" ContentType="application/vnd.openxmlformats-officedocument.presentationml.notesSlide+xml"/>
  <Override PartName="/ppt/slides/slide75.xml" ContentType="application/vnd.openxmlformats-officedocument.presentationml.slide+xml"/>
  <Override PartName="/ppt/notesSlides/notesSlide75.xml" ContentType="application/vnd.openxmlformats-officedocument.presentationml.notesSlide+xml"/>
  <Override PartName="/ppt/slides/slide76.xml" ContentType="application/vnd.openxmlformats-officedocument.presentationml.slide+xml"/>
  <Override PartName="/ppt/notesSlides/notesSlide76.xml" ContentType="application/vnd.openxmlformats-officedocument.presentationml.notesSlide+xml"/>
  <Override PartName="/ppt/slides/slide77.xml" ContentType="application/vnd.openxmlformats-officedocument.presentationml.slide+xml"/>
  <Override PartName="/ppt/notesSlides/notesSlide77.xml" ContentType="application/vnd.openxmlformats-officedocument.presentationml.notesSlide+xml"/>
  <Override PartName="/ppt/slides/slide78.xml" ContentType="application/vnd.openxmlformats-officedocument.presentationml.slide+xml"/>
  <Override PartName="/ppt/notesSlides/notesSlide78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79.xml" ContentType="application/vnd.openxmlformats-officedocument.presentationml.notesSlide+xml"/>
  <Override PartName="/ppt/slides/slide80.xml" ContentType="application/vnd.openxmlformats-officedocument.presentationml.slide+xml"/>
  <Override PartName="/ppt/notesSlides/notesSlide80.xml" ContentType="application/vnd.openxmlformats-officedocument.presentationml.notesSlide+xml"/>
  <Override PartName="/ppt/slides/slide81.xml" ContentType="application/vnd.openxmlformats-officedocument.presentationml.slide+xml"/>
  <Override PartName="/ppt/notesSlides/notesSlide81.xml" ContentType="application/vnd.openxmlformats-officedocument.presentationml.notesSlide+xml"/>
  <Override PartName="/ppt/slides/slide82.xml" ContentType="application/vnd.openxmlformats-officedocument.presentationml.slide+xml"/>
  <Override PartName="/ppt/notesSlides/notesSlide82.xml" ContentType="application/vnd.openxmlformats-officedocument.presentationml.notesSlide+xml"/>
  <Override PartName="/ppt/slides/slide83.xml" ContentType="application/vnd.openxmlformats-officedocument.presentationml.slide+xml"/>
  <Override PartName="/ppt/notesSlides/notesSlide83.xml" ContentType="application/vnd.openxmlformats-officedocument.presentationml.notesSlide+xml"/>
  <Override PartName="/ppt/slides/slide84.xml" ContentType="application/vnd.openxmlformats-officedocument.presentationml.slide+xml"/>
  <Override PartName="/ppt/notesSlides/notesSlide84.xml" ContentType="application/vnd.openxmlformats-officedocument.presentationml.notesSlide+xml"/>
  <Override PartName="/ppt/slides/slide85.xml" ContentType="application/vnd.openxmlformats-officedocument.presentationml.slide+xml"/>
  <Override PartName="/ppt/notesSlides/notesSlide85.xml" ContentType="application/vnd.openxmlformats-officedocument.presentationml.notesSlide+xml"/>
  <Override PartName="/ppt/slides/slide86.xml" ContentType="application/vnd.openxmlformats-officedocument.presentationml.slide+xml"/>
  <Override PartName="/ppt/notesSlides/notesSlide86.xml" ContentType="application/vnd.openxmlformats-officedocument.presentationml.notesSlide+xml"/>
  <Override PartName="/ppt/slides/slide87.xml" ContentType="application/vnd.openxmlformats-officedocument.presentationml.slide+xml"/>
  <Override PartName="/ppt/notesSlides/notesSlide87.xml" ContentType="application/vnd.openxmlformats-officedocument.presentationml.notesSlide+xml"/>
  <Override PartName="/ppt/slides/slide88.xml" ContentType="application/vnd.openxmlformats-officedocument.presentationml.slide+xml"/>
  <Override PartName="/ppt/notesSlides/notesSlide88.xml" ContentType="application/vnd.openxmlformats-officedocument.presentationml.notesSlide+xml"/>
  <Override PartName="/ppt/slides/slide89.xml" ContentType="application/vnd.openxmlformats-officedocument.presentationml.slide+xml"/>
  <Override PartName="/ppt/notesSlides/notesSlide89.xml" ContentType="application/vnd.openxmlformats-officedocument.presentationml.notesSlide+xml"/>
  <Override PartName="/ppt/slides/slide90.xml" ContentType="application/vnd.openxmlformats-officedocument.presentationml.slide+xml"/>
  <Override PartName="/ppt/notesSlides/notesSlide90.xml" ContentType="application/vnd.openxmlformats-officedocument.presentationml.notesSlide+xml"/>
  <Override PartName="/ppt/slides/slide91.xml" ContentType="application/vnd.openxmlformats-officedocument.presentationml.slide+xml"/>
  <Override PartName="/ppt/notesSlides/notesSlide91.xml" ContentType="application/vnd.openxmlformats-officedocument.presentationml.notesSlide+xml"/>
  <Override PartName="/ppt/slides/slide92.xml" ContentType="application/vnd.openxmlformats-officedocument.presentationml.slide+xml"/>
  <Override PartName="/ppt/notesSlides/notesSlide92.xml" ContentType="application/vnd.openxmlformats-officedocument.presentationml.notesSlide+xml"/>
  <Override PartName="/ppt/slides/slide93.xml" ContentType="application/vnd.openxmlformats-officedocument.presentationml.slide+xml"/>
  <Override PartName="/ppt/notesSlides/notesSlide93.xml" ContentType="application/vnd.openxmlformats-officedocument.presentationml.notesSlide+xml"/>
  <Override PartName="/ppt/slides/slide94.xml" ContentType="application/vnd.openxmlformats-officedocument.presentationml.slide+xml"/>
  <Override PartName="/ppt/notesSlides/notesSlide94.xml" ContentType="application/vnd.openxmlformats-officedocument.presentationml.notesSlide+xml"/>
  <Override PartName="/ppt/slides/slide95.xml" ContentType="application/vnd.openxmlformats-officedocument.presentationml.slide+xml"/>
  <Override PartName="/ppt/notesSlides/notesSlide95.xml" ContentType="application/vnd.openxmlformats-officedocument.presentationml.notesSlide+xml"/>
  <Override PartName="/ppt/slides/slide96.xml" ContentType="application/vnd.openxmlformats-officedocument.presentationml.slide+xml"/>
  <Override PartName="/ppt/notesSlides/notesSlide96.xml" ContentType="application/vnd.openxmlformats-officedocument.presentationml.notesSlide+xml"/>
  <Override PartName="/ppt/slides/slide97.xml" ContentType="application/vnd.openxmlformats-officedocument.presentationml.slide+xml"/>
  <Override PartName="/ppt/notesSlides/notesSlide97.xml" ContentType="application/vnd.openxmlformats-officedocument.presentationml.notesSlide+xml"/>
  <Override PartName="/ppt/slides/slide98.xml" ContentType="application/vnd.openxmlformats-officedocument.presentationml.slide+xml"/>
  <Override PartName="/ppt/notesSlides/notesSlide98.xml" ContentType="application/vnd.openxmlformats-officedocument.presentationml.notesSlide+xml"/>
  <Override PartName="/ppt/slides/slide99.xml" ContentType="application/vnd.openxmlformats-officedocument.presentationml.slide+xml"/>
  <Override PartName="/ppt/notesSlides/notesSlide99.xml" ContentType="application/vnd.openxmlformats-officedocument.presentationml.notesSlide+xml"/>
  <Override PartName="/ppt/slides/slide100.xml" ContentType="application/vnd.openxmlformats-officedocument.presentationml.slide+xml"/>
  <Override PartName="/ppt/notesSlides/notesSlide100.xml" ContentType="application/vnd.openxmlformats-officedocument.presentationml.notesSlide+xml"/>
  <Override PartName="/ppt/slides/slide101.xml" ContentType="application/vnd.openxmlformats-officedocument.presentationml.slide+xml"/>
  <Override PartName="/ppt/notesSlides/notesSlide101.xml" ContentType="application/vnd.openxmlformats-officedocument.presentationml.notesSlide+xml"/>
  <Override PartName="/ppt/slides/slide102.xml" ContentType="application/vnd.openxmlformats-officedocument.presentationml.slide+xml"/>
  <Override PartName="/ppt/notesSlides/notesSlide102.xml" ContentType="application/vnd.openxmlformats-officedocument.presentationml.notesSlide+xml"/>
  <Override PartName="/ppt/slides/slide103.xml" ContentType="application/vnd.openxmlformats-officedocument.presentationml.slide+xml"/>
  <Override PartName="/ppt/notesSlides/notesSlide103.xml" ContentType="application/vnd.openxmlformats-officedocument.presentationml.notesSlide+xml"/>
  <Override PartName="/ppt/slides/slide104.xml" ContentType="application/vnd.openxmlformats-officedocument.presentationml.slide+xml"/>
  <Override PartName="/ppt/notesSlides/notesSlide104.xml" ContentType="application/vnd.openxmlformats-officedocument.presentationml.notesSlide+xml"/>
  <Override PartName="/ppt/slides/slide105.xml" ContentType="application/vnd.openxmlformats-officedocument.presentationml.slide+xml"/>
  <Override PartName="/ppt/notesSlides/notesSlide105.xml" ContentType="application/vnd.openxmlformats-officedocument.presentationml.notesSlide+xml"/>
  <Override PartName="/ppt/slides/slide106.xml" ContentType="application/vnd.openxmlformats-officedocument.presentationml.slide+xml"/>
  <Override PartName="/ppt/notesSlides/notesSlide106.xml" ContentType="application/vnd.openxmlformats-officedocument.presentationml.notesSlide+xml"/>
  <Override PartName="/ppt/slides/slide107.xml" ContentType="application/vnd.openxmlformats-officedocument.presentationml.slide+xml"/>
  <Override PartName="/ppt/notesSlides/notesSlide107.xml" ContentType="application/vnd.openxmlformats-officedocument.presentationml.notesSlide+xml"/>
  <Override PartName="/ppt/slides/slide108.xml" ContentType="application/vnd.openxmlformats-officedocument.presentationml.slide+xml"/>
  <Override PartName="/ppt/notesSlides/notesSlide108.xml" ContentType="application/vnd.openxmlformats-officedocument.presentationml.notesSlide+xml"/>
  <Override PartName="/ppt/slides/slide109.xml" ContentType="application/vnd.openxmlformats-officedocument.presentationml.slide+xml"/>
  <Override PartName="/ppt/notesSlides/notesSlide109.xml" ContentType="application/vnd.openxmlformats-officedocument.presentationml.notesSlide+xml"/>
  <Override PartName="/ppt/slides/slide110.xml" ContentType="application/vnd.openxmlformats-officedocument.presentationml.slide+xml"/>
  <Override PartName="/ppt/notesSlides/notesSlide110.xml" ContentType="application/vnd.openxmlformats-officedocument.presentationml.notesSlide+xml"/>
  <Override PartName="/ppt/slides/slide111.xml" ContentType="application/vnd.openxmlformats-officedocument.presentationml.slide+xml"/>
  <Override PartName="/ppt/notesSlides/notesSlide111.xml" ContentType="application/vnd.openxmlformats-officedocument.presentationml.notesSlide+xml"/>
  <Override PartName="/ppt/slides/slide112.xml" ContentType="application/vnd.openxmlformats-officedocument.presentationml.slide+xml"/>
  <Override PartName="/ppt/notesSlides/notesSlide112.xml" ContentType="application/vnd.openxmlformats-officedocument.presentationml.notesSlide+xml"/>
  <Override PartName="/ppt/slides/slide113.xml" ContentType="application/vnd.openxmlformats-officedocument.presentationml.slide+xml"/>
  <Override PartName="/ppt/notesSlides/notesSlide113.xml" ContentType="application/vnd.openxmlformats-officedocument.presentationml.notesSlide+xml"/>
  <Override PartName="/ppt/slides/slide114.xml" ContentType="application/vnd.openxmlformats-officedocument.presentationml.slide+xml"/>
  <Override PartName="/ppt/notesSlides/notesSlide114.xml" ContentType="application/vnd.openxmlformats-officedocument.presentationml.notesSlide+xml"/>
  <Override PartName="/ppt/slides/slide115.xml" ContentType="application/vnd.openxmlformats-officedocument.presentationml.slide+xml"/>
  <Override PartName="/ppt/notesSlides/notesSlide115.xml" ContentType="application/vnd.openxmlformats-officedocument.presentationml.notesSlide+xml"/>
  <Override PartName="/ppt/slides/slide116.xml" ContentType="application/vnd.openxmlformats-officedocument.presentationml.slide+xml"/>
  <Override PartName="/ppt/notesSlides/notesSlide116.xml" ContentType="application/vnd.openxmlformats-officedocument.presentationml.notesSlide+xml"/>
  <Override PartName="/ppt/slides/slide117.xml" ContentType="application/vnd.openxmlformats-officedocument.presentationml.slide+xml"/>
  <Override PartName="/ppt/notesSlides/notesSlide117.xml" ContentType="application/vnd.openxmlformats-officedocument.presentationml.notesSlide+xml"/>
  <Override PartName="/ppt/slides/slide118.xml" ContentType="application/vnd.openxmlformats-officedocument.presentationml.slide+xml"/>
  <Override PartName="/ppt/notesSlides/notesSlide118.xml" ContentType="application/vnd.openxmlformats-officedocument.presentationml.notesSlide+xml"/>
  <Override PartName="/ppt/slides/slide119.xml" ContentType="application/vnd.openxmlformats-officedocument.presentationml.slide+xml"/>
  <Override PartName="/ppt/notesSlides/notesSlide119.xml" ContentType="application/vnd.openxmlformats-officedocument.presentationml.notesSlide+xml"/>
  <Override PartName="/ppt/slides/slide120.xml" ContentType="application/vnd.openxmlformats-officedocument.presentationml.slide+xml"/>
  <Override PartName="/ppt/notesSlides/notesSlide120.xml" ContentType="application/vnd.openxmlformats-officedocument.presentationml.notesSlide+xml"/>
  <Override PartName="/ppt/slides/slide121.xml" ContentType="application/vnd.openxmlformats-officedocument.presentationml.slide+xml"/>
  <Override PartName="/ppt/notesSlides/notesSlide121.xml" ContentType="application/vnd.openxmlformats-officedocument.presentationml.notesSlide+xml"/>
  <Override PartName="/ppt/slides/slide122.xml" ContentType="application/vnd.openxmlformats-officedocument.presentationml.slide+xml"/>
  <Override PartName="/ppt/notesSlides/notesSlide122.xml" ContentType="application/vnd.openxmlformats-officedocument.presentationml.notesSlide+xml"/>
  <Override PartName="/ppt/slides/slide123.xml" ContentType="application/vnd.openxmlformats-officedocument.presentationml.slide+xml"/>
  <Override PartName="/ppt/notesSlides/notesSlide123.xml" ContentType="application/vnd.openxmlformats-officedocument.presentationml.notesSlide+xml"/>
  <Override PartName="/ppt/slides/slide124.xml" ContentType="application/vnd.openxmlformats-officedocument.presentationml.slide+xml"/>
  <Override PartName="/ppt/notesSlides/notesSlide124.xml" ContentType="application/vnd.openxmlformats-officedocument.presentationml.notesSlide+xml"/>
  <Override PartName="/ppt/slides/slide125.xml" ContentType="application/vnd.openxmlformats-officedocument.presentationml.slide+xml"/>
  <Override PartName="/ppt/notesSlides/notesSlide125.xml" ContentType="application/vnd.openxmlformats-officedocument.presentationml.notesSlide+xml"/>
  <Override PartName="/ppt/slides/slide126.xml" ContentType="application/vnd.openxmlformats-officedocument.presentationml.slide+xml"/>
  <Override PartName="/ppt/notesSlides/notesSlide126.xml" ContentType="application/vnd.openxmlformats-officedocument.presentationml.notesSlide+xml"/>
  <Override PartName="/ppt/slides/slide127.xml" ContentType="application/vnd.openxmlformats-officedocument.presentationml.slide+xml"/>
  <Override PartName="/ppt/notesSlides/notesSlide127.xml" ContentType="application/vnd.openxmlformats-officedocument.presentationml.notesSlide+xml"/>
  <Override PartName="/ppt/slides/slide128.xml" ContentType="application/vnd.openxmlformats-officedocument.presentationml.slide+xml"/>
  <Override PartName="/ppt/notesSlides/notesSlide128.xml" ContentType="application/vnd.openxmlformats-officedocument.presentationml.notesSlide+xml"/>
  <Override PartName="/ppt/slides/slide129.xml" ContentType="application/vnd.openxmlformats-officedocument.presentationml.slide+xml"/>
  <Override PartName="/ppt/notesSlides/notesSlide129.xml" ContentType="application/vnd.openxmlformats-officedocument.presentationml.notesSlide+xml"/>
  <Override PartName="/ppt/slides/slide130.xml" ContentType="application/vnd.openxmlformats-officedocument.presentationml.slide+xml"/>
  <Override PartName="/ppt/notesSlides/notesSlide130.xml" ContentType="application/vnd.openxmlformats-officedocument.presentationml.notesSlide+xml"/>
  <Override PartName="/ppt/slides/slide131.xml" ContentType="application/vnd.openxmlformats-officedocument.presentationml.slide+xml"/>
  <Override PartName="/ppt/notesSlides/notesSlide131.xml" ContentType="application/vnd.openxmlformats-officedocument.presentationml.notesSlide+xml"/>
  <Override PartName="/ppt/slides/slide132.xml" ContentType="application/vnd.openxmlformats-officedocument.presentationml.slide+xml"/>
  <Override PartName="/ppt/notesSlides/notesSlide132.xml" ContentType="application/vnd.openxmlformats-officedocument.presentationml.notesSlide+xml"/>
  <Override PartName="/ppt/slides/slide133.xml" ContentType="application/vnd.openxmlformats-officedocument.presentationml.slide+xml"/>
  <Override PartName="/ppt/notesSlides/notesSlide133.xml" ContentType="application/vnd.openxmlformats-officedocument.presentationml.notesSlide+xml"/>
  <Override PartName="/ppt/slides/slide134.xml" ContentType="application/vnd.openxmlformats-officedocument.presentationml.slide+xml"/>
  <Override PartName="/ppt/notesSlides/notesSlide134.xml" ContentType="application/vnd.openxmlformats-officedocument.presentationml.notesSlide+xml"/>
  <Override PartName="/ppt/slides/slide135.xml" ContentType="application/vnd.openxmlformats-officedocument.presentationml.slide+xml"/>
  <Override PartName="/ppt/notesSlides/notesSlide135.xml" ContentType="application/vnd.openxmlformats-officedocument.presentationml.notesSlide+xml"/>
  <Override PartName="/ppt/slides/slide136.xml" ContentType="application/vnd.openxmlformats-officedocument.presentationml.slide+xml"/>
  <Override PartName="/ppt/notesSlides/notesSlide136.xml" ContentType="application/vnd.openxmlformats-officedocument.presentationml.notesSlide+xml"/>
  <Override PartName="/ppt/slides/slide137.xml" ContentType="application/vnd.openxmlformats-officedocument.presentationml.slide+xml"/>
  <Override PartName="/ppt/notesSlides/notesSlide137.xml" ContentType="application/vnd.openxmlformats-officedocument.presentationml.notesSlide+xml"/>
  <Override PartName="/ppt/slides/slide138.xml" ContentType="application/vnd.openxmlformats-officedocument.presentationml.slide+xml"/>
  <Override PartName="/ppt/notesSlides/notesSlide138.xml" ContentType="application/vnd.openxmlformats-officedocument.presentationml.notesSlide+xml"/>
  <Override PartName="/ppt/slides/slide139.xml" ContentType="application/vnd.openxmlformats-officedocument.presentationml.slide+xml"/>
  <Override PartName="/ppt/notesSlides/notesSlide139.xml" ContentType="application/vnd.openxmlformats-officedocument.presentationml.notesSlide+xml"/>
  <Override PartName="/ppt/slides/slide140.xml" ContentType="application/vnd.openxmlformats-officedocument.presentationml.slide+xml"/>
  <Override PartName="/ppt/notesSlides/notesSlide140.xml" ContentType="application/vnd.openxmlformats-officedocument.presentationml.notesSlide+xml"/>
  <Override PartName="/ppt/slides/slide141.xml" ContentType="application/vnd.openxmlformats-officedocument.presentationml.slide+xml"/>
  <Override PartName="/ppt/notesSlides/notesSlide141.xml" ContentType="application/vnd.openxmlformats-officedocument.presentationml.notesSlide+xml"/>
  <Override PartName="/ppt/slides/slide142.xml" ContentType="application/vnd.openxmlformats-officedocument.presentationml.slide+xml"/>
  <Override PartName="/ppt/notesSlides/notesSlide142.xml" ContentType="application/vnd.openxmlformats-officedocument.presentationml.notesSlide+xml"/>
  <Override PartName="/ppt/slides/slide143.xml" ContentType="application/vnd.openxmlformats-officedocument.presentationml.slide+xml"/>
  <Override PartName="/ppt/notesSlides/notesSlide143.xml" ContentType="application/vnd.openxmlformats-officedocument.presentationml.notesSlide+xml"/>
  <Override PartName="/ppt/slides/slide144.xml" ContentType="application/vnd.openxmlformats-officedocument.presentationml.slide+xml"/>
  <Override PartName="/ppt/notesSlides/notesSlide144.xml" ContentType="application/vnd.openxmlformats-officedocument.presentationml.notesSlide+xml"/>
  <Override PartName="/ppt/slides/slide145.xml" ContentType="application/vnd.openxmlformats-officedocument.presentationml.slide+xml"/>
  <Override PartName="/ppt/notesSlides/notesSlide145.xml" ContentType="application/vnd.openxmlformats-officedocument.presentationml.notesSlide+xml"/>
  <Override PartName="/ppt/slides/slide146.xml" ContentType="application/vnd.openxmlformats-officedocument.presentationml.slide+xml"/>
  <Override PartName="/ppt/notesSlides/notesSlide146.xml" ContentType="application/vnd.openxmlformats-officedocument.presentationml.notesSlide+xml"/>
  <Override PartName="/ppt/slides/slide147.xml" ContentType="application/vnd.openxmlformats-officedocument.presentationml.slide+xml"/>
  <Override PartName="/ppt/notesSlides/notesSlide147.xml" ContentType="application/vnd.openxmlformats-officedocument.presentationml.notesSlide+xml"/>
  <Override PartName="/ppt/slides/slide148.xml" ContentType="application/vnd.openxmlformats-officedocument.presentationml.slide+xml"/>
  <Override PartName="/ppt/notesSlides/notesSlide148.xml" ContentType="application/vnd.openxmlformats-officedocument.presentationml.notesSlide+xml"/>
  <Override PartName="/ppt/slides/slide149.xml" ContentType="application/vnd.openxmlformats-officedocument.presentationml.slide+xml"/>
  <Override PartName="/ppt/notesSlides/notesSlide149.xml" ContentType="application/vnd.openxmlformats-officedocument.presentationml.notesSlide+xml"/>
  <Override PartName="/ppt/slides/slide150.xml" ContentType="application/vnd.openxmlformats-officedocument.presentationml.slide+xml"/>
  <Override PartName="/ppt/notesSlides/notesSlide150.xml" ContentType="application/vnd.openxmlformats-officedocument.presentationml.notesSlide+xml"/>
  <Override PartName="/ppt/slides/slide151.xml" ContentType="application/vnd.openxmlformats-officedocument.presentationml.slide+xml"/>
  <Override PartName="/ppt/notesSlides/notesSlide151.xml" ContentType="application/vnd.openxmlformats-officedocument.presentationml.notesSlide+xml"/>
  <Override PartName="/ppt/slides/slide152.xml" ContentType="application/vnd.openxmlformats-officedocument.presentationml.slide+xml"/>
  <Override PartName="/ppt/notesSlides/notesSlide152.xml" ContentType="application/vnd.openxmlformats-officedocument.presentationml.notesSlide+xml"/>
  <Override PartName="/ppt/slides/slide153.xml" ContentType="application/vnd.openxmlformats-officedocument.presentationml.slide+xml"/>
  <Override PartName="/ppt/notesSlides/notesSlide153.xml" ContentType="application/vnd.openxmlformats-officedocument.presentationml.notesSlide+xml"/>
  <Override PartName="/ppt/slides/slide154.xml" ContentType="application/vnd.openxmlformats-officedocument.presentationml.slide+xml"/>
  <Override PartName="/ppt/notesSlides/notesSlide154.xml" ContentType="application/vnd.openxmlformats-officedocument.presentationml.notesSlide+xml"/>
  <Override PartName="/ppt/slides/slide155.xml" ContentType="application/vnd.openxmlformats-officedocument.presentationml.slide+xml"/>
  <Override PartName="/ppt/notesSlides/notesSlide155.xml" ContentType="application/vnd.openxmlformats-officedocument.presentationml.notesSlide+xml"/>
  <Override PartName="/ppt/slides/slide156.xml" ContentType="application/vnd.openxmlformats-officedocument.presentationml.slide+xml"/>
  <Override PartName="/ppt/notesSlides/notesSlide156.xml" ContentType="application/vnd.openxmlformats-officedocument.presentationml.notesSlide+xml"/>
  <Override PartName="/ppt/slides/slide157.xml" ContentType="application/vnd.openxmlformats-officedocument.presentationml.slide+xml"/>
  <Override PartName="/ppt/notesSlides/notesSlide157.xml" ContentType="application/vnd.openxmlformats-officedocument.presentationml.notesSlide+xml"/>
  <Override PartName="/ppt/slides/slide158.xml" ContentType="application/vnd.openxmlformats-officedocument.presentationml.slide+xml"/>
  <Override PartName="/ppt/notesSlides/notesSlide158.xml" ContentType="application/vnd.openxmlformats-officedocument.presentationml.notesSlide+xml"/>
  <Override PartName="/ppt/slides/slide159.xml" ContentType="application/vnd.openxmlformats-officedocument.presentationml.slide+xml"/>
  <Override PartName="/ppt/notesSlides/notesSlide159.xml" ContentType="application/vnd.openxmlformats-officedocument.presentationml.notesSlide+xml"/>
  <Override PartName="/ppt/slides/slide160.xml" ContentType="application/vnd.openxmlformats-officedocument.presentationml.slide+xml"/>
  <Override PartName="/ppt/notesSlides/notesSlide160.xml" ContentType="application/vnd.openxmlformats-officedocument.presentationml.notesSlide+xml"/>
  <Override PartName="/ppt/slides/slide161.xml" ContentType="application/vnd.openxmlformats-officedocument.presentationml.slide+xml"/>
  <Override PartName="/ppt/notesSlides/notesSlide161.xml" ContentType="application/vnd.openxmlformats-officedocument.presentationml.notesSlide+xml"/>
  <Override PartName="/ppt/slides/slide162.xml" ContentType="application/vnd.openxmlformats-officedocument.presentationml.slide+xml"/>
  <Override PartName="/ppt/notesSlides/notesSlide162.xml" ContentType="application/vnd.openxmlformats-officedocument.presentationml.notesSlide+xml"/>
  <Override PartName="/ppt/slides/slide163.xml" ContentType="application/vnd.openxmlformats-officedocument.presentationml.slide+xml"/>
  <Override PartName="/ppt/notesSlides/notesSlide163.xml" ContentType="application/vnd.openxmlformats-officedocument.presentationml.notesSlide+xml"/>
  <Override PartName="/ppt/slides/slide164.xml" ContentType="application/vnd.openxmlformats-officedocument.presentationml.slide+xml"/>
  <Override PartName="/ppt/notesSlides/notesSlide164.xml" ContentType="application/vnd.openxmlformats-officedocument.presentationml.notesSlide+xml"/>
  <Override PartName="/ppt/slides/slide165.xml" ContentType="application/vnd.openxmlformats-officedocument.presentationml.slide+xml"/>
  <Override PartName="/ppt/notesSlides/notesSlide165.xml" ContentType="application/vnd.openxmlformats-officedocument.presentationml.notesSlide+xml"/>
  <Override PartName="/ppt/slides/slide166.xml" ContentType="application/vnd.openxmlformats-officedocument.presentationml.slide+xml"/>
  <Override PartName="/ppt/notesSlides/notesSlide166.xml" ContentType="application/vnd.openxmlformats-officedocument.presentationml.notesSlide+xml"/>
  <Override PartName="/ppt/slides/slide167.xml" ContentType="application/vnd.openxmlformats-officedocument.presentationml.slide+xml"/>
  <Override PartName="/ppt/notesSlides/notesSlide167.xml" ContentType="application/vnd.openxmlformats-officedocument.presentationml.notesSlide+xml"/>
  <Override PartName="/ppt/slides/slide168.xml" ContentType="application/vnd.openxmlformats-officedocument.presentationml.slide+xml"/>
  <Override PartName="/ppt/notesSlides/notesSlide168.xml" ContentType="application/vnd.openxmlformats-officedocument.presentationml.notesSlide+xml"/>
  <Override PartName="/ppt/slides/slide169.xml" ContentType="application/vnd.openxmlformats-officedocument.presentationml.slide+xml"/>
  <Override PartName="/ppt/notesSlides/notesSlide169.xml" ContentType="application/vnd.openxmlformats-officedocument.presentationml.notesSlide+xml"/>
  <Override PartName="/ppt/slides/slide170.xml" ContentType="application/vnd.openxmlformats-officedocument.presentationml.slide+xml"/>
  <Override PartName="/ppt/notesSlides/notesSlide170.xml" ContentType="application/vnd.openxmlformats-officedocument.presentationml.notesSlide+xml"/>
  <Override PartName="/ppt/slides/slide171.xml" ContentType="application/vnd.openxmlformats-officedocument.presentationml.slide+xml"/>
  <Override PartName="/ppt/notesSlides/notesSlide171.xml" ContentType="application/vnd.openxmlformats-officedocument.presentationml.notesSlide+xml"/>
  <Override PartName="/ppt/slides/slide172.xml" ContentType="application/vnd.openxmlformats-officedocument.presentationml.slide+xml"/>
  <Override PartName="/ppt/notesSlides/notesSlide172.xml" ContentType="application/vnd.openxmlformats-officedocument.presentationml.notesSlide+xml"/>
  <Override PartName="/ppt/slides/slide173.xml" ContentType="application/vnd.openxmlformats-officedocument.presentationml.slide+xml"/>
  <Override PartName="/ppt/notesSlides/notesSlide173.xml" ContentType="application/vnd.openxmlformats-officedocument.presentationml.notesSlide+xml"/>
  <Override PartName="/ppt/slides/slide174.xml" ContentType="application/vnd.openxmlformats-officedocument.presentationml.slide+xml"/>
  <Override PartName="/ppt/notesSlides/notesSlide174.xml" ContentType="application/vnd.openxmlformats-officedocument.presentationml.notesSlide+xml"/>
  <Override PartName="/ppt/slides/slide175.xml" ContentType="application/vnd.openxmlformats-officedocument.presentationml.slide+xml"/>
  <Override PartName="/ppt/notesSlides/notesSlide175.xml" ContentType="application/vnd.openxmlformats-officedocument.presentationml.notesSlide+xml"/>
  <Override PartName="/ppt/slides/slide176.xml" ContentType="application/vnd.openxmlformats-officedocument.presentationml.slide+xml"/>
  <Override PartName="/ppt/notesSlides/notesSlide176.xml" ContentType="application/vnd.openxmlformats-officedocument.presentationml.notesSlide+xml"/>
  <Override PartName="/ppt/slides/slide177.xml" ContentType="application/vnd.openxmlformats-officedocument.presentationml.slide+xml"/>
  <Override PartName="/ppt/notesSlides/notesSlide177.xml" ContentType="application/vnd.openxmlformats-officedocument.presentationml.notesSlide+xml"/>
  <Override PartName="/ppt/slides/slide178.xml" ContentType="application/vnd.openxmlformats-officedocument.presentationml.slide+xml"/>
  <Override PartName="/ppt/notesSlides/notesSlide178.xml" ContentType="application/vnd.openxmlformats-officedocument.presentationml.notesSlide+xml"/>
  <Override PartName="/ppt/slides/slide179.xml" ContentType="application/vnd.openxmlformats-officedocument.presentationml.slide+xml"/>
  <Override PartName="/ppt/notesSlides/notesSlide179.xml" ContentType="application/vnd.openxmlformats-officedocument.presentationml.notesSlide+xml"/>
  <Override PartName="/ppt/slides/slide180.xml" ContentType="application/vnd.openxmlformats-officedocument.presentationml.slide+xml"/>
  <Override PartName="/ppt/notesSlides/notesSlide180.xml" ContentType="application/vnd.openxmlformats-officedocument.presentationml.notesSlide+xml"/>
  <Override PartName="/ppt/slides/slide181.xml" ContentType="application/vnd.openxmlformats-officedocument.presentationml.slide+xml"/>
  <Override PartName="/ppt/notesSlides/notesSlide181.xml" ContentType="application/vnd.openxmlformats-officedocument.presentationml.notesSlide+xml"/>
  <Override PartName="/ppt/slides/slide182.xml" ContentType="application/vnd.openxmlformats-officedocument.presentationml.slide+xml"/>
  <Override PartName="/ppt/notesSlides/notesSlide182.xml" ContentType="application/vnd.openxmlformats-officedocument.presentationml.notesSlide+xml"/>
  <Override PartName="/ppt/slides/slide183.xml" ContentType="application/vnd.openxmlformats-officedocument.presentationml.slide+xml"/>
  <Override PartName="/ppt/notesSlides/notesSlide183.xml" ContentType="application/vnd.openxmlformats-officedocument.presentationml.notesSlide+xml"/>
  <Override PartName="/ppt/slides/slide184.xml" ContentType="application/vnd.openxmlformats-officedocument.presentationml.slide+xml"/>
  <Override PartName="/ppt/notesSlides/notesSlide184.xml" ContentType="application/vnd.openxmlformats-officedocument.presentationml.notesSlide+xml"/>
  <Override PartName="/ppt/slides/slide185.xml" ContentType="application/vnd.openxmlformats-officedocument.presentationml.slide+xml"/>
  <Override PartName="/ppt/notesSlides/notesSlide185.xml" ContentType="application/vnd.openxmlformats-officedocument.presentationml.notesSlide+xml"/>
  <Override PartName="/ppt/slides/slide186.xml" ContentType="application/vnd.openxmlformats-officedocument.presentationml.slide+xml"/>
  <Override PartName="/ppt/notesSlides/notesSlide186.xml" ContentType="application/vnd.openxmlformats-officedocument.presentationml.notesSlide+xml"/>
  <Override PartName="/ppt/slides/slide187.xml" ContentType="application/vnd.openxmlformats-officedocument.presentationml.slide+xml"/>
  <Override PartName="/ppt/notesSlides/notesSlide187.xml" ContentType="application/vnd.openxmlformats-officedocument.presentationml.notesSlide+xml"/>
  <Override PartName="/ppt/slides/slide188.xml" ContentType="application/vnd.openxmlformats-officedocument.presentationml.slide+xml"/>
  <Override PartName="/ppt/notesSlides/notesSlide188.xml" ContentType="application/vnd.openxmlformats-officedocument.presentationml.notesSlide+xml"/>
  <Override PartName="/ppt/slides/slide189.xml" ContentType="application/vnd.openxmlformats-officedocument.presentationml.slide+xml"/>
  <Override PartName="/ppt/notesSlides/notesSlide189.xml" ContentType="application/vnd.openxmlformats-officedocument.presentationml.notesSlide+xml"/>
  <Override PartName="/ppt/slides/slide190.xml" ContentType="application/vnd.openxmlformats-officedocument.presentationml.slide+xml"/>
  <Override PartName="/ppt/notesSlides/notesSlide190.xml" ContentType="application/vnd.openxmlformats-officedocument.presentationml.notesSlide+xml"/>
  <Override PartName="/ppt/slides/slide191.xml" ContentType="application/vnd.openxmlformats-officedocument.presentationml.slide+xml"/>
  <Override PartName="/ppt/notesSlides/notesSlide191.xml" ContentType="application/vnd.openxmlformats-officedocument.presentationml.notesSlide+xml"/>
  <Override PartName="/ppt/slides/slide192.xml" ContentType="application/vnd.openxmlformats-officedocument.presentationml.slide+xml"/>
  <Override PartName="/ppt/notesSlides/notesSlide192.xml" ContentType="application/vnd.openxmlformats-officedocument.presentationml.notesSlide+xml"/>
  <Override PartName="/ppt/slides/slide193.xml" ContentType="application/vnd.openxmlformats-officedocument.presentationml.slide+xml"/>
  <Override PartName="/ppt/notesSlides/notesSlide193.xml" ContentType="application/vnd.openxmlformats-officedocument.presentationml.notesSlide+xml"/>
  <Override PartName="/ppt/slides/slide194.xml" ContentType="application/vnd.openxmlformats-officedocument.presentationml.slide+xml"/>
  <Override PartName="/ppt/notesSlides/notesSlide194.xml" ContentType="application/vnd.openxmlformats-officedocument.presentationml.notesSlide+xml"/>
  <Override PartName="/ppt/slides/slide195.xml" ContentType="application/vnd.openxmlformats-officedocument.presentationml.slide+xml"/>
  <Override PartName="/ppt/notesSlides/notesSlide195.xml" ContentType="application/vnd.openxmlformats-officedocument.presentationml.notesSlide+xml"/>
  <Override PartName="/ppt/slides/slide196.xml" ContentType="application/vnd.openxmlformats-officedocument.presentationml.slide+xml"/>
  <Override PartName="/ppt/notesSlides/notesSlide196.xml" ContentType="application/vnd.openxmlformats-officedocument.presentationml.notesSlide+xml"/>
  <Override PartName="/ppt/slides/slide197.xml" ContentType="application/vnd.openxmlformats-officedocument.presentationml.slide+xml"/>
  <Override PartName="/ppt/notesSlides/notesSlide197.xml" ContentType="application/vnd.openxmlformats-officedocument.presentationml.notesSlide+xml"/>
  <Override PartName="/ppt/slides/slide198.xml" ContentType="application/vnd.openxmlformats-officedocument.presentationml.slide+xml"/>
  <Override PartName="/ppt/notesSlides/notesSlide198.xml" ContentType="application/vnd.openxmlformats-officedocument.presentationml.notesSlide+xml"/>
  <Override PartName="/ppt/slides/slide199.xml" ContentType="application/vnd.openxmlformats-officedocument.presentationml.slide+xml"/>
  <Override PartName="/ppt/notesSlides/notesSlide199.xml" ContentType="application/vnd.openxmlformats-officedocument.presentationml.notesSlide+xml"/>
  <Override PartName="/ppt/slides/slide200.xml" ContentType="application/vnd.openxmlformats-officedocument.presentationml.slide+xml"/>
  <Override PartName="/ppt/notesSlides/notesSlide200.xml" ContentType="application/vnd.openxmlformats-officedocument.presentationml.notesSlide+xml"/>
  <Override PartName="/ppt/slides/slide201.xml" ContentType="application/vnd.openxmlformats-officedocument.presentationml.slide+xml"/>
  <Override PartName="/ppt/notesSlides/notesSlide201.xml" ContentType="application/vnd.openxmlformats-officedocument.presentationml.notesSlide+xml"/>
  <Override PartName="/ppt/slides/slide202.xml" ContentType="application/vnd.openxmlformats-officedocument.presentationml.slide+xml"/>
  <Override PartName="/ppt/notesSlides/notesSlide202.xml" ContentType="application/vnd.openxmlformats-officedocument.presentationml.notesSlide+xml"/>
  <Override PartName="/ppt/slides/slide203.xml" ContentType="application/vnd.openxmlformats-officedocument.presentationml.slide+xml"/>
  <Override PartName="/ppt/notesSlides/notesSlide203.xml" ContentType="application/vnd.openxmlformats-officedocument.presentationml.notesSlide+xml"/>
  <Override PartName="/ppt/slides/slide204.xml" ContentType="application/vnd.openxmlformats-officedocument.presentationml.slide+xml"/>
  <Override PartName="/ppt/notesSlides/notesSlide204.xml" ContentType="application/vnd.openxmlformats-officedocument.presentationml.notesSlide+xml"/>
  <Override PartName="/ppt/slides/slide205.xml" ContentType="application/vnd.openxmlformats-officedocument.presentationml.slide+xml"/>
  <Override PartName="/ppt/notesSlides/notesSlide205.xml" ContentType="application/vnd.openxmlformats-officedocument.presentationml.notesSlide+xml"/>
  <Override PartName="/ppt/slides/slide206.xml" ContentType="application/vnd.openxmlformats-officedocument.presentationml.slide+xml"/>
  <Override PartName="/ppt/notesSlides/notesSlide206.xml" ContentType="application/vnd.openxmlformats-officedocument.presentationml.notesSlide+xml"/>
  <Override PartName="/ppt/slides/slide207.xml" ContentType="application/vnd.openxmlformats-officedocument.presentationml.slide+xml"/>
  <Override PartName="/ppt/notesSlides/notesSlide207.xml" ContentType="application/vnd.openxmlformats-officedocument.presentationml.notesSlide+xml"/>
  <Override PartName="/ppt/slides/slide208.xml" ContentType="application/vnd.openxmlformats-officedocument.presentationml.slide+xml"/>
  <Override PartName="/ppt/notesSlides/notesSlide208.xml" ContentType="application/vnd.openxmlformats-officedocument.presentationml.notesSlide+xml"/>
  <Override PartName="/ppt/slides/slide209.xml" ContentType="application/vnd.openxmlformats-officedocument.presentationml.slide+xml"/>
  <Override PartName="/ppt/notesSlides/notesSlide209.xml" ContentType="application/vnd.openxmlformats-officedocument.presentationml.notesSlide+xml"/>
  <Override PartName="/ppt/slides/slide210.xml" ContentType="application/vnd.openxmlformats-officedocument.presentationml.slide+xml"/>
  <Override PartName="/ppt/notesSlides/notesSlide210.xml" ContentType="application/vnd.openxmlformats-officedocument.presentationml.notesSlide+xml"/>
  <Override PartName="/ppt/slides/slide211.xml" ContentType="application/vnd.openxmlformats-officedocument.presentationml.slide+xml"/>
  <Override PartName="/ppt/notesSlides/notesSlide211.xml" ContentType="application/vnd.openxmlformats-officedocument.presentationml.notesSlide+xml"/>
  <Override PartName="/ppt/slides/slide212.xml" ContentType="application/vnd.openxmlformats-officedocument.presentationml.slide+xml"/>
  <Override PartName="/ppt/notesSlides/notesSlide212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  <p:sldId id="324" r:id="rId74"/>
    <p:sldId id="325" r:id="rId75"/>
    <p:sldId id="326" r:id="rId76"/>
    <p:sldId id="327" r:id="rId77"/>
    <p:sldId id="328" r:id="rId78"/>
    <p:sldId id="329" r:id="rId79"/>
    <p:sldId id="330" r:id="rId80"/>
    <p:sldId id="331" r:id="rId81"/>
    <p:sldId id="332" r:id="rId82"/>
    <p:sldId id="333" r:id="rId83"/>
    <p:sldId id="334" r:id="rId84"/>
    <p:sldId id="335" r:id="rId85"/>
    <p:sldId id="336" r:id="rId86"/>
    <p:sldId id="337" r:id="rId87"/>
    <p:sldId id="338" r:id="rId88"/>
    <p:sldId id="339" r:id="rId89"/>
    <p:sldId id="340" r:id="rId90"/>
    <p:sldId id="341" r:id="rId91"/>
    <p:sldId id="342" r:id="rId92"/>
    <p:sldId id="343" r:id="rId93"/>
    <p:sldId id="344" r:id="rId94"/>
    <p:sldId id="345" r:id="rId95"/>
    <p:sldId id="346" r:id="rId96"/>
    <p:sldId id="347" r:id="rId97"/>
    <p:sldId id="348" r:id="rId98"/>
    <p:sldId id="349" r:id="rId99"/>
    <p:sldId id="350" r:id="rId100"/>
    <p:sldId id="351" r:id="rId101"/>
    <p:sldId id="352" r:id="rId102"/>
    <p:sldId id="353" r:id="rId103"/>
    <p:sldId id="354" r:id="rId104"/>
    <p:sldId id="355" r:id="rId105"/>
    <p:sldId id="356" r:id="rId106"/>
    <p:sldId id="357" r:id="rId107"/>
    <p:sldId id="358" r:id="rId108"/>
    <p:sldId id="359" r:id="rId109"/>
    <p:sldId id="360" r:id="rId110"/>
    <p:sldId id="361" r:id="rId111"/>
    <p:sldId id="362" r:id="rId112"/>
    <p:sldId id="363" r:id="rId113"/>
    <p:sldId id="364" r:id="rId114"/>
    <p:sldId id="365" r:id="rId115"/>
    <p:sldId id="366" r:id="rId116"/>
    <p:sldId id="367" r:id="rId117"/>
    <p:sldId id="368" r:id="rId118"/>
    <p:sldId id="369" r:id="rId119"/>
    <p:sldId id="370" r:id="rId120"/>
    <p:sldId id="371" r:id="rId121"/>
    <p:sldId id="372" r:id="rId122"/>
    <p:sldId id="373" r:id="rId123"/>
    <p:sldId id="374" r:id="rId124"/>
    <p:sldId id="375" r:id="rId125"/>
    <p:sldId id="376" r:id="rId126"/>
    <p:sldId id="377" r:id="rId127"/>
    <p:sldId id="378" r:id="rId128"/>
    <p:sldId id="379" r:id="rId129"/>
    <p:sldId id="380" r:id="rId130"/>
    <p:sldId id="381" r:id="rId131"/>
    <p:sldId id="382" r:id="rId132"/>
    <p:sldId id="383" r:id="rId133"/>
    <p:sldId id="384" r:id="rId134"/>
    <p:sldId id="385" r:id="rId135"/>
    <p:sldId id="386" r:id="rId136"/>
    <p:sldId id="387" r:id="rId137"/>
    <p:sldId id="388" r:id="rId138"/>
    <p:sldId id="389" r:id="rId139"/>
    <p:sldId id="390" r:id="rId140"/>
    <p:sldId id="391" r:id="rId141"/>
    <p:sldId id="392" r:id="rId142"/>
    <p:sldId id="393" r:id="rId143"/>
    <p:sldId id="394" r:id="rId144"/>
    <p:sldId id="395" r:id="rId145"/>
    <p:sldId id="396" r:id="rId146"/>
    <p:sldId id="397" r:id="rId147"/>
    <p:sldId id="398" r:id="rId148"/>
    <p:sldId id="399" r:id="rId149"/>
    <p:sldId id="400" r:id="rId150"/>
    <p:sldId id="401" r:id="rId151"/>
    <p:sldId id="402" r:id="rId152"/>
    <p:sldId id="403" r:id="rId153"/>
    <p:sldId id="404" r:id="rId154"/>
    <p:sldId id="405" r:id="rId155"/>
    <p:sldId id="406" r:id="rId156"/>
    <p:sldId id="407" r:id="rId157"/>
    <p:sldId id="408" r:id="rId158"/>
    <p:sldId id="409" r:id="rId159"/>
    <p:sldId id="410" r:id="rId160"/>
    <p:sldId id="411" r:id="rId161"/>
    <p:sldId id="412" r:id="rId162"/>
    <p:sldId id="413" r:id="rId163"/>
    <p:sldId id="414" r:id="rId164"/>
    <p:sldId id="415" r:id="rId165"/>
    <p:sldId id="416" r:id="rId166"/>
    <p:sldId id="417" r:id="rId167"/>
    <p:sldId id="418" r:id="rId168"/>
    <p:sldId id="419" r:id="rId169"/>
    <p:sldId id="420" r:id="rId170"/>
    <p:sldId id="421" r:id="rId171"/>
    <p:sldId id="422" r:id="rId172"/>
    <p:sldId id="423" r:id="rId173"/>
    <p:sldId id="424" r:id="rId174"/>
    <p:sldId id="425" r:id="rId175"/>
    <p:sldId id="426" r:id="rId176"/>
    <p:sldId id="427" r:id="rId177"/>
    <p:sldId id="428" r:id="rId178"/>
    <p:sldId id="429" r:id="rId179"/>
    <p:sldId id="430" r:id="rId180"/>
    <p:sldId id="431" r:id="rId181"/>
    <p:sldId id="432" r:id="rId182"/>
    <p:sldId id="433" r:id="rId183"/>
    <p:sldId id="434" r:id="rId184"/>
    <p:sldId id="435" r:id="rId185"/>
    <p:sldId id="436" r:id="rId186"/>
    <p:sldId id="437" r:id="rId187"/>
    <p:sldId id="438" r:id="rId188"/>
    <p:sldId id="439" r:id="rId189"/>
    <p:sldId id="440" r:id="rId190"/>
    <p:sldId id="441" r:id="rId191"/>
    <p:sldId id="442" r:id="rId192"/>
    <p:sldId id="443" r:id="rId193"/>
    <p:sldId id="444" r:id="rId194"/>
    <p:sldId id="445" r:id="rId195"/>
    <p:sldId id="446" r:id="rId196"/>
    <p:sldId id="447" r:id="rId197"/>
    <p:sldId id="448" r:id="rId198"/>
    <p:sldId id="449" r:id="rId199"/>
    <p:sldId id="450" r:id="rId200"/>
    <p:sldId id="451" r:id="rId201"/>
    <p:sldId id="452" r:id="rId202"/>
    <p:sldId id="453" r:id="rId203"/>
    <p:sldId id="454" r:id="rId204"/>
    <p:sldId id="455" r:id="rId205"/>
    <p:sldId id="456" r:id="rId206"/>
    <p:sldId id="457" r:id="rId207"/>
    <p:sldId id="458" r:id="rId208"/>
    <p:sldId id="459" r:id="rId209"/>
    <p:sldId id="460" r:id="rId210"/>
    <p:sldId id="461" r:id="rId211"/>
    <p:sldId id="462" r:id="rId212"/>
    <p:sldId id="463" r:id="rId213"/>
    <p:sldId id="464" r:id="rId214"/>
    <p:sldId id="465" r:id="rId215"/>
    <p:sldId id="466" r:id="rId216"/>
    <p:sldId id="467" r:id="rId217"/>
  </p:sldIdLst>
  <p:sldSz cx="4610100" cy="3460750"/>
  <p:notesSz cx="4610100" cy="346075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Relationship Id="rId55" Type="http://schemas.openxmlformats.org/officeDocument/2006/relationships/slide" Target="slides/slide50.xml"/><Relationship Id="rId56" Type="http://schemas.openxmlformats.org/officeDocument/2006/relationships/slide" Target="slides/slide51.xml"/><Relationship Id="rId57" Type="http://schemas.openxmlformats.org/officeDocument/2006/relationships/slide" Target="slides/slide52.xml"/><Relationship Id="rId58" Type="http://schemas.openxmlformats.org/officeDocument/2006/relationships/slide" Target="slides/slide53.xml"/><Relationship Id="rId59" Type="http://schemas.openxmlformats.org/officeDocument/2006/relationships/slide" Target="slides/slide54.xml"/><Relationship Id="rId60" Type="http://schemas.openxmlformats.org/officeDocument/2006/relationships/slide" Target="slides/slide55.xml"/><Relationship Id="rId61" Type="http://schemas.openxmlformats.org/officeDocument/2006/relationships/slide" Target="slides/slide56.xml"/><Relationship Id="rId62" Type="http://schemas.openxmlformats.org/officeDocument/2006/relationships/slide" Target="slides/slide57.xml"/><Relationship Id="rId63" Type="http://schemas.openxmlformats.org/officeDocument/2006/relationships/slide" Target="slides/slide58.xml"/><Relationship Id="rId64" Type="http://schemas.openxmlformats.org/officeDocument/2006/relationships/slide" Target="slides/slide59.xml"/><Relationship Id="rId65" Type="http://schemas.openxmlformats.org/officeDocument/2006/relationships/slide" Target="slides/slide60.xml"/><Relationship Id="rId66" Type="http://schemas.openxmlformats.org/officeDocument/2006/relationships/slide" Target="slides/slide61.xml"/><Relationship Id="rId67" Type="http://schemas.openxmlformats.org/officeDocument/2006/relationships/slide" Target="slides/slide62.xml"/><Relationship Id="rId68" Type="http://schemas.openxmlformats.org/officeDocument/2006/relationships/slide" Target="slides/slide63.xml"/><Relationship Id="rId69" Type="http://schemas.openxmlformats.org/officeDocument/2006/relationships/slide" Target="slides/slide64.xml"/><Relationship Id="rId70" Type="http://schemas.openxmlformats.org/officeDocument/2006/relationships/slide" Target="slides/slide65.xml"/><Relationship Id="rId71" Type="http://schemas.openxmlformats.org/officeDocument/2006/relationships/slide" Target="slides/slide66.xml"/><Relationship Id="rId72" Type="http://schemas.openxmlformats.org/officeDocument/2006/relationships/slide" Target="slides/slide67.xml"/><Relationship Id="rId73" Type="http://schemas.openxmlformats.org/officeDocument/2006/relationships/slide" Target="slides/slide68.xml"/><Relationship Id="rId74" Type="http://schemas.openxmlformats.org/officeDocument/2006/relationships/slide" Target="slides/slide69.xml"/><Relationship Id="rId75" Type="http://schemas.openxmlformats.org/officeDocument/2006/relationships/slide" Target="slides/slide70.xml"/><Relationship Id="rId76" Type="http://schemas.openxmlformats.org/officeDocument/2006/relationships/slide" Target="slides/slide71.xml"/><Relationship Id="rId77" Type="http://schemas.openxmlformats.org/officeDocument/2006/relationships/slide" Target="slides/slide72.xml"/><Relationship Id="rId78" Type="http://schemas.openxmlformats.org/officeDocument/2006/relationships/slide" Target="slides/slide73.xml"/><Relationship Id="rId79" Type="http://schemas.openxmlformats.org/officeDocument/2006/relationships/slide" Target="slides/slide74.xml"/><Relationship Id="rId80" Type="http://schemas.openxmlformats.org/officeDocument/2006/relationships/slide" Target="slides/slide75.xml"/><Relationship Id="rId81" Type="http://schemas.openxmlformats.org/officeDocument/2006/relationships/slide" Target="slides/slide76.xml"/><Relationship Id="rId82" Type="http://schemas.openxmlformats.org/officeDocument/2006/relationships/slide" Target="slides/slide77.xml"/><Relationship Id="rId83" Type="http://schemas.openxmlformats.org/officeDocument/2006/relationships/slide" Target="slides/slide78.xml"/><Relationship Id="rId84" Type="http://schemas.openxmlformats.org/officeDocument/2006/relationships/slide" Target="slides/slide79.xml"/><Relationship Id="rId85" Type="http://schemas.openxmlformats.org/officeDocument/2006/relationships/slide" Target="slides/slide80.xml"/><Relationship Id="rId86" Type="http://schemas.openxmlformats.org/officeDocument/2006/relationships/slide" Target="slides/slide81.xml"/><Relationship Id="rId87" Type="http://schemas.openxmlformats.org/officeDocument/2006/relationships/slide" Target="slides/slide82.xml"/><Relationship Id="rId88" Type="http://schemas.openxmlformats.org/officeDocument/2006/relationships/slide" Target="slides/slide83.xml"/><Relationship Id="rId89" Type="http://schemas.openxmlformats.org/officeDocument/2006/relationships/slide" Target="slides/slide84.xml"/><Relationship Id="rId90" Type="http://schemas.openxmlformats.org/officeDocument/2006/relationships/slide" Target="slides/slide85.xml"/><Relationship Id="rId91" Type="http://schemas.openxmlformats.org/officeDocument/2006/relationships/slide" Target="slides/slide86.xml"/><Relationship Id="rId92" Type="http://schemas.openxmlformats.org/officeDocument/2006/relationships/slide" Target="slides/slide87.xml"/><Relationship Id="rId93" Type="http://schemas.openxmlformats.org/officeDocument/2006/relationships/slide" Target="slides/slide88.xml"/><Relationship Id="rId94" Type="http://schemas.openxmlformats.org/officeDocument/2006/relationships/slide" Target="slides/slide89.xml"/><Relationship Id="rId95" Type="http://schemas.openxmlformats.org/officeDocument/2006/relationships/slide" Target="slides/slide90.xml"/><Relationship Id="rId96" Type="http://schemas.openxmlformats.org/officeDocument/2006/relationships/slide" Target="slides/slide91.xml"/><Relationship Id="rId97" Type="http://schemas.openxmlformats.org/officeDocument/2006/relationships/slide" Target="slides/slide92.xml"/><Relationship Id="rId98" Type="http://schemas.openxmlformats.org/officeDocument/2006/relationships/slide" Target="slides/slide93.xml"/><Relationship Id="rId99" Type="http://schemas.openxmlformats.org/officeDocument/2006/relationships/slide" Target="slides/slide94.xml"/><Relationship Id="rId100" Type="http://schemas.openxmlformats.org/officeDocument/2006/relationships/slide" Target="slides/slide95.xml"/><Relationship Id="rId101" Type="http://schemas.openxmlformats.org/officeDocument/2006/relationships/slide" Target="slides/slide96.xml"/><Relationship Id="rId102" Type="http://schemas.openxmlformats.org/officeDocument/2006/relationships/slide" Target="slides/slide97.xml"/><Relationship Id="rId103" Type="http://schemas.openxmlformats.org/officeDocument/2006/relationships/slide" Target="slides/slide98.xml"/><Relationship Id="rId104" Type="http://schemas.openxmlformats.org/officeDocument/2006/relationships/slide" Target="slides/slide99.xml"/><Relationship Id="rId105" Type="http://schemas.openxmlformats.org/officeDocument/2006/relationships/slide" Target="slides/slide100.xml"/><Relationship Id="rId106" Type="http://schemas.openxmlformats.org/officeDocument/2006/relationships/slide" Target="slides/slide101.xml"/><Relationship Id="rId107" Type="http://schemas.openxmlformats.org/officeDocument/2006/relationships/slide" Target="slides/slide102.xml"/><Relationship Id="rId108" Type="http://schemas.openxmlformats.org/officeDocument/2006/relationships/slide" Target="slides/slide103.xml"/><Relationship Id="rId109" Type="http://schemas.openxmlformats.org/officeDocument/2006/relationships/slide" Target="slides/slide104.xml"/><Relationship Id="rId110" Type="http://schemas.openxmlformats.org/officeDocument/2006/relationships/slide" Target="slides/slide105.xml"/><Relationship Id="rId111" Type="http://schemas.openxmlformats.org/officeDocument/2006/relationships/slide" Target="slides/slide106.xml"/><Relationship Id="rId112" Type="http://schemas.openxmlformats.org/officeDocument/2006/relationships/slide" Target="slides/slide107.xml"/><Relationship Id="rId113" Type="http://schemas.openxmlformats.org/officeDocument/2006/relationships/slide" Target="slides/slide108.xml"/><Relationship Id="rId114" Type="http://schemas.openxmlformats.org/officeDocument/2006/relationships/slide" Target="slides/slide109.xml"/><Relationship Id="rId115" Type="http://schemas.openxmlformats.org/officeDocument/2006/relationships/slide" Target="slides/slide110.xml"/><Relationship Id="rId116" Type="http://schemas.openxmlformats.org/officeDocument/2006/relationships/slide" Target="slides/slide111.xml"/><Relationship Id="rId117" Type="http://schemas.openxmlformats.org/officeDocument/2006/relationships/slide" Target="slides/slide112.xml"/><Relationship Id="rId118" Type="http://schemas.openxmlformats.org/officeDocument/2006/relationships/slide" Target="slides/slide113.xml"/><Relationship Id="rId119" Type="http://schemas.openxmlformats.org/officeDocument/2006/relationships/slide" Target="slides/slide114.xml"/><Relationship Id="rId120" Type="http://schemas.openxmlformats.org/officeDocument/2006/relationships/slide" Target="slides/slide115.xml"/><Relationship Id="rId121" Type="http://schemas.openxmlformats.org/officeDocument/2006/relationships/slide" Target="slides/slide116.xml"/><Relationship Id="rId122" Type="http://schemas.openxmlformats.org/officeDocument/2006/relationships/slide" Target="slides/slide117.xml"/><Relationship Id="rId123" Type="http://schemas.openxmlformats.org/officeDocument/2006/relationships/slide" Target="slides/slide118.xml"/><Relationship Id="rId124" Type="http://schemas.openxmlformats.org/officeDocument/2006/relationships/slide" Target="slides/slide119.xml"/><Relationship Id="rId125" Type="http://schemas.openxmlformats.org/officeDocument/2006/relationships/slide" Target="slides/slide120.xml"/><Relationship Id="rId126" Type="http://schemas.openxmlformats.org/officeDocument/2006/relationships/slide" Target="slides/slide121.xml"/><Relationship Id="rId127" Type="http://schemas.openxmlformats.org/officeDocument/2006/relationships/slide" Target="slides/slide122.xml"/><Relationship Id="rId128" Type="http://schemas.openxmlformats.org/officeDocument/2006/relationships/slide" Target="slides/slide123.xml"/><Relationship Id="rId129" Type="http://schemas.openxmlformats.org/officeDocument/2006/relationships/slide" Target="slides/slide124.xml"/><Relationship Id="rId130" Type="http://schemas.openxmlformats.org/officeDocument/2006/relationships/slide" Target="slides/slide125.xml"/><Relationship Id="rId131" Type="http://schemas.openxmlformats.org/officeDocument/2006/relationships/slide" Target="slides/slide126.xml"/><Relationship Id="rId132" Type="http://schemas.openxmlformats.org/officeDocument/2006/relationships/slide" Target="slides/slide127.xml"/><Relationship Id="rId133" Type="http://schemas.openxmlformats.org/officeDocument/2006/relationships/slide" Target="slides/slide128.xml"/><Relationship Id="rId134" Type="http://schemas.openxmlformats.org/officeDocument/2006/relationships/slide" Target="slides/slide129.xml"/><Relationship Id="rId135" Type="http://schemas.openxmlformats.org/officeDocument/2006/relationships/slide" Target="slides/slide130.xml"/><Relationship Id="rId136" Type="http://schemas.openxmlformats.org/officeDocument/2006/relationships/slide" Target="slides/slide131.xml"/><Relationship Id="rId137" Type="http://schemas.openxmlformats.org/officeDocument/2006/relationships/slide" Target="slides/slide132.xml"/><Relationship Id="rId138" Type="http://schemas.openxmlformats.org/officeDocument/2006/relationships/slide" Target="slides/slide133.xml"/><Relationship Id="rId139" Type="http://schemas.openxmlformats.org/officeDocument/2006/relationships/slide" Target="slides/slide134.xml"/><Relationship Id="rId140" Type="http://schemas.openxmlformats.org/officeDocument/2006/relationships/slide" Target="slides/slide135.xml"/><Relationship Id="rId141" Type="http://schemas.openxmlformats.org/officeDocument/2006/relationships/slide" Target="slides/slide136.xml"/><Relationship Id="rId142" Type="http://schemas.openxmlformats.org/officeDocument/2006/relationships/slide" Target="slides/slide137.xml"/><Relationship Id="rId143" Type="http://schemas.openxmlformats.org/officeDocument/2006/relationships/slide" Target="slides/slide138.xml"/><Relationship Id="rId144" Type="http://schemas.openxmlformats.org/officeDocument/2006/relationships/slide" Target="slides/slide139.xml"/><Relationship Id="rId145" Type="http://schemas.openxmlformats.org/officeDocument/2006/relationships/slide" Target="slides/slide140.xml"/><Relationship Id="rId146" Type="http://schemas.openxmlformats.org/officeDocument/2006/relationships/slide" Target="slides/slide141.xml"/><Relationship Id="rId147" Type="http://schemas.openxmlformats.org/officeDocument/2006/relationships/slide" Target="slides/slide142.xml"/><Relationship Id="rId148" Type="http://schemas.openxmlformats.org/officeDocument/2006/relationships/slide" Target="slides/slide143.xml"/><Relationship Id="rId149" Type="http://schemas.openxmlformats.org/officeDocument/2006/relationships/slide" Target="slides/slide144.xml"/><Relationship Id="rId150" Type="http://schemas.openxmlformats.org/officeDocument/2006/relationships/slide" Target="slides/slide145.xml"/><Relationship Id="rId151" Type="http://schemas.openxmlformats.org/officeDocument/2006/relationships/slide" Target="slides/slide146.xml"/><Relationship Id="rId152" Type="http://schemas.openxmlformats.org/officeDocument/2006/relationships/slide" Target="slides/slide147.xml"/><Relationship Id="rId153" Type="http://schemas.openxmlformats.org/officeDocument/2006/relationships/slide" Target="slides/slide148.xml"/><Relationship Id="rId154" Type="http://schemas.openxmlformats.org/officeDocument/2006/relationships/slide" Target="slides/slide149.xml"/><Relationship Id="rId155" Type="http://schemas.openxmlformats.org/officeDocument/2006/relationships/slide" Target="slides/slide150.xml"/><Relationship Id="rId156" Type="http://schemas.openxmlformats.org/officeDocument/2006/relationships/slide" Target="slides/slide151.xml"/><Relationship Id="rId157" Type="http://schemas.openxmlformats.org/officeDocument/2006/relationships/slide" Target="slides/slide152.xml"/><Relationship Id="rId158" Type="http://schemas.openxmlformats.org/officeDocument/2006/relationships/slide" Target="slides/slide153.xml"/><Relationship Id="rId159" Type="http://schemas.openxmlformats.org/officeDocument/2006/relationships/slide" Target="slides/slide154.xml"/><Relationship Id="rId160" Type="http://schemas.openxmlformats.org/officeDocument/2006/relationships/slide" Target="slides/slide155.xml"/><Relationship Id="rId161" Type="http://schemas.openxmlformats.org/officeDocument/2006/relationships/slide" Target="slides/slide156.xml"/><Relationship Id="rId162" Type="http://schemas.openxmlformats.org/officeDocument/2006/relationships/slide" Target="slides/slide157.xml"/><Relationship Id="rId163" Type="http://schemas.openxmlformats.org/officeDocument/2006/relationships/slide" Target="slides/slide158.xml"/><Relationship Id="rId164" Type="http://schemas.openxmlformats.org/officeDocument/2006/relationships/slide" Target="slides/slide159.xml"/><Relationship Id="rId165" Type="http://schemas.openxmlformats.org/officeDocument/2006/relationships/slide" Target="slides/slide160.xml"/><Relationship Id="rId166" Type="http://schemas.openxmlformats.org/officeDocument/2006/relationships/slide" Target="slides/slide161.xml"/><Relationship Id="rId167" Type="http://schemas.openxmlformats.org/officeDocument/2006/relationships/slide" Target="slides/slide162.xml"/><Relationship Id="rId168" Type="http://schemas.openxmlformats.org/officeDocument/2006/relationships/slide" Target="slides/slide163.xml"/><Relationship Id="rId169" Type="http://schemas.openxmlformats.org/officeDocument/2006/relationships/slide" Target="slides/slide164.xml"/><Relationship Id="rId170" Type="http://schemas.openxmlformats.org/officeDocument/2006/relationships/slide" Target="slides/slide165.xml"/><Relationship Id="rId171" Type="http://schemas.openxmlformats.org/officeDocument/2006/relationships/slide" Target="slides/slide166.xml"/><Relationship Id="rId172" Type="http://schemas.openxmlformats.org/officeDocument/2006/relationships/slide" Target="slides/slide167.xml"/><Relationship Id="rId173" Type="http://schemas.openxmlformats.org/officeDocument/2006/relationships/slide" Target="slides/slide168.xml"/><Relationship Id="rId174" Type="http://schemas.openxmlformats.org/officeDocument/2006/relationships/slide" Target="slides/slide169.xml"/><Relationship Id="rId175" Type="http://schemas.openxmlformats.org/officeDocument/2006/relationships/slide" Target="slides/slide170.xml"/><Relationship Id="rId176" Type="http://schemas.openxmlformats.org/officeDocument/2006/relationships/slide" Target="slides/slide171.xml"/><Relationship Id="rId177" Type="http://schemas.openxmlformats.org/officeDocument/2006/relationships/slide" Target="slides/slide172.xml"/><Relationship Id="rId178" Type="http://schemas.openxmlformats.org/officeDocument/2006/relationships/slide" Target="slides/slide173.xml"/><Relationship Id="rId179" Type="http://schemas.openxmlformats.org/officeDocument/2006/relationships/slide" Target="slides/slide174.xml"/><Relationship Id="rId180" Type="http://schemas.openxmlformats.org/officeDocument/2006/relationships/slide" Target="slides/slide175.xml"/><Relationship Id="rId181" Type="http://schemas.openxmlformats.org/officeDocument/2006/relationships/slide" Target="slides/slide176.xml"/><Relationship Id="rId182" Type="http://schemas.openxmlformats.org/officeDocument/2006/relationships/slide" Target="slides/slide177.xml"/><Relationship Id="rId183" Type="http://schemas.openxmlformats.org/officeDocument/2006/relationships/slide" Target="slides/slide178.xml"/><Relationship Id="rId184" Type="http://schemas.openxmlformats.org/officeDocument/2006/relationships/slide" Target="slides/slide179.xml"/><Relationship Id="rId185" Type="http://schemas.openxmlformats.org/officeDocument/2006/relationships/slide" Target="slides/slide180.xml"/><Relationship Id="rId186" Type="http://schemas.openxmlformats.org/officeDocument/2006/relationships/slide" Target="slides/slide181.xml"/><Relationship Id="rId187" Type="http://schemas.openxmlformats.org/officeDocument/2006/relationships/slide" Target="slides/slide182.xml"/><Relationship Id="rId188" Type="http://schemas.openxmlformats.org/officeDocument/2006/relationships/slide" Target="slides/slide183.xml"/><Relationship Id="rId189" Type="http://schemas.openxmlformats.org/officeDocument/2006/relationships/slide" Target="slides/slide184.xml"/><Relationship Id="rId190" Type="http://schemas.openxmlformats.org/officeDocument/2006/relationships/slide" Target="slides/slide185.xml"/><Relationship Id="rId191" Type="http://schemas.openxmlformats.org/officeDocument/2006/relationships/slide" Target="slides/slide186.xml"/><Relationship Id="rId192" Type="http://schemas.openxmlformats.org/officeDocument/2006/relationships/slide" Target="slides/slide187.xml"/><Relationship Id="rId193" Type="http://schemas.openxmlformats.org/officeDocument/2006/relationships/slide" Target="slides/slide188.xml"/><Relationship Id="rId194" Type="http://schemas.openxmlformats.org/officeDocument/2006/relationships/slide" Target="slides/slide189.xml"/><Relationship Id="rId195" Type="http://schemas.openxmlformats.org/officeDocument/2006/relationships/slide" Target="slides/slide190.xml"/><Relationship Id="rId196" Type="http://schemas.openxmlformats.org/officeDocument/2006/relationships/slide" Target="slides/slide191.xml"/><Relationship Id="rId197" Type="http://schemas.openxmlformats.org/officeDocument/2006/relationships/slide" Target="slides/slide192.xml"/><Relationship Id="rId198" Type="http://schemas.openxmlformats.org/officeDocument/2006/relationships/slide" Target="slides/slide193.xml"/><Relationship Id="rId199" Type="http://schemas.openxmlformats.org/officeDocument/2006/relationships/slide" Target="slides/slide194.xml"/><Relationship Id="rId200" Type="http://schemas.openxmlformats.org/officeDocument/2006/relationships/slide" Target="slides/slide195.xml"/><Relationship Id="rId201" Type="http://schemas.openxmlformats.org/officeDocument/2006/relationships/slide" Target="slides/slide196.xml"/><Relationship Id="rId202" Type="http://schemas.openxmlformats.org/officeDocument/2006/relationships/slide" Target="slides/slide197.xml"/><Relationship Id="rId203" Type="http://schemas.openxmlformats.org/officeDocument/2006/relationships/slide" Target="slides/slide198.xml"/><Relationship Id="rId204" Type="http://schemas.openxmlformats.org/officeDocument/2006/relationships/slide" Target="slides/slide199.xml"/><Relationship Id="rId205" Type="http://schemas.openxmlformats.org/officeDocument/2006/relationships/slide" Target="slides/slide200.xml"/><Relationship Id="rId206" Type="http://schemas.openxmlformats.org/officeDocument/2006/relationships/slide" Target="slides/slide201.xml"/><Relationship Id="rId207" Type="http://schemas.openxmlformats.org/officeDocument/2006/relationships/slide" Target="slides/slide202.xml"/><Relationship Id="rId208" Type="http://schemas.openxmlformats.org/officeDocument/2006/relationships/slide" Target="slides/slide203.xml"/><Relationship Id="rId209" Type="http://schemas.openxmlformats.org/officeDocument/2006/relationships/slide" Target="slides/slide204.xml"/><Relationship Id="rId210" Type="http://schemas.openxmlformats.org/officeDocument/2006/relationships/slide" Target="slides/slide205.xml"/><Relationship Id="rId211" Type="http://schemas.openxmlformats.org/officeDocument/2006/relationships/slide" Target="slides/slide206.xml"/><Relationship Id="rId212" Type="http://schemas.openxmlformats.org/officeDocument/2006/relationships/slide" Target="slides/slide207.xml"/><Relationship Id="rId213" Type="http://schemas.openxmlformats.org/officeDocument/2006/relationships/slide" Target="slides/slide208.xml"/><Relationship Id="rId214" Type="http://schemas.openxmlformats.org/officeDocument/2006/relationships/slide" Target="slides/slide209.xml"/><Relationship Id="rId215" Type="http://schemas.openxmlformats.org/officeDocument/2006/relationships/slide" Target="slides/slide210.xml"/><Relationship Id="rId216" Type="http://schemas.openxmlformats.org/officeDocument/2006/relationships/slide" Target="slides/slide211.xml"/><Relationship Id="rId217" Type="http://schemas.openxmlformats.org/officeDocument/2006/relationships/slide" Target="slides/slide212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

</file>

<file path=ppt/notesSlides/_rels/notesSlide10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0.xml"/></Relationships>

</file>

<file path=ppt/notesSlides/_rels/notesSlide10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1.xml"/></Relationships>

</file>

<file path=ppt/notesSlides/_rels/notesSlide10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2.xml"/></Relationships>

</file>

<file path=ppt/notesSlides/_rels/notesSlide10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3.xml"/></Relationships>

</file>

<file path=ppt/notesSlides/_rels/notesSlide10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4.xml"/></Relationships>

</file>

<file path=ppt/notesSlides/_rels/notesSlide10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5.xml"/></Relationships>

</file>

<file path=ppt/notesSlides/_rels/notesSlide10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6.xml"/></Relationships>

</file>

<file path=ppt/notesSlides/_rels/notesSlide10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7.xml"/></Relationships>

</file>

<file path=ppt/notesSlides/_rels/notesSlide10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8.xml"/></Relationships>

</file>

<file path=ppt/notesSlides/_rels/notesSlide10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9.xml"/></Relationships>
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/Relationships>

</file>

<file path=ppt/notesSlides/_rels/notesSlide1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0.xml"/></Relationships>

</file>

<file path=ppt/notesSlides/_rels/notesSlide1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1.xml"/></Relationships>

</file>

<file path=ppt/notesSlides/_rels/notesSlide1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2.xml"/></Relationships>

</file>

<file path=ppt/notesSlides/_rels/notesSlide1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3.xml"/></Relationships>

</file>

<file path=ppt/notesSlides/_rels/notesSlide11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4.xml"/></Relationships>

</file>

<file path=ppt/notesSlides/_rels/notesSlide11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5.xml"/></Relationships>

</file>

<file path=ppt/notesSlides/_rels/notesSlide11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6.xml"/></Relationships>

</file>

<file path=ppt/notesSlides/_rels/notesSlide11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7.xml"/></Relationships>

</file>

<file path=ppt/notesSlides/_rels/notesSlide11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8.xml"/></Relationships>

</file>

<file path=ppt/notesSlides/_rels/notesSlide11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9.xml"/></Relationships>
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/Relationships>

</file>

<file path=ppt/notesSlides/_rels/notesSlide12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0.xml"/></Relationships>

</file>

<file path=ppt/notesSlides/_rels/notesSlide12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1.xml"/></Relationships>

</file>

<file path=ppt/notesSlides/_rels/notesSlide12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2.xml"/></Relationships>

</file>

<file path=ppt/notesSlides/_rels/notesSlide12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3.xml"/></Relationships>

</file>

<file path=ppt/notesSlides/_rels/notesSlide12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4.xml"/></Relationships>

</file>

<file path=ppt/notesSlides/_rels/notesSlide12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5.xml"/></Relationships>

</file>

<file path=ppt/notesSlides/_rels/notesSlide12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6.xml"/></Relationships>

</file>

<file path=ppt/notesSlides/_rels/notesSlide12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7.xml"/></Relationships>

</file>

<file path=ppt/notesSlides/_rels/notesSlide12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8.xml"/></Relationships>

</file>

<file path=ppt/notesSlides/_rels/notesSlide12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9.xml"/></Relationships>
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/Relationships>

</file>

<file path=ppt/notesSlides/_rels/notesSlide13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0.xml"/></Relationships>

</file>

<file path=ppt/notesSlides/_rels/notesSlide13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1.xml"/></Relationships>

</file>

<file path=ppt/notesSlides/_rels/notesSlide13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2.xml"/></Relationships>

</file>

<file path=ppt/notesSlides/_rels/notesSlide13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3.xml"/></Relationships>

</file>

<file path=ppt/notesSlides/_rels/notesSlide13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4.xml"/></Relationships>

</file>

<file path=ppt/notesSlides/_rels/notesSlide13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5.xml"/></Relationships>

</file>

<file path=ppt/notesSlides/_rels/notesSlide13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6.xml"/></Relationships>

</file>

<file path=ppt/notesSlides/_rels/notesSlide13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7.xml"/></Relationships>

</file>

<file path=ppt/notesSlides/_rels/notesSlide13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8.xml"/></Relationships>

</file>

<file path=ppt/notesSlides/_rels/notesSlide13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9.xml"/></Relationships>
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.xml"/></Relationships>

</file>

<file path=ppt/notesSlides/_rels/notesSlide14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0.xml"/></Relationships>

</file>

<file path=ppt/notesSlides/_rels/notesSlide14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1.xml"/></Relationships>

</file>

<file path=ppt/notesSlides/_rels/notesSlide14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2.xml"/></Relationships>

</file>

<file path=ppt/notesSlides/_rels/notesSlide14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3.xml"/></Relationships>

</file>

<file path=ppt/notesSlides/_rels/notesSlide14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4.xml"/></Relationships>

</file>

<file path=ppt/notesSlides/_rels/notesSlide14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5.xml"/></Relationships>

</file>

<file path=ppt/notesSlides/_rels/notesSlide14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6.xml"/></Relationships>

</file>

<file path=ppt/notesSlides/_rels/notesSlide14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7.xml"/></Relationships>

</file>

<file path=ppt/notesSlides/_rels/notesSlide14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8.xml"/></Relationships>

</file>

<file path=ppt/notesSlides/_rels/notesSlide14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9.xml"/></Relationships>
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5.xml"/></Relationships>

</file>

<file path=ppt/notesSlides/_rels/notesSlide15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50.xml"/></Relationships>

</file>

<file path=ppt/notesSlides/_rels/notesSlide15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51.xml"/></Relationships>

</file>

<file path=ppt/notesSlides/_rels/notesSlide15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52.xml"/></Relationships>

</file>

<file path=ppt/notesSlides/_rels/notesSlide15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53.xml"/></Relationships>

</file>

<file path=ppt/notesSlides/_rels/notesSlide15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54.xml"/></Relationships>

</file>

<file path=ppt/notesSlides/_rels/notesSlide15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55.xml"/></Relationships>

</file>

<file path=ppt/notesSlides/_rels/notesSlide15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56.xml"/></Relationships>

</file>

<file path=ppt/notesSlides/_rels/notesSlide15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57.xml"/></Relationships>

</file>

<file path=ppt/notesSlides/_rels/notesSlide15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58.xml"/></Relationships>

</file>

<file path=ppt/notesSlides/_rels/notesSlide15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59.xml"/></Relationships>
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6.xml"/></Relationships>

</file>

<file path=ppt/notesSlides/_rels/notesSlide16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60.xml"/></Relationships>

</file>

<file path=ppt/notesSlides/_rels/notesSlide16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61.xml"/></Relationships>

</file>

<file path=ppt/notesSlides/_rels/notesSlide16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62.xml"/></Relationships>

</file>

<file path=ppt/notesSlides/_rels/notesSlide16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63.xml"/></Relationships>

</file>

<file path=ppt/notesSlides/_rels/notesSlide16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64.xml"/></Relationships>

</file>

<file path=ppt/notesSlides/_rels/notesSlide16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65.xml"/></Relationships>

</file>

<file path=ppt/notesSlides/_rels/notesSlide16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66.xml"/></Relationships>

</file>

<file path=ppt/notesSlides/_rels/notesSlide16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67.xml"/></Relationships>

</file>

<file path=ppt/notesSlides/_rels/notesSlide16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68.xml"/></Relationships>

</file>

<file path=ppt/notesSlides/_rels/notesSlide16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69.xml"/></Relationships>
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7.xml"/></Relationships>

</file>

<file path=ppt/notesSlides/_rels/notesSlide17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70.xml"/></Relationships>

</file>

<file path=ppt/notesSlides/_rels/notesSlide17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71.xml"/></Relationships>

</file>

<file path=ppt/notesSlides/_rels/notesSlide17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72.xml"/></Relationships>

</file>

<file path=ppt/notesSlides/_rels/notesSlide17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73.xml"/></Relationships>

</file>

<file path=ppt/notesSlides/_rels/notesSlide17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74.xml"/></Relationships>

</file>

<file path=ppt/notesSlides/_rels/notesSlide17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75.xml"/></Relationships>

</file>

<file path=ppt/notesSlides/_rels/notesSlide17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76.xml"/></Relationships>

</file>

<file path=ppt/notesSlides/_rels/notesSlide17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77.xml"/></Relationships>

</file>

<file path=ppt/notesSlides/_rels/notesSlide17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78.xml"/></Relationships>

</file>

<file path=ppt/notesSlides/_rels/notesSlide17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79.xml"/></Relationships>
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8.xml"/></Relationships>

</file>

<file path=ppt/notesSlides/_rels/notesSlide18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80.xml"/></Relationships>

</file>

<file path=ppt/notesSlides/_rels/notesSlide18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81.xml"/></Relationships>

</file>

<file path=ppt/notesSlides/_rels/notesSlide18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82.xml"/></Relationships>

</file>

<file path=ppt/notesSlides/_rels/notesSlide18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83.xml"/></Relationships>

</file>

<file path=ppt/notesSlides/_rels/notesSlide18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84.xml"/></Relationships>

</file>

<file path=ppt/notesSlides/_rels/notesSlide18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85.xml"/></Relationships>

</file>

<file path=ppt/notesSlides/_rels/notesSlide18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86.xml"/></Relationships>

</file>

<file path=ppt/notesSlides/_rels/notesSlide18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87.xml"/></Relationships>

</file>

<file path=ppt/notesSlides/_rels/notesSlide18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88.xml"/></Relationships>

</file>

<file path=ppt/notesSlides/_rels/notesSlide18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89.xml"/></Relationships>
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9.xml"/></Relationships>

</file>

<file path=ppt/notesSlides/_rels/notesSlide19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90.xml"/></Relationships>

</file>

<file path=ppt/notesSlides/_rels/notesSlide19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91.xml"/></Relationships>

</file>

<file path=ppt/notesSlides/_rels/notesSlide19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92.xml"/></Relationships>

</file>

<file path=ppt/notesSlides/_rels/notesSlide19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93.xml"/></Relationships>

</file>

<file path=ppt/notesSlides/_rels/notesSlide19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94.xml"/></Relationships>

</file>

<file path=ppt/notesSlides/_rels/notesSlide19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95.xml"/></Relationships>

</file>

<file path=ppt/notesSlides/_rels/notesSlide19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96.xml"/></Relationships>

</file>

<file path=ppt/notesSlides/_rels/notesSlide19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97.xml"/></Relationships>

</file>

<file path=ppt/notesSlides/_rels/notesSlide19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98.xml"/></Relationships>

</file>

<file path=ppt/notesSlides/_rels/notesSlide19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99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0.xml"/></Relationships>

</file>

<file path=ppt/notesSlides/_rels/notesSlide20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00.xml"/></Relationships>

</file>

<file path=ppt/notesSlides/_rels/notesSlide20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01.xml"/></Relationships>

</file>

<file path=ppt/notesSlides/_rels/notesSlide20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02.xml"/></Relationships>

</file>

<file path=ppt/notesSlides/_rels/notesSlide20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03.xml"/></Relationships>

</file>

<file path=ppt/notesSlides/_rels/notesSlide20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04.xml"/></Relationships>

</file>

<file path=ppt/notesSlides/_rels/notesSlide20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05.xml"/></Relationships>

</file>

<file path=ppt/notesSlides/_rels/notesSlide20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06.xml"/></Relationships>

</file>

<file path=ppt/notesSlides/_rels/notesSlide20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07.xml"/></Relationships>

</file>

<file path=ppt/notesSlides/_rels/notesSlide20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08.xml"/></Relationships>

</file>

<file path=ppt/notesSlides/_rels/notesSlide20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09.xml"/></Relationships>
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1.xml"/></Relationships>

</file>

<file path=ppt/notesSlides/_rels/notesSlide2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10.xml"/></Relationships>

</file>

<file path=ppt/notesSlides/_rels/notesSlide2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11.xml"/></Relationships>

</file>

<file path=ppt/notesSlides/_rels/notesSlide2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12.xml"/></Relationships>
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2.xml"/></Relationships>
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3.xml"/></Relationships>
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4.xml"/></Relationships>
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5.xml"/></Relationships>
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6.xml"/></Relationships>
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7.xml"/></Relationships>
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8.xml"/></Relationships>
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9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0.xml"/></Relationships>
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1.xml"/></Relationships>
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2.xml"/></Relationships>
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3.xml"/></Relationships>
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4.xml"/></Relationships>
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5.xml"/></Relationships>
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6.xml"/></Relationships>
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7.xml"/></Relationships>
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8.xml"/></Relationships>
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9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0.xml"/></Relationships>
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1.xml"/></Relationships>
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2.xml"/></Relationships>
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3.xml"/></Relationships>
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4.xml"/></Relationships>
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5.xml"/></Relationships>
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6.xml"/></Relationships>
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7.xml"/></Relationships>
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8.xml"/></Relationships>
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9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0.xml"/></Relationships>
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1.xml"/></Relationships>
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2.xml"/></Relationships>
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3.xml"/></Relationships>
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4.xml"/></Relationships>
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5.xml"/></Relationships>
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6.xml"/></Relationships>
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7.xml"/></Relationships>
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8.xml"/></Relationships>
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9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0.xml"/></Relationships>
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1.xml"/></Relationships>
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2.xml"/></Relationships>
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3.xml"/></Relationships>

</file>

<file path=ppt/notesSlides/_rels/notesSlide6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4.xml"/></Relationships>

</file>

<file path=ppt/notesSlides/_rels/notesSlide6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5.xml"/></Relationships>

</file>

<file path=ppt/notesSlides/_rels/notesSlide6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6.xml"/></Relationships>

</file>

<file path=ppt/notesSlides/_rels/notesSlide6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7.xml"/></Relationships>

</file>

<file path=ppt/notesSlides/_rels/notesSlide6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8.xml"/></Relationships>

</file>

<file path=ppt/notesSlides/_rels/notesSlide6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9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7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0.xml"/></Relationships>

</file>

<file path=ppt/notesSlides/_rels/notesSlide7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1.xml"/></Relationships>

</file>

<file path=ppt/notesSlides/_rels/notesSlide7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2.xml"/></Relationships>

</file>

<file path=ppt/notesSlides/_rels/notesSlide7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3.xml"/></Relationships>

</file>

<file path=ppt/notesSlides/_rels/notesSlide7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4.xml"/></Relationships>

</file>

<file path=ppt/notesSlides/_rels/notesSlide7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5.xml"/></Relationships>

</file>

<file path=ppt/notesSlides/_rels/notesSlide7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6.xml"/></Relationships>

</file>

<file path=ppt/notesSlides/_rels/notesSlide7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7.xml"/></Relationships>

</file>

<file path=ppt/notesSlides/_rels/notesSlide7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8.xml"/></Relationships>

</file>

<file path=ppt/notesSlides/_rels/notesSlide7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9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8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0.xml"/></Relationships>

</file>

<file path=ppt/notesSlides/_rels/notesSlide8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1.xml"/></Relationships>

</file>

<file path=ppt/notesSlides/_rels/notesSlide8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2.xml"/></Relationships>

</file>

<file path=ppt/notesSlides/_rels/notesSlide8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3.xml"/></Relationships>

</file>

<file path=ppt/notesSlides/_rels/notesSlide8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4.xml"/></Relationships>

</file>

<file path=ppt/notesSlides/_rels/notesSlide8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5.xml"/></Relationships>

</file>

<file path=ppt/notesSlides/_rels/notesSlide8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6.xml"/></Relationships>

</file>

<file path=ppt/notesSlides/_rels/notesSlide8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7.xml"/></Relationships>

</file>

<file path=ppt/notesSlides/_rels/notesSlide8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8.xml"/></Relationships>

</file>

<file path=ppt/notesSlides/_rels/notesSlide8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9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_rels/notesSlide9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0.xml"/></Relationships>

</file>

<file path=ppt/notesSlides/_rels/notesSlide9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1.xml"/></Relationships>

</file>

<file path=ppt/notesSlides/_rels/notesSlide9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2.xml"/></Relationships>

</file>

<file path=ppt/notesSlides/_rels/notesSlide9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3.xml"/></Relationships>

</file>

<file path=ppt/notesSlides/_rels/notesSlide9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4.xml"/></Relationships>

</file>

<file path=ppt/notesSlides/_rels/notesSlide9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5.xml"/></Relationships>

</file>

<file path=ppt/notesSlides/_rels/notesSlide9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6.xml"/></Relationships>

</file>

<file path=ppt/notesSlides/_rels/notesSlide9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7.xml"/></Relationships>

</file>

<file path=ppt/notesSlides/_rels/notesSlide9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8.xml"/></Relationships>

</file>

<file path=ppt/notesSlides/_rels/notesSlide9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757" y="1072832"/>
            <a:ext cx="3918585" cy="72675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691515" y="1938020"/>
            <a:ext cx="3227069" cy="8651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7A0000"/>
                </a:solidFill>
                <a:latin typeface="Lucida Sans Unicode"/>
                <a:cs typeface="Lucida Sans Unicode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40"/>
              <a:t>Agnese</a:t>
            </a:r>
            <a:r>
              <a:rPr dirty="0" spc="15"/>
              <a:t> </a:t>
            </a:r>
            <a:r>
              <a:rPr dirty="0" spc="-10"/>
              <a:t>Di</a:t>
            </a:r>
            <a:r>
              <a:rPr dirty="0" spc="15"/>
              <a:t> </a:t>
            </a:r>
            <a:r>
              <a:rPr dirty="0" spc="-30"/>
              <a:t>Castro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chemeClr val="bg1"/>
                </a:solidFill>
                <a:latin typeface="Lucida Sans Unicode"/>
                <a:cs typeface="Lucida Sans Unicode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20"/>
              <a:t>Es</a:t>
            </a:r>
            <a:r>
              <a:rPr dirty="0" spc="-5"/>
              <a:t>p</a:t>
            </a:r>
            <a:r>
              <a:rPr dirty="0" spc="-40"/>
              <a:t>onenziale</a:t>
            </a:r>
            <a:r>
              <a:rPr dirty="0" spc="15"/>
              <a:t> </a:t>
            </a:r>
            <a:r>
              <a:rPr dirty="0" spc="50"/>
              <a:t>&amp;</a:t>
            </a:r>
            <a:r>
              <a:rPr dirty="0" spc="15"/>
              <a:t> </a:t>
            </a:r>
            <a:r>
              <a:rPr dirty="0" spc="-25"/>
              <a:t>Log</a:t>
            </a:r>
            <a:r>
              <a:rPr dirty="0" spc="-40"/>
              <a:t>a</a:t>
            </a:r>
            <a:r>
              <a:rPr dirty="0" spc="-25"/>
              <a:t>ritmo:</a:t>
            </a:r>
            <a:r>
              <a:rPr dirty="0" spc="75"/>
              <a:t> </a:t>
            </a:r>
            <a:r>
              <a:rPr dirty="0" spc="-45"/>
              <a:t>p</a:t>
            </a:r>
            <a:r>
              <a:rPr dirty="0" spc="-40"/>
              <a:t>a</a:t>
            </a:r>
            <a:r>
              <a:rPr dirty="0" spc="-25"/>
              <a:t>rte</a:t>
            </a:r>
            <a:r>
              <a:rPr dirty="0" spc="15"/>
              <a:t> </a:t>
            </a:r>
            <a:r>
              <a:rPr dirty="0" spc="-55"/>
              <a:t>4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chemeClr val="bg1"/>
                </a:solidFill>
                <a:latin typeface="Lucida Sans Unicode"/>
                <a:cs typeface="Lucida Sans Unicode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 spc="-55"/>
              <a:t>#</a:t>
            </a:fld>
            <a:r>
              <a:rPr dirty="0" spc="-40"/>
              <a:t>/34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CC0000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7A0000"/>
                </a:solidFill>
                <a:latin typeface="Lucida Sans Unicode"/>
                <a:cs typeface="Lucida Sans Unicode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40"/>
              <a:t>Agnese</a:t>
            </a:r>
            <a:r>
              <a:rPr dirty="0" spc="15"/>
              <a:t> </a:t>
            </a:r>
            <a:r>
              <a:rPr dirty="0" spc="-10"/>
              <a:t>Di</a:t>
            </a:r>
            <a:r>
              <a:rPr dirty="0" spc="15"/>
              <a:t> </a:t>
            </a:r>
            <a:r>
              <a:rPr dirty="0" spc="-30"/>
              <a:t>Castro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chemeClr val="bg1"/>
                </a:solidFill>
                <a:latin typeface="Lucida Sans Unicode"/>
                <a:cs typeface="Lucida Sans Unicode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20"/>
              <a:t>Es</a:t>
            </a:r>
            <a:r>
              <a:rPr dirty="0" spc="-5"/>
              <a:t>p</a:t>
            </a:r>
            <a:r>
              <a:rPr dirty="0" spc="-40"/>
              <a:t>onenziale</a:t>
            </a:r>
            <a:r>
              <a:rPr dirty="0" spc="15"/>
              <a:t> </a:t>
            </a:r>
            <a:r>
              <a:rPr dirty="0" spc="50"/>
              <a:t>&amp;</a:t>
            </a:r>
            <a:r>
              <a:rPr dirty="0" spc="15"/>
              <a:t> </a:t>
            </a:r>
            <a:r>
              <a:rPr dirty="0" spc="-25"/>
              <a:t>Log</a:t>
            </a:r>
            <a:r>
              <a:rPr dirty="0" spc="-40"/>
              <a:t>a</a:t>
            </a:r>
            <a:r>
              <a:rPr dirty="0" spc="-25"/>
              <a:t>ritmo:</a:t>
            </a:r>
            <a:r>
              <a:rPr dirty="0" spc="75"/>
              <a:t> </a:t>
            </a:r>
            <a:r>
              <a:rPr dirty="0" spc="-45"/>
              <a:t>p</a:t>
            </a:r>
            <a:r>
              <a:rPr dirty="0" spc="-40"/>
              <a:t>a</a:t>
            </a:r>
            <a:r>
              <a:rPr dirty="0" spc="-25"/>
              <a:t>rte</a:t>
            </a:r>
            <a:r>
              <a:rPr dirty="0" spc="15"/>
              <a:t> </a:t>
            </a:r>
            <a:r>
              <a:rPr dirty="0" spc="-55"/>
              <a:t>4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chemeClr val="bg1"/>
                </a:solidFill>
                <a:latin typeface="Lucida Sans Unicode"/>
                <a:cs typeface="Lucida Sans Unicode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 spc="-55"/>
              <a:t>#</a:t>
            </a:fld>
            <a:r>
              <a:rPr dirty="0" spc="-40"/>
              <a:t>/34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CC0000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230505" y="795972"/>
            <a:ext cx="2005393" cy="22840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2374201" y="795972"/>
            <a:ext cx="2005393" cy="22840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7A0000"/>
                </a:solidFill>
                <a:latin typeface="Lucida Sans Unicode"/>
                <a:cs typeface="Lucida Sans Unicode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40"/>
              <a:t>Agnese</a:t>
            </a:r>
            <a:r>
              <a:rPr dirty="0" spc="15"/>
              <a:t> </a:t>
            </a:r>
            <a:r>
              <a:rPr dirty="0" spc="-10"/>
              <a:t>Di</a:t>
            </a:r>
            <a:r>
              <a:rPr dirty="0" spc="15"/>
              <a:t> </a:t>
            </a:r>
            <a:r>
              <a:rPr dirty="0" spc="-30"/>
              <a:t>Castro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chemeClr val="bg1"/>
                </a:solidFill>
                <a:latin typeface="Lucida Sans Unicode"/>
                <a:cs typeface="Lucida Sans Unicode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20"/>
              <a:t>Es</a:t>
            </a:r>
            <a:r>
              <a:rPr dirty="0" spc="-5"/>
              <a:t>p</a:t>
            </a:r>
            <a:r>
              <a:rPr dirty="0" spc="-40"/>
              <a:t>onenziale</a:t>
            </a:r>
            <a:r>
              <a:rPr dirty="0" spc="15"/>
              <a:t> </a:t>
            </a:r>
            <a:r>
              <a:rPr dirty="0" spc="50"/>
              <a:t>&amp;</a:t>
            </a:r>
            <a:r>
              <a:rPr dirty="0" spc="15"/>
              <a:t> </a:t>
            </a:r>
            <a:r>
              <a:rPr dirty="0" spc="-25"/>
              <a:t>Log</a:t>
            </a:r>
            <a:r>
              <a:rPr dirty="0" spc="-40"/>
              <a:t>a</a:t>
            </a:r>
            <a:r>
              <a:rPr dirty="0" spc="-25"/>
              <a:t>ritmo:</a:t>
            </a:r>
            <a:r>
              <a:rPr dirty="0" spc="75"/>
              <a:t> </a:t>
            </a:r>
            <a:r>
              <a:rPr dirty="0" spc="-45"/>
              <a:t>p</a:t>
            </a:r>
            <a:r>
              <a:rPr dirty="0" spc="-40"/>
              <a:t>a</a:t>
            </a:r>
            <a:r>
              <a:rPr dirty="0" spc="-25"/>
              <a:t>rte</a:t>
            </a:r>
            <a:r>
              <a:rPr dirty="0" spc="15"/>
              <a:t> </a:t>
            </a:r>
            <a:r>
              <a:rPr dirty="0" spc="-55"/>
              <a:t>4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chemeClr val="bg1"/>
                </a:solidFill>
                <a:latin typeface="Lucida Sans Unicode"/>
                <a:cs typeface="Lucida Sans Unicode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 spc="-55"/>
              <a:t>#</a:t>
            </a:fld>
            <a:r>
              <a:rPr dirty="0" spc="-40"/>
              <a:t>/34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CC0000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7A0000"/>
                </a:solidFill>
                <a:latin typeface="Lucida Sans Unicode"/>
                <a:cs typeface="Lucida Sans Unicode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40"/>
              <a:t>Agnese</a:t>
            </a:r>
            <a:r>
              <a:rPr dirty="0" spc="15"/>
              <a:t> </a:t>
            </a:r>
            <a:r>
              <a:rPr dirty="0" spc="-10"/>
              <a:t>Di</a:t>
            </a:r>
            <a:r>
              <a:rPr dirty="0" spc="15"/>
              <a:t> </a:t>
            </a:r>
            <a:r>
              <a:rPr dirty="0" spc="-30"/>
              <a:t>Castro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chemeClr val="bg1"/>
                </a:solidFill>
                <a:latin typeface="Lucida Sans Unicode"/>
                <a:cs typeface="Lucida Sans Unicode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20"/>
              <a:t>Es</a:t>
            </a:r>
            <a:r>
              <a:rPr dirty="0" spc="-5"/>
              <a:t>p</a:t>
            </a:r>
            <a:r>
              <a:rPr dirty="0" spc="-40"/>
              <a:t>onenziale</a:t>
            </a:r>
            <a:r>
              <a:rPr dirty="0" spc="15"/>
              <a:t> </a:t>
            </a:r>
            <a:r>
              <a:rPr dirty="0" spc="50"/>
              <a:t>&amp;</a:t>
            </a:r>
            <a:r>
              <a:rPr dirty="0" spc="15"/>
              <a:t> </a:t>
            </a:r>
            <a:r>
              <a:rPr dirty="0" spc="-25"/>
              <a:t>Log</a:t>
            </a:r>
            <a:r>
              <a:rPr dirty="0" spc="-40"/>
              <a:t>a</a:t>
            </a:r>
            <a:r>
              <a:rPr dirty="0" spc="-25"/>
              <a:t>ritmo:</a:t>
            </a:r>
            <a:r>
              <a:rPr dirty="0" spc="75"/>
              <a:t> </a:t>
            </a:r>
            <a:r>
              <a:rPr dirty="0" spc="-45"/>
              <a:t>p</a:t>
            </a:r>
            <a:r>
              <a:rPr dirty="0" spc="-40"/>
              <a:t>a</a:t>
            </a:r>
            <a:r>
              <a:rPr dirty="0" spc="-25"/>
              <a:t>rte</a:t>
            </a:r>
            <a:r>
              <a:rPr dirty="0" spc="15"/>
              <a:t> </a:t>
            </a:r>
            <a:r>
              <a:rPr dirty="0" spc="-55"/>
              <a:t>4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chemeClr val="bg1"/>
                </a:solidFill>
                <a:latin typeface="Lucida Sans Unicode"/>
                <a:cs typeface="Lucida Sans Unicode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 spc="-55"/>
              <a:t>#</a:t>
            </a:fld>
            <a:r>
              <a:rPr dirty="0" spc="-40"/>
              <a:t>/34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7A0000"/>
                </a:solidFill>
                <a:latin typeface="Lucida Sans Unicode"/>
                <a:cs typeface="Lucida Sans Unicode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40"/>
              <a:t>Agnese</a:t>
            </a:r>
            <a:r>
              <a:rPr dirty="0" spc="15"/>
              <a:t> </a:t>
            </a:r>
            <a:r>
              <a:rPr dirty="0" spc="-10"/>
              <a:t>Di</a:t>
            </a:r>
            <a:r>
              <a:rPr dirty="0" spc="15"/>
              <a:t> </a:t>
            </a:r>
            <a:r>
              <a:rPr dirty="0" spc="-30"/>
              <a:t>Castro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chemeClr val="bg1"/>
                </a:solidFill>
                <a:latin typeface="Lucida Sans Unicode"/>
                <a:cs typeface="Lucida Sans Unicode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20"/>
              <a:t>Es</a:t>
            </a:r>
            <a:r>
              <a:rPr dirty="0" spc="-5"/>
              <a:t>p</a:t>
            </a:r>
            <a:r>
              <a:rPr dirty="0" spc="-40"/>
              <a:t>onenziale</a:t>
            </a:r>
            <a:r>
              <a:rPr dirty="0" spc="15"/>
              <a:t> </a:t>
            </a:r>
            <a:r>
              <a:rPr dirty="0" spc="50"/>
              <a:t>&amp;</a:t>
            </a:r>
            <a:r>
              <a:rPr dirty="0" spc="15"/>
              <a:t> </a:t>
            </a:r>
            <a:r>
              <a:rPr dirty="0" spc="-25"/>
              <a:t>Log</a:t>
            </a:r>
            <a:r>
              <a:rPr dirty="0" spc="-40"/>
              <a:t>a</a:t>
            </a:r>
            <a:r>
              <a:rPr dirty="0" spc="-25"/>
              <a:t>ritmo:</a:t>
            </a:r>
            <a:r>
              <a:rPr dirty="0" spc="75"/>
              <a:t> </a:t>
            </a:r>
            <a:r>
              <a:rPr dirty="0" spc="-45"/>
              <a:t>p</a:t>
            </a:r>
            <a:r>
              <a:rPr dirty="0" spc="-40"/>
              <a:t>a</a:t>
            </a:r>
            <a:r>
              <a:rPr dirty="0" spc="-25"/>
              <a:t>rte</a:t>
            </a:r>
            <a:r>
              <a:rPr dirty="0" spc="15"/>
              <a:t> </a:t>
            </a:r>
            <a:r>
              <a:rPr dirty="0" spc="-55"/>
              <a:t>4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chemeClr val="bg1"/>
                </a:solidFill>
                <a:latin typeface="Lucida Sans Unicode"/>
                <a:cs typeface="Lucida Sans Unicode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 spc="-55"/>
              <a:t>#</a:t>
            </a:fld>
            <a:r>
              <a:rPr dirty="0" spc="-40"/>
              <a:t>/34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046680" y="3279850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80" h="30479">
                <a:moveTo>
                  <a:pt x="0" y="30366"/>
                </a:moveTo>
                <a:lnTo>
                  <a:pt x="43019" y="30366"/>
                </a:lnTo>
                <a:lnTo>
                  <a:pt x="43019" y="0"/>
                </a:lnTo>
                <a:lnTo>
                  <a:pt x="0" y="0"/>
                </a:lnTo>
                <a:lnTo>
                  <a:pt x="0" y="30366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2967063" y="3275888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3144865" y="3275888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0" y="0"/>
                </a:moveTo>
                <a:lnTo>
                  <a:pt x="0" y="38100"/>
                </a:lnTo>
                <a:lnTo>
                  <a:pt x="25400" y="19050"/>
                </a:lnTo>
                <a:lnTo>
                  <a:pt x="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3305695" y="3289972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79" h="30479">
                <a:moveTo>
                  <a:pt x="0" y="30366"/>
                </a:moveTo>
                <a:lnTo>
                  <a:pt x="43019" y="30366"/>
                </a:lnTo>
                <a:lnTo>
                  <a:pt x="43019" y="0"/>
                </a:lnTo>
                <a:lnTo>
                  <a:pt x="0" y="0"/>
                </a:lnTo>
                <a:lnTo>
                  <a:pt x="0" y="30366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bk object 20"/>
          <p:cNvSpPr/>
          <p:nvPr/>
        </p:nvSpPr>
        <p:spPr>
          <a:xfrm>
            <a:off x="3316186" y="3279698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79" h="30479">
                <a:moveTo>
                  <a:pt x="0" y="10160"/>
                </a:moveTo>
                <a:lnTo>
                  <a:pt x="0" y="0"/>
                </a:lnTo>
                <a:lnTo>
                  <a:pt x="43180" y="0"/>
                </a:lnTo>
                <a:lnTo>
                  <a:pt x="43180" y="30480"/>
                </a:lnTo>
                <a:lnTo>
                  <a:pt x="33020" y="3048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bk object 21"/>
          <p:cNvSpPr/>
          <p:nvPr/>
        </p:nvSpPr>
        <p:spPr>
          <a:xfrm>
            <a:off x="3326347" y="3269538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79" h="30479">
                <a:moveTo>
                  <a:pt x="0" y="10160"/>
                </a:moveTo>
                <a:lnTo>
                  <a:pt x="0" y="0"/>
                </a:lnTo>
                <a:lnTo>
                  <a:pt x="43180" y="0"/>
                </a:lnTo>
                <a:lnTo>
                  <a:pt x="43180" y="30480"/>
                </a:lnTo>
                <a:lnTo>
                  <a:pt x="33020" y="3048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bk object 22"/>
          <p:cNvSpPr/>
          <p:nvPr/>
        </p:nvSpPr>
        <p:spPr>
          <a:xfrm>
            <a:off x="3242526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bk object 23"/>
          <p:cNvSpPr/>
          <p:nvPr/>
        </p:nvSpPr>
        <p:spPr>
          <a:xfrm>
            <a:off x="3606877" y="32822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bk object 24"/>
          <p:cNvSpPr/>
          <p:nvPr/>
        </p:nvSpPr>
        <p:spPr>
          <a:xfrm>
            <a:off x="3517976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bk object 25"/>
          <p:cNvSpPr/>
          <p:nvPr/>
        </p:nvSpPr>
        <p:spPr>
          <a:xfrm>
            <a:off x="3594177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bk object 26"/>
          <p:cNvSpPr/>
          <p:nvPr/>
        </p:nvSpPr>
        <p:spPr>
          <a:xfrm>
            <a:off x="3606877" y="32949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bk object 27"/>
          <p:cNvSpPr/>
          <p:nvPr/>
        </p:nvSpPr>
        <p:spPr>
          <a:xfrm>
            <a:off x="3594177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bk object 28"/>
          <p:cNvSpPr/>
          <p:nvPr/>
        </p:nvSpPr>
        <p:spPr>
          <a:xfrm>
            <a:off x="3606877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bk object 29"/>
          <p:cNvSpPr/>
          <p:nvPr/>
        </p:nvSpPr>
        <p:spPr>
          <a:xfrm>
            <a:off x="3869640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bk object 30"/>
          <p:cNvSpPr/>
          <p:nvPr/>
        </p:nvSpPr>
        <p:spPr>
          <a:xfrm>
            <a:off x="3882340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bk object 31"/>
          <p:cNvSpPr/>
          <p:nvPr/>
        </p:nvSpPr>
        <p:spPr>
          <a:xfrm>
            <a:off x="3793439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bk object 32"/>
          <p:cNvSpPr/>
          <p:nvPr/>
        </p:nvSpPr>
        <p:spPr>
          <a:xfrm>
            <a:off x="3869640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bk object 33"/>
          <p:cNvSpPr/>
          <p:nvPr/>
        </p:nvSpPr>
        <p:spPr>
          <a:xfrm>
            <a:off x="3882340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bk object 34"/>
          <p:cNvSpPr/>
          <p:nvPr/>
        </p:nvSpPr>
        <p:spPr>
          <a:xfrm>
            <a:off x="4145090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bk object 35"/>
          <p:cNvSpPr/>
          <p:nvPr/>
        </p:nvSpPr>
        <p:spPr>
          <a:xfrm>
            <a:off x="4157790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bk object 36"/>
          <p:cNvSpPr/>
          <p:nvPr/>
        </p:nvSpPr>
        <p:spPr>
          <a:xfrm>
            <a:off x="4145090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bk object 37"/>
          <p:cNvSpPr/>
          <p:nvPr/>
        </p:nvSpPr>
        <p:spPr>
          <a:xfrm>
            <a:off x="4157790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bk object 38"/>
          <p:cNvSpPr/>
          <p:nvPr/>
        </p:nvSpPr>
        <p:spPr>
          <a:xfrm>
            <a:off x="4451033" y="3300018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bk object 39"/>
          <p:cNvSpPr/>
          <p:nvPr/>
        </p:nvSpPr>
        <p:spPr>
          <a:xfrm>
            <a:off x="4423969" y="3273523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56"/>
                </a:lnTo>
                <a:lnTo>
                  <a:pt x="23609" y="0"/>
                </a:lnTo>
                <a:lnTo>
                  <a:pt x="15183" y="0"/>
                </a:lnTo>
                <a:lnTo>
                  <a:pt x="6756" y="0"/>
                </a:lnTo>
                <a:lnTo>
                  <a:pt x="0" y="6756"/>
                </a:lnTo>
                <a:lnTo>
                  <a:pt x="0" y="15183"/>
                </a:lnTo>
                <a:lnTo>
                  <a:pt x="0" y="23609"/>
                </a:lnTo>
                <a:lnTo>
                  <a:pt x="6756" y="30366"/>
                </a:lnTo>
                <a:lnTo>
                  <a:pt x="15183" y="30366"/>
                </a:lnTo>
                <a:lnTo>
                  <a:pt x="23609" y="30366"/>
                </a:lnTo>
                <a:lnTo>
                  <a:pt x="30366" y="23609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bk object 40"/>
          <p:cNvSpPr/>
          <p:nvPr/>
        </p:nvSpPr>
        <p:spPr>
          <a:xfrm>
            <a:off x="4344642" y="3270636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5110" y="49702"/>
                </a:moveTo>
                <a:lnTo>
                  <a:pt x="38475" y="45809"/>
                </a:lnTo>
                <a:lnTo>
                  <a:pt x="47748" y="35700"/>
                </a:lnTo>
                <a:lnTo>
                  <a:pt x="47061" y="17931"/>
                </a:lnTo>
                <a:lnTo>
                  <a:pt x="41417" y="6134"/>
                </a:lnTo>
                <a:lnTo>
                  <a:pt x="32255" y="0"/>
                </a:lnTo>
                <a:lnTo>
                  <a:pt x="15795" y="2168"/>
                </a:lnTo>
                <a:lnTo>
                  <a:pt x="4946" y="9558"/>
                </a:lnTo>
                <a:lnTo>
                  <a:pt x="0" y="20511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bk object 41"/>
          <p:cNvSpPr/>
          <p:nvPr/>
        </p:nvSpPr>
        <p:spPr>
          <a:xfrm>
            <a:off x="4329112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bk object 42"/>
          <p:cNvSpPr/>
          <p:nvPr/>
        </p:nvSpPr>
        <p:spPr>
          <a:xfrm>
            <a:off x="4499473" y="3270630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2681" y="49708"/>
                </a:moveTo>
                <a:lnTo>
                  <a:pt x="9209" y="45815"/>
                </a:lnTo>
                <a:lnTo>
                  <a:pt x="0" y="35706"/>
                </a:lnTo>
                <a:lnTo>
                  <a:pt x="716" y="17929"/>
                </a:lnTo>
                <a:lnTo>
                  <a:pt x="6379" y="6130"/>
                </a:lnTo>
                <a:lnTo>
                  <a:pt x="15554" y="0"/>
                </a:lnTo>
                <a:lnTo>
                  <a:pt x="32008" y="2174"/>
                </a:lnTo>
                <a:lnTo>
                  <a:pt x="42852" y="9572"/>
                </a:lnTo>
                <a:lnTo>
                  <a:pt x="47794" y="20532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bk object 43"/>
          <p:cNvSpPr/>
          <p:nvPr/>
        </p:nvSpPr>
        <p:spPr>
          <a:xfrm>
            <a:off x="4532315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bk object 44"/>
          <p:cNvSpPr/>
          <p:nvPr/>
        </p:nvSpPr>
        <p:spPr>
          <a:xfrm>
            <a:off x="0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5300" y="230617"/>
            <a:ext cx="4419498" cy="2076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rgbClr val="CC0000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11429" y="1397798"/>
            <a:ext cx="3587241" cy="6940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33565" y="3367563"/>
            <a:ext cx="515619" cy="88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" b="0" i="0">
                <a:solidFill>
                  <a:srgbClr val="7A0000"/>
                </a:solidFill>
                <a:latin typeface="Lucida Sans Unicode"/>
                <a:cs typeface="Lucida Sans Unicode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40"/>
              <a:t>Agnese</a:t>
            </a:r>
            <a:r>
              <a:rPr dirty="0" spc="15"/>
              <a:t> </a:t>
            </a:r>
            <a:r>
              <a:rPr dirty="0" spc="-10"/>
              <a:t>Di</a:t>
            </a:r>
            <a:r>
              <a:rPr dirty="0" spc="15"/>
              <a:t> </a:t>
            </a:r>
            <a:r>
              <a:rPr dirty="0" spc="-30"/>
              <a:t>Castro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1844370" y="3367563"/>
            <a:ext cx="1011555" cy="88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" b="0" i="0">
                <a:solidFill>
                  <a:schemeClr val="bg1"/>
                </a:solidFill>
                <a:latin typeface="Lucida Sans Unicode"/>
                <a:cs typeface="Lucida Sans Unicode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20"/>
              <a:t>Es</a:t>
            </a:r>
            <a:r>
              <a:rPr dirty="0" spc="-5"/>
              <a:t>p</a:t>
            </a:r>
            <a:r>
              <a:rPr dirty="0" spc="-40"/>
              <a:t>onenziale</a:t>
            </a:r>
            <a:r>
              <a:rPr dirty="0" spc="15"/>
              <a:t> </a:t>
            </a:r>
            <a:r>
              <a:rPr dirty="0" spc="50"/>
              <a:t>&amp;</a:t>
            </a:r>
            <a:r>
              <a:rPr dirty="0" spc="15"/>
              <a:t> </a:t>
            </a:r>
            <a:r>
              <a:rPr dirty="0" spc="-25"/>
              <a:t>Log</a:t>
            </a:r>
            <a:r>
              <a:rPr dirty="0" spc="-40"/>
              <a:t>a</a:t>
            </a:r>
            <a:r>
              <a:rPr dirty="0" spc="-25"/>
              <a:t>ritmo:</a:t>
            </a:r>
            <a:r>
              <a:rPr dirty="0" spc="75"/>
              <a:t> </a:t>
            </a:r>
            <a:r>
              <a:rPr dirty="0" spc="-45"/>
              <a:t>p</a:t>
            </a:r>
            <a:r>
              <a:rPr dirty="0" spc="-40"/>
              <a:t>a</a:t>
            </a:r>
            <a:r>
              <a:rPr dirty="0" spc="-25"/>
              <a:t>rte</a:t>
            </a:r>
            <a:r>
              <a:rPr dirty="0" spc="15"/>
              <a:t> </a:t>
            </a:r>
            <a:r>
              <a:rPr dirty="0" spc="-55"/>
              <a:t>4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4268165" y="3367563"/>
            <a:ext cx="206375" cy="88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" b="0" i="0">
                <a:solidFill>
                  <a:schemeClr val="bg1"/>
                </a:solidFill>
                <a:latin typeface="Lucida Sans Unicode"/>
                <a:cs typeface="Lucida Sans Unicode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 spc="-55"/>
              <a:t>#</a:t>
            </a:fld>
            <a:r>
              <a:rPr dirty="0" spc="-40"/>
              <a:t>/34</a:t>
            </a:r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notesSlide" Target="../notesSlides/notesSlide1.xml"/><Relationship Id="rId8" Type="http://schemas.openxmlformats.org/officeDocument/2006/relationships/slide" Target="slide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Relationship Id="rId7" Type="http://schemas.openxmlformats.org/officeDocument/2006/relationships/image" Target="../media/image30.png"/><Relationship Id="rId8" Type="http://schemas.openxmlformats.org/officeDocument/2006/relationships/notesSlide" Target="../notesSlides/notesSlide10.xml"/><Relationship Id="rId9" Type="http://schemas.openxmlformats.org/officeDocument/2006/relationships/slide" Target="slide10.xml"/></Relationships>
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8.png"/><Relationship Id="rId3" Type="http://schemas.openxmlformats.org/officeDocument/2006/relationships/image" Target="../media/image129.png"/><Relationship Id="rId4" Type="http://schemas.openxmlformats.org/officeDocument/2006/relationships/image" Target="../media/image130.png"/><Relationship Id="rId5" Type="http://schemas.openxmlformats.org/officeDocument/2006/relationships/image" Target="../media/image131.png"/><Relationship Id="rId6" Type="http://schemas.openxmlformats.org/officeDocument/2006/relationships/image" Target="../media/image132.png"/><Relationship Id="rId7" Type="http://schemas.openxmlformats.org/officeDocument/2006/relationships/image" Target="../media/image133.png"/><Relationship Id="rId8" Type="http://schemas.openxmlformats.org/officeDocument/2006/relationships/notesSlide" Target="../notesSlides/notesSlide100.xml"/><Relationship Id="rId9" Type="http://schemas.openxmlformats.org/officeDocument/2006/relationships/slide" Target="slide100.xml"/></Relationships>
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1.xml"/><Relationship Id="rId3" Type="http://schemas.openxmlformats.org/officeDocument/2006/relationships/slide" Target="slide101.xml"/></Relationships>
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2.xml"/><Relationship Id="rId3" Type="http://schemas.openxmlformats.org/officeDocument/2006/relationships/slide" Target="slide102.xml"/></Relationships>
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4.png"/><Relationship Id="rId3" Type="http://schemas.openxmlformats.org/officeDocument/2006/relationships/image" Target="../media/image135.png"/><Relationship Id="rId4" Type="http://schemas.openxmlformats.org/officeDocument/2006/relationships/image" Target="../media/image136.png"/><Relationship Id="rId5" Type="http://schemas.openxmlformats.org/officeDocument/2006/relationships/image" Target="../media/image137.png"/><Relationship Id="rId6" Type="http://schemas.openxmlformats.org/officeDocument/2006/relationships/image" Target="../media/image138.png"/><Relationship Id="rId7" Type="http://schemas.openxmlformats.org/officeDocument/2006/relationships/image" Target="../media/image139.png"/><Relationship Id="rId8" Type="http://schemas.openxmlformats.org/officeDocument/2006/relationships/notesSlide" Target="../notesSlides/notesSlide103.xml"/><Relationship Id="rId9" Type="http://schemas.openxmlformats.org/officeDocument/2006/relationships/slide" Target="slide103.xml"/></Relationships>
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0.png"/><Relationship Id="rId3" Type="http://schemas.openxmlformats.org/officeDocument/2006/relationships/image" Target="../media/image141.png"/><Relationship Id="rId4" Type="http://schemas.openxmlformats.org/officeDocument/2006/relationships/image" Target="../media/image142.png"/><Relationship Id="rId5" Type="http://schemas.openxmlformats.org/officeDocument/2006/relationships/image" Target="../media/image143.png"/><Relationship Id="rId6" Type="http://schemas.openxmlformats.org/officeDocument/2006/relationships/image" Target="../media/image144.png"/><Relationship Id="rId7" Type="http://schemas.openxmlformats.org/officeDocument/2006/relationships/image" Target="../media/image145.png"/><Relationship Id="rId8" Type="http://schemas.openxmlformats.org/officeDocument/2006/relationships/notesSlide" Target="../notesSlides/notesSlide104.xml"/><Relationship Id="rId9" Type="http://schemas.openxmlformats.org/officeDocument/2006/relationships/slide" Target="slide104.xml"/></Relationships>
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6.png"/><Relationship Id="rId3" Type="http://schemas.openxmlformats.org/officeDocument/2006/relationships/image" Target="../media/image147.png"/><Relationship Id="rId4" Type="http://schemas.openxmlformats.org/officeDocument/2006/relationships/image" Target="../media/image148.png"/><Relationship Id="rId5" Type="http://schemas.openxmlformats.org/officeDocument/2006/relationships/image" Target="../media/image149.png"/><Relationship Id="rId6" Type="http://schemas.openxmlformats.org/officeDocument/2006/relationships/image" Target="../media/image150.png"/><Relationship Id="rId7" Type="http://schemas.openxmlformats.org/officeDocument/2006/relationships/image" Target="../media/image151.png"/><Relationship Id="rId8" Type="http://schemas.openxmlformats.org/officeDocument/2006/relationships/notesSlide" Target="../notesSlides/notesSlide105.xml"/><Relationship Id="rId9" Type="http://schemas.openxmlformats.org/officeDocument/2006/relationships/slide" Target="slide105.xml"/></Relationships>
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2.png"/><Relationship Id="rId3" Type="http://schemas.openxmlformats.org/officeDocument/2006/relationships/image" Target="../media/image153.png"/><Relationship Id="rId4" Type="http://schemas.openxmlformats.org/officeDocument/2006/relationships/image" Target="../media/image154.png"/><Relationship Id="rId5" Type="http://schemas.openxmlformats.org/officeDocument/2006/relationships/image" Target="../media/image155.png"/><Relationship Id="rId6" Type="http://schemas.openxmlformats.org/officeDocument/2006/relationships/image" Target="../media/image156.png"/><Relationship Id="rId7" Type="http://schemas.openxmlformats.org/officeDocument/2006/relationships/image" Target="../media/image157.png"/><Relationship Id="rId8" Type="http://schemas.openxmlformats.org/officeDocument/2006/relationships/notesSlide" Target="../notesSlides/notesSlide106.xml"/><Relationship Id="rId9" Type="http://schemas.openxmlformats.org/officeDocument/2006/relationships/slide" Target="slide106.xml"/></Relationships>
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8.png"/><Relationship Id="rId3" Type="http://schemas.openxmlformats.org/officeDocument/2006/relationships/image" Target="../media/image159.png"/><Relationship Id="rId4" Type="http://schemas.openxmlformats.org/officeDocument/2006/relationships/image" Target="../media/image160.png"/><Relationship Id="rId5" Type="http://schemas.openxmlformats.org/officeDocument/2006/relationships/image" Target="../media/image161.png"/><Relationship Id="rId6" Type="http://schemas.openxmlformats.org/officeDocument/2006/relationships/image" Target="../media/image162.png"/><Relationship Id="rId7" Type="http://schemas.openxmlformats.org/officeDocument/2006/relationships/image" Target="../media/image163.png"/><Relationship Id="rId8" Type="http://schemas.openxmlformats.org/officeDocument/2006/relationships/notesSlide" Target="../notesSlides/notesSlide107.xml"/><Relationship Id="rId9" Type="http://schemas.openxmlformats.org/officeDocument/2006/relationships/slide" Target="slide107.xml"/></Relationships>
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4.png"/><Relationship Id="rId3" Type="http://schemas.openxmlformats.org/officeDocument/2006/relationships/image" Target="../media/image165.png"/><Relationship Id="rId4" Type="http://schemas.openxmlformats.org/officeDocument/2006/relationships/image" Target="../media/image166.png"/><Relationship Id="rId5" Type="http://schemas.openxmlformats.org/officeDocument/2006/relationships/image" Target="../media/image167.png"/><Relationship Id="rId6" Type="http://schemas.openxmlformats.org/officeDocument/2006/relationships/image" Target="../media/image168.png"/><Relationship Id="rId7" Type="http://schemas.openxmlformats.org/officeDocument/2006/relationships/image" Target="../media/image169.png"/><Relationship Id="rId8" Type="http://schemas.openxmlformats.org/officeDocument/2006/relationships/notesSlide" Target="../notesSlides/notesSlide108.xml"/><Relationship Id="rId9" Type="http://schemas.openxmlformats.org/officeDocument/2006/relationships/slide" Target="slide108.xml"/></Relationships>
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0.png"/><Relationship Id="rId3" Type="http://schemas.openxmlformats.org/officeDocument/2006/relationships/image" Target="../media/image171.png"/><Relationship Id="rId4" Type="http://schemas.openxmlformats.org/officeDocument/2006/relationships/image" Target="../media/image172.png"/><Relationship Id="rId5" Type="http://schemas.openxmlformats.org/officeDocument/2006/relationships/image" Target="../media/image173.png"/><Relationship Id="rId6" Type="http://schemas.openxmlformats.org/officeDocument/2006/relationships/image" Target="../media/image174.png"/><Relationship Id="rId7" Type="http://schemas.openxmlformats.org/officeDocument/2006/relationships/image" Target="../media/image175.png"/><Relationship Id="rId8" Type="http://schemas.openxmlformats.org/officeDocument/2006/relationships/notesSlide" Target="../notesSlides/notesSlide109.xml"/><Relationship Id="rId9" Type="http://schemas.openxmlformats.org/officeDocument/2006/relationships/slide" Target="slide109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slide" Target="slide11.xml"/></Relationships>
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6.png"/><Relationship Id="rId3" Type="http://schemas.openxmlformats.org/officeDocument/2006/relationships/image" Target="../media/image177.png"/><Relationship Id="rId4" Type="http://schemas.openxmlformats.org/officeDocument/2006/relationships/image" Target="../media/image178.png"/><Relationship Id="rId5" Type="http://schemas.openxmlformats.org/officeDocument/2006/relationships/image" Target="../media/image179.png"/><Relationship Id="rId6" Type="http://schemas.openxmlformats.org/officeDocument/2006/relationships/image" Target="../media/image180.png"/><Relationship Id="rId7" Type="http://schemas.openxmlformats.org/officeDocument/2006/relationships/image" Target="../media/image181.png"/><Relationship Id="rId8" Type="http://schemas.openxmlformats.org/officeDocument/2006/relationships/notesSlide" Target="../notesSlides/notesSlide110.xml"/><Relationship Id="rId9" Type="http://schemas.openxmlformats.org/officeDocument/2006/relationships/slide" Target="slide110.xml"/></Relationships>
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2.png"/><Relationship Id="rId3" Type="http://schemas.openxmlformats.org/officeDocument/2006/relationships/image" Target="../media/image183.png"/><Relationship Id="rId4" Type="http://schemas.openxmlformats.org/officeDocument/2006/relationships/image" Target="../media/image184.png"/><Relationship Id="rId5" Type="http://schemas.openxmlformats.org/officeDocument/2006/relationships/image" Target="../media/image185.png"/><Relationship Id="rId6" Type="http://schemas.openxmlformats.org/officeDocument/2006/relationships/image" Target="../media/image186.png"/><Relationship Id="rId7" Type="http://schemas.openxmlformats.org/officeDocument/2006/relationships/image" Target="../media/image187.png"/><Relationship Id="rId8" Type="http://schemas.openxmlformats.org/officeDocument/2006/relationships/notesSlide" Target="../notesSlides/notesSlide111.xml"/><Relationship Id="rId9" Type="http://schemas.openxmlformats.org/officeDocument/2006/relationships/slide" Target="slide111.xml"/></Relationships>
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8.png"/><Relationship Id="rId3" Type="http://schemas.openxmlformats.org/officeDocument/2006/relationships/image" Target="../media/image189.png"/><Relationship Id="rId4" Type="http://schemas.openxmlformats.org/officeDocument/2006/relationships/image" Target="../media/image190.png"/><Relationship Id="rId5" Type="http://schemas.openxmlformats.org/officeDocument/2006/relationships/image" Target="../media/image191.png"/><Relationship Id="rId6" Type="http://schemas.openxmlformats.org/officeDocument/2006/relationships/image" Target="../media/image192.png"/><Relationship Id="rId7" Type="http://schemas.openxmlformats.org/officeDocument/2006/relationships/image" Target="../media/image193.png"/><Relationship Id="rId8" Type="http://schemas.openxmlformats.org/officeDocument/2006/relationships/notesSlide" Target="../notesSlides/notesSlide112.xml"/><Relationship Id="rId9" Type="http://schemas.openxmlformats.org/officeDocument/2006/relationships/slide" Target="slide112.xml"/></Relationships>
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4.png"/><Relationship Id="rId3" Type="http://schemas.openxmlformats.org/officeDocument/2006/relationships/image" Target="../media/image195.png"/><Relationship Id="rId4" Type="http://schemas.openxmlformats.org/officeDocument/2006/relationships/image" Target="../media/image196.png"/><Relationship Id="rId5" Type="http://schemas.openxmlformats.org/officeDocument/2006/relationships/image" Target="../media/image197.png"/><Relationship Id="rId6" Type="http://schemas.openxmlformats.org/officeDocument/2006/relationships/image" Target="../media/image198.png"/><Relationship Id="rId7" Type="http://schemas.openxmlformats.org/officeDocument/2006/relationships/image" Target="../media/image199.png"/><Relationship Id="rId8" Type="http://schemas.openxmlformats.org/officeDocument/2006/relationships/notesSlide" Target="../notesSlides/notesSlide113.xml"/><Relationship Id="rId9" Type="http://schemas.openxmlformats.org/officeDocument/2006/relationships/slide" Target="slide113.xml"/></Relationships>
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0.png"/><Relationship Id="rId3" Type="http://schemas.openxmlformats.org/officeDocument/2006/relationships/image" Target="../media/image201.png"/><Relationship Id="rId4" Type="http://schemas.openxmlformats.org/officeDocument/2006/relationships/image" Target="../media/image202.png"/><Relationship Id="rId5" Type="http://schemas.openxmlformats.org/officeDocument/2006/relationships/image" Target="../media/image203.png"/><Relationship Id="rId6" Type="http://schemas.openxmlformats.org/officeDocument/2006/relationships/image" Target="../media/image204.png"/><Relationship Id="rId7" Type="http://schemas.openxmlformats.org/officeDocument/2006/relationships/image" Target="../media/image205.png"/><Relationship Id="rId8" Type="http://schemas.openxmlformats.org/officeDocument/2006/relationships/notesSlide" Target="../notesSlides/notesSlide114.xml"/><Relationship Id="rId9" Type="http://schemas.openxmlformats.org/officeDocument/2006/relationships/slide" Target="slide114.xml"/></Relationships>
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5.xml"/><Relationship Id="rId3" Type="http://schemas.openxmlformats.org/officeDocument/2006/relationships/slide" Target="slide115.xml"/></Relationships>
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6.xml"/><Relationship Id="rId3" Type="http://schemas.openxmlformats.org/officeDocument/2006/relationships/slide" Target="slide116.xml"/></Relationships>
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6.png"/><Relationship Id="rId3" Type="http://schemas.openxmlformats.org/officeDocument/2006/relationships/image" Target="../media/image207.png"/><Relationship Id="rId4" Type="http://schemas.openxmlformats.org/officeDocument/2006/relationships/image" Target="../media/image208.png"/><Relationship Id="rId5" Type="http://schemas.openxmlformats.org/officeDocument/2006/relationships/image" Target="../media/image209.png"/><Relationship Id="rId6" Type="http://schemas.openxmlformats.org/officeDocument/2006/relationships/image" Target="../media/image210.png"/><Relationship Id="rId7" Type="http://schemas.openxmlformats.org/officeDocument/2006/relationships/image" Target="../media/image211.png"/><Relationship Id="rId8" Type="http://schemas.openxmlformats.org/officeDocument/2006/relationships/notesSlide" Target="../notesSlides/notesSlide117.xml"/><Relationship Id="rId9" Type="http://schemas.openxmlformats.org/officeDocument/2006/relationships/slide" Target="slide117.xml"/></Relationships>
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2.png"/><Relationship Id="rId3" Type="http://schemas.openxmlformats.org/officeDocument/2006/relationships/image" Target="../media/image213.png"/><Relationship Id="rId4" Type="http://schemas.openxmlformats.org/officeDocument/2006/relationships/image" Target="../media/image214.png"/><Relationship Id="rId5" Type="http://schemas.openxmlformats.org/officeDocument/2006/relationships/image" Target="../media/image215.png"/><Relationship Id="rId6" Type="http://schemas.openxmlformats.org/officeDocument/2006/relationships/image" Target="../media/image216.png"/><Relationship Id="rId7" Type="http://schemas.openxmlformats.org/officeDocument/2006/relationships/image" Target="../media/image217.png"/><Relationship Id="rId8" Type="http://schemas.openxmlformats.org/officeDocument/2006/relationships/notesSlide" Target="../notesSlides/notesSlide118.xml"/><Relationship Id="rId9" Type="http://schemas.openxmlformats.org/officeDocument/2006/relationships/slide" Target="slide118.xml"/></Relationships>
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8.png"/><Relationship Id="rId3" Type="http://schemas.openxmlformats.org/officeDocument/2006/relationships/image" Target="../media/image219.png"/><Relationship Id="rId4" Type="http://schemas.openxmlformats.org/officeDocument/2006/relationships/image" Target="../media/image220.png"/><Relationship Id="rId5" Type="http://schemas.openxmlformats.org/officeDocument/2006/relationships/image" Target="../media/image221.png"/><Relationship Id="rId6" Type="http://schemas.openxmlformats.org/officeDocument/2006/relationships/image" Target="../media/image222.png"/><Relationship Id="rId7" Type="http://schemas.openxmlformats.org/officeDocument/2006/relationships/image" Target="../media/image223.png"/><Relationship Id="rId8" Type="http://schemas.openxmlformats.org/officeDocument/2006/relationships/notesSlide" Target="../notesSlides/notesSlide119.xml"/><Relationship Id="rId9" Type="http://schemas.openxmlformats.org/officeDocument/2006/relationships/slide" Target="slide119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slide" Target="slide12.xml"/></Relationships>
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24.png"/><Relationship Id="rId3" Type="http://schemas.openxmlformats.org/officeDocument/2006/relationships/image" Target="../media/image225.png"/><Relationship Id="rId4" Type="http://schemas.openxmlformats.org/officeDocument/2006/relationships/image" Target="../media/image226.png"/><Relationship Id="rId5" Type="http://schemas.openxmlformats.org/officeDocument/2006/relationships/image" Target="../media/image227.png"/><Relationship Id="rId6" Type="http://schemas.openxmlformats.org/officeDocument/2006/relationships/image" Target="../media/image228.png"/><Relationship Id="rId7" Type="http://schemas.openxmlformats.org/officeDocument/2006/relationships/image" Target="../media/image229.png"/><Relationship Id="rId8" Type="http://schemas.openxmlformats.org/officeDocument/2006/relationships/notesSlide" Target="../notesSlides/notesSlide120.xml"/><Relationship Id="rId9" Type="http://schemas.openxmlformats.org/officeDocument/2006/relationships/slide" Target="slide120.xml"/></Relationships>
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30.png"/><Relationship Id="rId3" Type="http://schemas.openxmlformats.org/officeDocument/2006/relationships/image" Target="../media/image231.png"/><Relationship Id="rId4" Type="http://schemas.openxmlformats.org/officeDocument/2006/relationships/image" Target="../media/image232.png"/><Relationship Id="rId5" Type="http://schemas.openxmlformats.org/officeDocument/2006/relationships/image" Target="../media/image233.png"/><Relationship Id="rId6" Type="http://schemas.openxmlformats.org/officeDocument/2006/relationships/image" Target="../media/image234.png"/><Relationship Id="rId7" Type="http://schemas.openxmlformats.org/officeDocument/2006/relationships/image" Target="../media/image235.png"/><Relationship Id="rId8" Type="http://schemas.openxmlformats.org/officeDocument/2006/relationships/notesSlide" Target="../notesSlides/notesSlide121.xml"/><Relationship Id="rId9" Type="http://schemas.openxmlformats.org/officeDocument/2006/relationships/slide" Target="slide121.xml"/></Relationships>
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36.png"/><Relationship Id="rId3" Type="http://schemas.openxmlformats.org/officeDocument/2006/relationships/image" Target="../media/image237.png"/><Relationship Id="rId4" Type="http://schemas.openxmlformats.org/officeDocument/2006/relationships/image" Target="../media/image238.png"/><Relationship Id="rId5" Type="http://schemas.openxmlformats.org/officeDocument/2006/relationships/image" Target="../media/image239.png"/><Relationship Id="rId6" Type="http://schemas.openxmlformats.org/officeDocument/2006/relationships/image" Target="../media/image240.png"/><Relationship Id="rId7" Type="http://schemas.openxmlformats.org/officeDocument/2006/relationships/image" Target="../media/image241.png"/><Relationship Id="rId8" Type="http://schemas.openxmlformats.org/officeDocument/2006/relationships/notesSlide" Target="../notesSlides/notesSlide122.xml"/><Relationship Id="rId9" Type="http://schemas.openxmlformats.org/officeDocument/2006/relationships/slide" Target="slide122.xml"/></Relationships>
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42.png"/><Relationship Id="rId3" Type="http://schemas.openxmlformats.org/officeDocument/2006/relationships/image" Target="../media/image243.png"/><Relationship Id="rId4" Type="http://schemas.openxmlformats.org/officeDocument/2006/relationships/image" Target="../media/image244.png"/><Relationship Id="rId5" Type="http://schemas.openxmlformats.org/officeDocument/2006/relationships/image" Target="../media/image245.png"/><Relationship Id="rId6" Type="http://schemas.openxmlformats.org/officeDocument/2006/relationships/image" Target="../media/image246.png"/><Relationship Id="rId7" Type="http://schemas.openxmlformats.org/officeDocument/2006/relationships/image" Target="../media/image247.png"/><Relationship Id="rId8" Type="http://schemas.openxmlformats.org/officeDocument/2006/relationships/notesSlide" Target="../notesSlides/notesSlide123.xml"/><Relationship Id="rId9" Type="http://schemas.openxmlformats.org/officeDocument/2006/relationships/slide" Target="slide123.xml"/></Relationships>
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48.png"/><Relationship Id="rId3" Type="http://schemas.openxmlformats.org/officeDocument/2006/relationships/image" Target="../media/image249.png"/><Relationship Id="rId4" Type="http://schemas.openxmlformats.org/officeDocument/2006/relationships/image" Target="../media/image250.png"/><Relationship Id="rId5" Type="http://schemas.openxmlformats.org/officeDocument/2006/relationships/image" Target="../media/image251.png"/><Relationship Id="rId6" Type="http://schemas.openxmlformats.org/officeDocument/2006/relationships/image" Target="../media/image252.png"/><Relationship Id="rId7" Type="http://schemas.openxmlformats.org/officeDocument/2006/relationships/image" Target="../media/image253.png"/><Relationship Id="rId8" Type="http://schemas.openxmlformats.org/officeDocument/2006/relationships/notesSlide" Target="../notesSlides/notesSlide124.xml"/><Relationship Id="rId9" Type="http://schemas.openxmlformats.org/officeDocument/2006/relationships/slide" Target="slide124.xml"/></Relationships>
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4.png"/><Relationship Id="rId3" Type="http://schemas.openxmlformats.org/officeDocument/2006/relationships/image" Target="../media/image255.png"/><Relationship Id="rId4" Type="http://schemas.openxmlformats.org/officeDocument/2006/relationships/image" Target="../media/image256.png"/><Relationship Id="rId5" Type="http://schemas.openxmlformats.org/officeDocument/2006/relationships/image" Target="../media/image257.png"/><Relationship Id="rId6" Type="http://schemas.openxmlformats.org/officeDocument/2006/relationships/image" Target="../media/image258.png"/><Relationship Id="rId7" Type="http://schemas.openxmlformats.org/officeDocument/2006/relationships/image" Target="../media/image259.png"/><Relationship Id="rId8" Type="http://schemas.openxmlformats.org/officeDocument/2006/relationships/notesSlide" Target="../notesSlides/notesSlide125.xml"/><Relationship Id="rId9" Type="http://schemas.openxmlformats.org/officeDocument/2006/relationships/slide" Target="slide125.xml"/></Relationships>
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60.png"/><Relationship Id="rId3" Type="http://schemas.openxmlformats.org/officeDocument/2006/relationships/image" Target="../media/image261.png"/><Relationship Id="rId4" Type="http://schemas.openxmlformats.org/officeDocument/2006/relationships/image" Target="../media/image262.png"/><Relationship Id="rId5" Type="http://schemas.openxmlformats.org/officeDocument/2006/relationships/image" Target="../media/image263.png"/><Relationship Id="rId6" Type="http://schemas.openxmlformats.org/officeDocument/2006/relationships/image" Target="../media/image264.png"/><Relationship Id="rId7" Type="http://schemas.openxmlformats.org/officeDocument/2006/relationships/image" Target="../media/image265.png"/><Relationship Id="rId8" Type="http://schemas.openxmlformats.org/officeDocument/2006/relationships/notesSlide" Target="../notesSlides/notesSlide126.xml"/><Relationship Id="rId9" Type="http://schemas.openxmlformats.org/officeDocument/2006/relationships/slide" Target="slide126.xml"/></Relationships>
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66.png"/><Relationship Id="rId3" Type="http://schemas.openxmlformats.org/officeDocument/2006/relationships/image" Target="../media/image267.png"/><Relationship Id="rId4" Type="http://schemas.openxmlformats.org/officeDocument/2006/relationships/image" Target="../media/image268.png"/><Relationship Id="rId5" Type="http://schemas.openxmlformats.org/officeDocument/2006/relationships/image" Target="../media/image269.png"/><Relationship Id="rId6" Type="http://schemas.openxmlformats.org/officeDocument/2006/relationships/image" Target="../media/image270.png"/><Relationship Id="rId7" Type="http://schemas.openxmlformats.org/officeDocument/2006/relationships/image" Target="../media/image271.png"/><Relationship Id="rId8" Type="http://schemas.openxmlformats.org/officeDocument/2006/relationships/notesSlide" Target="../notesSlides/notesSlide127.xml"/><Relationship Id="rId9" Type="http://schemas.openxmlformats.org/officeDocument/2006/relationships/slide" Target="slide127.xml"/></Relationships>
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2.png"/><Relationship Id="rId3" Type="http://schemas.openxmlformats.org/officeDocument/2006/relationships/image" Target="../media/image273.png"/><Relationship Id="rId4" Type="http://schemas.openxmlformats.org/officeDocument/2006/relationships/image" Target="../media/image274.png"/><Relationship Id="rId5" Type="http://schemas.openxmlformats.org/officeDocument/2006/relationships/image" Target="../media/image275.png"/><Relationship Id="rId6" Type="http://schemas.openxmlformats.org/officeDocument/2006/relationships/image" Target="../media/image276.png"/><Relationship Id="rId7" Type="http://schemas.openxmlformats.org/officeDocument/2006/relationships/image" Target="../media/image277.png"/><Relationship Id="rId8" Type="http://schemas.openxmlformats.org/officeDocument/2006/relationships/notesSlide" Target="../notesSlides/notesSlide128.xml"/><Relationship Id="rId9" Type="http://schemas.openxmlformats.org/officeDocument/2006/relationships/slide" Target="slide128.xml"/></Relationships>
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8.png"/><Relationship Id="rId3" Type="http://schemas.openxmlformats.org/officeDocument/2006/relationships/image" Target="../media/image279.png"/><Relationship Id="rId4" Type="http://schemas.openxmlformats.org/officeDocument/2006/relationships/image" Target="../media/image280.png"/><Relationship Id="rId5" Type="http://schemas.openxmlformats.org/officeDocument/2006/relationships/image" Target="../media/image281.png"/><Relationship Id="rId6" Type="http://schemas.openxmlformats.org/officeDocument/2006/relationships/image" Target="../media/image282.png"/><Relationship Id="rId7" Type="http://schemas.openxmlformats.org/officeDocument/2006/relationships/image" Target="../media/image283.png"/><Relationship Id="rId8" Type="http://schemas.openxmlformats.org/officeDocument/2006/relationships/notesSlide" Target="../notesSlides/notesSlide129.xml"/><Relationship Id="rId9" Type="http://schemas.openxmlformats.org/officeDocument/2006/relationships/slide" Target="slide129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slide" Target="slide13.xml"/></Relationships>
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4.png"/><Relationship Id="rId3" Type="http://schemas.openxmlformats.org/officeDocument/2006/relationships/image" Target="../media/image285.png"/><Relationship Id="rId4" Type="http://schemas.openxmlformats.org/officeDocument/2006/relationships/image" Target="../media/image286.png"/><Relationship Id="rId5" Type="http://schemas.openxmlformats.org/officeDocument/2006/relationships/image" Target="../media/image287.png"/><Relationship Id="rId6" Type="http://schemas.openxmlformats.org/officeDocument/2006/relationships/image" Target="../media/image288.png"/><Relationship Id="rId7" Type="http://schemas.openxmlformats.org/officeDocument/2006/relationships/image" Target="../media/image289.png"/><Relationship Id="rId8" Type="http://schemas.openxmlformats.org/officeDocument/2006/relationships/notesSlide" Target="../notesSlides/notesSlide130.xml"/><Relationship Id="rId9" Type="http://schemas.openxmlformats.org/officeDocument/2006/relationships/slide" Target="slide130.xml"/></Relationships>
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1.xml"/><Relationship Id="rId3" Type="http://schemas.openxmlformats.org/officeDocument/2006/relationships/slide" Target="slide131.xml"/></Relationships>
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2.xml"/><Relationship Id="rId3" Type="http://schemas.openxmlformats.org/officeDocument/2006/relationships/slide" Target="slide132.xml"/></Relationships>
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0.png"/><Relationship Id="rId3" Type="http://schemas.openxmlformats.org/officeDocument/2006/relationships/image" Target="../media/image291.png"/><Relationship Id="rId4" Type="http://schemas.openxmlformats.org/officeDocument/2006/relationships/image" Target="../media/image292.png"/><Relationship Id="rId5" Type="http://schemas.openxmlformats.org/officeDocument/2006/relationships/image" Target="../media/image293.png"/><Relationship Id="rId6" Type="http://schemas.openxmlformats.org/officeDocument/2006/relationships/image" Target="../media/image294.png"/><Relationship Id="rId7" Type="http://schemas.openxmlformats.org/officeDocument/2006/relationships/image" Target="../media/image295.png"/><Relationship Id="rId8" Type="http://schemas.openxmlformats.org/officeDocument/2006/relationships/notesSlide" Target="../notesSlides/notesSlide133.xml"/><Relationship Id="rId9" Type="http://schemas.openxmlformats.org/officeDocument/2006/relationships/slide" Target="slide133.xml"/></Relationships>
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6.png"/><Relationship Id="rId3" Type="http://schemas.openxmlformats.org/officeDocument/2006/relationships/image" Target="../media/image297.png"/><Relationship Id="rId4" Type="http://schemas.openxmlformats.org/officeDocument/2006/relationships/image" Target="../media/image298.png"/><Relationship Id="rId5" Type="http://schemas.openxmlformats.org/officeDocument/2006/relationships/image" Target="../media/image299.png"/><Relationship Id="rId6" Type="http://schemas.openxmlformats.org/officeDocument/2006/relationships/image" Target="../media/image300.png"/><Relationship Id="rId7" Type="http://schemas.openxmlformats.org/officeDocument/2006/relationships/image" Target="../media/image301.png"/><Relationship Id="rId8" Type="http://schemas.openxmlformats.org/officeDocument/2006/relationships/notesSlide" Target="../notesSlides/notesSlide134.xml"/><Relationship Id="rId9" Type="http://schemas.openxmlformats.org/officeDocument/2006/relationships/slide" Target="slide134.xml"/></Relationships>
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2.png"/><Relationship Id="rId3" Type="http://schemas.openxmlformats.org/officeDocument/2006/relationships/image" Target="../media/image303.png"/><Relationship Id="rId4" Type="http://schemas.openxmlformats.org/officeDocument/2006/relationships/image" Target="../media/image304.png"/><Relationship Id="rId5" Type="http://schemas.openxmlformats.org/officeDocument/2006/relationships/image" Target="../media/image305.png"/><Relationship Id="rId6" Type="http://schemas.openxmlformats.org/officeDocument/2006/relationships/image" Target="../media/image306.png"/><Relationship Id="rId7" Type="http://schemas.openxmlformats.org/officeDocument/2006/relationships/image" Target="../media/image307.png"/><Relationship Id="rId8" Type="http://schemas.openxmlformats.org/officeDocument/2006/relationships/notesSlide" Target="../notesSlides/notesSlide135.xml"/><Relationship Id="rId9" Type="http://schemas.openxmlformats.org/officeDocument/2006/relationships/slide" Target="slide135.xml"/></Relationships>
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8.png"/><Relationship Id="rId3" Type="http://schemas.openxmlformats.org/officeDocument/2006/relationships/image" Target="../media/image309.png"/><Relationship Id="rId4" Type="http://schemas.openxmlformats.org/officeDocument/2006/relationships/image" Target="../media/image310.png"/><Relationship Id="rId5" Type="http://schemas.openxmlformats.org/officeDocument/2006/relationships/image" Target="../media/image311.png"/><Relationship Id="rId6" Type="http://schemas.openxmlformats.org/officeDocument/2006/relationships/image" Target="../media/image312.png"/><Relationship Id="rId7" Type="http://schemas.openxmlformats.org/officeDocument/2006/relationships/image" Target="../media/image313.png"/><Relationship Id="rId8" Type="http://schemas.openxmlformats.org/officeDocument/2006/relationships/notesSlide" Target="../notesSlides/notesSlide136.xml"/><Relationship Id="rId9" Type="http://schemas.openxmlformats.org/officeDocument/2006/relationships/slide" Target="slide136.xml"/></Relationships>
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4.png"/><Relationship Id="rId3" Type="http://schemas.openxmlformats.org/officeDocument/2006/relationships/image" Target="../media/image315.png"/><Relationship Id="rId4" Type="http://schemas.openxmlformats.org/officeDocument/2006/relationships/image" Target="../media/image316.png"/><Relationship Id="rId5" Type="http://schemas.openxmlformats.org/officeDocument/2006/relationships/image" Target="../media/image317.png"/><Relationship Id="rId6" Type="http://schemas.openxmlformats.org/officeDocument/2006/relationships/image" Target="../media/image318.png"/><Relationship Id="rId7" Type="http://schemas.openxmlformats.org/officeDocument/2006/relationships/image" Target="../media/image319.png"/><Relationship Id="rId8" Type="http://schemas.openxmlformats.org/officeDocument/2006/relationships/notesSlide" Target="../notesSlides/notesSlide137.xml"/><Relationship Id="rId9" Type="http://schemas.openxmlformats.org/officeDocument/2006/relationships/slide" Target="slide137.xml"/></Relationships>
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0.png"/><Relationship Id="rId3" Type="http://schemas.openxmlformats.org/officeDocument/2006/relationships/image" Target="../media/image321.png"/><Relationship Id="rId4" Type="http://schemas.openxmlformats.org/officeDocument/2006/relationships/image" Target="../media/image322.png"/><Relationship Id="rId5" Type="http://schemas.openxmlformats.org/officeDocument/2006/relationships/image" Target="../media/image323.png"/><Relationship Id="rId6" Type="http://schemas.openxmlformats.org/officeDocument/2006/relationships/image" Target="../media/image324.png"/><Relationship Id="rId7" Type="http://schemas.openxmlformats.org/officeDocument/2006/relationships/image" Target="../media/image325.png"/><Relationship Id="rId8" Type="http://schemas.openxmlformats.org/officeDocument/2006/relationships/notesSlide" Target="../notesSlides/notesSlide138.xml"/><Relationship Id="rId9" Type="http://schemas.openxmlformats.org/officeDocument/2006/relationships/slide" Target="slide138.xml"/></Relationships>
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6.png"/><Relationship Id="rId3" Type="http://schemas.openxmlformats.org/officeDocument/2006/relationships/image" Target="../media/image327.png"/><Relationship Id="rId4" Type="http://schemas.openxmlformats.org/officeDocument/2006/relationships/image" Target="../media/image328.png"/><Relationship Id="rId5" Type="http://schemas.openxmlformats.org/officeDocument/2006/relationships/image" Target="../media/image329.png"/><Relationship Id="rId6" Type="http://schemas.openxmlformats.org/officeDocument/2006/relationships/image" Target="../media/image330.png"/><Relationship Id="rId7" Type="http://schemas.openxmlformats.org/officeDocument/2006/relationships/image" Target="../media/image331.png"/><Relationship Id="rId8" Type="http://schemas.openxmlformats.org/officeDocument/2006/relationships/notesSlide" Target="../notesSlides/notesSlide139.xml"/><Relationship Id="rId9" Type="http://schemas.openxmlformats.org/officeDocument/2006/relationships/slide" Target="slide139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slide" Target="slide14.xml"/></Relationships>
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2.png"/><Relationship Id="rId3" Type="http://schemas.openxmlformats.org/officeDocument/2006/relationships/image" Target="../media/image333.png"/><Relationship Id="rId4" Type="http://schemas.openxmlformats.org/officeDocument/2006/relationships/image" Target="../media/image334.png"/><Relationship Id="rId5" Type="http://schemas.openxmlformats.org/officeDocument/2006/relationships/image" Target="../media/image335.png"/><Relationship Id="rId6" Type="http://schemas.openxmlformats.org/officeDocument/2006/relationships/image" Target="../media/image336.png"/><Relationship Id="rId7" Type="http://schemas.openxmlformats.org/officeDocument/2006/relationships/image" Target="../media/image337.png"/><Relationship Id="rId8" Type="http://schemas.openxmlformats.org/officeDocument/2006/relationships/notesSlide" Target="../notesSlides/notesSlide140.xml"/><Relationship Id="rId9" Type="http://schemas.openxmlformats.org/officeDocument/2006/relationships/slide" Target="slide140.xml"/></Relationships>
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8.png"/><Relationship Id="rId3" Type="http://schemas.openxmlformats.org/officeDocument/2006/relationships/image" Target="../media/image339.png"/><Relationship Id="rId4" Type="http://schemas.openxmlformats.org/officeDocument/2006/relationships/image" Target="../media/image340.png"/><Relationship Id="rId5" Type="http://schemas.openxmlformats.org/officeDocument/2006/relationships/image" Target="../media/image341.png"/><Relationship Id="rId6" Type="http://schemas.openxmlformats.org/officeDocument/2006/relationships/image" Target="../media/image342.png"/><Relationship Id="rId7" Type="http://schemas.openxmlformats.org/officeDocument/2006/relationships/image" Target="../media/image343.png"/><Relationship Id="rId8" Type="http://schemas.openxmlformats.org/officeDocument/2006/relationships/notesSlide" Target="../notesSlides/notesSlide141.xml"/><Relationship Id="rId9" Type="http://schemas.openxmlformats.org/officeDocument/2006/relationships/slide" Target="slide141.xml"/></Relationships>
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4.png"/><Relationship Id="rId3" Type="http://schemas.openxmlformats.org/officeDocument/2006/relationships/image" Target="../media/image345.png"/><Relationship Id="rId4" Type="http://schemas.openxmlformats.org/officeDocument/2006/relationships/image" Target="../media/image346.png"/><Relationship Id="rId5" Type="http://schemas.openxmlformats.org/officeDocument/2006/relationships/image" Target="../media/image347.png"/><Relationship Id="rId6" Type="http://schemas.openxmlformats.org/officeDocument/2006/relationships/image" Target="../media/image348.png"/><Relationship Id="rId7" Type="http://schemas.openxmlformats.org/officeDocument/2006/relationships/image" Target="../media/image349.png"/><Relationship Id="rId8" Type="http://schemas.openxmlformats.org/officeDocument/2006/relationships/notesSlide" Target="../notesSlides/notesSlide142.xml"/><Relationship Id="rId9" Type="http://schemas.openxmlformats.org/officeDocument/2006/relationships/slide" Target="slide142.xml"/></Relationships>
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0.png"/><Relationship Id="rId3" Type="http://schemas.openxmlformats.org/officeDocument/2006/relationships/image" Target="../media/image351.png"/><Relationship Id="rId4" Type="http://schemas.openxmlformats.org/officeDocument/2006/relationships/image" Target="../media/image352.png"/><Relationship Id="rId5" Type="http://schemas.openxmlformats.org/officeDocument/2006/relationships/image" Target="../media/image353.png"/><Relationship Id="rId6" Type="http://schemas.openxmlformats.org/officeDocument/2006/relationships/image" Target="../media/image354.png"/><Relationship Id="rId7" Type="http://schemas.openxmlformats.org/officeDocument/2006/relationships/image" Target="../media/image355.png"/><Relationship Id="rId8" Type="http://schemas.openxmlformats.org/officeDocument/2006/relationships/notesSlide" Target="../notesSlides/notesSlide143.xml"/><Relationship Id="rId9" Type="http://schemas.openxmlformats.org/officeDocument/2006/relationships/slide" Target="slide143.xml"/></Relationships>
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6.png"/><Relationship Id="rId3" Type="http://schemas.openxmlformats.org/officeDocument/2006/relationships/image" Target="../media/image357.png"/><Relationship Id="rId4" Type="http://schemas.openxmlformats.org/officeDocument/2006/relationships/image" Target="../media/image358.png"/><Relationship Id="rId5" Type="http://schemas.openxmlformats.org/officeDocument/2006/relationships/image" Target="../media/image359.png"/><Relationship Id="rId6" Type="http://schemas.openxmlformats.org/officeDocument/2006/relationships/image" Target="../media/image360.png"/><Relationship Id="rId7" Type="http://schemas.openxmlformats.org/officeDocument/2006/relationships/image" Target="../media/image361.png"/><Relationship Id="rId8" Type="http://schemas.openxmlformats.org/officeDocument/2006/relationships/notesSlide" Target="../notesSlides/notesSlide144.xml"/><Relationship Id="rId9" Type="http://schemas.openxmlformats.org/officeDocument/2006/relationships/slide" Target="slide144.xml"/></Relationships>
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2.png"/><Relationship Id="rId3" Type="http://schemas.openxmlformats.org/officeDocument/2006/relationships/image" Target="../media/image363.png"/><Relationship Id="rId4" Type="http://schemas.openxmlformats.org/officeDocument/2006/relationships/image" Target="../media/image364.png"/><Relationship Id="rId5" Type="http://schemas.openxmlformats.org/officeDocument/2006/relationships/image" Target="../media/image365.png"/><Relationship Id="rId6" Type="http://schemas.openxmlformats.org/officeDocument/2006/relationships/image" Target="../media/image366.png"/><Relationship Id="rId7" Type="http://schemas.openxmlformats.org/officeDocument/2006/relationships/image" Target="../media/image367.png"/><Relationship Id="rId8" Type="http://schemas.openxmlformats.org/officeDocument/2006/relationships/notesSlide" Target="../notesSlides/notesSlide145.xml"/><Relationship Id="rId9" Type="http://schemas.openxmlformats.org/officeDocument/2006/relationships/slide" Target="slide145.xml"/></Relationships>
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8.png"/><Relationship Id="rId3" Type="http://schemas.openxmlformats.org/officeDocument/2006/relationships/image" Target="../media/image369.png"/><Relationship Id="rId4" Type="http://schemas.openxmlformats.org/officeDocument/2006/relationships/image" Target="../media/image370.png"/><Relationship Id="rId5" Type="http://schemas.openxmlformats.org/officeDocument/2006/relationships/image" Target="../media/image371.png"/><Relationship Id="rId6" Type="http://schemas.openxmlformats.org/officeDocument/2006/relationships/image" Target="../media/image372.png"/><Relationship Id="rId7" Type="http://schemas.openxmlformats.org/officeDocument/2006/relationships/image" Target="../media/image373.png"/><Relationship Id="rId8" Type="http://schemas.openxmlformats.org/officeDocument/2006/relationships/notesSlide" Target="../notesSlides/notesSlide146.xml"/><Relationship Id="rId9" Type="http://schemas.openxmlformats.org/officeDocument/2006/relationships/slide" Target="slide146.xml"/></Relationships>
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7.xml"/><Relationship Id="rId3" Type="http://schemas.openxmlformats.org/officeDocument/2006/relationships/slide" Target="slide147.xml"/></Relationships>
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8.xml"/><Relationship Id="rId3" Type="http://schemas.openxmlformats.org/officeDocument/2006/relationships/slide" Target="slide148.xml"/></Relationships>
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4.png"/><Relationship Id="rId3" Type="http://schemas.openxmlformats.org/officeDocument/2006/relationships/image" Target="../media/image375.png"/><Relationship Id="rId4" Type="http://schemas.openxmlformats.org/officeDocument/2006/relationships/image" Target="../media/image376.png"/><Relationship Id="rId5" Type="http://schemas.openxmlformats.org/officeDocument/2006/relationships/image" Target="../media/image377.png"/><Relationship Id="rId6" Type="http://schemas.openxmlformats.org/officeDocument/2006/relationships/image" Target="../media/image378.png"/><Relationship Id="rId7" Type="http://schemas.openxmlformats.org/officeDocument/2006/relationships/image" Target="../media/image379.png"/><Relationship Id="rId8" Type="http://schemas.openxmlformats.org/officeDocument/2006/relationships/notesSlide" Target="../notesSlides/notesSlide149.xml"/><Relationship Id="rId9" Type="http://schemas.openxmlformats.org/officeDocument/2006/relationships/slide" Target="slide149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slide" Target="slide15.xml"/></Relationships>
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0.png"/><Relationship Id="rId3" Type="http://schemas.openxmlformats.org/officeDocument/2006/relationships/image" Target="../media/image381.png"/><Relationship Id="rId4" Type="http://schemas.openxmlformats.org/officeDocument/2006/relationships/image" Target="../media/image382.png"/><Relationship Id="rId5" Type="http://schemas.openxmlformats.org/officeDocument/2006/relationships/image" Target="../media/image383.png"/><Relationship Id="rId6" Type="http://schemas.openxmlformats.org/officeDocument/2006/relationships/image" Target="../media/image384.png"/><Relationship Id="rId7" Type="http://schemas.openxmlformats.org/officeDocument/2006/relationships/image" Target="../media/image385.png"/><Relationship Id="rId8" Type="http://schemas.openxmlformats.org/officeDocument/2006/relationships/notesSlide" Target="../notesSlides/notesSlide150.xml"/><Relationship Id="rId9" Type="http://schemas.openxmlformats.org/officeDocument/2006/relationships/slide" Target="slide150.xml"/></Relationships>
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6.png"/><Relationship Id="rId3" Type="http://schemas.openxmlformats.org/officeDocument/2006/relationships/image" Target="../media/image387.png"/><Relationship Id="rId4" Type="http://schemas.openxmlformats.org/officeDocument/2006/relationships/image" Target="../media/image388.png"/><Relationship Id="rId5" Type="http://schemas.openxmlformats.org/officeDocument/2006/relationships/image" Target="../media/image389.png"/><Relationship Id="rId6" Type="http://schemas.openxmlformats.org/officeDocument/2006/relationships/image" Target="../media/image390.png"/><Relationship Id="rId7" Type="http://schemas.openxmlformats.org/officeDocument/2006/relationships/image" Target="../media/image391.png"/><Relationship Id="rId8" Type="http://schemas.openxmlformats.org/officeDocument/2006/relationships/notesSlide" Target="../notesSlides/notesSlide151.xml"/><Relationship Id="rId9" Type="http://schemas.openxmlformats.org/officeDocument/2006/relationships/slide" Target="slide151.xml"/></Relationships>
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2.png"/><Relationship Id="rId3" Type="http://schemas.openxmlformats.org/officeDocument/2006/relationships/image" Target="../media/image393.png"/><Relationship Id="rId4" Type="http://schemas.openxmlformats.org/officeDocument/2006/relationships/image" Target="../media/image394.png"/><Relationship Id="rId5" Type="http://schemas.openxmlformats.org/officeDocument/2006/relationships/image" Target="../media/image395.png"/><Relationship Id="rId6" Type="http://schemas.openxmlformats.org/officeDocument/2006/relationships/image" Target="../media/image396.png"/><Relationship Id="rId7" Type="http://schemas.openxmlformats.org/officeDocument/2006/relationships/image" Target="../media/image397.png"/><Relationship Id="rId8" Type="http://schemas.openxmlformats.org/officeDocument/2006/relationships/notesSlide" Target="../notesSlides/notesSlide152.xml"/><Relationship Id="rId9" Type="http://schemas.openxmlformats.org/officeDocument/2006/relationships/slide" Target="slide152.xml"/></Relationships>
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8.png"/><Relationship Id="rId3" Type="http://schemas.openxmlformats.org/officeDocument/2006/relationships/image" Target="../media/image399.png"/><Relationship Id="rId4" Type="http://schemas.openxmlformats.org/officeDocument/2006/relationships/image" Target="../media/image400.png"/><Relationship Id="rId5" Type="http://schemas.openxmlformats.org/officeDocument/2006/relationships/image" Target="../media/image401.png"/><Relationship Id="rId6" Type="http://schemas.openxmlformats.org/officeDocument/2006/relationships/image" Target="../media/image402.png"/><Relationship Id="rId7" Type="http://schemas.openxmlformats.org/officeDocument/2006/relationships/image" Target="../media/image403.png"/><Relationship Id="rId8" Type="http://schemas.openxmlformats.org/officeDocument/2006/relationships/notesSlide" Target="../notesSlides/notesSlide153.xml"/><Relationship Id="rId9" Type="http://schemas.openxmlformats.org/officeDocument/2006/relationships/slide" Target="slide153.xml"/></Relationships>
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4.png"/><Relationship Id="rId3" Type="http://schemas.openxmlformats.org/officeDocument/2006/relationships/image" Target="../media/image405.png"/><Relationship Id="rId4" Type="http://schemas.openxmlformats.org/officeDocument/2006/relationships/image" Target="../media/image406.png"/><Relationship Id="rId5" Type="http://schemas.openxmlformats.org/officeDocument/2006/relationships/image" Target="../media/image407.png"/><Relationship Id="rId6" Type="http://schemas.openxmlformats.org/officeDocument/2006/relationships/image" Target="../media/image408.png"/><Relationship Id="rId7" Type="http://schemas.openxmlformats.org/officeDocument/2006/relationships/image" Target="../media/image409.png"/><Relationship Id="rId8" Type="http://schemas.openxmlformats.org/officeDocument/2006/relationships/notesSlide" Target="../notesSlides/notesSlide154.xml"/><Relationship Id="rId9" Type="http://schemas.openxmlformats.org/officeDocument/2006/relationships/slide" Target="slide154.xml"/></Relationships>
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0.png"/><Relationship Id="rId3" Type="http://schemas.openxmlformats.org/officeDocument/2006/relationships/image" Target="../media/image411.png"/><Relationship Id="rId4" Type="http://schemas.openxmlformats.org/officeDocument/2006/relationships/image" Target="../media/image412.png"/><Relationship Id="rId5" Type="http://schemas.openxmlformats.org/officeDocument/2006/relationships/image" Target="../media/image413.png"/><Relationship Id="rId6" Type="http://schemas.openxmlformats.org/officeDocument/2006/relationships/image" Target="../media/image414.png"/><Relationship Id="rId7" Type="http://schemas.openxmlformats.org/officeDocument/2006/relationships/image" Target="../media/image415.png"/><Relationship Id="rId8" Type="http://schemas.openxmlformats.org/officeDocument/2006/relationships/notesSlide" Target="../notesSlides/notesSlide155.xml"/><Relationship Id="rId9" Type="http://schemas.openxmlformats.org/officeDocument/2006/relationships/slide" Target="slide155.xml"/></Relationships>
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6.png"/><Relationship Id="rId3" Type="http://schemas.openxmlformats.org/officeDocument/2006/relationships/image" Target="../media/image417.png"/><Relationship Id="rId4" Type="http://schemas.openxmlformats.org/officeDocument/2006/relationships/image" Target="../media/image418.png"/><Relationship Id="rId5" Type="http://schemas.openxmlformats.org/officeDocument/2006/relationships/image" Target="../media/image419.png"/><Relationship Id="rId6" Type="http://schemas.openxmlformats.org/officeDocument/2006/relationships/image" Target="../media/image420.png"/><Relationship Id="rId7" Type="http://schemas.openxmlformats.org/officeDocument/2006/relationships/image" Target="../media/image421.png"/><Relationship Id="rId8" Type="http://schemas.openxmlformats.org/officeDocument/2006/relationships/notesSlide" Target="../notesSlides/notesSlide156.xml"/><Relationship Id="rId9" Type="http://schemas.openxmlformats.org/officeDocument/2006/relationships/slide" Target="slide156.xml"/></Relationships>
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2.png"/><Relationship Id="rId3" Type="http://schemas.openxmlformats.org/officeDocument/2006/relationships/image" Target="../media/image423.png"/><Relationship Id="rId4" Type="http://schemas.openxmlformats.org/officeDocument/2006/relationships/image" Target="../media/image424.png"/><Relationship Id="rId5" Type="http://schemas.openxmlformats.org/officeDocument/2006/relationships/image" Target="../media/image425.png"/><Relationship Id="rId6" Type="http://schemas.openxmlformats.org/officeDocument/2006/relationships/image" Target="../media/image426.png"/><Relationship Id="rId7" Type="http://schemas.openxmlformats.org/officeDocument/2006/relationships/image" Target="../media/image427.png"/><Relationship Id="rId8" Type="http://schemas.openxmlformats.org/officeDocument/2006/relationships/notesSlide" Target="../notesSlides/notesSlide157.xml"/><Relationship Id="rId9" Type="http://schemas.openxmlformats.org/officeDocument/2006/relationships/slide" Target="slide157.xml"/></Relationships>
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8.xml"/><Relationship Id="rId3" Type="http://schemas.openxmlformats.org/officeDocument/2006/relationships/slide" Target="slide158.xml"/></Relationships>
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9.xml"/><Relationship Id="rId3" Type="http://schemas.openxmlformats.org/officeDocument/2006/relationships/slide" Target="slide159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slide" Target="slide16.xml"/></Relationships>
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0.xml"/><Relationship Id="rId3" Type="http://schemas.openxmlformats.org/officeDocument/2006/relationships/slide" Target="slide160.xml"/></Relationships>
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8.png"/><Relationship Id="rId3" Type="http://schemas.openxmlformats.org/officeDocument/2006/relationships/image" Target="../media/image429.png"/><Relationship Id="rId4" Type="http://schemas.openxmlformats.org/officeDocument/2006/relationships/image" Target="../media/image430.png"/><Relationship Id="rId5" Type="http://schemas.openxmlformats.org/officeDocument/2006/relationships/image" Target="../media/image431.png"/><Relationship Id="rId6" Type="http://schemas.openxmlformats.org/officeDocument/2006/relationships/image" Target="../media/image432.png"/><Relationship Id="rId7" Type="http://schemas.openxmlformats.org/officeDocument/2006/relationships/image" Target="../media/image433.png"/><Relationship Id="rId8" Type="http://schemas.openxmlformats.org/officeDocument/2006/relationships/notesSlide" Target="../notesSlides/notesSlide161.xml"/><Relationship Id="rId9" Type="http://schemas.openxmlformats.org/officeDocument/2006/relationships/slide" Target="slide161.xml"/></Relationships>
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4.png"/><Relationship Id="rId3" Type="http://schemas.openxmlformats.org/officeDocument/2006/relationships/image" Target="../media/image435.png"/><Relationship Id="rId4" Type="http://schemas.openxmlformats.org/officeDocument/2006/relationships/image" Target="../media/image436.png"/><Relationship Id="rId5" Type="http://schemas.openxmlformats.org/officeDocument/2006/relationships/image" Target="../media/image437.png"/><Relationship Id="rId6" Type="http://schemas.openxmlformats.org/officeDocument/2006/relationships/image" Target="../media/image438.png"/><Relationship Id="rId7" Type="http://schemas.openxmlformats.org/officeDocument/2006/relationships/image" Target="../media/image439.png"/><Relationship Id="rId8" Type="http://schemas.openxmlformats.org/officeDocument/2006/relationships/notesSlide" Target="../notesSlides/notesSlide162.xml"/><Relationship Id="rId9" Type="http://schemas.openxmlformats.org/officeDocument/2006/relationships/slide" Target="slide162.xml"/></Relationships>
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0.png"/><Relationship Id="rId3" Type="http://schemas.openxmlformats.org/officeDocument/2006/relationships/image" Target="../media/image441.png"/><Relationship Id="rId4" Type="http://schemas.openxmlformats.org/officeDocument/2006/relationships/image" Target="../media/image442.png"/><Relationship Id="rId5" Type="http://schemas.openxmlformats.org/officeDocument/2006/relationships/image" Target="../media/image443.png"/><Relationship Id="rId6" Type="http://schemas.openxmlformats.org/officeDocument/2006/relationships/image" Target="../media/image444.png"/><Relationship Id="rId7" Type="http://schemas.openxmlformats.org/officeDocument/2006/relationships/image" Target="../media/image445.png"/><Relationship Id="rId8" Type="http://schemas.openxmlformats.org/officeDocument/2006/relationships/notesSlide" Target="../notesSlides/notesSlide163.xml"/><Relationship Id="rId9" Type="http://schemas.openxmlformats.org/officeDocument/2006/relationships/slide" Target="slide163.xml"/></Relationships>
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6.png"/><Relationship Id="rId3" Type="http://schemas.openxmlformats.org/officeDocument/2006/relationships/image" Target="../media/image447.png"/><Relationship Id="rId4" Type="http://schemas.openxmlformats.org/officeDocument/2006/relationships/image" Target="../media/image448.png"/><Relationship Id="rId5" Type="http://schemas.openxmlformats.org/officeDocument/2006/relationships/image" Target="../media/image449.png"/><Relationship Id="rId6" Type="http://schemas.openxmlformats.org/officeDocument/2006/relationships/image" Target="../media/image450.png"/><Relationship Id="rId7" Type="http://schemas.openxmlformats.org/officeDocument/2006/relationships/image" Target="../media/image451.png"/><Relationship Id="rId8" Type="http://schemas.openxmlformats.org/officeDocument/2006/relationships/notesSlide" Target="../notesSlides/notesSlide164.xml"/><Relationship Id="rId9" Type="http://schemas.openxmlformats.org/officeDocument/2006/relationships/slide" Target="slide164.xml"/></Relationships>
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2.png"/><Relationship Id="rId3" Type="http://schemas.openxmlformats.org/officeDocument/2006/relationships/image" Target="../media/image453.png"/><Relationship Id="rId4" Type="http://schemas.openxmlformats.org/officeDocument/2006/relationships/image" Target="../media/image454.png"/><Relationship Id="rId5" Type="http://schemas.openxmlformats.org/officeDocument/2006/relationships/image" Target="../media/image455.png"/><Relationship Id="rId6" Type="http://schemas.openxmlformats.org/officeDocument/2006/relationships/image" Target="../media/image456.png"/><Relationship Id="rId7" Type="http://schemas.openxmlformats.org/officeDocument/2006/relationships/image" Target="../media/image457.png"/><Relationship Id="rId8" Type="http://schemas.openxmlformats.org/officeDocument/2006/relationships/notesSlide" Target="../notesSlides/notesSlide165.xml"/><Relationship Id="rId9" Type="http://schemas.openxmlformats.org/officeDocument/2006/relationships/slide" Target="slide165.xml"/></Relationships>
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8.png"/><Relationship Id="rId3" Type="http://schemas.openxmlformats.org/officeDocument/2006/relationships/image" Target="../media/image459.png"/><Relationship Id="rId4" Type="http://schemas.openxmlformats.org/officeDocument/2006/relationships/image" Target="../media/image460.png"/><Relationship Id="rId5" Type="http://schemas.openxmlformats.org/officeDocument/2006/relationships/image" Target="../media/image461.png"/><Relationship Id="rId6" Type="http://schemas.openxmlformats.org/officeDocument/2006/relationships/image" Target="../media/image462.png"/><Relationship Id="rId7" Type="http://schemas.openxmlformats.org/officeDocument/2006/relationships/image" Target="../media/image463.png"/><Relationship Id="rId8" Type="http://schemas.openxmlformats.org/officeDocument/2006/relationships/notesSlide" Target="../notesSlides/notesSlide166.xml"/><Relationship Id="rId9" Type="http://schemas.openxmlformats.org/officeDocument/2006/relationships/slide" Target="slide166.xml"/></Relationships>
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4.png"/><Relationship Id="rId3" Type="http://schemas.openxmlformats.org/officeDocument/2006/relationships/image" Target="../media/image465.png"/><Relationship Id="rId4" Type="http://schemas.openxmlformats.org/officeDocument/2006/relationships/image" Target="../media/image466.png"/><Relationship Id="rId5" Type="http://schemas.openxmlformats.org/officeDocument/2006/relationships/image" Target="../media/image467.png"/><Relationship Id="rId6" Type="http://schemas.openxmlformats.org/officeDocument/2006/relationships/image" Target="../media/image468.png"/><Relationship Id="rId7" Type="http://schemas.openxmlformats.org/officeDocument/2006/relationships/image" Target="../media/image469.png"/><Relationship Id="rId8" Type="http://schemas.openxmlformats.org/officeDocument/2006/relationships/notesSlide" Target="../notesSlides/notesSlide167.xml"/><Relationship Id="rId9" Type="http://schemas.openxmlformats.org/officeDocument/2006/relationships/slide" Target="slide167.xml"/></Relationships>
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0.png"/><Relationship Id="rId3" Type="http://schemas.openxmlformats.org/officeDocument/2006/relationships/image" Target="../media/image471.png"/><Relationship Id="rId4" Type="http://schemas.openxmlformats.org/officeDocument/2006/relationships/image" Target="../media/image472.png"/><Relationship Id="rId5" Type="http://schemas.openxmlformats.org/officeDocument/2006/relationships/image" Target="../media/image473.png"/><Relationship Id="rId6" Type="http://schemas.openxmlformats.org/officeDocument/2006/relationships/image" Target="../media/image474.png"/><Relationship Id="rId7" Type="http://schemas.openxmlformats.org/officeDocument/2006/relationships/image" Target="../media/image475.png"/><Relationship Id="rId8" Type="http://schemas.openxmlformats.org/officeDocument/2006/relationships/notesSlide" Target="../notesSlides/notesSlide168.xml"/><Relationship Id="rId9" Type="http://schemas.openxmlformats.org/officeDocument/2006/relationships/slide" Target="slide168.xml"/></Relationships>
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6.png"/><Relationship Id="rId3" Type="http://schemas.openxmlformats.org/officeDocument/2006/relationships/image" Target="../media/image477.png"/><Relationship Id="rId4" Type="http://schemas.openxmlformats.org/officeDocument/2006/relationships/image" Target="../media/image478.png"/><Relationship Id="rId5" Type="http://schemas.openxmlformats.org/officeDocument/2006/relationships/image" Target="../media/image479.png"/><Relationship Id="rId6" Type="http://schemas.openxmlformats.org/officeDocument/2006/relationships/image" Target="../media/image480.png"/><Relationship Id="rId7" Type="http://schemas.openxmlformats.org/officeDocument/2006/relationships/image" Target="../media/image481.png"/><Relationship Id="rId8" Type="http://schemas.openxmlformats.org/officeDocument/2006/relationships/notesSlide" Target="../notesSlides/notesSlide169.xml"/><Relationship Id="rId9" Type="http://schemas.openxmlformats.org/officeDocument/2006/relationships/slide" Target="slide169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slide" Target="slide17.xml"/></Relationships>
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2.png"/><Relationship Id="rId3" Type="http://schemas.openxmlformats.org/officeDocument/2006/relationships/image" Target="../media/image483.png"/><Relationship Id="rId4" Type="http://schemas.openxmlformats.org/officeDocument/2006/relationships/image" Target="../media/image484.png"/><Relationship Id="rId5" Type="http://schemas.openxmlformats.org/officeDocument/2006/relationships/image" Target="../media/image485.png"/><Relationship Id="rId6" Type="http://schemas.openxmlformats.org/officeDocument/2006/relationships/image" Target="../media/image486.png"/><Relationship Id="rId7" Type="http://schemas.openxmlformats.org/officeDocument/2006/relationships/image" Target="../media/image487.png"/><Relationship Id="rId8" Type="http://schemas.openxmlformats.org/officeDocument/2006/relationships/notesSlide" Target="../notesSlides/notesSlide170.xml"/><Relationship Id="rId9" Type="http://schemas.openxmlformats.org/officeDocument/2006/relationships/slide" Target="slide170.xml"/></Relationships>
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8.png"/><Relationship Id="rId3" Type="http://schemas.openxmlformats.org/officeDocument/2006/relationships/image" Target="../media/image489.png"/><Relationship Id="rId4" Type="http://schemas.openxmlformats.org/officeDocument/2006/relationships/image" Target="../media/image490.png"/><Relationship Id="rId5" Type="http://schemas.openxmlformats.org/officeDocument/2006/relationships/image" Target="../media/image491.png"/><Relationship Id="rId6" Type="http://schemas.openxmlformats.org/officeDocument/2006/relationships/image" Target="../media/image492.png"/><Relationship Id="rId7" Type="http://schemas.openxmlformats.org/officeDocument/2006/relationships/image" Target="../media/image493.png"/><Relationship Id="rId8" Type="http://schemas.openxmlformats.org/officeDocument/2006/relationships/notesSlide" Target="../notesSlides/notesSlide171.xml"/><Relationship Id="rId9" Type="http://schemas.openxmlformats.org/officeDocument/2006/relationships/slide" Target="slide171.xml"/></Relationships>
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4.png"/><Relationship Id="rId3" Type="http://schemas.openxmlformats.org/officeDocument/2006/relationships/image" Target="../media/image495.png"/><Relationship Id="rId4" Type="http://schemas.openxmlformats.org/officeDocument/2006/relationships/image" Target="../media/image496.png"/><Relationship Id="rId5" Type="http://schemas.openxmlformats.org/officeDocument/2006/relationships/image" Target="../media/image497.png"/><Relationship Id="rId6" Type="http://schemas.openxmlformats.org/officeDocument/2006/relationships/image" Target="../media/image498.png"/><Relationship Id="rId7" Type="http://schemas.openxmlformats.org/officeDocument/2006/relationships/image" Target="../media/image499.png"/><Relationship Id="rId8" Type="http://schemas.openxmlformats.org/officeDocument/2006/relationships/notesSlide" Target="../notesSlides/notesSlide172.xml"/><Relationship Id="rId9" Type="http://schemas.openxmlformats.org/officeDocument/2006/relationships/slide" Target="slide172.xml"/></Relationships>
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0.png"/><Relationship Id="rId3" Type="http://schemas.openxmlformats.org/officeDocument/2006/relationships/image" Target="../media/image501.png"/><Relationship Id="rId4" Type="http://schemas.openxmlformats.org/officeDocument/2006/relationships/image" Target="../media/image502.png"/><Relationship Id="rId5" Type="http://schemas.openxmlformats.org/officeDocument/2006/relationships/image" Target="../media/image503.png"/><Relationship Id="rId6" Type="http://schemas.openxmlformats.org/officeDocument/2006/relationships/image" Target="../media/image504.png"/><Relationship Id="rId7" Type="http://schemas.openxmlformats.org/officeDocument/2006/relationships/image" Target="../media/image505.png"/><Relationship Id="rId8" Type="http://schemas.openxmlformats.org/officeDocument/2006/relationships/notesSlide" Target="../notesSlides/notesSlide173.xml"/><Relationship Id="rId9" Type="http://schemas.openxmlformats.org/officeDocument/2006/relationships/slide" Target="slide173.xml"/></Relationships>
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6.png"/><Relationship Id="rId3" Type="http://schemas.openxmlformats.org/officeDocument/2006/relationships/image" Target="../media/image507.png"/><Relationship Id="rId4" Type="http://schemas.openxmlformats.org/officeDocument/2006/relationships/image" Target="../media/image508.png"/><Relationship Id="rId5" Type="http://schemas.openxmlformats.org/officeDocument/2006/relationships/image" Target="../media/image509.png"/><Relationship Id="rId6" Type="http://schemas.openxmlformats.org/officeDocument/2006/relationships/image" Target="../media/image510.png"/><Relationship Id="rId7" Type="http://schemas.openxmlformats.org/officeDocument/2006/relationships/image" Target="../media/image511.png"/><Relationship Id="rId8" Type="http://schemas.openxmlformats.org/officeDocument/2006/relationships/notesSlide" Target="../notesSlides/notesSlide174.xml"/><Relationship Id="rId9" Type="http://schemas.openxmlformats.org/officeDocument/2006/relationships/slide" Target="slide174.xml"/></Relationships>
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2.png"/><Relationship Id="rId3" Type="http://schemas.openxmlformats.org/officeDocument/2006/relationships/image" Target="../media/image513.png"/><Relationship Id="rId4" Type="http://schemas.openxmlformats.org/officeDocument/2006/relationships/image" Target="../media/image514.png"/><Relationship Id="rId5" Type="http://schemas.openxmlformats.org/officeDocument/2006/relationships/image" Target="../media/image515.png"/><Relationship Id="rId6" Type="http://schemas.openxmlformats.org/officeDocument/2006/relationships/image" Target="../media/image516.png"/><Relationship Id="rId7" Type="http://schemas.openxmlformats.org/officeDocument/2006/relationships/image" Target="../media/image517.png"/><Relationship Id="rId8" Type="http://schemas.openxmlformats.org/officeDocument/2006/relationships/notesSlide" Target="../notesSlides/notesSlide175.xml"/><Relationship Id="rId9" Type="http://schemas.openxmlformats.org/officeDocument/2006/relationships/slide" Target="slide175.xml"/></Relationships>
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8.png"/><Relationship Id="rId3" Type="http://schemas.openxmlformats.org/officeDocument/2006/relationships/image" Target="../media/image519.png"/><Relationship Id="rId4" Type="http://schemas.openxmlformats.org/officeDocument/2006/relationships/image" Target="../media/image520.png"/><Relationship Id="rId5" Type="http://schemas.openxmlformats.org/officeDocument/2006/relationships/image" Target="../media/image521.png"/><Relationship Id="rId6" Type="http://schemas.openxmlformats.org/officeDocument/2006/relationships/image" Target="../media/image522.png"/><Relationship Id="rId7" Type="http://schemas.openxmlformats.org/officeDocument/2006/relationships/image" Target="../media/image523.png"/><Relationship Id="rId8" Type="http://schemas.openxmlformats.org/officeDocument/2006/relationships/notesSlide" Target="../notesSlides/notesSlide176.xml"/><Relationship Id="rId9" Type="http://schemas.openxmlformats.org/officeDocument/2006/relationships/slide" Target="slide176.xml"/></Relationships>
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4.png"/><Relationship Id="rId3" Type="http://schemas.openxmlformats.org/officeDocument/2006/relationships/image" Target="../media/image525.png"/><Relationship Id="rId4" Type="http://schemas.openxmlformats.org/officeDocument/2006/relationships/image" Target="../media/image526.png"/><Relationship Id="rId5" Type="http://schemas.openxmlformats.org/officeDocument/2006/relationships/image" Target="../media/image527.png"/><Relationship Id="rId6" Type="http://schemas.openxmlformats.org/officeDocument/2006/relationships/image" Target="../media/image528.png"/><Relationship Id="rId7" Type="http://schemas.openxmlformats.org/officeDocument/2006/relationships/image" Target="../media/image529.png"/><Relationship Id="rId8" Type="http://schemas.openxmlformats.org/officeDocument/2006/relationships/notesSlide" Target="../notesSlides/notesSlide177.xml"/><Relationship Id="rId9" Type="http://schemas.openxmlformats.org/officeDocument/2006/relationships/slide" Target="slide177.xml"/></Relationships>
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0.png"/><Relationship Id="rId3" Type="http://schemas.openxmlformats.org/officeDocument/2006/relationships/image" Target="../media/image531.png"/><Relationship Id="rId4" Type="http://schemas.openxmlformats.org/officeDocument/2006/relationships/image" Target="../media/image532.png"/><Relationship Id="rId5" Type="http://schemas.openxmlformats.org/officeDocument/2006/relationships/image" Target="../media/image533.png"/><Relationship Id="rId6" Type="http://schemas.openxmlformats.org/officeDocument/2006/relationships/image" Target="../media/image534.png"/><Relationship Id="rId7" Type="http://schemas.openxmlformats.org/officeDocument/2006/relationships/image" Target="../media/image535.png"/><Relationship Id="rId8" Type="http://schemas.openxmlformats.org/officeDocument/2006/relationships/notesSlide" Target="../notesSlides/notesSlide178.xml"/><Relationship Id="rId9" Type="http://schemas.openxmlformats.org/officeDocument/2006/relationships/slide" Target="slide178.xml"/></Relationships>
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6.png"/><Relationship Id="rId3" Type="http://schemas.openxmlformats.org/officeDocument/2006/relationships/image" Target="../media/image537.png"/><Relationship Id="rId4" Type="http://schemas.openxmlformats.org/officeDocument/2006/relationships/image" Target="../media/image538.png"/><Relationship Id="rId5" Type="http://schemas.openxmlformats.org/officeDocument/2006/relationships/image" Target="../media/image539.png"/><Relationship Id="rId6" Type="http://schemas.openxmlformats.org/officeDocument/2006/relationships/image" Target="../media/image540.png"/><Relationship Id="rId7" Type="http://schemas.openxmlformats.org/officeDocument/2006/relationships/image" Target="../media/image541.png"/><Relationship Id="rId8" Type="http://schemas.openxmlformats.org/officeDocument/2006/relationships/notesSlide" Target="../notesSlides/notesSlide179.xml"/><Relationship Id="rId9" Type="http://schemas.openxmlformats.org/officeDocument/2006/relationships/slide" Target="slide179.xml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slide" Target="slide18.xml"/></Relationships>
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2.png"/><Relationship Id="rId3" Type="http://schemas.openxmlformats.org/officeDocument/2006/relationships/image" Target="../media/image543.png"/><Relationship Id="rId4" Type="http://schemas.openxmlformats.org/officeDocument/2006/relationships/image" Target="../media/image544.png"/><Relationship Id="rId5" Type="http://schemas.openxmlformats.org/officeDocument/2006/relationships/image" Target="../media/image545.png"/><Relationship Id="rId6" Type="http://schemas.openxmlformats.org/officeDocument/2006/relationships/image" Target="../media/image546.png"/><Relationship Id="rId7" Type="http://schemas.openxmlformats.org/officeDocument/2006/relationships/image" Target="../media/image547.png"/><Relationship Id="rId8" Type="http://schemas.openxmlformats.org/officeDocument/2006/relationships/notesSlide" Target="../notesSlides/notesSlide180.xml"/><Relationship Id="rId9" Type="http://schemas.openxmlformats.org/officeDocument/2006/relationships/slide" Target="slide180.xml"/></Relationships>
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8.png"/><Relationship Id="rId3" Type="http://schemas.openxmlformats.org/officeDocument/2006/relationships/image" Target="../media/image549.png"/><Relationship Id="rId4" Type="http://schemas.openxmlformats.org/officeDocument/2006/relationships/image" Target="../media/image550.png"/><Relationship Id="rId5" Type="http://schemas.openxmlformats.org/officeDocument/2006/relationships/image" Target="../media/image551.png"/><Relationship Id="rId6" Type="http://schemas.openxmlformats.org/officeDocument/2006/relationships/image" Target="../media/image552.png"/><Relationship Id="rId7" Type="http://schemas.openxmlformats.org/officeDocument/2006/relationships/image" Target="../media/image553.png"/><Relationship Id="rId8" Type="http://schemas.openxmlformats.org/officeDocument/2006/relationships/notesSlide" Target="../notesSlides/notesSlide181.xml"/><Relationship Id="rId9" Type="http://schemas.openxmlformats.org/officeDocument/2006/relationships/slide" Target="slide181.xml"/></Relationships>
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4.png"/><Relationship Id="rId3" Type="http://schemas.openxmlformats.org/officeDocument/2006/relationships/image" Target="../media/image555.png"/><Relationship Id="rId4" Type="http://schemas.openxmlformats.org/officeDocument/2006/relationships/image" Target="../media/image556.png"/><Relationship Id="rId5" Type="http://schemas.openxmlformats.org/officeDocument/2006/relationships/image" Target="../media/image557.png"/><Relationship Id="rId6" Type="http://schemas.openxmlformats.org/officeDocument/2006/relationships/image" Target="../media/image558.png"/><Relationship Id="rId7" Type="http://schemas.openxmlformats.org/officeDocument/2006/relationships/image" Target="../media/image559.png"/><Relationship Id="rId8" Type="http://schemas.openxmlformats.org/officeDocument/2006/relationships/notesSlide" Target="../notesSlides/notesSlide182.xml"/><Relationship Id="rId9" Type="http://schemas.openxmlformats.org/officeDocument/2006/relationships/slide" Target="slide182.xml"/></Relationships>
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0.png"/><Relationship Id="rId3" Type="http://schemas.openxmlformats.org/officeDocument/2006/relationships/image" Target="../media/image561.png"/><Relationship Id="rId4" Type="http://schemas.openxmlformats.org/officeDocument/2006/relationships/image" Target="../media/image562.png"/><Relationship Id="rId5" Type="http://schemas.openxmlformats.org/officeDocument/2006/relationships/image" Target="../media/image563.png"/><Relationship Id="rId6" Type="http://schemas.openxmlformats.org/officeDocument/2006/relationships/image" Target="../media/image564.png"/><Relationship Id="rId7" Type="http://schemas.openxmlformats.org/officeDocument/2006/relationships/image" Target="../media/image565.png"/><Relationship Id="rId8" Type="http://schemas.openxmlformats.org/officeDocument/2006/relationships/notesSlide" Target="../notesSlides/notesSlide183.xml"/><Relationship Id="rId9" Type="http://schemas.openxmlformats.org/officeDocument/2006/relationships/slide" Target="slide183.xml"/></Relationships>

</file>

<file path=ppt/slides/_rels/slide1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6.png"/><Relationship Id="rId3" Type="http://schemas.openxmlformats.org/officeDocument/2006/relationships/image" Target="../media/image567.png"/><Relationship Id="rId4" Type="http://schemas.openxmlformats.org/officeDocument/2006/relationships/image" Target="../media/image568.png"/><Relationship Id="rId5" Type="http://schemas.openxmlformats.org/officeDocument/2006/relationships/image" Target="../media/image569.png"/><Relationship Id="rId6" Type="http://schemas.openxmlformats.org/officeDocument/2006/relationships/image" Target="../media/image570.png"/><Relationship Id="rId7" Type="http://schemas.openxmlformats.org/officeDocument/2006/relationships/image" Target="../media/image571.png"/><Relationship Id="rId8" Type="http://schemas.openxmlformats.org/officeDocument/2006/relationships/notesSlide" Target="../notesSlides/notesSlide184.xml"/><Relationship Id="rId9" Type="http://schemas.openxmlformats.org/officeDocument/2006/relationships/slide" Target="slide184.xml"/></Relationships>

</file>

<file path=ppt/slides/_rels/slide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2.png"/><Relationship Id="rId3" Type="http://schemas.openxmlformats.org/officeDocument/2006/relationships/image" Target="../media/image573.png"/><Relationship Id="rId4" Type="http://schemas.openxmlformats.org/officeDocument/2006/relationships/image" Target="../media/image574.png"/><Relationship Id="rId5" Type="http://schemas.openxmlformats.org/officeDocument/2006/relationships/image" Target="../media/image575.png"/><Relationship Id="rId6" Type="http://schemas.openxmlformats.org/officeDocument/2006/relationships/image" Target="../media/image576.png"/><Relationship Id="rId7" Type="http://schemas.openxmlformats.org/officeDocument/2006/relationships/image" Target="../media/image577.png"/><Relationship Id="rId8" Type="http://schemas.openxmlformats.org/officeDocument/2006/relationships/notesSlide" Target="../notesSlides/notesSlide185.xml"/><Relationship Id="rId9" Type="http://schemas.openxmlformats.org/officeDocument/2006/relationships/slide" Target="slide185.xml"/></Relationships>

</file>

<file path=ppt/slides/_rels/slide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8.png"/><Relationship Id="rId3" Type="http://schemas.openxmlformats.org/officeDocument/2006/relationships/image" Target="../media/image579.png"/><Relationship Id="rId4" Type="http://schemas.openxmlformats.org/officeDocument/2006/relationships/image" Target="../media/image580.png"/><Relationship Id="rId5" Type="http://schemas.openxmlformats.org/officeDocument/2006/relationships/image" Target="../media/image581.png"/><Relationship Id="rId6" Type="http://schemas.openxmlformats.org/officeDocument/2006/relationships/image" Target="../media/image582.png"/><Relationship Id="rId7" Type="http://schemas.openxmlformats.org/officeDocument/2006/relationships/image" Target="../media/image583.png"/><Relationship Id="rId8" Type="http://schemas.openxmlformats.org/officeDocument/2006/relationships/notesSlide" Target="../notesSlides/notesSlide186.xml"/><Relationship Id="rId9" Type="http://schemas.openxmlformats.org/officeDocument/2006/relationships/slide" Target="slide186.xml"/></Relationships>

</file>

<file path=ppt/slides/_rels/slide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4.png"/><Relationship Id="rId3" Type="http://schemas.openxmlformats.org/officeDocument/2006/relationships/image" Target="../media/image585.png"/><Relationship Id="rId4" Type="http://schemas.openxmlformats.org/officeDocument/2006/relationships/image" Target="../media/image586.png"/><Relationship Id="rId5" Type="http://schemas.openxmlformats.org/officeDocument/2006/relationships/image" Target="../media/image587.png"/><Relationship Id="rId6" Type="http://schemas.openxmlformats.org/officeDocument/2006/relationships/image" Target="../media/image588.png"/><Relationship Id="rId7" Type="http://schemas.openxmlformats.org/officeDocument/2006/relationships/image" Target="../media/image589.png"/><Relationship Id="rId8" Type="http://schemas.openxmlformats.org/officeDocument/2006/relationships/notesSlide" Target="../notesSlides/notesSlide187.xml"/><Relationship Id="rId9" Type="http://schemas.openxmlformats.org/officeDocument/2006/relationships/slide" Target="slide187.xml"/></Relationships>

</file>

<file path=ppt/slides/_rels/slide1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0.png"/><Relationship Id="rId3" Type="http://schemas.openxmlformats.org/officeDocument/2006/relationships/image" Target="../media/image591.png"/><Relationship Id="rId4" Type="http://schemas.openxmlformats.org/officeDocument/2006/relationships/image" Target="../media/image592.png"/><Relationship Id="rId5" Type="http://schemas.openxmlformats.org/officeDocument/2006/relationships/image" Target="../media/image593.png"/><Relationship Id="rId6" Type="http://schemas.openxmlformats.org/officeDocument/2006/relationships/image" Target="../media/image594.png"/><Relationship Id="rId7" Type="http://schemas.openxmlformats.org/officeDocument/2006/relationships/image" Target="../media/image595.png"/><Relationship Id="rId8" Type="http://schemas.openxmlformats.org/officeDocument/2006/relationships/notesSlide" Target="../notesSlides/notesSlide188.xml"/><Relationship Id="rId9" Type="http://schemas.openxmlformats.org/officeDocument/2006/relationships/slide" Target="slide188.xml"/></Relationships>

</file>

<file path=ppt/slides/_rels/slide1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6.png"/><Relationship Id="rId3" Type="http://schemas.openxmlformats.org/officeDocument/2006/relationships/image" Target="../media/image597.png"/><Relationship Id="rId4" Type="http://schemas.openxmlformats.org/officeDocument/2006/relationships/image" Target="../media/image598.png"/><Relationship Id="rId5" Type="http://schemas.openxmlformats.org/officeDocument/2006/relationships/image" Target="../media/image599.png"/><Relationship Id="rId6" Type="http://schemas.openxmlformats.org/officeDocument/2006/relationships/image" Target="../media/image600.png"/><Relationship Id="rId7" Type="http://schemas.openxmlformats.org/officeDocument/2006/relationships/image" Target="../media/image601.png"/><Relationship Id="rId8" Type="http://schemas.openxmlformats.org/officeDocument/2006/relationships/notesSlide" Target="../notesSlides/notesSlide189.xml"/><Relationship Id="rId9" Type="http://schemas.openxmlformats.org/officeDocument/2006/relationships/slide" Target="slide189.xml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slide" Target="slide19.xml"/></Relationships>

</file>

<file path=ppt/slides/_rels/slide1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2.png"/><Relationship Id="rId3" Type="http://schemas.openxmlformats.org/officeDocument/2006/relationships/image" Target="../media/image603.png"/><Relationship Id="rId4" Type="http://schemas.openxmlformats.org/officeDocument/2006/relationships/image" Target="../media/image604.png"/><Relationship Id="rId5" Type="http://schemas.openxmlformats.org/officeDocument/2006/relationships/image" Target="../media/image605.png"/><Relationship Id="rId6" Type="http://schemas.openxmlformats.org/officeDocument/2006/relationships/image" Target="../media/image606.png"/><Relationship Id="rId7" Type="http://schemas.openxmlformats.org/officeDocument/2006/relationships/image" Target="../media/image607.png"/><Relationship Id="rId8" Type="http://schemas.openxmlformats.org/officeDocument/2006/relationships/notesSlide" Target="../notesSlides/notesSlide190.xml"/><Relationship Id="rId9" Type="http://schemas.openxmlformats.org/officeDocument/2006/relationships/slide" Target="slide190.xml"/></Relationships>

</file>

<file path=ppt/slides/_rels/slide1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1.xml"/><Relationship Id="rId3" Type="http://schemas.openxmlformats.org/officeDocument/2006/relationships/slide" Target="slide191.xml"/></Relationships>

</file>

<file path=ppt/slides/_rels/slide1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2.xml"/><Relationship Id="rId3" Type="http://schemas.openxmlformats.org/officeDocument/2006/relationships/slide" Target="slide192.xml"/></Relationships>

</file>

<file path=ppt/slides/_rels/slide1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3.xml"/><Relationship Id="rId3" Type="http://schemas.openxmlformats.org/officeDocument/2006/relationships/slide" Target="slide193.xml"/></Relationships>

</file>

<file path=ppt/slides/_rels/slide1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4.xml"/><Relationship Id="rId3" Type="http://schemas.openxmlformats.org/officeDocument/2006/relationships/slide" Target="slide194.xml"/></Relationships>

</file>

<file path=ppt/slides/_rels/slide1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5.xml"/><Relationship Id="rId3" Type="http://schemas.openxmlformats.org/officeDocument/2006/relationships/slide" Target="slide195.xml"/></Relationships>

</file>

<file path=ppt/slides/_rels/slide1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6.xml"/><Relationship Id="rId3" Type="http://schemas.openxmlformats.org/officeDocument/2006/relationships/slide" Target="slide196.xml"/></Relationships>

</file>

<file path=ppt/slides/_rels/slide1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7.xml"/><Relationship Id="rId3" Type="http://schemas.openxmlformats.org/officeDocument/2006/relationships/slide" Target="slide197.xml"/></Relationships>

</file>

<file path=ppt/slides/_rels/slide1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8.xml"/><Relationship Id="rId3" Type="http://schemas.openxmlformats.org/officeDocument/2006/relationships/slide" Target="slide198.xml"/></Relationships>

</file>

<file path=ppt/slides/_rels/slide1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9.xml"/><Relationship Id="rId3" Type="http://schemas.openxmlformats.org/officeDocument/2006/relationships/slide" Target="slide199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slide" Target="slide2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slide" Target="slide20.xml"/></Relationships>

</file>

<file path=ppt/slides/_rels/slide2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0.xml"/><Relationship Id="rId3" Type="http://schemas.openxmlformats.org/officeDocument/2006/relationships/slide" Target="slide200.xml"/></Relationships>

</file>

<file path=ppt/slides/_rels/slide2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1.xml"/><Relationship Id="rId3" Type="http://schemas.openxmlformats.org/officeDocument/2006/relationships/slide" Target="slide201.xml"/></Relationships>

</file>

<file path=ppt/slides/_rels/slide2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2.xml"/><Relationship Id="rId3" Type="http://schemas.openxmlformats.org/officeDocument/2006/relationships/slide" Target="slide202.xml"/></Relationships>

</file>

<file path=ppt/slides/_rels/slide2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3.xml"/><Relationship Id="rId3" Type="http://schemas.openxmlformats.org/officeDocument/2006/relationships/slide" Target="slide203.xml"/></Relationships>

</file>

<file path=ppt/slides/_rels/slide2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4.xml"/><Relationship Id="rId3" Type="http://schemas.openxmlformats.org/officeDocument/2006/relationships/slide" Target="slide204.xml"/></Relationships>

</file>

<file path=ppt/slides/_rels/slide2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5.xml"/><Relationship Id="rId3" Type="http://schemas.openxmlformats.org/officeDocument/2006/relationships/slide" Target="slide205.xml"/></Relationships>

</file>

<file path=ppt/slides/_rels/slide2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6.xml"/><Relationship Id="rId3" Type="http://schemas.openxmlformats.org/officeDocument/2006/relationships/slide" Target="slide206.xml"/></Relationships>

</file>

<file path=ppt/slides/_rels/slide2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7.xml"/><Relationship Id="rId3" Type="http://schemas.openxmlformats.org/officeDocument/2006/relationships/slide" Target="slide207.xml"/></Relationships>

</file>

<file path=ppt/slides/_rels/slide2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8.xml"/><Relationship Id="rId3" Type="http://schemas.openxmlformats.org/officeDocument/2006/relationships/slide" Target="slide208.xml"/></Relationships>

</file>

<file path=ppt/slides/_rels/slide2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9.xml"/><Relationship Id="rId3" Type="http://schemas.openxmlformats.org/officeDocument/2006/relationships/slide" Target="slide209.xml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slide" Target="slide21.xml"/></Relationships>

</file>

<file path=ppt/slides/_rels/slide2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0.xml"/><Relationship Id="rId3" Type="http://schemas.openxmlformats.org/officeDocument/2006/relationships/slide" Target="slide210.xml"/></Relationships>

</file>

<file path=ppt/slides/_rels/slide2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1.xml"/><Relationship Id="rId3" Type="http://schemas.openxmlformats.org/officeDocument/2006/relationships/slide" Target="slide211.xml"/></Relationships>

</file>

<file path=ppt/slides/_rels/slide2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2.xml"/><Relationship Id="rId3" Type="http://schemas.openxmlformats.org/officeDocument/2006/relationships/slide" Target="slide212.xml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slide" Target="slide22.xml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slide" Target="slide23.xml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slide" Target="slide24.xml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slide" Target="slide25.xml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slide" Target="slide26.xml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slide" Target="slide27.xml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8.xml"/><Relationship Id="rId3" Type="http://schemas.openxmlformats.org/officeDocument/2006/relationships/slide" Target="slide28.xml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9.xml"/><Relationship Id="rId3" Type="http://schemas.openxmlformats.org/officeDocument/2006/relationships/slide" Target="slide29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slide" Target="slide3.xml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slide" Target="slide30.xml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slide" Target="slide31.xml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slide" Target="slide32.xml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slide" Target="slide33.xml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slide" Target="slide34.xml"/></Relationships>
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slide" Target="slide35.xml"/></Relationships>
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6.xml"/><Relationship Id="rId3" Type="http://schemas.openxmlformats.org/officeDocument/2006/relationships/slide" Target="slide36.xml"/></Relationships>
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7.xml"/><Relationship Id="rId3" Type="http://schemas.openxmlformats.org/officeDocument/2006/relationships/slide" Target="slide37.xml"/></Relationships>
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slide" Target="slide38.xml"/></Relationships>
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slide" Target="slide39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slide" Target="slide4.xml"/></Relationships>
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slide" Target="slide40.xml"/></Relationships>
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slide" Target="slide41.xml"/></Relationships>
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Relationship Id="rId3" Type="http://schemas.openxmlformats.org/officeDocument/2006/relationships/slide" Target="slide42.xml"/></Relationships>
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Relationship Id="rId3" Type="http://schemas.openxmlformats.org/officeDocument/2006/relationships/slide" Target="slide43.xml"/></Relationships>
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3" Type="http://schemas.openxmlformats.org/officeDocument/2006/relationships/notesSlide" Target="../notesSlides/notesSlide44.xml"/><Relationship Id="rId4" Type="http://schemas.openxmlformats.org/officeDocument/2006/relationships/slide" Target="slide44.xml"/></Relationships>
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6" Type="http://schemas.openxmlformats.org/officeDocument/2006/relationships/image" Target="../media/image36.png"/><Relationship Id="rId7" Type="http://schemas.openxmlformats.org/officeDocument/2006/relationships/image" Target="../media/image37.png"/><Relationship Id="rId8" Type="http://schemas.openxmlformats.org/officeDocument/2006/relationships/notesSlide" Target="../notesSlides/notesSlide45.xml"/><Relationship Id="rId9" Type="http://schemas.openxmlformats.org/officeDocument/2006/relationships/slide" Target="slide45.xml"/></Relationships>
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image" Target="../media/image41.png"/><Relationship Id="rId6" Type="http://schemas.openxmlformats.org/officeDocument/2006/relationships/image" Target="../media/image42.png"/><Relationship Id="rId7" Type="http://schemas.openxmlformats.org/officeDocument/2006/relationships/image" Target="../media/image43.png"/><Relationship Id="rId8" Type="http://schemas.openxmlformats.org/officeDocument/2006/relationships/notesSlide" Target="../notesSlides/notesSlide46.xml"/><Relationship Id="rId9" Type="http://schemas.openxmlformats.org/officeDocument/2006/relationships/slide" Target="slide46.xml"/></Relationships>
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Relationship Id="rId3" Type="http://schemas.openxmlformats.org/officeDocument/2006/relationships/image" Target="../media/image45.png"/><Relationship Id="rId4" Type="http://schemas.openxmlformats.org/officeDocument/2006/relationships/image" Target="../media/image46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7" Type="http://schemas.openxmlformats.org/officeDocument/2006/relationships/image" Target="../media/image49.png"/><Relationship Id="rId8" Type="http://schemas.openxmlformats.org/officeDocument/2006/relationships/notesSlide" Target="../notesSlides/notesSlide47.xml"/><Relationship Id="rId9" Type="http://schemas.openxmlformats.org/officeDocument/2006/relationships/slide" Target="slide47.xml"/></Relationships>
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Relationship Id="rId3" Type="http://schemas.openxmlformats.org/officeDocument/2006/relationships/image" Target="../media/image51.png"/><Relationship Id="rId4" Type="http://schemas.openxmlformats.org/officeDocument/2006/relationships/image" Target="../media/image52.png"/><Relationship Id="rId5" Type="http://schemas.openxmlformats.org/officeDocument/2006/relationships/image" Target="../media/image53.png"/><Relationship Id="rId6" Type="http://schemas.openxmlformats.org/officeDocument/2006/relationships/image" Target="../media/image54.png"/><Relationship Id="rId7" Type="http://schemas.openxmlformats.org/officeDocument/2006/relationships/image" Target="../media/image55.png"/><Relationship Id="rId8" Type="http://schemas.openxmlformats.org/officeDocument/2006/relationships/notesSlide" Target="../notesSlides/notesSlide48.xml"/><Relationship Id="rId9" Type="http://schemas.openxmlformats.org/officeDocument/2006/relationships/slide" Target="slide48.xml"/></Relationships>
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Relationship Id="rId3" Type="http://schemas.openxmlformats.org/officeDocument/2006/relationships/slide" Target="slide49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slide" Target="slide5.xml"/></Relationships>
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0.xml"/><Relationship Id="rId3" Type="http://schemas.openxmlformats.org/officeDocument/2006/relationships/slide" Target="slide50.xml"/></Relationships>
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1.xml"/><Relationship Id="rId3" Type="http://schemas.openxmlformats.org/officeDocument/2006/relationships/slide" Target="slide51.xml"/></Relationships>
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2.xml"/><Relationship Id="rId3" Type="http://schemas.openxmlformats.org/officeDocument/2006/relationships/slide" Target="slide52.xml"/></Relationships>
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3.xml"/><Relationship Id="rId3" Type="http://schemas.openxmlformats.org/officeDocument/2006/relationships/slide" Target="slide53.xml"/></Relationships>
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4.xml"/><Relationship Id="rId3" Type="http://schemas.openxmlformats.org/officeDocument/2006/relationships/slide" Target="slide54.xml"/></Relationships>
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5.xml"/><Relationship Id="rId3" Type="http://schemas.openxmlformats.org/officeDocument/2006/relationships/slide" Target="slide55.xml"/></Relationships>
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Relationship Id="rId3" Type="http://schemas.openxmlformats.org/officeDocument/2006/relationships/slide" Target="slide56.xml"/></Relationships>
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7.xml"/><Relationship Id="rId3" Type="http://schemas.openxmlformats.org/officeDocument/2006/relationships/slide" Target="slide57.xml"/></Relationships>
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8.xml"/><Relationship Id="rId3" Type="http://schemas.openxmlformats.org/officeDocument/2006/relationships/slide" Target="slide58.xml"/></Relationships>
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9.xml"/><Relationship Id="rId3" Type="http://schemas.openxmlformats.org/officeDocument/2006/relationships/slide" Target="slide59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notesSlide" Target="../notesSlides/notesSlide6.xml"/><Relationship Id="rId4" Type="http://schemas.openxmlformats.org/officeDocument/2006/relationships/slide" Target="slide6.xml"/></Relationships>
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0.xml"/><Relationship Id="rId3" Type="http://schemas.openxmlformats.org/officeDocument/2006/relationships/slide" Target="slide60.xml"/></Relationships>
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1.xml"/><Relationship Id="rId3" Type="http://schemas.openxmlformats.org/officeDocument/2006/relationships/slide" Target="slide61.xml"/></Relationships>
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2.xml"/><Relationship Id="rId3" Type="http://schemas.openxmlformats.org/officeDocument/2006/relationships/slide" Target="slide62.xml"/></Relationships>
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3.xml"/><Relationship Id="rId3" Type="http://schemas.openxmlformats.org/officeDocument/2006/relationships/slide" Target="slide63.xml"/></Relationships>
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4.xml"/><Relationship Id="rId3" Type="http://schemas.openxmlformats.org/officeDocument/2006/relationships/slide" Target="slide64.xml"/></Relationships>
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5.xml"/><Relationship Id="rId3" Type="http://schemas.openxmlformats.org/officeDocument/2006/relationships/slide" Target="slide65.xml"/></Relationships>
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6.xml"/><Relationship Id="rId3" Type="http://schemas.openxmlformats.org/officeDocument/2006/relationships/slide" Target="slide66.xml"/></Relationships>
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7.xml"/><Relationship Id="rId3" Type="http://schemas.openxmlformats.org/officeDocument/2006/relationships/slide" Target="slide67.xml"/></Relationships>
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8.xml"/><Relationship Id="rId3" Type="http://schemas.openxmlformats.org/officeDocument/2006/relationships/slide" Target="slide68.xml"/></Relationships>
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9.xml"/><Relationship Id="rId3" Type="http://schemas.openxmlformats.org/officeDocument/2006/relationships/slide" Target="slide69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notesSlide" Target="../notesSlides/notesSlide7.xml"/><Relationship Id="rId9" Type="http://schemas.openxmlformats.org/officeDocument/2006/relationships/slide" Target="slide7.xml"/></Relationships>
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0.xml"/><Relationship Id="rId3" Type="http://schemas.openxmlformats.org/officeDocument/2006/relationships/slide" Target="slide70.xml"/></Relationships>
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1.xml"/><Relationship Id="rId3" Type="http://schemas.openxmlformats.org/officeDocument/2006/relationships/slide" Target="slide71.xml"/></Relationships>
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2.xml"/><Relationship Id="rId3" Type="http://schemas.openxmlformats.org/officeDocument/2006/relationships/slide" Target="slide72.xml"/></Relationships>
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3.xml"/><Relationship Id="rId3" Type="http://schemas.openxmlformats.org/officeDocument/2006/relationships/slide" Target="slide73.xml"/></Relationships>
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4.xml"/><Relationship Id="rId3" Type="http://schemas.openxmlformats.org/officeDocument/2006/relationships/slide" Target="slide74.xml"/></Relationships>
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5.xml"/><Relationship Id="rId3" Type="http://schemas.openxmlformats.org/officeDocument/2006/relationships/slide" Target="slide75.xml"/></Relationships>
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6.xml"/><Relationship Id="rId3" Type="http://schemas.openxmlformats.org/officeDocument/2006/relationships/slide" Target="slide76.xml"/></Relationships>
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7.xml"/><Relationship Id="rId3" Type="http://schemas.openxmlformats.org/officeDocument/2006/relationships/slide" Target="slide77.xml"/></Relationships>
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8.xml"/><Relationship Id="rId3" Type="http://schemas.openxmlformats.org/officeDocument/2006/relationships/slide" Target="slide78.xml"/></Relationships>
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9.xml"/><Relationship Id="rId3" Type="http://schemas.openxmlformats.org/officeDocument/2006/relationships/slide" Target="slide79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8" Type="http://schemas.openxmlformats.org/officeDocument/2006/relationships/notesSlide" Target="../notesSlides/notesSlide8.xml"/><Relationship Id="rId9" Type="http://schemas.openxmlformats.org/officeDocument/2006/relationships/slide" Target="slide8.xml"/></Relationships>
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0.xml"/><Relationship Id="rId3" Type="http://schemas.openxmlformats.org/officeDocument/2006/relationships/slide" Target="slide80.xml"/></Relationships>
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1.xml"/><Relationship Id="rId3" Type="http://schemas.openxmlformats.org/officeDocument/2006/relationships/slide" Target="slide81.xml"/></Relationships>
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2.xml"/><Relationship Id="rId3" Type="http://schemas.openxmlformats.org/officeDocument/2006/relationships/slide" Target="slide82.xml"/></Relationships>
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3.xml"/><Relationship Id="rId3" Type="http://schemas.openxmlformats.org/officeDocument/2006/relationships/slide" Target="slide83.xml"/></Relationships>
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4.xml"/><Relationship Id="rId3" Type="http://schemas.openxmlformats.org/officeDocument/2006/relationships/slide" Target="slide84.xml"/></Relationships>
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5.xml"/><Relationship Id="rId3" Type="http://schemas.openxmlformats.org/officeDocument/2006/relationships/slide" Target="slide85.xml"/></Relationships>
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6.xml"/><Relationship Id="rId3" Type="http://schemas.openxmlformats.org/officeDocument/2006/relationships/slide" Target="slide86.xml"/></Relationships>
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7.xml"/><Relationship Id="rId3" Type="http://schemas.openxmlformats.org/officeDocument/2006/relationships/slide" Target="slide87.xml"/></Relationships>
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png"/><Relationship Id="rId3" Type="http://schemas.openxmlformats.org/officeDocument/2006/relationships/image" Target="../media/image57.png"/><Relationship Id="rId4" Type="http://schemas.openxmlformats.org/officeDocument/2006/relationships/image" Target="../media/image58.png"/><Relationship Id="rId5" Type="http://schemas.openxmlformats.org/officeDocument/2006/relationships/image" Target="../media/image59.png"/><Relationship Id="rId6" Type="http://schemas.openxmlformats.org/officeDocument/2006/relationships/image" Target="../media/image60.png"/><Relationship Id="rId7" Type="http://schemas.openxmlformats.org/officeDocument/2006/relationships/image" Target="../media/image61.png"/><Relationship Id="rId8" Type="http://schemas.openxmlformats.org/officeDocument/2006/relationships/notesSlide" Target="../notesSlides/notesSlide88.xml"/><Relationship Id="rId9" Type="http://schemas.openxmlformats.org/officeDocument/2006/relationships/slide" Target="slide88.xml"/></Relationships>
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.png"/><Relationship Id="rId3" Type="http://schemas.openxmlformats.org/officeDocument/2006/relationships/image" Target="../media/image63.png"/><Relationship Id="rId4" Type="http://schemas.openxmlformats.org/officeDocument/2006/relationships/image" Target="../media/image64.png"/><Relationship Id="rId5" Type="http://schemas.openxmlformats.org/officeDocument/2006/relationships/image" Target="../media/image65.png"/><Relationship Id="rId6" Type="http://schemas.openxmlformats.org/officeDocument/2006/relationships/image" Target="../media/image66.png"/><Relationship Id="rId7" Type="http://schemas.openxmlformats.org/officeDocument/2006/relationships/image" Target="../media/image67.png"/><Relationship Id="rId8" Type="http://schemas.openxmlformats.org/officeDocument/2006/relationships/notesSlide" Target="../notesSlides/notesSlide89.xml"/><Relationship Id="rId9" Type="http://schemas.openxmlformats.org/officeDocument/2006/relationships/slide" Target="slide89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7" Type="http://schemas.openxmlformats.org/officeDocument/2006/relationships/image" Target="../media/image24.png"/><Relationship Id="rId8" Type="http://schemas.openxmlformats.org/officeDocument/2006/relationships/notesSlide" Target="../notesSlides/notesSlide9.xml"/><Relationship Id="rId9" Type="http://schemas.openxmlformats.org/officeDocument/2006/relationships/slide" Target="slide9.xml"/></Relationships>
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8.png"/><Relationship Id="rId3" Type="http://schemas.openxmlformats.org/officeDocument/2006/relationships/image" Target="../media/image69.png"/><Relationship Id="rId4" Type="http://schemas.openxmlformats.org/officeDocument/2006/relationships/image" Target="../media/image70.png"/><Relationship Id="rId5" Type="http://schemas.openxmlformats.org/officeDocument/2006/relationships/image" Target="../media/image71.png"/><Relationship Id="rId6" Type="http://schemas.openxmlformats.org/officeDocument/2006/relationships/image" Target="../media/image72.png"/><Relationship Id="rId7" Type="http://schemas.openxmlformats.org/officeDocument/2006/relationships/image" Target="../media/image73.png"/><Relationship Id="rId8" Type="http://schemas.openxmlformats.org/officeDocument/2006/relationships/notesSlide" Target="../notesSlides/notesSlide90.xml"/><Relationship Id="rId9" Type="http://schemas.openxmlformats.org/officeDocument/2006/relationships/slide" Target="slide90.xml"/></Relationships>
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4.png"/><Relationship Id="rId3" Type="http://schemas.openxmlformats.org/officeDocument/2006/relationships/image" Target="../media/image75.png"/><Relationship Id="rId4" Type="http://schemas.openxmlformats.org/officeDocument/2006/relationships/image" Target="../media/image76.png"/><Relationship Id="rId5" Type="http://schemas.openxmlformats.org/officeDocument/2006/relationships/image" Target="../media/image77.png"/><Relationship Id="rId6" Type="http://schemas.openxmlformats.org/officeDocument/2006/relationships/image" Target="../media/image78.png"/><Relationship Id="rId7" Type="http://schemas.openxmlformats.org/officeDocument/2006/relationships/image" Target="../media/image79.png"/><Relationship Id="rId8" Type="http://schemas.openxmlformats.org/officeDocument/2006/relationships/notesSlide" Target="../notesSlides/notesSlide91.xml"/><Relationship Id="rId9" Type="http://schemas.openxmlformats.org/officeDocument/2006/relationships/slide" Target="slide91.xml"/></Relationships>
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0.png"/><Relationship Id="rId3" Type="http://schemas.openxmlformats.org/officeDocument/2006/relationships/image" Target="../media/image81.png"/><Relationship Id="rId4" Type="http://schemas.openxmlformats.org/officeDocument/2006/relationships/image" Target="../media/image82.png"/><Relationship Id="rId5" Type="http://schemas.openxmlformats.org/officeDocument/2006/relationships/image" Target="../media/image83.png"/><Relationship Id="rId6" Type="http://schemas.openxmlformats.org/officeDocument/2006/relationships/image" Target="../media/image84.png"/><Relationship Id="rId7" Type="http://schemas.openxmlformats.org/officeDocument/2006/relationships/image" Target="../media/image85.png"/><Relationship Id="rId8" Type="http://schemas.openxmlformats.org/officeDocument/2006/relationships/notesSlide" Target="../notesSlides/notesSlide92.xml"/><Relationship Id="rId9" Type="http://schemas.openxmlformats.org/officeDocument/2006/relationships/slide" Target="slide92.xml"/></Relationships>
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6.png"/><Relationship Id="rId3" Type="http://schemas.openxmlformats.org/officeDocument/2006/relationships/image" Target="../media/image87.png"/><Relationship Id="rId4" Type="http://schemas.openxmlformats.org/officeDocument/2006/relationships/image" Target="../media/image88.png"/><Relationship Id="rId5" Type="http://schemas.openxmlformats.org/officeDocument/2006/relationships/image" Target="../media/image89.png"/><Relationship Id="rId6" Type="http://schemas.openxmlformats.org/officeDocument/2006/relationships/image" Target="../media/image90.png"/><Relationship Id="rId7" Type="http://schemas.openxmlformats.org/officeDocument/2006/relationships/image" Target="../media/image91.png"/><Relationship Id="rId8" Type="http://schemas.openxmlformats.org/officeDocument/2006/relationships/notesSlide" Target="../notesSlides/notesSlide93.xml"/><Relationship Id="rId9" Type="http://schemas.openxmlformats.org/officeDocument/2006/relationships/slide" Target="slide93.xml"/></Relationships>
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2.png"/><Relationship Id="rId3" Type="http://schemas.openxmlformats.org/officeDocument/2006/relationships/image" Target="../media/image93.png"/><Relationship Id="rId4" Type="http://schemas.openxmlformats.org/officeDocument/2006/relationships/image" Target="../media/image94.png"/><Relationship Id="rId5" Type="http://schemas.openxmlformats.org/officeDocument/2006/relationships/image" Target="../media/image95.png"/><Relationship Id="rId6" Type="http://schemas.openxmlformats.org/officeDocument/2006/relationships/image" Target="../media/image96.png"/><Relationship Id="rId7" Type="http://schemas.openxmlformats.org/officeDocument/2006/relationships/image" Target="../media/image97.png"/><Relationship Id="rId8" Type="http://schemas.openxmlformats.org/officeDocument/2006/relationships/notesSlide" Target="../notesSlides/notesSlide94.xml"/><Relationship Id="rId9" Type="http://schemas.openxmlformats.org/officeDocument/2006/relationships/slide" Target="slide94.xml"/></Relationships>
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8.png"/><Relationship Id="rId3" Type="http://schemas.openxmlformats.org/officeDocument/2006/relationships/image" Target="../media/image99.png"/><Relationship Id="rId4" Type="http://schemas.openxmlformats.org/officeDocument/2006/relationships/image" Target="../media/image100.png"/><Relationship Id="rId5" Type="http://schemas.openxmlformats.org/officeDocument/2006/relationships/image" Target="../media/image101.png"/><Relationship Id="rId6" Type="http://schemas.openxmlformats.org/officeDocument/2006/relationships/image" Target="../media/image102.png"/><Relationship Id="rId7" Type="http://schemas.openxmlformats.org/officeDocument/2006/relationships/image" Target="../media/image103.png"/><Relationship Id="rId8" Type="http://schemas.openxmlformats.org/officeDocument/2006/relationships/notesSlide" Target="../notesSlides/notesSlide95.xml"/><Relationship Id="rId9" Type="http://schemas.openxmlformats.org/officeDocument/2006/relationships/slide" Target="slide95.xml"/></Relationships>
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4.png"/><Relationship Id="rId3" Type="http://schemas.openxmlformats.org/officeDocument/2006/relationships/image" Target="../media/image105.png"/><Relationship Id="rId4" Type="http://schemas.openxmlformats.org/officeDocument/2006/relationships/image" Target="../media/image106.png"/><Relationship Id="rId5" Type="http://schemas.openxmlformats.org/officeDocument/2006/relationships/image" Target="../media/image107.png"/><Relationship Id="rId6" Type="http://schemas.openxmlformats.org/officeDocument/2006/relationships/image" Target="../media/image108.png"/><Relationship Id="rId7" Type="http://schemas.openxmlformats.org/officeDocument/2006/relationships/image" Target="../media/image109.png"/><Relationship Id="rId8" Type="http://schemas.openxmlformats.org/officeDocument/2006/relationships/notesSlide" Target="../notesSlides/notesSlide96.xml"/><Relationship Id="rId9" Type="http://schemas.openxmlformats.org/officeDocument/2006/relationships/slide" Target="slide96.xml"/></Relationships>
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0.png"/><Relationship Id="rId3" Type="http://schemas.openxmlformats.org/officeDocument/2006/relationships/image" Target="../media/image111.png"/><Relationship Id="rId4" Type="http://schemas.openxmlformats.org/officeDocument/2006/relationships/image" Target="../media/image112.png"/><Relationship Id="rId5" Type="http://schemas.openxmlformats.org/officeDocument/2006/relationships/image" Target="../media/image113.png"/><Relationship Id="rId6" Type="http://schemas.openxmlformats.org/officeDocument/2006/relationships/image" Target="../media/image114.png"/><Relationship Id="rId7" Type="http://schemas.openxmlformats.org/officeDocument/2006/relationships/image" Target="../media/image115.png"/><Relationship Id="rId8" Type="http://schemas.openxmlformats.org/officeDocument/2006/relationships/notesSlide" Target="../notesSlides/notesSlide97.xml"/><Relationship Id="rId9" Type="http://schemas.openxmlformats.org/officeDocument/2006/relationships/slide" Target="slide97.xml"/></Relationships>
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6.png"/><Relationship Id="rId3" Type="http://schemas.openxmlformats.org/officeDocument/2006/relationships/image" Target="../media/image117.png"/><Relationship Id="rId4" Type="http://schemas.openxmlformats.org/officeDocument/2006/relationships/image" Target="../media/image118.png"/><Relationship Id="rId5" Type="http://schemas.openxmlformats.org/officeDocument/2006/relationships/image" Target="../media/image119.png"/><Relationship Id="rId6" Type="http://schemas.openxmlformats.org/officeDocument/2006/relationships/image" Target="../media/image120.png"/><Relationship Id="rId7" Type="http://schemas.openxmlformats.org/officeDocument/2006/relationships/image" Target="../media/image121.png"/><Relationship Id="rId8" Type="http://schemas.openxmlformats.org/officeDocument/2006/relationships/notesSlide" Target="../notesSlides/notesSlide98.xml"/><Relationship Id="rId9" Type="http://schemas.openxmlformats.org/officeDocument/2006/relationships/slide" Target="slide98.xml"/></Relationships>
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2.png"/><Relationship Id="rId3" Type="http://schemas.openxmlformats.org/officeDocument/2006/relationships/image" Target="../media/image123.png"/><Relationship Id="rId4" Type="http://schemas.openxmlformats.org/officeDocument/2006/relationships/image" Target="../media/image124.png"/><Relationship Id="rId5" Type="http://schemas.openxmlformats.org/officeDocument/2006/relationships/image" Target="../media/image125.png"/><Relationship Id="rId6" Type="http://schemas.openxmlformats.org/officeDocument/2006/relationships/image" Target="../media/image126.png"/><Relationship Id="rId7" Type="http://schemas.openxmlformats.org/officeDocument/2006/relationships/image" Target="../media/image127.png"/><Relationship Id="rId8" Type="http://schemas.openxmlformats.org/officeDocument/2006/relationships/notesSlide" Target="../notesSlides/notesSlide99.xml"/><Relationship Id="rId9" Type="http://schemas.openxmlformats.org/officeDocument/2006/relationships/slide" Target="slide9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468835" y="1469643"/>
            <a:ext cx="114301" cy="1143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77330" y="1520444"/>
            <a:ext cx="4304204" cy="63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532336" y="744459"/>
            <a:ext cx="50800" cy="7378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32336" y="807960"/>
            <a:ext cx="50800" cy="67438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5729" y="751022"/>
            <a:ext cx="4457065" cy="782320"/>
          </a:xfrm>
          <a:custGeom>
            <a:avLst/>
            <a:gdLst/>
            <a:ahLst/>
            <a:cxnLst/>
            <a:rect l="l" t="t" r="r" b="b"/>
            <a:pathLst>
              <a:path w="4457065" h="782319">
                <a:moveTo>
                  <a:pt x="4456606" y="0"/>
                </a:moveTo>
                <a:lnTo>
                  <a:pt x="0" y="0"/>
                </a:lnTo>
                <a:lnTo>
                  <a:pt x="0" y="731321"/>
                </a:lnTo>
                <a:lnTo>
                  <a:pt x="16636" y="768835"/>
                </a:lnTo>
                <a:lnTo>
                  <a:pt x="4405806" y="782121"/>
                </a:lnTo>
                <a:lnTo>
                  <a:pt x="4420049" y="780076"/>
                </a:lnTo>
                <a:lnTo>
                  <a:pt x="4451170" y="754118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795259"/>
            <a:ext cx="0" cy="706755"/>
          </a:xfrm>
          <a:custGeom>
            <a:avLst/>
            <a:gdLst/>
            <a:ahLst/>
            <a:cxnLst/>
            <a:rect l="l" t="t" r="r" b="b"/>
            <a:pathLst>
              <a:path w="0" h="706755">
                <a:moveTo>
                  <a:pt x="0" y="706133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78255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76985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75715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738109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844346" y="815300"/>
            <a:ext cx="2919730" cy="41020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1400" spc="35" b="1">
                <a:solidFill>
                  <a:srgbClr val="CC0000"/>
                </a:solidFill>
                <a:latin typeface="Arial"/>
                <a:cs typeface="Arial"/>
              </a:rPr>
              <a:t>ESPONENZIALE</a:t>
            </a:r>
            <a:r>
              <a:rPr dirty="0" sz="1400" spc="130" b="1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dirty="0" sz="1400" spc="170" b="1">
                <a:solidFill>
                  <a:srgbClr val="CC0000"/>
                </a:solidFill>
                <a:latin typeface="Arial"/>
                <a:cs typeface="Arial"/>
              </a:rPr>
              <a:t>&amp;</a:t>
            </a:r>
            <a:r>
              <a:rPr dirty="0" sz="1400" spc="135" b="1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dirty="0" sz="1400" spc="55" b="1">
                <a:solidFill>
                  <a:srgbClr val="CC0000"/>
                </a:solidFill>
                <a:latin typeface="Arial"/>
                <a:cs typeface="Arial"/>
              </a:rPr>
              <a:t>LOGARITMO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10"/>
              </a:spcBef>
            </a:pPr>
            <a:r>
              <a:rPr dirty="0" sz="1400" spc="20" b="1">
                <a:solidFill>
                  <a:srgbClr val="CC0000"/>
                </a:solidFill>
                <a:latin typeface="Arial"/>
                <a:cs typeface="Arial"/>
              </a:rPr>
              <a:t>P</a:t>
            </a:r>
            <a:r>
              <a:rPr dirty="0" sz="1400" spc="-80" b="1">
                <a:solidFill>
                  <a:srgbClr val="CC0000"/>
                </a:solidFill>
                <a:latin typeface="Arial"/>
                <a:cs typeface="Arial"/>
              </a:rPr>
              <a:t>a</a:t>
            </a:r>
            <a:r>
              <a:rPr dirty="0" sz="1400" spc="15" b="1">
                <a:solidFill>
                  <a:srgbClr val="CC0000"/>
                </a:solidFill>
                <a:latin typeface="Arial"/>
                <a:cs typeface="Arial"/>
              </a:rPr>
              <a:t>rte</a:t>
            </a:r>
            <a:r>
              <a:rPr dirty="0" sz="1400" spc="135" b="1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dirty="0" sz="1400" spc="5" b="1">
                <a:solidFill>
                  <a:srgbClr val="CC0000"/>
                </a:solidFill>
                <a:latin typeface="Arial"/>
                <a:cs typeface="Arial"/>
              </a:rPr>
              <a:t>4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53198" y="1294711"/>
            <a:ext cx="250253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20" i="1">
                <a:solidFill>
                  <a:srgbClr val="CC0000"/>
                </a:solidFill>
                <a:latin typeface="Gill Sans MT"/>
                <a:cs typeface="Gill Sans MT"/>
              </a:rPr>
              <a:t>Disequazioni</a:t>
            </a:r>
            <a:r>
              <a:rPr dirty="0" sz="1200" spc="55" i="1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200" i="1">
                <a:solidFill>
                  <a:srgbClr val="CC0000"/>
                </a:solidFill>
                <a:latin typeface="Gill Sans MT"/>
                <a:cs typeface="Gill Sans MT"/>
              </a:rPr>
              <a:t>es</a:t>
            </a:r>
            <a:r>
              <a:rPr dirty="0" sz="1200" spc="35" i="1">
                <a:solidFill>
                  <a:srgbClr val="CC0000"/>
                </a:solidFill>
                <a:latin typeface="Gill Sans MT"/>
                <a:cs typeface="Gill Sans MT"/>
              </a:rPr>
              <a:t>p</a:t>
            </a:r>
            <a:r>
              <a:rPr dirty="0" sz="1200" spc="20" i="1">
                <a:solidFill>
                  <a:srgbClr val="CC0000"/>
                </a:solidFill>
                <a:latin typeface="Gill Sans MT"/>
                <a:cs typeface="Gill Sans MT"/>
              </a:rPr>
              <a:t>onenziali</a:t>
            </a:r>
            <a:r>
              <a:rPr dirty="0" sz="1200" spc="55" i="1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200" spc="-15" i="1">
                <a:solidFill>
                  <a:srgbClr val="CC0000"/>
                </a:solidFill>
                <a:latin typeface="Gill Sans MT"/>
                <a:cs typeface="Gill Sans MT"/>
              </a:rPr>
              <a:t>e</a:t>
            </a:r>
            <a:r>
              <a:rPr dirty="0" sz="1200" spc="55" i="1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200" spc="30" i="1">
                <a:solidFill>
                  <a:srgbClr val="CC0000"/>
                </a:solidFill>
                <a:latin typeface="Gill Sans MT"/>
                <a:cs typeface="Gill Sans MT"/>
              </a:rPr>
              <a:t>log</a:t>
            </a:r>
            <a:r>
              <a:rPr dirty="0" sz="1200" spc="10" i="1">
                <a:solidFill>
                  <a:srgbClr val="CC0000"/>
                </a:solidFill>
                <a:latin typeface="Gill Sans MT"/>
                <a:cs typeface="Gill Sans MT"/>
              </a:rPr>
              <a:t>a</a:t>
            </a:r>
            <a:r>
              <a:rPr dirty="0" sz="1200" spc="40" i="1">
                <a:solidFill>
                  <a:srgbClr val="CC0000"/>
                </a:solidFill>
                <a:latin typeface="Gill Sans MT"/>
                <a:cs typeface="Gill Sans MT"/>
              </a:rPr>
              <a:t>ritmiche</a:t>
            </a:r>
            <a:endParaRPr sz="1200">
              <a:latin typeface="Gill Sans MT"/>
              <a:cs typeface="Gill Sans M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830184" y="1982023"/>
            <a:ext cx="947419" cy="4679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9050" indent="-6985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Agnese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20">
                <a:latin typeface="Tahoma"/>
                <a:cs typeface="Tahoma"/>
              </a:rPr>
              <a:t>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Castro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200">
              <a:latin typeface="Times New Roman"/>
              <a:cs typeface="Times New Roman"/>
            </a:endParaRPr>
          </a:p>
          <a:p>
            <a:pPr marL="19050">
              <a:lnSpc>
                <a:spcPct val="100000"/>
              </a:lnSpc>
            </a:pPr>
            <a:r>
              <a:rPr dirty="0" sz="900" spc="-10">
                <a:latin typeface="Tahoma"/>
                <a:cs typeface="Tahoma"/>
              </a:rPr>
              <a:t>Unitelma</a:t>
            </a:r>
            <a:r>
              <a:rPr dirty="0" sz="900" spc="20">
                <a:latin typeface="Tahoma"/>
                <a:cs typeface="Tahoma"/>
              </a:rPr>
              <a:t> </a:t>
            </a:r>
            <a:r>
              <a:rPr dirty="0" sz="900" spc="-10">
                <a:latin typeface="Tahoma"/>
                <a:cs typeface="Tahoma"/>
              </a:rPr>
              <a:t>Sap</a:t>
            </a:r>
            <a:r>
              <a:rPr dirty="0" sz="900" spc="-10">
                <a:latin typeface="Tahoma"/>
                <a:cs typeface="Tahoma"/>
              </a:rPr>
              <a:t>i</a:t>
            </a:r>
            <a:r>
              <a:rPr dirty="0" sz="900" spc="-35">
                <a:latin typeface="Tahoma"/>
                <a:cs typeface="Tahoma"/>
              </a:rPr>
              <a:t>enza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40"/>
              <a:t>Agnese</a:t>
            </a:r>
            <a:r>
              <a:rPr dirty="0" spc="15"/>
              <a:t> </a:t>
            </a:r>
            <a:r>
              <a:rPr dirty="0" spc="-10"/>
              <a:t>Di</a:t>
            </a:r>
            <a:r>
              <a:rPr dirty="0" spc="15"/>
              <a:t> </a:t>
            </a:r>
            <a:r>
              <a:rPr dirty="0" spc="-30"/>
              <a:t>Castro</a:t>
            </a:r>
          </a:p>
        </p:txBody>
      </p:sp>
      <p:sp>
        <p:nvSpPr>
          <p:cNvPr id="22" name="object 2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0"/>
              <a:t>Es</a:t>
            </a:r>
            <a:r>
              <a:rPr dirty="0" spc="-5"/>
              <a:t>p</a:t>
            </a:r>
            <a:r>
              <a:rPr dirty="0" spc="-40"/>
              <a:t>onenziale</a:t>
            </a:r>
            <a:r>
              <a:rPr dirty="0" spc="15"/>
              <a:t> </a:t>
            </a:r>
            <a:r>
              <a:rPr dirty="0" spc="50"/>
              <a:t>&amp;</a:t>
            </a:r>
            <a:r>
              <a:rPr dirty="0" spc="15"/>
              <a:t> </a:t>
            </a:r>
            <a:r>
              <a:rPr dirty="0" spc="-25"/>
              <a:t>Log</a:t>
            </a:r>
            <a:r>
              <a:rPr dirty="0" spc="-40"/>
              <a:t>a</a:t>
            </a:r>
            <a:r>
              <a:rPr dirty="0" spc="-25"/>
              <a:t>ritmo:</a:t>
            </a:r>
            <a:r>
              <a:rPr dirty="0" spc="75"/>
              <a:t> </a:t>
            </a:r>
            <a:r>
              <a:rPr dirty="0" spc="-45"/>
              <a:t>p</a:t>
            </a:r>
            <a:r>
              <a:rPr dirty="0" spc="-40"/>
              <a:t>a</a:t>
            </a:r>
            <a:r>
              <a:rPr dirty="0" spc="-25"/>
              <a:t>rte</a:t>
            </a:r>
            <a:r>
              <a:rPr dirty="0" spc="15"/>
              <a:t> </a:t>
            </a:r>
            <a:r>
              <a:rPr dirty="0" spc="-55"/>
              <a:t>4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3458971" y="3367563"/>
            <a:ext cx="5473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25">
                <a:solidFill>
                  <a:srgbClr val="7A0000"/>
                </a:solidFill>
                <a:latin typeface="Lucida Sans Unicode"/>
                <a:cs typeface="Lucida Sans Unicode"/>
              </a:rPr>
              <a:t>Unitelma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Sapienza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pc="-55"/>
              <a:t>1</a:t>
            </a:fld>
            <a:r>
              <a:rPr dirty="0" spc="-40"/>
              <a:t>/34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4974" y="24034"/>
            <a:ext cx="73406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</a:rPr>
              <a:t>Disequazioni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50">
                <a:solidFill>
                  <a:srgbClr val="7A0000"/>
                </a:solidFill>
                <a:latin typeface="Lucida Sans Unicode"/>
                <a:cs typeface="Lucida Sans Unicode"/>
              </a:rPr>
              <a:t>es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</a:rPr>
              <a:t>p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</a:rPr>
              <a:t>onenziali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40"/>
              <a:t>Disequazioni</a:t>
            </a:r>
            <a:r>
              <a:rPr dirty="0" spc="135"/>
              <a:t> </a:t>
            </a:r>
            <a:r>
              <a:rPr dirty="0" spc="-95"/>
              <a:t>es</a:t>
            </a:r>
            <a:r>
              <a:rPr dirty="0" spc="-65"/>
              <a:t>p</a:t>
            </a:r>
            <a:r>
              <a:rPr dirty="0" spc="-40"/>
              <a:t>onenziali</a:t>
            </a:r>
          </a:p>
        </p:txBody>
      </p:sp>
      <p:sp>
        <p:nvSpPr>
          <p:cNvPr id="6" name="object 6"/>
          <p:cNvSpPr/>
          <p:nvPr/>
        </p:nvSpPr>
        <p:spPr>
          <a:xfrm>
            <a:off x="75729" y="1575814"/>
            <a:ext cx="4456607" cy="1016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468835" y="2538234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77330" y="2589035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1482401"/>
            <a:ext cx="50800" cy="106853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1545902"/>
            <a:ext cx="50800" cy="10050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5729" y="1658370"/>
            <a:ext cx="4457065" cy="943610"/>
          </a:xfrm>
          <a:custGeom>
            <a:avLst/>
            <a:gdLst/>
            <a:ahLst/>
            <a:cxnLst/>
            <a:rect l="l" t="t" r="r" b="b"/>
            <a:pathLst>
              <a:path w="4457065" h="943610">
                <a:moveTo>
                  <a:pt x="4456606" y="0"/>
                </a:moveTo>
                <a:lnTo>
                  <a:pt x="0" y="0"/>
                </a:lnTo>
                <a:lnTo>
                  <a:pt x="0" y="892563"/>
                </a:lnTo>
                <a:lnTo>
                  <a:pt x="16636" y="930077"/>
                </a:lnTo>
                <a:lnTo>
                  <a:pt x="4405806" y="943364"/>
                </a:lnTo>
                <a:lnTo>
                  <a:pt x="4420049" y="941319"/>
                </a:lnTo>
                <a:lnTo>
                  <a:pt x="4451170" y="915360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1533202"/>
            <a:ext cx="0" cy="1036955"/>
          </a:xfrm>
          <a:custGeom>
            <a:avLst/>
            <a:gdLst/>
            <a:ahLst/>
            <a:cxnLst/>
            <a:rect l="l" t="t" r="r" b="b"/>
            <a:pathLst>
              <a:path w="0" h="1036955">
                <a:moveTo>
                  <a:pt x="0" y="1036782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1520502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1507802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1495102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1476052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13830" y="993303"/>
            <a:ext cx="4166870" cy="9493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-25">
                <a:latin typeface="Tahoma"/>
                <a:cs typeface="Tahoma"/>
              </a:rPr>
              <a:t>Una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0" i="1">
                <a:solidFill>
                  <a:srgbClr val="FF0000"/>
                </a:solidFill>
                <a:latin typeface="Calibri"/>
                <a:cs typeface="Calibri"/>
              </a:rPr>
              <a:t>disequazione</a:t>
            </a:r>
            <a:r>
              <a:rPr dirty="0" sz="1000" spc="105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 spc="-20" i="1">
                <a:solidFill>
                  <a:srgbClr val="FF0000"/>
                </a:solidFill>
                <a:latin typeface="Calibri"/>
                <a:cs typeface="Calibri"/>
              </a:rPr>
              <a:t>es</a:t>
            </a:r>
            <a:r>
              <a:rPr dirty="0" sz="1000" i="1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dirty="0" sz="1000" spc="-10" i="1">
                <a:solidFill>
                  <a:srgbClr val="FF0000"/>
                </a:solidFill>
                <a:latin typeface="Calibri"/>
                <a:cs typeface="Calibri"/>
              </a:rPr>
              <a:t>onenziale</a:t>
            </a:r>
            <a:r>
              <a:rPr dirty="0" sz="1000" spc="8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una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disequazione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dove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v</a:t>
            </a:r>
            <a:r>
              <a:rPr dirty="0" sz="1000" spc="-80">
                <a:latin typeface="Tahoma"/>
                <a:cs typeface="Tahoma"/>
              </a:rPr>
              <a:t>a</a:t>
            </a:r>
            <a:r>
              <a:rPr dirty="0" sz="1000" spc="-10">
                <a:latin typeface="Tahoma"/>
                <a:cs typeface="Tahoma"/>
              </a:rPr>
              <a:t>ri</a:t>
            </a:r>
            <a:r>
              <a:rPr dirty="0" sz="1000" spc="-35">
                <a:latin typeface="Tahoma"/>
                <a:cs typeface="Tahoma"/>
              </a:rPr>
              <a:t>abile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30" i="1">
                <a:latin typeface="Calibri"/>
                <a:cs typeface="Calibri"/>
              </a:rPr>
              <a:t> </a:t>
            </a:r>
            <a:r>
              <a:rPr dirty="0" sz="1000" spc="-45">
                <a:latin typeface="Tahoma"/>
                <a:cs typeface="Tahoma"/>
              </a:rPr>
              <a:t>comp</a:t>
            </a:r>
            <a:r>
              <a:rPr dirty="0" sz="1000" spc="-70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all’es</a:t>
            </a:r>
            <a:r>
              <a:rPr dirty="0" sz="1000" spc="-1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onente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una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base.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7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000" spc="-50" b="1">
                <a:solidFill>
                  <a:srgbClr val="007F00"/>
                </a:solidFill>
                <a:latin typeface="Arial"/>
                <a:cs typeface="Arial"/>
              </a:rPr>
              <a:t>Esempi: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9"/>
              </a:spcBef>
            </a:pPr>
            <a:endParaRPr sz="850">
              <a:latin typeface="Times New Roman"/>
              <a:cs typeface="Times New Roman"/>
            </a:endParaRPr>
          </a:p>
          <a:p>
            <a:pPr marL="143510">
              <a:lnSpc>
                <a:spcPct val="100000"/>
              </a:lnSpc>
            </a:pPr>
            <a:r>
              <a:rPr dirty="0" baseline="3086" sz="1350" spc="209" i="1">
                <a:solidFill>
                  <a:srgbClr val="007F00"/>
                </a:solidFill>
                <a:latin typeface="Arial"/>
                <a:cs typeface="Arial"/>
              </a:rPr>
              <a:t>•</a:t>
            </a:r>
            <a:r>
              <a:rPr dirty="0" baseline="3086" sz="1350" spc="209" i="1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baseline="3086" sz="1350" spc="-7" i="1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baseline="27777" sz="1050" spc="-22" i="1">
                <a:latin typeface="Arial"/>
                <a:cs typeface="Arial"/>
              </a:rPr>
              <a:t>x</a:t>
            </a:r>
            <a:r>
              <a:rPr dirty="0" baseline="27777" sz="1050" spc="-202" i="1">
                <a:latin typeface="Arial"/>
                <a:cs typeface="Arial"/>
              </a:rPr>
              <a:t> </a:t>
            </a:r>
            <a:r>
              <a:rPr dirty="0" baseline="27777" sz="1050" spc="-44">
                <a:latin typeface="Lucida Sans Unicode"/>
                <a:cs typeface="Lucida Sans Unicode"/>
              </a:rPr>
              <a:t>+1</a:t>
            </a:r>
            <a:r>
              <a:rPr dirty="0" baseline="27777" sz="1050" spc="75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baseline="27777" sz="1050" spc="-22" i="1">
                <a:latin typeface="Arial"/>
                <a:cs typeface="Arial"/>
              </a:rPr>
              <a:t>x</a:t>
            </a:r>
            <a:r>
              <a:rPr dirty="0" baseline="27777" sz="1050" i="1">
                <a:latin typeface="Arial"/>
                <a:cs typeface="Arial"/>
              </a:rPr>
              <a:t> 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45097" y="2136298"/>
            <a:ext cx="83820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140" i="1">
                <a:solidFill>
                  <a:srgbClr val="007F00"/>
                </a:solidFill>
                <a:latin typeface="Arial"/>
                <a:cs typeface="Arial"/>
              </a:rPr>
              <a:t>•</a:t>
            </a:r>
            <a:endParaRPr sz="9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52755" y="2174684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053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366877" y="2064958"/>
            <a:ext cx="21907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175">
                <a:latin typeface="Arial"/>
                <a:cs typeface="Arial"/>
              </a:rPr>
              <a:t> </a:t>
            </a:r>
            <a:r>
              <a:rPr dirty="0" sz="1000" spc="175">
                <a:latin typeface="Arial"/>
                <a:cs typeface="Arial"/>
              </a:rPr>
              <a:t> 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175">
                <a:latin typeface="Arial"/>
                <a:cs typeface="Arial"/>
              </a:rPr>
              <a:t> </a:t>
            </a:r>
            <a:endParaRPr sz="10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40055" y="2077131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80">
                <a:latin typeface="Lucida Sans Unicode"/>
                <a:cs typeface="Lucida Sans Unicode"/>
              </a:rPr>
              <a:t>1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40055" y="2170591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80">
                <a:latin typeface="Lucida Sans Unicode"/>
                <a:cs typeface="Lucida Sans Unicode"/>
              </a:rPr>
              <a:t>2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60273" y="2050296"/>
            <a:ext cx="19748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15" i="1">
                <a:latin typeface="Arial"/>
                <a:cs typeface="Arial"/>
              </a:rPr>
              <a:t>x</a:t>
            </a:r>
            <a:r>
              <a:rPr dirty="0" sz="700" spc="-135" i="1">
                <a:latin typeface="Arial"/>
                <a:cs typeface="Arial"/>
              </a:rPr>
              <a:t> </a:t>
            </a:r>
            <a:r>
              <a:rPr dirty="0" sz="700" spc="-30">
                <a:latin typeface="Lucida Sans Unicode"/>
                <a:cs typeface="Lucida Sans Unicode"/>
              </a:rPr>
              <a:t>+9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73468" y="2098444"/>
            <a:ext cx="22225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45097" y="2414824"/>
            <a:ext cx="1439545" cy="2082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-18518" sz="1350" spc="209" i="1">
                <a:solidFill>
                  <a:srgbClr val="007F00"/>
                </a:solidFill>
                <a:latin typeface="Arial"/>
                <a:cs typeface="Arial"/>
              </a:rPr>
              <a:t>•</a:t>
            </a:r>
            <a:r>
              <a:rPr dirty="0" baseline="-18518" sz="1350" spc="209" i="1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baseline="-18518" sz="1350" spc="-7" i="1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baseline="-19444" sz="1500" spc="-75">
                <a:latin typeface="Tahoma"/>
                <a:cs typeface="Tahoma"/>
              </a:rPr>
              <a:t>15</a:t>
            </a:r>
            <a:r>
              <a:rPr dirty="0" sz="700" spc="-80">
                <a:latin typeface="Lucida Sans Unicode"/>
                <a:cs typeface="Lucida Sans Unicode"/>
              </a:rPr>
              <a:t>2</a:t>
            </a:r>
            <a:r>
              <a:rPr dirty="0" sz="700" spc="-15" i="1">
                <a:latin typeface="Arial"/>
                <a:cs typeface="Arial"/>
              </a:rPr>
              <a:t>x</a:t>
            </a:r>
            <a:r>
              <a:rPr dirty="0" sz="700" spc="-135" i="1">
                <a:latin typeface="Arial"/>
                <a:cs typeface="Arial"/>
              </a:rPr>
              <a:t> </a:t>
            </a:r>
            <a:r>
              <a:rPr dirty="0" sz="700" spc="-30">
                <a:latin typeface="Lucida Sans Unicode"/>
                <a:cs typeface="Lucida Sans Unicode"/>
              </a:rPr>
              <a:t>+4</a:t>
            </a:r>
            <a:r>
              <a:rPr dirty="0" sz="700" spc="50">
                <a:latin typeface="Lucida Sans Unicode"/>
                <a:cs typeface="Lucida Sans Unicode"/>
              </a:rPr>
              <a:t> </a:t>
            </a:r>
            <a:r>
              <a:rPr dirty="0" baseline="-19444" sz="1500" spc="-37">
                <a:latin typeface="Lucida Sans Unicode"/>
                <a:cs typeface="Lucida Sans Unicode"/>
              </a:rPr>
              <a:t>−</a:t>
            </a:r>
            <a:r>
              <a:rPr dirty="0" baseline="-19444" sz="1500" spc="-142">
                <a:latin typeface="Lucida Sans Unicode"/>
                <a:cs typeface="Lucida Sans Unicode"/>
              </a:rPr>
              <a:t> </a:t>
            </a:r>
            <a:r>
              <a:rPr dirty="0" baseline="-19444" sz="1500" spc="-75">
                <a:latin typeface="Tahoma"/>
                <a:cs typeface="Tahoma"/>
              </a:rPr>
              <a:t>3</a:t>
            </a:r>
            <a:r>
              <a:rPr dirty="0" sz="700" spc="-80">
                <a:latin typeface="Lucida Sans Unicode"/>
                <a:cs typeface="Lucida Sans Unicode"/>
              </a:rPr>
              <a:t>3</a:t>
            </a:r>
            <a:r>
              <a:rPr dirty="0" sz="700" spc="-15" i="1">
                <a:latin typeface="Arial"/>
                <a:cs typeface="Arial"/>
              </a:rPr>
              <a:t>x</a:t>
            </a:r>
            <a:r>
              <a:rPr dirty="0" sz="700" i="1">
                <a:latin typeface="Arial"/>
                <a:cs typeface="Arial"/>
              </a:rPr>
              <a:t> </a:t>
            </a:r>
            <a:r>
              <a:rPr dirty="0" sz="700" spc="-55" i="1">
                <a:latin typeface="Arial"/>
                <a:cs typeface="Arial"/>
              </a:rPr>
              <a:t> </a:t>
            </a:r>
            <a:r>
              <a:rPr dirty="0" baseline="-19444" sz="1500" spc="-547">
                <a:latin typeface="Lucida Sans Unicode"/>
                <a:cs typeface="Lucida Sans Unicode"/>
              </a:rPr>
              <a:t>·</a:t>
            </a:r>
            <a:r>
              <a:rPr dirty="0" baseline="-19444" sz="1500" spc="-142">
                <a:latin typeface="Lucida Sans Unicode"/>
                <a:cs typeface="Lucida Sans Unicode"/>
              </a:rPr>
              <a:t> </a:t>
            </a:r>
            <a:r>
              <a:rPr dirty="0" baseline="-19444" sz="1500" spc="-75">
                <a:latin typeface="Tahoma"/>
                <a:cs typeface="Tahoma"/>
              </a:rPr>
              <a:t>5</a:t>
            </a:r>
            <a:r>
              <a:rPr dirty="0" sz="700" spc="-80">
                <a:latin typeface="Lucida Sans Unicode"/>
                <a:cs typeface="Lucida Sans Unicode"/>
              </a:rPr>
              <a:t>4</a:t>
            </a:r>
            <a:r>
              <a:rPr dirty="0" sz="700" spc="45" i="1">
                <a:latin typeface="Arial"/>
                <a:cs typeface="Arial"/>
              </a:rPr>
              <a:t>x</a:t>
            </a:r>
            <a:r>
              <a:rPr dirty="0" sz="700" spc="210" i="1">
                <a:latin typeface="Arial"/>
                <a:cs typeface="Arial"/>
              </a:rPr>
              <a:t>−</a:t>
            </a:r>
            <a:r>
              <a:rPr dirty="0" sz="700" spc="-80">
                <a:latin typeface="Lucida Sans Unicode"/>
                <a:cs typeface="Lucida Sans Unicode"/>
              </a:rPr>
              <a:t>4</a:t>
            </a:r>
            <a:r>
              <a:rPr dirty="0" sz="700" spc="105">
                <a:latin typeface="Lucida Sans Unicode"/>
                <a:cs typeface="Lucida Sans Unicode"/>
              </a:rPr>
              <a:t> </a:t>
            </a:r>
            <a:r>
              <a:rPr dirty="0" baseline="-19444" sz="1500" spc="-37">
                <a:latin typeface="Lucida Sans Unicode"/>
                <a:cs typeface="Lucida Sans Unicode"/>
              </a:rPr>
              <a:t>≤</a:t>
            </a:r>
            <a:r>
              <a:rPr dirty="0" baseline="-19444" sz="1500" spc="-60">
                <a:latin typeface="Lucida Sans Unicode"/>
                <a:cs typeface="Lucida Sans Unicode"/>
              </a:rPr>
              <a:t> </a:t>
            </a:r>
            <a:r>
              <a:rPr dirty="0" baseline="-19444" sz="1500" spc="-75">
                <a:latin typeface="Tahoma"/>
                <a:cs typeface="Tahoma"/>
              </a:rPr>
              <a:t>0</a:t>
            </a:r>
            <a:endParaRPr baseline="-19444" sz="1500">
              <a:latin typeface="Tahoma"/>
              <a:cs typeface="Tahoma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40"/>
              <a:t>Agnese</a:t>
            </a:r>
            <a:r>
              <a:rPr dirty="0" spc="15"/>
              <a:t> </a:t>
            </a:r>
            <a:r>
              <a:rPr dirty="0" spc="-10"/>
              <a:t>Di</a:t>
            </a:r>
            <a:r>
              <a:rPr dirty="0" spc="15"/>
              <a:t> </a:t>
            </a:r>
            <a:r>
              <a:rPr dirty="0" spc="-30"/>
              <a:t>Castro</a:t>
            </a:r>
          </a:p>
        </p:txBody>
      </p:sp>
      <p:sp>
        <p:nvSpPr>
          <p:cNvPr id="32" name="object 3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0"/>
              <a:t>Es</a:t>
            </a:r>
            <a:r>
              <a:rPr dirty="0" spc="-5"/>
              <a:t>p</a:t>
            </a:r>
            <a:r>
              <a:rPr dirty="0" spc="-40"/>
              <a:t>onenziale</a:t>
            </a:r>
            <a:r>
              <a:rPr dirty="0" spc="15"/>
              <a:t> </a:t>
            </a:r>
            <a:r>
              <a:rPr dirty="0" spc="50"/>
              <a:t>&amp;</a:t>
            </a:r>
            <a:r>
              <a:rPr dirty="0" spc="15"/>
              <a:t> </a:t>
            </a:r>
            <a:r>
              <a:rPr dirty="0" spc="-25"/>
              <a:t>Log</a:t>
            </a:r>
            <a:r>
              <a:rPr dirty="0" spc="-40"/>
              <a:t>a</a:t>
            </a:r>
            <a:r>
              <a:rPr dirty="0" spc="-25"/>
              <a:t>ritmo:</a:t>
            </a:r>
            <a:r>
              <a:rPr dirty="0" spc="75"/>
              <a:t> </a:t>
            </a:r>
            <a:r>
              <a:rPr dirty="0" spc="-45"/>
              <a:t>p</a:t>
            </a:r>
            <a:r>
              <a:rPr dirty="0" spc="-40"/>
              <a:t>a</a:t>
            </a:r>
            <a:r>
              <a:rPr dirty="0" spc="-25"/>
              <a:t>rte</a:t>
            </a:r>
            <a:r>
              <a:rPr dirty="0" spc="15"/>
              <a:t> </a:t>
            </a:r>
            <a:r>
              <a:rPr dirty="0" spc="-55"/>
              <a:t>4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3458971" y="3367563"/>
            <a:ext cx="5473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25">
                <a:solidFill>
                  <a:srgbClr val="7A0000"/>
                </a:solidFill>
                <a:latin typeface="Lucida Sans Unicode"/>
                <a:cs typeface="Lucida Sans Unicode"/>
              </a:rPr>
              <a:t>Unitelma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Sapienza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0">
                <a:solidFill>
                  <a:srgbClr val="FFFFFF"/>
                </a:solidFill>
                <a:latin typeface="Lucida Sans Unicode"/>
                <a:cs typeface="Lucida Sans Unicode"/>
              </a:rPr>
              <a:t>3/34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9718" y="24034"/>
            <a:ext cx="40449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svolti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1115">
              <a:lnSpc>
                <a:spcPct val="100000"/>
              </a:lnSpc>
            </a:pPr>
            <a:r>
              <a:rPr dirty="0" sz="1000" spc="-50">
                <a:solidFill>
                  <a:srgbClr val="007F00"/>
                </a:solidFill>
              </a:rPr>
              <a:t>Esercizio</a:t>
            </a:r>
            <a:endParaRPr sz="1000"/>
          </a:p>
        </p:txBody>
      </p:sp>
      <p:sp>
        <p:nvSpPr>
          <p:cNvPr id="5" name="object 5"/>
          <p:cNvSpPr/>
          <p:nvPr/>
        </p:nvSpPr>
        <p:spPr>
          <a:xfrm>
            <a:off x="75729" y="331926"/>
            <a:ext cx="4456607" cy="1016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468835" y="927709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77330" y="978510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244149"/>
            <a:ext cx="50800" cy="69625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307650"/>
            <a:ext cx="50800" cy="63275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5729" y="414495"/>
            <a:ext cx="4457065" cy="577215"/>
          </a:xfrm>
          <a:custGeom>
            <a:avLst/>
            <a:gdLst/>
            <a:ahLst/>
            <a:cxnLst/>
            <a:rect l="l" t="t" r="r" b="b"/>
            <a:pathLst>
              <a:path w="4457065" h="577215">
                <a:moveTo>
                  <a:pt x="4456606" y="0"/>
                </a:moveTo>
                <a:lnTo>
                  <a:pt x="0" y="0"/>
                </a:lnTo>
                <a:lnTo>
                  <a:pt x="0" y="525913"/>
                </a:lnTo>
                <a:lnTo>
                  <a:pt x="16636" y="563427"/>
                </a:lnTo>
                <a:lnTo>
                  <a:pt x="4405806" y="576714"/>
                </a:lnTo>
                <a:lnTo>
                  <a:pt x="4420049" y="574669"/>
                </a:lnTo>
                <a:lnTo>
                  <a:pt x="4451170" y="548710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294950"/>
            <a:ext cx="0" cy="664845"/>
          </a:xfrm>
          <a:custGeom>
            <a:avLst/>
            <a:gdLst/>
            <a:ahLst/>
            <a:cxnLst/>
            <a:rect l="l" t="t" r="r" b="b"/>
            <a:pathLst>
              <a:path w="0" h="664844">
                <a:moveTo>
                  <a:pt x="0" y="664508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282250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269550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256850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237800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49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13830" y="432496"/>
            <a:ext cx="1808480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0">
                <a:latin typeface="Tahoma"/>
                <a:cs typeface="Tahoma"/>
              </a:rPr>
              <a:t>Risolvere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seguenti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disequazioni: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991654" y="828357"/>
            <a:ext cx="127000" cy="0"/>
          </a:xfrm>
          <a:custGeom>
            <a:avLst/>
            <a:gdLst/>
            <a:ahLst/>
            <a:cxnLst/>
            <a:rect l="l" t="t" r="r" b="b"/>
            <a:pathLst>
              <a:path w="127000" h="0">
                <a:moveTo>
                  <a:pt x="0" y="0"/>
                </a:moveTo>
                <a:lnTo>
                  <a:pt x="126530" y="0"/>
                </a:lnTo>
              </a:path>
            </a:pathLst>
          </a:custGeom>
          <a:ln w="5054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674014" y="666519"/>
            <a:ext cx="507365" cy="2381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2</a:t>
            </a:r>
            <a:r>
              <a:rPr dirty="0" baseline="31746" sz="1050" spc="-22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baseline="31746" sz="1050" spc="-22" i="1">
                <a:solidFill>
                  <a:srgbClr val="0000FF"/>
                </a:solidFill>
                <a:latin typeface="Arial"/>
                <a:cs typeface="Arial"/>
              </a:rPr>
              <a:t>  </a:t>
            </a:r>
            <a:r>
              <a:rPr dirty="0" sz="1000" spc="-50" i="1">
                <a:solidFill>
                  <a:srgbClr val="0000FF"/>
                </a:solidFill>
                <a:latin typeface="Verdana"/>
                <a:cs typeface="Verdana"/>
              </a:rPr>
              <a:t>&gt;</a:t>
            </a:r>
            <a:r>
              <a:rPr dirty="0" sz="1000" spc="-50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spc="-60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baseline="36111" sz="1500" spc="-75">
                <a:solidFill>
                  <a:srgbClr val="0000FF"/>
                </a:solidFill>
                <a:latin typeface="Tahoma"/>
                <a:cs typeface="Tahoma"/>
              </a:rPr>
              <a:t>1</a:t>
            </a:r>
            <a:r>
              <a:rPr dirty="0" baseline="36111" sz="1500" spc="82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95" i="1">
                <a:solidFill>
                  <a:srgbClr val="0000FF"/>
                </a:solidFill>
                <a:latin typeface="Verdana"/>
                <a:cs typeface="Verdana"/>
              </a:rPr>
              <a:t>,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78954" y="838909"/>
            <a:ext cx="1524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16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303426" y="709250"/>
            <a:ext cx="2630805" cy="1955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06375">
              <a:lnSpc>
                <a:spcPts val="200"/>
              </a:lnSpc>
            </a:pPr>
            <a:r>
              <a:rPr dirty="0" sz="500" spc="-55">
                <a:solidFill>
                  <a:srgbClr val="0000FF"/>
                </a:solidFill>
                <a:latin typeface="Lucida Sans Unicode"/>
                <a:cs typeface="Lucida Sans Unicode"/>
              </a:rPr>
              <a:t>2</a:t>
            </a:r>
            <a:endParaRPr sz="500">
              <a:latin typeface="Lucida Sans Unicode"/>
              <a:cs typeface="Lucida Sans Unicode"/>
            </a:endParaRPr>
          </a:p>
          <a:p>
            <a:pPr marL="12700">
              <a:lnSpc>
                <a:spcPts val="800"/>
              </a:lnSpc>
              <a:tabLst>
                <a:tab pos="1028700" algn="l"/>
              </a:tabLst>
            </a:pPr>
            <a:r>
              <a:rPr dirty="0" baseline="-22222" sz="1500" spc="-75">
                <a:solidFill>
                  <a:srgbClr val="0000FF"/>
                </a:solidFill>
                <a:latin typeface="Tahoma"/>
                <a:cs typeface="Tahoma"/>
              </a:rPr>
              <a:t>3</a:t>
            </a:r>
            <a:r>
              <a:rPr dirty="0" sz="700" spc="210" i="1">
                <a:solidFill>
                  <a:srgbClr val="0000FF"/>
                </a:solidFill>
                <a:latin typeface="Arial"/>
                <a:cs typeface="Arial"/>
              </a:rPr>
              <a:t>−</a:t>
            </a:r>
            <a:r>
              <a:rPr dirty="0" sz="700" spc="-15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sz="700" spc="-15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700" spc="-15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700" spc="-30">
                <a:solidFill>
                  <a:srgbClr val="0000FF"/>
                </a:solidFill>
                <a:latin typeface="Lucida Sans Unicode"/>
                <a:cs typeface="Lucida Sans Unicode"/>
              </a:rPr>
              <a:t>+4</a:t>
            </a:r>
            <a:r>
              <a:rPr dirty="0" sz="700" spc="-15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sz="700" i="1">
                <a:solidFill>
                  <a:srgbClr val="0000FF"/>
                </a:solidFill>
                <a:latin typeface="Arial"/>
                <a:cs typeface="Arial"/>
              </a:rPr>
              <a:t>  </a:t>
            </a:r>
            <a:r>
              <a:rPr dirty="0" baseline="-22222" sz="1500" spc="-75" i="1">
                <a:solidFill>
                  <a:srgbClr val="0000FF"/>
                </a:solidFill>
                <a:latin typeface="Verdana"/>
                <a:cs typeface="Verdana"/>
              </a:rPr>
              <a:t>&gt;</a:t>
            </a:r>
            <a:r>
              <a:rPr dirty="0" baseline="-22222" sz="1500" spc="-112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baseline="-22222" sz="1500" spc="-75">
                <a:solidFill>
                  <a:srgbClr val="0000FF"/>
                </a:solidFill>
                <a:latin typeface="Tahoma"/>
                <a:cs typeface="Tahoma"/>
              </a:rPr>
              <a:t>81</a:t>
            </a:r>
            <a:r>
              <a:rPr dirty="0" baseline="-22222" sz="1500">
                <a:solidFill>
                  <a:srgbClr val="0000FF"/>
                </a:solidFill>
                <a:latin typeface="Tahoma"/>
                <a:cs typeface="Tahoma"/>
              </a:rPr>
              <a:t>	</a:t>
            </a:r>
            <a:r>
              <a:rPr dirty="0" baseline="-22222" sz="1500" spc="-75">
                <a:solidFill>
                  <a:srgbClr val="0000FF"/>
                </a:solidFill>
                <a:latin typeface="Tahoma"/>
                <a:cs typeface="Tahoma"/>
              </a:rPr>
              <a:t>5</a:t>
            </a:r>
            <a:r>
              <a:rPr dirty="0" sz="700" spc="-10">
                <a:solidFill>
                  <a:srgbClr val="0000FF"/>
                </a:solidFill>
                <a:latin typeface="Lucida Sans Unicode"/>
                <a:cs typeface="Lucida Sans Unicode"/>
              </a:rPr>
              <a:t>2(</a:t>
            </a:r>
            <a:r>
              <a:rPr dirty="0" sz="700" spc="45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sz="700" spc="210" i="1">
                <a:solidFill>
                  <a:srgbClr val="0000FF"/>
                </a:solidFill>
                <a:latin typeface="Arial"/>
                <a:cs typeface="Arial"/>
              </a:rPr>
              <a:t>−</a:t>
            </a:r>
            <a:r>
              <a:rPr dirty="0" sz="700" spc="-10">
                <a:solidFill>
                  <a:srgbClr val="0000FF"/>
                </a:solidFill>
                <a:latin typeface="Lucida Sans Unicode"/>
                <a:cs typeface="Lucida Sans Unicode"/>
              </a:rPr>
              <a:t>2</a:t>
            </a:r>
            <a:r>
              <a:rPr dirty="0" sz="700" spc="35">
                <a:solidFill>
                  <a:srgbClr val="0000FF"/>
                </a:solidFill>
                <a:latin typeface="Lucida Sans Unicode"/>
                <a:cs typeface="Lucida Sans Unicode"/>
              </a:rPr>
              <a:t>)</a:t>
            </a:r>
            <a:r>
              <a:rPr dirty="0" baseline="-22222" sz="1500" spc="-37">
                <a:solidFill>
                  <a:srgbClr val="0000FF"/>
                </a:solidFill>
                <a:latin typeface="Tahoma"/>
                <a:cs typeface="Tahoma"/>
              </a:rPr>
              <a:t>(5</a:t>
            </a:r>
            <a:r>
              <a:rPr dirty="0" sz="700" spc="-10">
                <a:solidFill>
                  <a:srgbClr val="0000FF"/>
                </a:solidFill>
                <a:latin typeface="Lucida Sans Unicode"/>
                <a:cs typeface="Lucida Sans Unicode"/>
              </a:rPr>
              <a:t>2(</a:t>
            </a:r>
            <a:r>
              <a:rPr dirty="0" sz="700" spc="45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sz="700" spc="210" i="1">
                <a:solidFill>
                  <a:srgbClr val="0000FF"/>
                </a:solidFill>
                <a:latin typeface="Arial"/>
                <a:cs typeface="Arial"/>
              </a:rPr>
              <a:t>−</a:t>
            </a:r>
            <a:r>
              <a:rPr dirty="0" sz="700" spc="-10">
                <a:solidFill>
                  <a:srgbClr val="0000FF"/>
                </a:solidFill>
                <a:latin typeface="Lucida Sans Unicode"/>
                <a:cs typeface="Lucida Sans Unicode"/>
              </a:rPr>
              <a:t>1</a:t>
            </a:r>
            <a:r>
              <a:rPr dirty="0" sz="700" spc="35">
                <a:solidFill>
                  <a:srgbClr val="0000FF"/>
                </a:solidFill>
                <a:latin typeface="Lucida Sans Unicode"/>
                <a:cs typeface="Lucida Sans Unicode"/>
              </a:rPr>
              <a:t>)</a:t>
            </a:r>
            <a:r>
              <a:rPr dirty="0" baseline="-22222" sz="1500">
                <a:solidFill>
                  <a:srgbClr val="0000FF"/>
                </a:solidFill>
                <a:latin typeface="Tahoma"/>
                <a:cs typeface="Tahoma"/>
              </a:rPr>
              <a:t>)</a:t>
            </a:r>
            <a:r>
              <a:rPr dirty="0" sz="700" spc="-15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sz="700" spc="-135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700" spc="-30">
                <a:solidFill>
                  <a:srgbClr val="0000FF"/>
                </a:solidFill>
                <a:latin typeface="Lucida Sans Unicode"/>
                <a:cs typeface="Lucida Sans Unicode"/>
              </a:rPr>
              <a:t>+1</a:t>
            </a:r>
            <a:r>
              <a:rPr dirty="0" sz="700" spc="105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baseline="-22222" sz="1500" spc="-75" i="1">
                <a:solidFill>
                  <a:srgbClr val="0000FF"/>
                </a:solidFill>
                <a:latin typeface="Verdana"/>
                <a:cs typeface="Verdana"/>
              </a:rPr>
              <a:t>&gt;</a:t>
            </a:r>
            <a:r>
              <a:rPr dirty="0" baseline="-22222" sz="1500" spc="-112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baseline="-22222" sz="1500" spc="-75">
                <a:solidFill>
                  <a:srgbClr val="0000FF"/>
                </a:solidFill>
                <a:latin typeface="Tahoma"/>
                <a:cs typeface="Tahoma"/>
              </a:rPr>
              <a:t>125</a:t>
            </a:r>
            <a:r>
              <a:rPr dirty="0" sz="700" spc="45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sz="700" spc="210" i="1">
                <a:solidFill>
                  <a:srgbClr val="0000FF"/>
                </a:solidFill>
                <a:latin typeface="Arial"/>
                <a:cs typeface="Arial"/>
              </a:rPr>
              <a:t>−</a:t>
            </a:r>
            <a:r>
              <a:rPr dirty="0" sz="700" spc="-30">
                <a:solidFill>
                  <a:srgbClr val="0000FF"/>
                </a:solidFill>
                <a:latin typeface="Lucida Sans Unicode"/>
                <a:cs typeface="Lucida Sans Unicode"/>
              </a:rPr>
              <a:t>1</a:t>
            </a:r>
            <a:r>
              <a:rPr dirty="0" baseline="-22222" sz="1500" spc="-142" i="1">
                <a:latin typeface="Verdana"/>
                <a:cs typeface="Verdana"/>
              </a:rPr>
              <a:t>.</a:t>
            </a:r>
            <a:endParaRPr baseline="-22222" sz="1500">
              <a:latin typeface="Verdana"/>
              <a:cs typeface="Verdan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136955" y="752117"/>
            <a:ext cx="8191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85">
                <a:latin typeface="Tahoma"/>
                <a:cs typeface="Tahoma"/>
              </a:rPr>
              <a:t>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213751" y="1490637"/>
            <a:ext cx="127000" cy="0"/>
          </a:xfrm>
          <a:custGeom>
            <a:avLst/>
            <a:gdLst/>
            <a:ahLst/>
            <a:cxnLst/>
            <a:rect l="l" t="t" r="r" b="b"/>
            <a:pathLst>
              <a:path w="127000" h="0">
                <a:moveTo>
                  <a:pt x="0" y="0"/>
                </a:moveTo>
                <a:lnTo>
                  <a:pt x="126530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632470" y="1490637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113830" y="1078240"/>
            <a:ext cx="2089150" cy="3270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40">
                <a:latin typeface="Tahoma"/>
                <a:cs typeface="Tahoma"/>
              </a:rPr>
              <a:t>ro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20">
                <a:latin typeface="Tahoma"/>
                <a:cs typeface="Tahoma"/>
              </a:rPr>
              <a:t>rie</a:t>
            </a:r>
            <a:r>
              <a:rPr dirty="0" sz="1000" spc="-30">
                <a:latin typeface="Tahoma"/>
                <a:cs typeface="Tahoma"/>
              </a:rPr>
              <a:t>t</a:t>
            </a:r>
            <a:r>
              <a:rPr dirty="0" sz="1000" spc="-540">
                <a:latin typeface="Tahoma"/>
                <a:cs typeface="Tahoma"/>
              </a:rPr>
              <a:t>`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degli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es</a:t>
            </a:r>
            <a:r>
              <a:rPr dirty="0" sz="1000" spc="-50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onenziali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ha</a:t>
            </a:r>
            <a:endParaRPr sz="1000">
              <a:latin typeface="Tahoma"/>
              <a:cs typeface="Tahoma"/>
            </a:endParaRPr>
          </a:p>
          <a:p>
            <a:pPr algn="r" marR="343535">
              <a:lnSpc>
                <a:spcPct val="100000"/>
              </a:lnSpc>
              <a:spcBef>
                <a:spcPts val="545"/>
              </a:spcBef>
            </a:pPr>
            <a:r>
              <a:rPr dirty="0" sz="700" spc="-80">
                <a:latin typeface="Lucida Sans Unicode"/>
                <a:cs typeface="Lucida Sans Unicode"/>
              </a:rPr>
              <a:t>4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96111" y="1304990"/>
            <a:ext cx="1283335" cy="3003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600"/>
              </a:lnSpc>
            </a:pPr>
            <a:r>
              <a:rPr dirty="0" sz="1000" spc="-50">
                <a:latin typeface="Tahoma"/>
                <a:cs typeface="Tahoma"/>
              </a:rPr>
              <a:t>2</a:t>
            </a:r>
            <a:r>
              <a:rPr dirty="0" baseline="31746" sz="1050" spc="-22" i="1">
                <a:latin typeface="Arial"/>
                <a:cs typeface="Arial"/>
              </a:rPr>
              <a:t>x</a:t>
            </a:r>
            <a:r>
              <a:rPr dirty="0" baseline="31746" sz="1050" spc="-22" i="1">
                <a:latin typeface="Arial"/>
                <a:cs typeface="Arial"/>
              </a:rPr>
              <a:t> 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50" i="1">
                <a:latin typeface="Verdana"/>
                <a:cs typeface="Verdana"/>
              </a:rPr>
              <a:t> </a:t>
            </a:r>
            <a:r>
              <a:rPr dirty="0" sz="1000" spc="-60" i="1">
                <a:latin typeface="Verdana"/>
                <a:cs typeface="Verdana"/>
              </a:rPr>
              <a:t> </a:t>
            </a:r>
            <a:r>
              <a:rPr dirty="0" baseline="36111" sz="1500" spc="-75">
                <a:latin typeface="Tahoma"/>
                <a:cs typeface="Tahoma"/>
              </a:rPr>
              <a:t>1</a:t>
            </a:r>
            <a:r>
              <a:rPr dirty="0" baseline="36111" sz="1500">
                <a:latin typeface="Tahoma"/>
                <a:cs typeface="Tahoma"/>
              </a:rPr>
              <a:t> </a:t>
            </a:r>
            <a:r>
              <a:rPr dirty="0" baseline="36111" sz="1500" spc="22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baseline="77777" sz="1500" spc="419">
                <a:latin typeface="Arial"/>
                <a:cs typeface="Arial"/>
              </a:rPr>
              <a:t>1</a:t>
            </a:r>
            <a:r>
              <a:rPr dirty="0" baseline="36111" sz="1500" spc="-75">
                <a:latin typeface="Tahoma"/>
                <a:cs typeface="Tahoma"/>
              </a:rPr>
              <a:t>1</a:t>
            </a:r>
            <a:r>
              <a:rPr dirty="0" baseline="36111" sz="1500" spc="-292">
                <a:latin typeface="Tahoma"/>
                <a:cs typeface="Tahoma"/>
              </a:rPr>
              <a:t> </a:t>
            </a:r>
            <a:r>
              <a:rPr dirty="0" baseline="77777" sz="1500" spc="675">
                <a:latin typeface="Arial"/>
                <a:cs typeface="Arial"/>
              </a:rPr>
              <a:t> </a:t>
            </a:r>
            <a:endParaRPr baseline="77777" sz="1500">
              <a:latin typeface="Arial"/>
              <a:cs typeface="Arial"/>
            </a:endParaRPr>
          </a:p>
          <a:p>
            <a:pPr algn="r" marR="5080">
              <a:lnSpc>
                <a:spcPts val="600"/>
              </a:lnSpc>
            </a:pPr>
            <a:r>
              <a:rPr dirty="0" sz="1000" spc="-220">
                <a:latin typeface="Lucida Sans Unicode"/>
                <a:cs typeface="Lucida Sans Unicode"/>
              </a:rPr>
              <a:t>⇔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201051" y="1501188"/>
            <a:ext cx="5080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431165" algn="l"/>
              </a:tabLst>
            </a:pPr>
            <a:r>
              <a:rPr dirty="0" sz="1000" spc="-50">
                <a:latin typeface="Tahoma"/>
                <a:cs typeface="Tahoma"/>
              </a:rPr>
              <a:t>16</a:t>
            </a:r>
            <a:r>
              <a:rPr dirty="0" sz="1000" spc="-50">
                <a:latin typeface="Tahoma"/>
                <a:cs typeface="Tahoma"/>
              </a:rPr>
              <a:t>	</a:t>
            </a:r>
            <a:r>
              <a:rPr dirty="0" sz="1000" spc="-50"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315692" y="1390658"/>
            <a:ext cx="504825" cy="1765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-22222" sz="1500" spc="-75">
                <a:latin typeface="Tahoma"/>
                <a:cs typeface="Tahoma"/>
              </a:rPr>
              <a:t>2</a:t>
            </a:r>
            <a:r>
              <a:rPr dirty="0" sz="700" spc="-15" i="1">
                <a:latin typeface="Arial"/>
                <a:cs typeface="Arial"/>
              </a:rPr>
              <a:t>x</a:t>
            </a:r>
            <a:r>
              <a:rPr dirty="0" sz="700" spc="-15" i="1">
                <a:latin typeface="Arial"/>
                <a:cs typeface="Arial"/>
              </a:rPr>
              <a:t>  </a:t>
            </a:r>
            <a:r>
              <a:rPr dirty="0" baseline="-22222" sz="1500" spc="-75" i="1">
                <a:latin typeface="Verdana"/>
                <a:cs typeface="Verdana"/>
              </a:rPr>
              <a:t>&gt;</a:t>
            </a:r>
            <a:r>
              <a:rPr dirty="0" baseline="-22222" sz="1500" spc="-112" i="1">
                <a:latin typeface="Verdana"/>
                <a:cs typeface="Verdana"/>
              </a:rPr>
              <a:t> </a:t>
            </a:r>
            <a:r>
              <a:rPr dirty="0" baseline="-22222" sz="1500" spc="-75">
                <a:latin typeface="Tahoma"/>
                <a:cs typeface="Tahoma"/>
              </a:rPr>
              <a:t>2</a:t>
            </a:r>
            <a:r>
              <a:rPr dirty="0" sz="700" spc="210" i="1">
                <a:latin typeface="Arial"/>
                <a:cs typeface="Arial"/>
              </a:rPr>
              <a:t>−</a:t>
            </a:r>
            <a:r>
              <a:rPr dirty="0" sz="700" spc="-80">
                <a:latin typeface="Lucida Sans Unicode"/>
                <a:cs typeface="Lucida Sans Unicode"/>
              </a:rPr>
              <a:t>4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962833" y="1414397"/>
            <a:ext cx="749300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00355" algn="l"/>
              </a:tabLst>
            </a:pP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 spc="-220">
                <a:latin typeface="Lucida Sans Unicode"/>
                <a:cs typeface="Lucida Sans Unicode"/>
              </a:rPr>
              <a:t>	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25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10577" y="1782923"/>
            <a:ext cx="1011555" cy="1765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-22222" sz="1500" spc="-75">
                <a:latin typeface="Tahoma"/>
                <a:cs typeface="Tahoma"/>
              </a:rPr>
              <a:t>3</a:t>
            </a:r>
            <a:r>
              <a:rPr dirty="0" sz="700" spc="210" i="1">
                <a:latin typeface="Arial"/>
                <a:cs typeface="Arial"/>
              </a:rPr>
              <a:t>−</a:t>
            </a:r>
            <a:r>
              <a:rPr dirty="0" sz="700" spc="-15" i="1">
                <a:latin typeface="Arial"/>
                <a:cs typeface="Arial"/>
              </a:rPr>
              <a:t>x</a:t>
            </a:r>
            <a:r>
              <a:rPr dirty="0" sz="700" spc="-15" i="1">
                <a:latin typeface="Arial"/>
                <a:cs typeface="Arial"/>
              </a:rPr>
              <a:t> </a:t>
            </a:r>
            <a:r>
              <a:rPr dirty="0" sz="700" spc="-15" i="1">
                <a:latin typeface="Arial"/>
                <a:cs typeface="Arial"/>
              </a:rPr>
              <a:t> </a:t>
            </a:r>
            <a:r>
              <a:rPr dirty="0" sz="700" spc="-30">
                <a:latin typeface="Lucida Sans Unicode"/>
                <a:cs typeface="Lucida Sans Unicode"/>
              </a:rPr>
              <a:t>+4</a:t>
            </a:r>
            <a:r>
              <a:rPr dirty="0" sz="700" spc="-15" i="1">
                <a:latin typeface="Arial"/>
                <a:cs typeface="Arial"/>
              </a:rPr>
              <a:t>x</a:t>
            </a:r>
            <a:r>
              <a:rPr dirty="0" sz="700" i="1">
                <a:latin typeface="Arial"/>
                <a:cs typeface="Arial"/>
              </a:rPr>
              <a:t>  </a:t>
            </a:r>
            <a:r>
              <a:rPr dirty="0" baseline="-22222" sz="1500" spc="-75" i="1">
                <a:latin typeface="Verdana"/>
                <a:cs typeface="Verdana"/>
              </a:rPr>
              <a:t>&gt;</a:t>
            </a:r>
            <a:r>
              <a:rPr dirty="0" baseline="-22222" sz="1500" spc="-112" i="1">
                <a:latin typeface="Verdana"/>
                <a:cs typeface="Verdana"/>
              </a:rPr>
              <a:t> </a:t>
            </a:r>
            <a:r>
              <a:rPr dirty="0" baseline="-22222" sz="1500" spc="-75">
                <a:latin typeface="Tahoma"/>
                <a:cs typeface="Tahoma"/>
              </a:rPr>
              <a:t>81</a:t>
            </a:r>
            <a:r>
              <a:rPr dirty="0" baseline="-22222" sz="1500" spc="-60">
                <a:latin typeface="Tahoma"/>
                <a:cs typeface="Tahoma"/>
              </a:rPr>
              <a:t> </a:t>
            </a:r>
            <a:r>
              <a:rPr dirty="0" baseline="-22222" sz="1500" spc="60">
                <a:latin typeface="Tahoma"/>
                <a:cs typeface="Tahoma"/>
              </a:rPr>
              <a:t>=</a:t>
            </a:r>
            <a:r>
              <a:rPr dirty="0" baseline="-22222" sz="1500" spc="-60">
                <a:latin typeface="Tahoma"/>
                <a:cs typeface="Tahoma"/>
              </a:rPr>
              <a:t> </a:t>
            </a:r>
            <a:r>
              <a:rPr dirty="0" baseline="-22222" sz="1500" spc="-82">
                <a:latin typeface="Tahoma"/>
                <a:cs typeface="Tahoma"/>
              </a:rPr>
              <a:t>3</a:t>
            </a:r>
            <a:r>
              <a:rPr dirty="0" sz="700" spc="-80">
                <a:latin typeface="Lucida Sans Unicode"/>
                <a:cs typeface="Lucida Sans Unicode"/>
              </a:rPr>
              <a:t>4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04379" y="1763782"/>
            <a:ext cx="5905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55">
                <a:latin typeface="Lucida Sans Unicode"/>
                <a:cs typeface="Lucida Sans Unicode"/>
              </a:rPr>
              <a:t>2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764588" y="1782923"/>
            <a:ext cx="1055370" cy="2146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00355" algn="l"/>
              </a:tabLst>
            </a:pP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 spc="-220">
                <a:latin typeface="Lucida Sans Unicode"/>
                <a:cs typeface="Lucida Sans Unicode"/>
              </a:rPr>
              <a:t>	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956001" y="1782923"/>
            <a:ext cx="1020444" cy="2146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00355" algn="l"/>
              </a:tabLst>
            </a:pP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 spc="-220">
                <a:latin typeface="Lucida Sans Unicode"/>
                <a:cs typeface="Lucida Sans Unicode"/>
              </a:rPr>
              <a:t>	</a:t>
            </a:r>
            <a:r>
              <a:rPr dirty="0" sz="1000" spc="-220">
                <a:latin typeface="Tahoma"/>
                <a:cs typeface="Tahoma"/>
              </a:rPr>
              <a:t>(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Tahoma"/>
                <a:cs typeface="Tahoma"/>
              </a:rPr>
              <a:t>2)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157">
                <a:latin typeface="Lucida Sans Unicode"/>
                <a:cs typeface="Lucida Sans Unicode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95" i="1">
                <a:latin typeface="Verdana"/>
                <a:cs typeface="Verdana"/>
              </a:rPr>
              <a:t>,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56006" y="2011639"/>
            <a:ext cx="297624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dunque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se</a:t>
            </a:r>
            <a:r>
              <a:rPr dirty="0" sz="1000" spc="-45">
                <a:latin typeface="Tahoma"/>
                <a:cs typeface="Tahoma"/>
              </a:rPr>
              <a:t>conda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disequazione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non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ammett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soluzioni.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34873" y="2228338"/>
            <a:ext cx="3931920" cy="1765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2552065" algn="l"/>
              </a:tabLst>
            </a:pPr>
            <a:r>
              <a:rPr dirty="0" baseline="-22222" sz="1500" spc="-75">
                <a:latin typeface="Tahoma"/>
                <a:cs typeface="Tahoma"/>
              </a:rPr>
              <a:t>5</a:t>
            </a:r>
            <a:r>
              <a:rPr dirty="0" sz="700" spc="-10">
                <a:latin typeface="Lucida Sans Unicode"/>
                <a:cs typeface="Lucida Sans Unicode"/>
              </a:rPr>
              <a:t>2(</a:t>
            </a:r>
            <a:r>
              <a:rPr dirty="0" sz="700" spc="45" i="1">
                <a:latin typeface="Arial"/>
                <a:cs typeface="Arial"/>
              </a:rPr>
              <a:t>x</a:t>
            </a:r>
            <a:r>
              <a:rPr dirty="0" sz="700" spc="210" i="1">
                <a:latin typeface="Arial"/>
                <a:cs typeface="Arial"/>
              </a:rPr>
              <a:t>−</a:t>
            </a:r>
            <a:r>
              <a:rPr dirty="0" sz="700" spc="-10">
                <a:latin typeface="Lucida Sans Unicode"/>
                <a:cs typeface="Lucida Sans Unicode"/>
              </a:rPr>
              <a:t>2</a:t>
            </a:r>
            <a:r>
              <a:rPr dirty="0" sz="700" spc="45">
                <a:latin typeface="Lucida Sans Unicode"/>
                <a:cs typeface="Lucida Sans Unicode"/>
              </a:rPr>
              <a:t>)</a:t>
            </a:r>
            <a:r>
              <a:rPr dirty="0" baseline="-22222" sz="1500" spc="-37">
                <a:latin typeface="Tahoma"/>
                <a:cs typeface="Tahoma"/>
              </a:rPr>
              <a:t>(5</a:t>
            </a:r>
            <a:r>
              <a:rPr dirty="0" sz="700" spc="-10">
                <a:latin typeface="Lucida Sans Unicode"/>
                <a:cs typeface="Lucida Sans Unicode"/>
              </a:rPr>
              <a:t>2(</a:t>
            </a:r>
            <a:r>
              <a:rPr dirty="0" sz="700" spc="45" i="1">
                <a:latin typeface="Arial"/>
                <a:cs typeface="Arial"/>
              </a:rPr>
              <a:t>x</a:t>
            </a:r>
            <a:r>
              <a:rPr dirty="0" sz="700" spc="210" i="1">
                <a:latin typeface="Arial"/>
                <a:cs typeface="Arial"/>
              </a:rPr>
              <a:t>−</a:t>
            </a:r>
            <a:r>
              <a:rPr dirty="0" sz="700" spc="-10">
                <a:latin typeface="Lucida Sans Unicode"/>
                <a:cs typeface="Lucida Sans Unicode"/>
              </a:rPr>
              <a:t>1</a:t>
            </a:r>
            <a:r>
              <a:rPr dirty="0" sz="700" spc="35">
                <a:latin typeface="Lucida Sans Unicode"/>
                <a:cs typeface="Lucida Sans Unicode"/>
              </a:rPr>
              <a:t>)</a:t>
            </a:r>
            <a:r>
              <a:rPr dirty="0" baseline="-22222" sz="1500">
                <a:latin typeface="Tahoma"/>
                <a:cs typeface="Tahoma"/>
              </a:rPr>
              <a:t>)</a:t>
            </a:r>
            <a:r>
              <a:rPr dirty="0" sz="700" spc="-15" i="1">
                <a:latin typeface="Arial"/>
                <a:cs typeface="Arial"/>
              </a:rPr>
              <a:t>x</a:t>
            </a:r>
            <a:r>
              <a:rPr dirty="0" sz="700" spc="-135" i="1">
                <a:latin typeface="Arial"/>
                <a:cs typeface="Arial"/>
              </a:rPr>
              <a:t> </a:t>
            </a:r>
            <a:r>
              <a:rPr dirty="0" sz="700" spc="-30">
                <a:latin typeface="Lucida Sans Unicode"/>
                <a:cs typeface="Lucida Sans Unicode"/>
              </a:rPr>
              <a:t>+1</a:t>
            </a:r>
            <a:r>
              <a:rPr dirty="0" sz="700" spc="105">
                <a:latin typeface="Lucida Sans Unicode"/>
                <a:cs typeface="Lucida Sans Unicode"/>
              </a:rPr>
              <a:t> </a:t>
            </a:r>
            <a:r>
              <a:rPr dirty="0" baseline="-22222" sz="1500" spc="-75" i="1">
                <a:latin typeface="Verdana"/>
                <a:cs typeface="Verdana"/>
              </a:rPr>
              <a:t>&gt;</a:t>
            </a:r>
            <a:r>
              <a:rPr dirty="0" baseline="-22222" sz="1500" spc="-112" i="1">
                <a:latin typeface="Verdana"/>
                <a:cs typeface="Verdana"/>
              </a:rPr>
              <a:t> </a:t>
            </a:r>
            <a:r>
              <a:rPr dirty="0" baseline="-22222" sz="1500" spc="-75">
                <a:latin typeface="Tahoma"/>
                <a:cs typeface="Tahoma"/>
              </a:rPr>
              <a:t>125</a:t>
            </a:r>
            <a:r>
              <a:rPr dirty="0" sz="700" spc="45" i="1">
                <a:latin typeface="Arial"/>
                <a:cs typeface="Arial"/>
              </a:rPr>
              <a:t>x</a:t>
            </a:r>
            <a:r>
              <a:rPr dirty="0" sz="700" spc="210" i="1">
                <a:latin typeface="Arial"/>
                <a:cs typeface="Arial"/>
              </a:rPr>
              <a:t>−</a:t>
            </a:r>
            <a:r>
              <a:rPr dirty="0" sz="700" spc="-80">
                <a:latin typeface="Lucida Sans Unicode"/>
                <a:cs typeface="Lucida Sans Unicode"/>
              </a:rPr>
              <a:t>1</a:t>
            </a:r>
            <a:r>
              <a:rPr dirty="0" sz="700" spc="105">
                <a:latin typeface="Lucida Sans Unicode"/>
                <a:cs typeface="Lucida Sans Unicode"/>
              </a:rPr>
              <a:t> </a:t>
            </a:r>
            <a:r>
              <a:rPr dirty="0" baseline="-22222" sz="1500" spc="60">
                <a:latin typeface="Tahoma"/>
                <a:cs typeface="Tahoma"/>
              </a:rPr>
              <a:t>=</a:t>
            </a:r>
            <a:r>
              <a:rPr dirty="0" baseline="-22222" sz="1500" spc="-60">
                <a:latin typeface="Tahoma"/>
                <a:cs typeface="Tahoma"/>
              </a:rPr>
              <a:t> </a:t>
            </a:r>
            <a:r>
              <a:rPr dirty="0" baseline="-22222" sz="1500" spc="-82">
                <a:latin typeface="Tahoma"/>
                <a:cs typeface="Tahoma"/>
              </a:rPr>
              <a:t>5</a:t>
            </a:r>
            <a:r>
              <a:rPr dirty="0" sz="700" spc="-10">
                <a:latin typeface="Lucida Sans Unicode"/>
                <a:cs typeface="Lucida Sans Unicode"/>
              </a:rPr>
              <a:t>3(</a:t>
            </a:r>
            <a:r>
              <a:rPr dirty="0" sz="700" spc="45" i="1">
                <a:latin typeface="Arial"/>
                <a:cs typeface="Arial"/>
              </a:rPr>
              <a:t>x</a:t>
            </a:r>
            <a:r>
              <a:rPr dirty="0" sz="700" spc="210" i="1">
                <a:latin typeface="Arial"/>
                <a:cs typeface="Arial"/>
              </a:rPr>
              <a:t>−</a:t>
            </a:r>
            <a:r>
              <a:rPr dirty="0" sz="700" spc="-10">
                <a:latin typeface="Lucida Sans Unicode"/>
                <a:cs typeface="Lucida Sans Unicode"/>
              </a:rPr>
              <a:t>1)</a:t>
            </a:r>
            <a:r>
              <a:rPr dirty="0" sz="700">
                <a:latin typeface="Lucida Sans Unicode"/>
                <a:cs typeface="Lucida Sans Unicode"/>
              </a:rPr>
              <a:t>	</a:t>
            </a:r>
            <a:r>
              <a:rPr dirty="0" baseline="-22222" sz="1500" spc="-75">
                <a:latin typeface="Tahoma"/>
                <a:cs typeface="Tahoma"/>
              </a:rPr>
              <a:t>5</a:t>
            </a:r>
            <a:r>
              <a:rPr dirty="0" sz="700" spc="-80">
                <a:latin typeface="Lucida Sans Unicode"/>
                <a:cs typeface="Lucida Sans Unicode"/>
              </a:rPr>
              <a:t>2</a:t>
            </a:r>
            <a:r>
              <a:rPr dirty="0" sz="700" spc="45" i="1">
                <a:latin typeface="Arial"/>
                <a:cs typeface="Arial"/>
              </a:rPr>
              <a:t>x</a:t>
            </a:r>
            <a:r>
              <a:rPr dirty="0" sz="700" spc="210" i="1">
                <a:latin typeface="Arial"/>
                <a:cs typeface="Arial"/>
              </a:rPr>
              <a:t>−</a:t>
            </a:r>
            <a:r>
              <a:rPr dirty="0" sz="700" spc="-20">
                <a:latin typeface="Lucida Sans Unicode"/>
                <a:cs typeface="Lucida Sans Unicode"/>
              </a:rPr>
              <a:t>4+2(</a:t>
            </a:r>
            <a:r>
              <a:rPr dirty="0" sz="700" spc="45" i="1">
                <a:latin typeface="Arial"/>
                <a:cs typeface="Arial"/>
              </a:rPr>
              <a:t>x</a:t>
            </a:r>
            <a:r>
              <a:rPr dirty="0" sz="700" spc="210" i="1">
                <a:latin typeface="Arial"/>
                <a:cs typeface="Arial"/>
              </a:rPr>
              <a:t>−</a:t>
            </a:r>
            <a:r>
              <a:rPr dirty="0" sz="700" spc="15">
                <a:latin typeface="Lucida Sans Unicode"/>
                <a:cs typeface="Lucida Sans Unicode"/>
              </a:rPr>
              <a:t>1)(</a:t>
            </a:r>
            <a:r>
              <a:rPr dirty="0" sz="700" spc="-15" i="1">
                <a:latin typeface="Arial"/>
                <a:cs typeface="Arial"/>
              </a:rPr>
              <a:t>x</a:t>
            </a:r>
            <a:r>
              <a:rPr dirty="0" sz="700" spc="-135" i="1">
                <a:latin typeface="Arial"/>
                <a:cs typeface="Arial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+1)</a:t>
            </a:r>
            <a:r>
              <a:rPr dirty="0" sz="700" spc="105">
                <a:latin typeface="Lucida Sans Unicode"/>
                <a:cs typeface="Lucida Sans Unicode"/>
              </a:rPr>
              <a:t> </a:t>
            </a:r>
            <a:r>
              <a:rPr dirty="0" baseline="-22222" sz="1500" spc="-75" i="1">
                <a:latin typeface="Verdana"/>
                <a:cs typeface="Verdana"/>
              </a:rPr>
              <a:t>&gt;</a:t>
            </a:r>
            <a:r>
              <a:rPr dirty="0" baseline="-22222" sz="1500" spc="-112" i="1">
                <a:latin typeface="Verdana"/>
                <a:cs typeface="Verdana"/>
              </a:rPr>
              <a:t> </a:t>
            </a:r>
            <a:r>
              <a:rPr dirty="0" baseline="-22222" sz="1500" spc="-75">
                <a:latin typeface="Tahoma"/>
                <a:cs typeface="Tahoma"/>
              </a:rPr>
              <a:t>5</a:t>
            </a:r>
            <a:r>
              <a:rPr dirty="0" sz="700" spc="-80">
                <a:latin typeface="Lucida Sans Unicode"/>
                <a:cs typeface="Lucida Sans Unicode"/>
              </a:rPr>
              <a:t>3</a:t>
            </a:r>
            <a:r>
              <a:rPr dirty="0" sz="700" spc="45" i="1">
                <a:latin typeface="Arial"/>
                <a:cs typeface="Arial"/>
              </a:rPr>
              <a:t>x</a:t>
            </a:r>
            <a:r>
              <a:rPr dirty="0" sz="700" spc="210" i="1">
                <a:latin typeface="Arial"/>
                <a:cs typeface="Arial"/>
              </a:rPr>
              <a:t>−</a:t>
            </a:r>
            <a:r>
              <a:rPr dirty="0" sz="700" spc="-80">
                <a:latin typeface="Lucida Sans Unicode"/>
                <a:cs typeface="Lucida Sans Unicode"/>
              </a:rPr>
              <a:t>3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586405" y="2290722"/>
            <a:ext cx="1524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20">
                <a:latin typeface="Lucida Sans Unicode"/>
                <a:cs typeface="Lucida Sans Unicode"/>
              </a:rPr>
              <a:t>⇔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270213" y="2682987"/>
            <a:ext cx="10287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290">
                <a:latin typeface="Lucida Sans Unicode"/>
                <a:cs typeface="Lucida Sans Unicode"/>
              </a:rPr>
              <a:t> 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87603" y="3001147"/>
            <a:ext cx="1887220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2(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20">
                <a:latin typeface="Tahoma"/>
                <a:cs typeface="Tahoma"/>
              </a:rPr>
              <a:t>1)(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1)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710611" y="2977409"/>
            <a:ext cx="1209675" cy="2146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00355" algn="l"/>
              </a:tabLst>
            </a:pP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 spc="-220">
                <a:latin typeface="Lucida Sans Unicode"/>
                <a:cs typeface="Lucida Sans Unicode"/>
              </a:rPr>
              <a:t>	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40"/>
              <a:t>Agnese</a:t>
            </a:r>
            <a:r>
              <a:rPr dirty="0" spc="15"/>
              <a:t> </a:t>
            </a:r>
            <a:r>
              <a:rPr dirty="0" spc="-10"/>
              <a:t>Di</a:t>
            </a:r>
            <a:r>
              <a:rPr dirty="0" spc="15"/>
              <a:t> </a:t>
            </a:r>
            <a:r>
              <a:rPr dirty="0" spc="-30"/>
              <a:t>Castro</a:t>
            </a:r>
          </a:p>
        </p:txBody>
      </p:sp>
      <p:sp>
        <p:nvSpPr>
          <p:cNvPr id="45" name="object 45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0"/>
              <a:t>Es</a:t>
            </a:r>
            <a:r>
              <a:rPr dirty="0" spc="-5"/>
              <a:t>p</a:t>
            </a:r>
            <a:r>
              <a:rPr dirty="0" spc="-40"/>
              <a:t>onenziale</a:t>
            </a:r>
            <a:r>
              <a:rPr dirty="0" spc="15"/>
              <a:t> </a:t>
            </a:r>
            <a:r>
              <a:rPr dirty="0" spc="50"/>
              <a:t>&amp;</a:t>
            </a:r>
            <a:r>
              <a:rPr dirty="0" spc="15"/>
              <a:t> </a:t>
            </a:r>
            <a:r>
              <a:rPr dirty="0" spc="-25"/>
              <a:t>Log</a:t>
            </a:r>
            <a:r>
              <a:rPr dirty="0" spc="-40"/>
              <a:t>a</a:t>
            </a:r>
            <a:r>
              <a:rPr dirty="0" spc="-25"/>
              <a:t>ritmo:</a:t>
            </a:r>
            <a:r>
              <a:rPr dirty="0" spc="75"/>
              <a:t> </a:t>
            </a:r>
            <a:r>
              <a:rPr dirty="0" spc="-35"/>
              <a:t>p</a:t>
            </a:r>
            <a:r>
              <a:rPr dirty="0" spc="-50"/>
              <a:t>a</a:t>
            </a:r>
            <a:r>
              <a:rPr dirty="0" spc="-25"/>
              <a:t>rte</a:t>
            </a:r>
            <a:r>
              <a:rPr dirty="0" spc="15"/>
              <a:t> </a:t>
            </a:r>
            <a:r>
              <a:rPr dirty="0" spc="-55"/>
              <a:t>4</a:t>
            </a:r>
          </a:p>
        </p:txBody>
      </p:sp>
      <p:sp>
        <p:nvSpPr>
          <p:cNvPr id="46" name="object 46"/>
          <p:cNvSpPr txBox="1"/>
          <p:nvPr/>
        </p:nvSpPr>
        <p:spPr>
          <a:xfrm>
            <a:off x="3458971" y="3367563"/>
            <a:ext cx="5473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25">
                <a:solidFill>
                  <a:srgbClr val="7A0000"/>
                </a:solidFill>
                <a:latin typeface="Lucida Sans Unicode"/>
                <a:cs typeface="Lucida Sans Unicode"/>
              </a:rPr>
              <a:t>Unitelma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Sapienza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FFF"/>
                </a:solidFill>
                <a:latin typeface="Lucida Sans Unicode"/>
                <a:cs typeface="Lucida Sans Unicode"/>
              </a:rPr>
              <a:t>17/34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9718" y="24034"/>
            <a:ext cx="40449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svolti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13830" y="853690"/>
            <a:ext cx="3487420" cy="2082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>
                <a:latin typeface="Tahoma"/>
                <a:cs typeface="Tahoma"/>
              </a:rPr>
              <a:t>Risolvendo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l’equazione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secondo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grado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2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27777" sz="1050" spc="-120">
                <a:latin typeface="Lucida Sans Unicode"/>
                <a:cs typeface="Lucida Sans Unicode"/>
              </a:rPr>
              <a:t>2</a:t>
            </a:r>
            <a:r>
              <a:rPr dirty="0" baseline="27777" sz="1050" spc="7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trova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70851" y="1230691"/>
            <a:ext cx="347980" cy="1619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8333" sz="1500" spc="37" i="1">
                <a:latin typeface="Calibri"/>
                <a:cs typeface="Calibri"/>
              </a:rPr>
              <a:t>x</a:t>
            </a:r>
            <a:r>
              <a:rPr dirty="0" sz="700" spc="-80">
                <a:latin typeface="Lucida Sans Unicode"/>
                <a:cs typeface="Lucida Sans Unicode"/>
              </a:rPr>
              <a:t>1</a:t>
            </a:r>
            <a:r>
              <a:rPr dirty="0" sz="700" spc="-25" i="1">
                <a:latin typeface="Trebuchet MS"/>
                <a:cs typeface="Trebuchet MS"/>
              </a:rPr>
              <a:t>,</a:t>
            </a:r>
            <a:r>
              <a:rPr dirty="0" sz="700" spc="-80">
                <a:latin typeface="Lucida Sans Unicode"/>
                <a:cs typeface="Lucida Sans Unicode"/>
              </a:rPr>
              <a:t>2</a:t>
            </a:r>
            <a:r>
              <a:rPr dirty="0" sz="700" spc="105">
                <a:latin typeface="Lucida Sans Unicode"/>
                <a:cs typeface="Lucida Sans Unicode"/>
              </a:rPr>
              <a:t> </a:t>
            </a:r>
            <a:r>
              <a:rPr dirty="0" baseline="8333" sz="1500" spc="60">
                <a:latin typeface="Tahoma"/>
                <a:cs typeface="Tahoma"/>
              </a:rPr>
              <a:t>=</a:t>
            </a:r>
            <a:endParaRPr baseline="8333" sz="150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479600" y="1150340"/>
            <a:ext cx="344805" cy="0"/>
          </a:xfrm>
          <a:custGeom>
            <a:avLst/>
            <a:gdLst/>
            <a:ahLst/>
            <a:cxnLst/>
            <a:rect l="l" t="t" r="r" b="b"/>
            <a:pathLst>
              <a:path w="344805" h="0">
                <a:moveTo>
                  <a:pt x="0" y="0"/>
                </a:moveTo>
                <a:lnTo>
                  <a:pt x="344424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156258" y="1306931"/>
            <a:ext cx="668020" cy="0"/>
          </a:xfrm>
          <a:custGeom>
            <a:avLst/>
            <a:gdLst/>
            <a:ahLst/>
            <a:cxnLst/>
            <a:rect l="l" t="t" r="r" b="b"/>
            <a:pathLst>
              <a:path w="668019" h="0">
                <a:moveTo>
                  <a:pt x="0" y="0"/>
                </a:moveTo>
                <a:lnTo>
                  <a:pt x="66777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1143558" y="1083663"/>
            <a:ext cx="1173480" cy="3860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879475" algn="l"/>
              </a:tabLst>
            </a:pP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±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baseline="44444" sz="1500" spc="22">
                <a:latin typeface="Lucida Sans Unicode"/>
                <a:cs typeface="Lucida Sans Unicode"/>
              </a:rPr>
              <a:t>√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24</a:t>
            </a:r>
            <a:r>
              <a:rPr dirty="0" sz="1000">
                <a:latin typeface="Tahoma"/>
                <a:cs typeface="Tahoma"/>
              </a:rPr>
              <a:t>	</a:t>
            </a:r>
            <a:r>
              <a:rPr dirty="0" sz="1000" spc="-50" u="sng">
                <a:latin typeface="Tahoma"/>
                <a:cs typeface="Tahoma"/>
              </a:rPr>
              <a:t>1</a:t>
            </a:r>
            <a:r>
              <a:rPr dirty="0" sz="1000" spc="-35" u="sng">
                <a:latin typeface="Times New Roman"/>
                <a:cs typeface="Times New Roman"/>
              </a:rPr>
              <a:t> </a:t>
            </a:r>
            <a:r>
              <a:rPr dirty="0" sz="1000" spc="-25" u="sng">
                <a:latin typeface="Lucida Sans Unicode"/>
                <a:cs typeface="Lucida Sans Unicode"/>
              </a:rPr>
              <a:t>±</a:t>
            </a:r>
            <a:r>
              <a:rPr dirty="0" sz="1000" spc="-100" u="sng">
                <a:latin typeface="Lucida Sans Unicode"/>
                <a:cs typeface="Lucida Sans Unicode"/>
              </a:rPr>
              <a:t> </a:t>
            </a:r>
            <a:r>
              <a:rPr dirty="0" sz="1000" spc="-50" u="sng">
                <a:latin typeface="Tahoma"/>
                <a:cs typeface="Tahoma"/>
              </a:rPr>
              <a:t>5</a:t>
            </a:r>
            <a:endParaRPr sz="1000">
              <a:latin typeface="Tahoma"/>
              <a:cs typeface="Tahoma"/>
            </a:endParaRPr>
          </a:p>
          <a:p>
            <a:pPr algn="r" marR="113664">
              <a:lnSpc>
                <a:spcPct val="100000"/>
              </a:lnSpc>
              <a:spcBef>
                <a:spcPts val="155"/>
              </a:spcBef>
            </a:pPr>
            <a:r>
              <a:rPr dirty="0" sz="1000" spc="-50">
                <a:latin typeface="Tahoma"/>
                <a:cs typeface="Tahoma"/>
              </a:rPr>
              <a:t>4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445818" y="1317483"/>
            <a:ext cx="889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4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861654" y="1230691"/>
            <a:ext cx="12382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40">
                <a:latin typeface="Tahoma"/>
                <a:cs typeface="Tahoma"/>
              </a:rPr>
              <a:t>=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468422" y="1230691"/>
            <a:ext cx="1348105" cy="2387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00355" algn="l"/>
              </a:tabLst>
            </a:pPr>
            <a:r>
              <a:rPr dirty="0" sz="1000" spc="55">
                <a:latin typeface="Lucida Sans Unicode"/>
                <a:cs typeface="Lucida Sans Unicode"/>
              </a:rPr>
              <a:t>⇒</a:t>
            </a:r>
            <a:r>
              <a:rPr dirty="0" sz="1000" spc="55">
                <a:latin typeface="Lucida Sans Unicode"/>
                <a:cs typeface="Lucida Sans Unicode"/>
              </a:rPr>
              <a:t>	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baseline="-11904" sz="1050" spc="-120">
                <a:latin typeface="Lucida Sans Unicode"/>
                <a:cs typeface="Lucida Sans Unicode"/>
              </a:rPr>
              <a:t>1</a:t>
            </a:r>
            <a:r>
              <a:rPr dirty="0" baseline="-11904" sz="1050" spc="157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80">
                <a:latin typeface="Tahoma"/>
                <a:cs typeface="Tahoma"/>
              </a:rPr>
              <a:t> </a:t>
            </a:r>
            <a:r>
              <a:rPr dirty="0" baseline="-38888" sz="1500" spc="-75">
                <a:latin typeface="Tahoma"/>
                <a:cs typeface="Tahoma"/>
              </a:rPr>
              <a:t>2</a:t>
            </a:r>
            <a:r>
              <a:rPr dirty="0" baseline="-38888" sz="1500">
                <a:latin typeface="Tahoma"/>
                <a:cs typeface="Tahoma"/>
              </a:rPr>
              <a:t> </a:t>
            </a:r>
            <a:r>
              <a:rPr dirty="0" baseline="-38888" sz="1500" spc="-15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130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baseline="-11904" sz="1050" spc="-120">
                <a:latin typeface="Lucida Sans Unicode"/>
                <a:cs typeface="Lucida Sans Unicode"/>
              </a:rPr>
              <a:t>2</a:t>
            </a:r>
            <a:r>
              <a:rPr dirty="0" baseline="-11904" sz="1050" spc="157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95" i="1">
                <a:latin typeface="Verdana"/>
                <a:cs typeface="Verdana"/>
              </a:rPr>
              <a:t>,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052216" y="1145093"/>
            <a:ext cx="889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 u="sng">
                <a:latin typeface="Tahoma"/>
                <a:cs typeface="Tahoma"/>
              </a:rPr>
              <a:t>3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40"/>
              <a:t>Agnese</a:t>
            </a:r>
            <a:r>
              <a:rPr dirty="0" spc="15"/>
              <a:t> </a:t>
            </a:r>
            <a:r>
              <a:rPr dirty="0" spc="-10"/>
              <a:t>Di</a:t>
            </a:r>
            <a:r>
              <a:rPr dirty="0" spc="15"/>
              <a:t> </a:t>
            </a:r>
            <a:r>
              <a:rPr dirty="0" spc="-30"/>
              <a:t>Castro</a:t>
            </a:r>
          </a:p>
        </p:txBody>
      </p:sp>
      <p:sp>
        <p:nvSpPr>
          <p:cNvPr id="18" name="object 1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0"/>
              <a:t>Es</a:t>
            </a:r>
            <a:r>
              <a:rPr dirty="0" spc="-5"/>
              <a:t>p</a:t>
            </a:r>
            <a:r>
              <a:rPr dirty="0" spc="-40"/>
              <a:t>onenziale</a:t>
            </a:r>
            <a:r>
              <a:rPr dirty="0" spc="15"/>
              <a:t> </a:t>
            </a:r>
            <a:r>
              <a:rPr dirty="0" spc="50"/>
              <a:t>&amp;</a:t>
            </a:r>
            <a:r>
              <a:rPr dirty="0" spc="15"/>
              <a:t> </a:t>
            </a:r>
            <a:r>
              <a:rPr dirty="0" spc="-25"/>
              <a:t>Log</a:t>
            </a:r>
            <a:r>
              <a:rPr dirty="0" spc="-40"/>
              <a:t>a</a:t>
            </a:r>
            <a:r>
              <a:rPr dirty="0" spc="-25"/>
              <a:t>ritmo:</a:t>
            </a:r>
            <a:r>
              <a:rPr dirty="0" spc="75"/>
              <a:t> </a:t>
            </a:r>
            <a:r>
              <a:rPr dirty="0" spc="-35"/>
              <a:t>p</a:t>
            </a:r>
            <a:r>
              <a:rPr dirty="0" spc="-50"/>
              <a:t>a</a:t>
            </a:r>
            <a:r>
              <a:rPr dirty="0" spc="-25"/>
              <a:t>rte</a:t>
            </a:r>
            <a:r>
              <a:rPr dirty="0" spc="15"/>
              <a:t> </a:t>
            </a:r>
            <a:r>
              <a:rPr dirty="0" spc="-55"/>
              <a:t>4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3458971" y="3367563"/>
            <a:ext cx="5473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25">
                <a:solidFill>
                  <a:srgbClr val="7A0000"/>
                </a:solidFill>
                <a:latin typeface="Lucida Sans Unicode"/>
                <a:cs typeface="Lucida Sans Unicode"/>
              </a:rPr>
              <a:t>Unitelma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Sapienza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FFF"/>
                </a:solidFill>
                <a:latin typeface="Lucida Sans Unicode"/>
                <a:cs typeface="Lucida Sans Unicode"/>
              </a:rPr>
              <a:t>18/34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9718" y="24034"/>
            <a:ext cx="40449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svolti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13830" y="853690"/>
            <a:ext cx="3487420" cy="2082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>
                <a:latin typeface="Tahoma"/>
                <a:cs typeface="Tahoma"/>
              </a:rPr>
              <a:t>Risolvendo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l’equazione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secondo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grado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2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27777" sz="1050" spc="-120">
                <a:latin typeface="Lucida Sans Unicode"/>
                <a:cs typeface="Lucida Sans Unicode"/>
              </a:rPr>
              <a:t>2</a:t>
            </a:r>
            <a:r>
              <a:rPr dirty="0" baseline="27777" sz="1050" spc="7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trova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70851" y="1230691"/>
            <a:ext cx="347980" cy="1619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8333" sz="1500" spc="37" i="1">
                <a:latin typeface="Calibri"/>
                <a:cs typeface="Calibri"/>
              </a:rPr>
              <a:t>x</a:t>
            </a:r>
            <a:r>
              <a:rPr dirty="0" sz="700" spc="-80">
                <a:latin typeface="Lucida Sans Unicode"/>
                <a:cs typeface="Lucida Sans Unicode"/>
              </a:rPr>
              <a:t>1</a:t>
            </a:r>
            <a:r>
              <a:rPr dirty="0" sz="700" spc="-25" i="1">
                <a:latin typeface="Trebuchet MS"/>
                <a:cs typeface="Trebuchet MS"/>
              </a:rPr>
              <a:t>,</a:t>
            </a:r>
            <a:r>
              <a:rPr dirty="0" sz="700" spc="-80">
                <a:latin typeface="Lucida Sans Unicode"/>
                <a:cs typeface="Lucida Sans Unicode"/>
              </a:rPr>
              <a:t>2</a:t>
            </a:r>
            <a:r>
              <a:rPr dirty="0" sz="700" spc="105">
                <a:latin typeface="Lucida Sans Unicode"/>
                <a:cs typeface="Lucida Sans Unicode"/>
              </a:rPr>
              <a:t> </a:t>
            </a:r>
            <a:r>
              <a:rPr dirty="0" baseline="8333" sz="1500" spc="60">
                <a:latin typeface="Tahoma"/>
                <a:cs typeface="Tahoma"/>
              </a:rPr>
              <a:t>=</a:t>
            </a:r>
            <a:endParaRPr baseline="8333" sz="150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479600" y="1150340"/>
            <a:ext cx="344805" cy="0"/>
          </a:xfrm>
          <a:custGeom>
            <a:avLst/>
            <a:gdLst/>
            <a:ahLst/>
            <a:cxnLst/>
            <a:rect l="l" t="t" r="r" b="b"/>
            <a:pathLst>
              <a:path w="344805" h="0">
                <a:moveTo>
                  <a:pt x="0" y="0"/>
                </a:moveTo>
                <a:lnTo>
                  <a:pt x="344424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156258" y="1306931"/>
            <a:ext cx="668020" cy="0"/>
          </a:xfrm>
          <a:custGeom>
            <a:avLst/>
            <a:gdLst/>
            <a:ahLst/>
            <a:cxnLst/>
            <a:rect l="l" t="t" r="r" b="b"/>
            <a:pathLst>
              <a:path w="668019" h="0">
                <a:moveTo>
                  <a:pt x="0" y="0"/>
                </a:moveTo>
                <a:lnTo>
                  <a:pt x="66777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1143558" y="1083663"/>
            <a:ext cx="1173480" cy="3860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879475" algn="l"/>
              </a:tabLst>
            </a:pP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±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baseline="44444" sz="1500" spc="22">
                <a:latin typeface="Lucida Sans Unicode"/>
                <a:cs typeface="Lucida Sans Unicode"/>
              </a:rPr>
              <a:t>√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24</a:t>
            </a:r>
            <a:r>
              <a:rPr dirty="0" sz="1000">
                <a:latin typeface="Tahoma"/>
                <a:cs typeface="Tahoma"/>
              </a:rPr>
              <a:t>	</a:t>
            </a:r>
            <a:r>
              <a:rPr dirty="0" sz="1000" spc="-50" u="sng">
                <a:latin typeface="Tahoma"/>
                <a:cs typeface="Tahoma"/>
              </a:rPr>
              <a:t>1</a:t>
            </a:r>
            <a:r>
              <a:rPr dirty="0" sz="1000" spc="-35" u="sng">
                <a:latin typeface="Times New Roman"/>
                <a:cs typeface="Times New Roman"/>
              </a:rPr>
              <a:t> </a:t>
            </a:r>
            <a:r>
              <a:rPr dirty="0" sz="1000" spc="-25" u="sng">
                <a:latin typeface="Lucida Sans Unicode"/>
                <a:cs typeface="Lucida Sans Unicode"/>
              </a:rPr>
              <a:t>±</a:t>
            </a:r>
            <a:r>
              <a:rPr dirty="0" sz="1000" spc="-100" u="sng">
                <a:latin typeface="Lucida Sans Unicode"/>
                <a:cs typeface="Lucida Sans Unicode"/>
              </a:rPr>
              <a:t> </a:t>
            </a:r>
            <a:r>
              <a:rPr dirty="0" sz="1000" spc="-50" u="sng">
                <a:latin typeface="Tahoma"/>
                <a:cs typeface="Tahoma"/>
              </a:rPr>
              <a:t>5</a:t>
            </a:r>
            <a:endParaRPr sz="1000">
              <a:latin typeface="Tahoma"/>
              <a:cs typeface="Tahoma"/>
            </a:endParaRPr>
          </a:p>
          <a:p>
            <a:pPr algn="r" marR="113664">
              <a:lnSpc>
                <a:spcPct val="100000"/>
              </a:lnSpc>
              <a:spcBef>
                <a:spcPts val="155"/>
              </a:spcBef>
            </a:pPr>
            <a:r>
              <a:rPr dirty="0" sz="1000" spc="-50">
                <a:latin typeface="Tahoma"/>
                <a:cs typeface="Tahoma"/>
              </a:rPr>
              <a:t>4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445818" y="1317483"/>
            <a:ext cx="889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4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861654" y="1230691"/>
            <a:ext cx="12382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40">
                <a:latin typeface="Tahoma"/>
                <a:cs typeface="Tahoma"/>
              </a:rPr>
              <a:t>=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468422" y="1230691"/>
            <a:ext cx="1348105" cy="2387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00355" algn="l"/>
              </a:tabLst>
            </a:pPr>
            <a:r>
              <a:rPr dirty="0" sz="1000" spc="55">
                <a:latin typeface="Lucida Sans Unicode"/>
                <a:cs typeface="Lucida Sans Unicode"/>
              </a:rPr>
              <a:t>⇒</a:t>
            </a:r>
            <a:r>
              <a:rPr dirty="0" sz="1000" spc="55">
                <a:latin typeface="Lucida Sans Unicode"/>
                <a:cs typeface="Lucida Sans Unicode"/>
              </a:rPr>
              <a:t>	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baseline="-11904" sz="1050" spc="-120">
                <a:latin typeface="Lucida Sans Unicode"/>
                <a:cs typeface="Lucida Sans Unicode"/>
              </a:rPr>
              <a:t>1</a:t>
            </a:r>
            <a:r>
              <a:rPr dirty="0" baseline="-11904" sz="1050" spc="157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80">
                <a:latin typeface="Tahoma"/>
                <a:cs typeface="Tahoma"/>
              </a:rPr>
              <a:t> </a:t>
            </a:r>
            <a:r>
              <a:rPr dirty="0" baseline="-38888" sz="1500" spc="-75">
                <a:latin typeface="Tahoma"/>
                <a:cs typeface="Tahoma"/>
              </a:rPr>
              <a:t>2</a:t>
            </a:r>
            <a:r>
              <a:rPr dirty="0" baseline="-38888" sz="1500">
                <a:latin typeface="Tahoma"/>
                <a:cs typeface="Tahoma"/>
              </a:rPr>
              <a:t> </a:t>
            </a:r>
            <a:r>
              <a:rPr dirty="0" baseline="-38888" sz="1500" spc="-15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130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baseline="-11904" sz="1050" spc="-120">
                <a:latin typeface="Lucida Sans Unicode"/>
                <a:cs typeface="Lucida Sans Unicode"/>
              </a:rPr>
              <a:t>2</a:t>
            </a:r>
            <a:r>
              <a:rPr dirty="0" baseline="-11904" sz="1050" spc="157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95" i="1">
                <a:latin typeface="Verdana"/>
                <a:cs typeface="Verdana"/>
              </a:rPr>
              <a:t>,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052216" y="1145093"/>
            <a:ext cx="889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 u="sng">
                <a:latin typeface="Tahoma"/>
                <a:cs typeface="Tahoma"/>
              </a:rPr>
              <a:t>3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56006" y="1544521"/>
            <a:ext cx="201295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dunque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disequazione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verificata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70">
                <a:latin typeface="Tahoma"/>
                <a:cs typeface="Tahoma"/>
              </a:rPr>
              <a:t>s</a:t>
            </a:r>
            <a:r>
              <a:rPr dirty="0" sz="1000" spc="-85">
                <a:latin typeface="Tahoma"/>
                <a:cs typeface="Tahoma"/>
              </a:rPr>
              <a:t>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015807" y="1953094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749272" y="1876842"/>
            <a:ext cx="54800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471170" algn="l"/>
              </a:tabLst>
            </a:pPr>
            <a:r>
              <a:rPr dirty="0" sz="1000" spc="25" i="1">
                <a:solidFill>
                  <a:srgbClr val="FF0000"/>
                </a:solidFill>
                <a:latin typeface="Calibri"/>
                <a:cs typeface="Calibri"/>
              </a:rPr>
              <a:t>x</a:t>
            </a:r>
            <a:r>
              <a:rPr dirty="0" sz="1000" spc="25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 spc="-85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 spc="-50" i="1">
                <a:solidFill>
                  <a:srgbClr val="FF0000"/>
                </a:solidFill>
                <a:latin typeface="Verdana"/>
                <a:cs typeface="Verdana"/>
              </a:rPr>
              <a:t>&gt;</a:t>
            </a:r>
            <a:r>
              <a:rPr dirty="0" sz="1000" i="1">
                <a:solidFill>
                  <a:srgbClr val="FF0000"/>
                </a:solidFill>
                <a:latin typeface="Verdana"/>
                <a:cs typeface="Verdana"/>
              </a:rPr>
              <a:t>	</a:t>
            </a:r>
            <a:r>
              <a:rPr dirty="0" sz="1000" spc="-50">
                <a:latin typeface="Tahoma"/>
                <a:cs typeface="Tahoma"/>
              </a:rPr>
              <a:t>o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003107" y="1791244"/>
            <a:ext cx="889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3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003107" y="1963633"/>
            <a:ext cx="889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397861" y="1876842"/>
            <a:ext cx="461009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25" i="1">
                <a:solidFill>
                  <a:srgbClr val="FF0000"/>
                </a:solidFill>
                <a:latin typeface="Calibri"/>
                <a:cs typeface="Calibri"/>
              </a:rPr>
              <a:t>x</a:t>
            </a:r>
            <a:r>
              <a:rPr dirty="0" sz="1000" spc="25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 spc="-85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 spc="-50" i="1">
                <a:solidFill>
                  <a:srgbClr val="FF0000"/>
                </a:solidFill>
                <a:latin typeface="Verdana"/>
                <a:cs typeface="Verdana"/>
              </a:rPr>
              <a:t>&lt;</a:t>
            </a:r>
            <a:r>
              <a:rPr dirty="0" sz="1000" spc="-75" i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1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40"/>
              <a:t>Agnese</a:t>
            </a:r>
            <a:r>
              <a:rPr dirty="0" spc="15"/>
              <a:t> </a:t>
            </a:r>
            <a:r>
              <a:rPr dirty="0" spc="-10"/>
              <a:t>Di</a:t>
            </a:r>
            <a:r>
              <a:rPr dirty="0" spc="15"/>
              <a:t> </a:t>
            </a:r>
            <a:r>
              <a:rPr dirty="0" spc="-30"/>
              <a:t>Castro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0"/>
              <a:t>Es</a:t>
            </a:r>
            <a:r>
              <a:rPr dirty="0" spc="-5"/>
              <a:t>p</a:t>
            </a:r>
            <a:r>
              <a:rPr dirty="0" spc="-40"/>
              <a:t>onenziale</a:t>
            </a:r>
            <a:r>
              <a:rPr dirty="0" spc="15"/>
              <a:t> </a:t>
            </a:r>
            <a:r>
              <a:rPr dirty="0" spc="50"/>
              <a:t>&amp;</a:t>
            </a:r>
            <a:r>
              <a:rPr dirty="0" spc="15"/>
              <a:t> </a:t>
            </a:r>
            <a:r>
              <a:rPr dirty="0" spc="-25"/>
              <a:t>Log</a:t>
            </a:r>
            <a:r>
              <a:rPr dirty="0" spc="-40"/>
              <a:t>a</a:t>
            </a:r>
            <a:r>
              <a:rPr dirty="0" spc="-25"/>
              <a:t>ritmo:</a:t>
            </a:r>
            <a:r>
              <a:rPr dirty="0" spc="75"/>
              <a:t> </a:t>
            </a:r>
            <a:r>
              <a:rPr dirty="0" spc="-35"/>
              <a:t>p</a:t>
            </a:r>
            <a:r>
              <a:rPr dirty="0" spc="-50"/>
              <a:t>a</a:t>
            </a:r>
            <a:r>
              <a:rPr dirty="0" spc="-25"/>
              <a:t>rte</a:t>
            </a:r>
            <a:r>
              <a:rPr dirty="0" spc="15"/>
              <a:t> </a:t>
            </a:r>
            <a:r>
              <a:rPr dirty="0" spc="-55"/>
              <a:t>4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3458971" y="3367563"/>
            <a:ext cx="5473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25">
                <a:solidFill>
                  <a:srgbClr val="7A0000"/>
                </a:solidFill>
                <a:latin typeface="Lucida Sans Unicode"/>
                <a:cs typeface="Lucida Sans Unicode"/>
              </a:rPr>
              <a:t>Unitelma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Sapienza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FFF"/>
                </a:solidFill>
                <a:latin typeface="Lucida Sans Unicode"/>
                <a:cs typeface="Lucida Sans Unicode"/>
              </a:rPr>
              <a:t>18/34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9718" y="24034"/>
            <a:ext cx="40449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svolti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6187" rIns="0" bIns="0" rtlCol="0" vert="horz">
            <a:spAutoFit/>
          </a:bodyPr>
          <a:lstStyle/>
          <a:p>
            <a:pPr marL="31115">
              <a:lnSpc>
                <a:spcPct val="100000"/>
              </a:lnSpc>
            </a:pPr>
            <a:r>
              <a:rPr dirty="0" sz="1000" spc="-50">
                <a:solidFill>
                  <a:srgbClr val="007F00"/>
                </a:solidFill>
              </a:rPr>
              <a:t>Esercizio</a:t>
            </a:r>
            <a:endParaRPr sz="1000"/>
          </a:p>
        </p:txBody>
      </p:sp>
      <p:sp>
        <p:nvSpPr>
          <p:cNvPr id="5" name="object 5"/>
          <p:cNvSpPr/>
          <p:nvPr/>
        </p:nvSpPr>
        <p:spPr>
          <a:xfrm>
            <a:off x="75729" y="385951"/>
            <a:ext cx="4456607" cy="1016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468835" y="859116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77330" y="909917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298183"/>
            <a:ext cx="50800" cy="57363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361684"/>
            <a:ext cx="50800" cy="5101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5729" y="468529"/>
            <a:ext cx="4457065" cy="454659"/>
          </a:xfrm>
          <a:custGeom>
            <a:avLst/>
            <a:gdLst/>
            <a:ahLst/>
            <a:cxnLst/>
            <a:rect l="l" t="t" r="r" b="b"/>
            <a:pathLst>
              <a:path w="4457065" h="454659">
                <a:moveTo>
                  <a:pt x="4456606" y="0"/>
                </a:moveTo>
                <a:lnTo>
                  <a:pt x="0" y="0"/>
                </a:lnTo>
                <a:lnTo>
                  <a:pt x="0" y="403287"/>
                </a:lnTo>
                <a:lnTo>
                  <a:pt x="16636" y="440801"/>
                </a:lnTo>
                <a:lnTo>
                  <a:pt x="4405806" y="454087"/>
                </a:lnTo>
                <a:lnTo>
                  <a:pt x="4420049" y="452043"/>
                </a:lnTo>
                <a:lnTo>
                  <a:pt x="4451170" y="426084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348984"/>
            <a:ext cx="0" cy="542290"/>
          </a:xfrm>
          <a:custGeom>
            <a:avLst/>
            <a:gdLst/>
            <a:ahLst/>
            <a:cxnLst/>
            <a:rect l="l" t="t" r="r" b="b"/>
            <a:pathLst>
              <a:path w="0" h="542290">
                <a:moveTo>
                  <a:pt x="0" y="541882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33628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32358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31088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291834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13830" y="486522"/>
            <a:ext cx="1865630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0">
                <a:latin typeface="Tahoma"/>
                <a:cs typeface="Tahoma"/>
              </a:rPr>
              <a:t>Risolvere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seguente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disequazione: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023541" y="798855"/>
            <a:ext cx="36830" cy="0"/>
          </a:xfrm>
          <a:custGeom>
            <a:avLst/>
            <a:gdLst/>
            <a:ahLst/>
            <a:cxnLst/>
            <a:rect l="l" t="t" r="r" b="b"/>
            <a:pathLst>
              <a:path w="36830" h="0">
                <a:moveTo>
                  <a:pt x="0" y="0"/>
                </a:moveTo>
                <a:lnTo>
                  <a:pt x="36766" y="0"/>
                </a:lnTo>
              </a:path>
            </a:pathLst>
          </a:custGeom>
          <a:ln w="4305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1932393" y="765363"/>
            <a:ext cx="743585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3</a:t>
            </a:r>
            <a:r>
              <a:rPr dirty="0" sz="1000" spc="-195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baseline="16666" sz="750" spc="-15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baseline="16666" sz="750" i="1">
                <a:solidFill>
                  <a:srgbClr val="0000FF"/>
                </a:solidFill>
                <a:latin typeface="Arial"/>
                <a:cs typeface="Arial"/>
              </a:rPr>
              <a:t>  </a:t>
            </a:r>
            <a:r>
              <a:rPr dirty="0" baseline="16666" sz="750" spc="22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spc="-365">
                <a:solidFill>
                  <a:srgbClr val="0000FF"/>
                </a:solidFill>
                <a:latin typeface="Lucida Sans Unicode"/>
                <a:cs typeface="Lucida Sans Unicode"/>
              </a:rPr>
              <a:t>·</a:t>
            </a:r>
            <a:r>
              <a:rPr dirty="0" sz="1000" spc="-95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65">
                <a:solidFill>
                  <a:srgbClr val="0000FF"/>
                </a:solidFill>
                <a:latin typeface="Tahoma"/>
                <a:cs typeface="Tahoma"/>
              </a:rPr>
              <a:t>3</a:t>
            </a:r>
            <a:r>
              <a:rPr dirty="0" baseline="16666" sz="750" spc="-37">
                <a:solidFill>
                  <a:srgbClr val="0000FF"/>
                </a:solidFill>
                <a:latin typeface="Lucida Sans Unicode"/>
                <a:cs typeface="Lucida Sans Unicode"/>
              </a:rPr>
              <a:t>1+</a:t>
            </a:r>
            <a:r>
              <a:rPr dirty="0" baseline="16666" sz="750" spc="-15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baseline="16666" sz="750" i="1">
                <a:solidFill>
                  <a:srgbClr val="0000FF"/>
                </a:solidFill>
                <a:latin typeface="Arial"/>
                <a:cs typeface="Arial"/>
              </a:rPr>
              <a:t>   </a:t>
            </a:r>
            <a:r>
              <a:rPr dirty="0" baseline="16666" sz="750" spc="-97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spc="-50" i="1">
                <a:solidFill>
                  <a:srgbClr val="0000FF"/>
                </a:solidFill>
                <a:latin typeface="Verdana"/>
                <a:cs typeface="Verdana"/>
              </a:rPr>
              <a:t>&lt;</a:t>
            </a:r>
            <a:r>
              <a:rPr dirty="0" sz="1000" spc="-75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3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012416" y="723400"/>
            <a:ext cx="387350" cy="920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238760" algn="l"/>
                <a:tab pos="374015" algn="l"/>
              </a:tabLst>
            </a:pPr>
            <a:r>
              <a:rPr dirty="0" sz="500" spc="-55">
                <a:solidFill>
                  <a:srgbClr val="0000FF"/>
                </a:solidFill>
                <a:latin typeface="Lucida Sans Unicode"/>
                <a:cs typeface="Lucida Sans Unicode"/>
              </a:rPr>
              <a:t>1</a:t>
            </a:r>
            <a:r>
              <a:rPr dirty="0" sz="500" spc="-55">
                <a:solidFill>
                  <a:srgbClr val="0000FF"/>
                </a:solidFill>
                <a:latin typeface="Lucida Sans Unicode"/>
                <a:cs typeface="Lucida Sans Unicode"/>
              </a:rPr>
              <a:t>	</a:t>
            </a:r>
            <a:r>
              <a:rPr dirty="0" sz="500" spc="-5" u="sng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500" spc="-5" u="sng">
                <a:solidFill>
                  <a:srgbClr val="0000FF"/>
                </a:solidFill>
                <a:latin typeface="Times New Roman"/>
                <a:cs typeface="Times New Roman"/>
              </a:rPr>
              <a:t>  </a:t>
            </a:r>
            <a:r>
              <a:rPr dirty="0" sz="500" spc="-50" u="sng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500" spc="-55" u="sng">
                <a:solidFill>
                  <a:srgbClr val="0000FF"/>
                </a:solidFill>
                <a:latin typeface="Lucida Sans Unicode"/>
                <a:cs typeface="Lucida Sans Unicode"/>
              </a:rPr>
              <a:t>1</a:t>
            </a:r>
            <a:r>
              <a:rPr dirty="0" sz="500" spc="-5" u="sng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500" u="sng">
                <a:solidFill>
                  <a:srgbClr val="0000FF"/>
                </a:solidFill>
                <a:latin typeface="Times New Roman"/>
                <a:cs typeface="Times New Roman"/>
              </a:rPr>
              <a:t>	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40"/>
              <a:t>Agnese</a:t>
            </a:r>
            <a:r>
              <a:rPr dirty="0" spc="15"/>
              <a:t> </a:t>
            </a:r>
            <a:r>
              <a:rPr dirty="0" spc="-10"/>
              <a:t>Di</a:t>
            </a:r>
            <a:r>
              <a:rPr dirty="0" spc="15"/>
              <a:t> </a:t>
            </a:r>
            <a:r>
              <a:rPr dirty="0" spc="-30"/>
              <a:t>Castro</a:t>
            </a:r>
          </a:p>
        </p:txBody>
      </p:sp>
      <p:sp>
        <p:nvSpPr>
          <p:cNvPr id="26" name="object 26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0"/>
              <a:t>Es</a:t>
            </a:r>
            <a:r>
              <a:rPr dirty="0" spc="-5"/>
              <a:t>p</a:t>
            </a:r>
            <a:r>
              <a:rPr dirty="0" spc="-40"/>
              <a:t>onenziale</a:t>
            </a:r>
            <a:r>
              <a:rPr dirty="0" spc="15"/>
              <a:t> </a:t>
            </a:r>
            <a:r>
              <a:rPr dirty="0" spc="50"/>
              <a:t>&amp;</a:t>
            </a:r>
            <a:r>
              <a:rPr dirty="0" spc="15"/>
              <a:t> </a:t>
            </a:r>
            <a:r>
              <a:rPr dirty="0" spc="-25"/>
              <a:t>Log</a:t>
            </a:r>
            <a:r>
              <a:rPr dirty="0" spc="-40"/>
              <a:t>a</a:t>
            </a:r>
            <a:r>
              <a:rPr dirty="0" spc="-25"/>
              <a:t>ritmo:</a:t>
            </a:r>
            <a:r>
              <a:rPr dirty="0" spc="75"/>
              <a:t> </a:t>
            </a:r>
            <a:r>
              <a:rPr dirty="0" spc="-35"/>
              <a:t>p</a:t>
            </a:r>
            <a:r>
              <a:rPr dirty="0" spc="-50"/>
              <a:t>a</a:t>
            </a:r>
            <a:r>
              <a:rPr dirty="0" spc="-25"/>
              <a:t>rte</a:t>
            </a:r>
            <a:r>
              <a:rPr dirty="0" spc="15"/>
              <a:t> </a:t>
            </a:r>
            <a:r>
              <a:rPr dirty="0" spc="-55"/>
              <a:t>4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3458971" y="3367563"/>
            <a:ext cx="5473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25">
                <a:solidFill>
                  <a:srgbClr val="7A0000"/>
                </a:solidFill>
                <a:latin typeface="Lucida Sans Unicode"/>
                <a:cs typeface="Lucida Sans Unicode"/>
              </a:rPr>
              <a:t>Unitelma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Sapienza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FFF"/>
                </a:solidFill>
                <a:latin typeface="Lucida Sans Unicode"/>
                <a:cs typeface="Lucida Sans Unicode"/>
              </a:rPr>
              <a:t>19/34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9718" y="24034"/>
            <a:ext cx="40449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svolti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6187" rIns="0" bIns="0" rtlCol="0" vert="horz">
            <a:spAutoFit/>
          </a:bodyPr>
          <a:lstStyle/>
          <a:p>
            <a:pPr marL="31115">
              <a:lnSpc>
                <a:spcPct val="100000"/>
              </a:lnSpc>
            </a:pPr>
            <a:r>
              <a:rPr dirty="0" sz="1000" spc="-50">
                <a:solidFill>
                  <a:srgbClr val="007F00"/>
                </a:solidFill>
              </a:rPr>
              <a:t>Esercizio</a:t>
            </a:r>
            <a:endParaRPr sz="1000"/>
          </a:p>
        </p:txBody>
      </p:sp>
      <p:sp>
        <p:nvSpPr>
          <p:cNvPr id="5" name="object 5"/>
          <p:cNvSpPr/>
          <p:nvPr/>
        </p:nvSpPr>
        <p:spPr>
          <a:xfrm>
            <a:off x="75729" y="385951"/>
            <a:ext cx="4456607" cy="1016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468835" y="859116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77330" y="909917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298183"/>
            <a:ext cx="50800" cy="57363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361684"/>
            <a:ext cx="50800" cy="5101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5729" y="468529"/>
            <a:ext cx="4457065" cy="454659"/>
          </a:xfrm>
          <a:custGeom>
            <a:avLst/>
            <a:gdLst/>
            <a:ahLst/>
            <a:cxnLst/>
            <a:rect l="l" t="t" r="r" b="b"/>
            <a:pathLst>
              <a:path w="4457065" h="454659">
                <a:moveTo>
                  <a:pt x="4456606" y="0"/>
                </a:moveTo>
                <a:lnTo>
                  <a:pt x="0" y="0"/>
                </a:lnTo>
                <a:lnTo>
                  <a:pt x="0" y="403287"/>
                </a:lnTo>
                <a:lnTo>
                  <a:pt x="16636" y="440801"/>
                </a:lnTo>
                <a:lnTo>
                  <a:pt x="4405806" y="454087"/>
                </a:lnTo>
                <a:lnTo>
                  <a:pt x="4420049" y="452043"/>
                </a:lnTo>
                <a:lnTo>
                  <a:pt x="4451170" y="426084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348984"/>
            <a:ext cx="0" cy="542290"/>
          </a:xfrm>
          <a:custGeom>
            <a:avLst/>
            <a:gdLst/>
            <a:ahLst/>
            <a:cxnLst/>
            <a:rect l="l" t="t" r="r" b="b"/>
            <a:pathLst>
              <a:path w="0" h="542290">
                <a:moveTo>
                  <a:pt x="0" y="541882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33628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32358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31088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291834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13830" y="486522"/>
            <a:ext cx="1865630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0">
                <a:latin typeface="Tahoma"/>
                <a:cs typeface="Tahoma"/>
              </a:rPr>
              <a:t>Risolvere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seguente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disequazione: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023541" y="798855"/>
            <a:ext cx="36830" cy="0"/>
          </a:xfrm>
          <a:custGeom>
            <a:avLst/>
            <a:gdLst/>
            <a:ahLst/>
            <a:cxnLst/>
            <a:rect l="l" t="t" r="r" b="b"/>
            <a:pathLst>
              <a:path w="36830" h="0">
                <a:moveTo>
                  <a:pt x="0" y="0"/>
                </a:moveTo>
                <a:lnTo>
                  <a:pt x="36766" y="0"/>
                </a:lnTo>
              </a:path>
            </a:pathLst>
          </a:custGeom>
          <a:ln w="4305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1932393" y="765363"/>
            <a:ext cx="743585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3</a:t>
            </a:r>
            <a:r>
              <a:rPr dirty="0" sz="1000" spc="-195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baseline="16666" sz="750" spc="-15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baseline="16666" sz="750" i="1">
                <a:solidFill>
                  <a:srgbClr val="0000FF"/>
                </a:solidFill>
                <a:latin typeface="Arial"/>
                <a:cs typeface="Arial"/>
              </a:rPr>
              <a:t>  </a:t>
            </a:r>
            <a:r>
              <a:rPr dirty="0" baseline="16666" sz="750" spc="22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spc="-365">
                <a:solidFill>
                  <a:srgbClr val="0000FF"/>
                </a:solidFill>
                <a:latin typeface="Lucida Sans Unicode"/>
                <a:cs typeface="Lucida Sans Unicode"/>
              </a:rPr>
              <a:t>·</a:t>
            </a:r>
            <a:r>
              <a:rPr dirty="0" sz="1000" spc="-95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65">
                <a:solidFill>
                  <a:srgbClr val="0000FF"/>
                </a:solidFill>
                <a:latin typeface="Tahoma"/>
                <a:cs typeface="Tahoma"/>
              </a:rPr>
              <a:t>3</a:t>
            </a:r>
            <a:r>
              <a:rPr dirty="0" baseline="16666" sz="750" spc="-37">
                <a:solidFill>
                  <a:srgbClr val="0000FF"/>
                </a:solidFill>
                <a:latin typeface="Lucida Sans Unicode"/>
                <a:cs typeface="Lucida Sans Unicode"/>
              </a:rPr>
              <a:t>1+</a:t>
            </a:r>
            <a:r>
              <a:rPr dirty="0" baseline="16666" sz="750" spc="-15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baseline="16666" sz="750" i="1">
                <a:solidFill>
                  <a:srgbClr val="0000FF"/>
                </a:solidFill>
                <a:latin typeface="Arial"/>
                <a:cs typeface="Arial"/>
              </a:rPr>
              <a:t>   </a:t>
            </a:r>
            <a:r>
              <a:rPr dirty="0" baseline="16666" sz="750" spc="-97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spc="-50" i="1">
                <a:solidFill>
                  <a:srgbClr val="0000FF"/>
                </a:solidFill>
                <a:latin typeface="Verdana"/>
                <a:cs typeface="Verdana"/>
              </a:rPr>
              <a:t>&lt;</a:t>
            </a:r>
            <a:r>
              <a:rPr dirty="0" sz="1000" spc="-75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3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012416" y="723400"/>
            <a:ext cx="387350" cy="920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238760" algn="l"/>
                <a:tab pos="374015" algn="l"/>
              </a:tabLst>
            </a:pPr>
            <a:r>
              <a:rPr dirty="0" sz="500" spc="-55">
                <a:solidFill>
                  <a:srgbClr val="0000FF"/>
                </a:solidFill>
                <a:latin typeface="Lucida Sans Unicode"/>
                <a:cs typeface="Lucida Sans Unicode"/>
              </a:rPr>
              <a:t>1</a:t>
            </a:r>
            <a:r>
              <a:rPr dirty="0" sz="500" spc="-55">
                <a:solidFill>
                  <a:srgbClr val="0000FF"/>
                </a:solidFill>
                <a:latin typeface="Lucida Sans Unicode"/>
                <a:cs typeface="Lucida Sans Unicode"/>
              </a:rPr>
              <a:t>	</a:t>
            </a:r>
            <a:r>
              <a:rPr dirty="0" sz="500" spc="-5" u="sng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500" spc="-5" u="sng">
                <a:solidFill>
                  <a:srgbClr val="0000FF"/>
                </a:solidFill>
                <a:latin typeface="Times New Roman"/>
                <a:cs typeface="Times New Roman"/>
              </a:rPr>
              <a:t>  </a:t>
            </a:r>
            <a:r>
              <a:rPr dirty="0" sz="500" spc="-50" u="sng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500" spc="-55" u="sng">
                <a:solidFill>
                  <a:srgbClr val="0000FF"/>
                </a:solidFill>
                <a:latin typeface="Lucida Sans Unicode"/>
                <a:cs typeface="Lucida Sans Unicode"/>
              </a:rPr>
              <a:t>1</a:t>
            </a:r>
            <a:r>
              <a:rPr dirty="0" sz="500" spc="-5" u="sng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500" u="sng">
                <a:solidFill>
                  <a:srgbClr val="0000FF"/>
                </a:solidFill>
                <a:latin typeface="Times New Roman"/>
                <a:cs typeface="Times New Roman"/>
              </a:rPr>
              <a:t>	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40"/>
              <a:t>Agnese</a:t>
            </a:r>
            <a:r>
              <a:rPr dirty="0" spc="15"/>
              <a:t> </a:t>
            </a:r>
            <a:r>
              <a:rPr dirty="0" spc="-10"/>
              <a:t>Di</a:t>
            </a:r>
            <a:r>
              <a:rPr dirty="0" spc="15"/>
              <a:t> </a:t>
            </a:r>
            <a:r>
              <a:rPr dirty="0" spc="-30"/>
              <a:t>Castro</a:t>
            </a:r>
          </a:p>
        </p:txBody>
      </p:sp>
      <p:sp>
        <p:nvSpPr>
          <p:cNvPr id="26" name="object 26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0"/>
              <a:t>Es</a:t>
            </a:r>
            <a:r>
              <a:rPr dirty="0" spc="-5"/>
              <a:t>p</a:t>
            </a:r>
            <a:r>
              <a:rPr dirty="0" spc="-40"/>
              <a:t>onenziale</a:t>
            </a:r>
            <a:r>
              <a:rPr dirty="0" spc="15"/>
              <a:t> </a:t>
            </a:r>
            <a:r>
              <a:rPr dirty="0" spc="50"/>
              <a:t>&amp;</a:t>
            </a:r>
            <a:r>
              <a:rPr dirty="0" spc="15"/>
              <a:t> </a:t>
            </a:r>
            <a:r>
              <a:rPr dirty="0" spc="-25"/>
              <a:t>Log</a:t>
            </a:r>
            <a:r>
              <a:rPr dirty="0" spc="-40"/>
              <a:t>a</a:t>
            </a:r>
            <a:r>
              <a:rPr dirty="0" spc="-25"/>
              <a:t>ritmo:</a:t>
            </a:r>
            <a:r>
              <a:rPr dirty="0" spc="75"/>
              <a:t> </a:t>
            </a:r>
            <a:r>
              <a:rPr dirty="0" spc="-35"/>
              <a:t>p</a:t>
            </a:r>
            <a:r>
              <a:rPr dirty="0" spc="-50"/>
              <a:t>a</a:t>
            </a:r>
            <a:r>
              <a:rPr dirty="0" spc="-25"/>
              <a:t>rte</a:t>
            </a:r>
            <a:r>
              <a:rPr dirty="0" spc="15"/>
              <a:t> </a:t>
            </a:r>
            <a:r>
              <a:rPr dirty="0" spc="-55"/>
              <a:t>4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3458971" y="3367563"/>
            <a:ext cx="5473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25">
                <a:solidFill>
                  <a:srgbClr val="7A0000"/>
                </a:solidFill>
                <a:latin typeface="Lucida Sans Unicode"/>
                <a:cs typeface="Lucida Sans Unicode"/>
              </a:rPr>
              <a:t>Unitelma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Sapienza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FFF"/>
                </a:solidFill>
                <a:latin typeface="Lucida Sans Unicode"/>
                <a:cs typeface="Lucida Sans Unicode"/>
              </a:rPr>
              <a:t>19/34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9718" y="24034"/>
            <a:ext cx="40449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svolti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6187" rIns="0" bIns="0" rtlCol="0" vert="horz">
            <a:spAutoFit/>
          </a:bodyPr>
          <a:lstStyle/>
          <a:p>
            <a:pPr marL="31115">
              <a:lnSpc>
                <a:spcPct val="100000"/>
              </a:lnSpc>
            </a:pPr>
            <a:r>
              <a:rPr dirty="0" sz="1000" spc="-50">
                <a:solidFill>
                  <a:srgbClr val="007F00"/>
                </a:solidFill>
              </a:rPr>
              <a:t>Esercizio</a:t>
            </a:r>
            <a:endParaRPr sz="1000"/>
          </a:p>
        </p:txBody>
      </p:sp>
      <p:sp>
        <p:nvSpPr>
          <p:cNvPr id="5" name="object 5"/>
          <p:cNvSpPr/>
          <p:nvPr/>
        </p:nvSpPr>
        <p:spPr>
          <a:xfrm>
            <a:off x="75729" y="385951"/>
            <a:ext cx="4456607" cy="1016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468835" y="859116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77330" y="909917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298183"/>
            <a:ext cx="50800" cy="57363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361684"/>
            <a:ext cx="50800" cy="5101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5729" y="468529"/>
            <a:ext cx="4457065" cy="454659"/>
          </a:xfrm>
          <a:custGeom>
            <a:avLst/>
            <a:gdLst/>
            <a:ahLst/>
            <a:cxnLst/>
            <a:rect l="l" t="t" r="r" b="b"/>
            <a:pathLst>
              <a:path w="4457065" h="454659">
                <a:moveTo>
                  <a:pt x="4456606" y="0"/>
                </a:moveTo>
                <a:lnTo>
                  <a:pt x="0" y="0"/>
                </a:lnTo>
                <a:lnTo>
                  <a:pt x="0" y="403287"/>
                </a:lnTo>
                <a:lnTo>
                  <a:pt x="16636" y="440801"/>
                </a:lnTo>
                <a:lnTo>
                  <a:pt x="4405806" y="454087"/>
                </a:lnTo>
                <a:lnTo>
                  <a:pt x="4420049" y="452043"/>
                </a:lnTo>
                <a:lnTo>
                  <a:pt x="4451170" y="426084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348984"/>
            <a:ext cx="0" cy="542290"/>
          </a:xfrm>
          <a:custGeom>
            <a:avLst/>
            <a:gdLst/>
            <a:ahLst/>
            <a:cxnLst/>
            <a:rect l="l" t="t" r="r" b="b"/>
            <a:pathLst>
              <a:path w="0" h="542290">
                <a:moveTo>
                  <a:pt x="0" y="541882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33628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32358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31088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291834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13830" y="486522"/>
            <a:ext cx="1865630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0">
                <a:latin typeface="Tahoma"/>
                <a:cs typeface="Tahoma"/>
              </a:rPr>
              <a:t>Risolvere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seguente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disequazione: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023541" y="798855"/>
            <a:ext cx="36830" cy="0"/>
          </a:xfrm>
          <a:custGeom>
            <a:avLst/>
            <a:gdLst/>
            <a:ahLst/>
            <a:cxnLst/>
            <a:rect l="l" t="t" r="r" b="b"/>
            <a:pathLst>
              <a:path w="36830" h="0">
                <a:moveTo>
                  <a:pt x="0" y="0"/>
                </a:moveTo>
                <a:lnTo>
                  <a:pt x="36766" y="0"/>
                </a:lnTo>
              </a:path>
            </a:pathLst>
          </a:custGeom>
          <a:ln w="4305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1932393" y="765363"/>
            <a:ext cx="743585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3</a:t>
            </a:r>
            <a:r>
              <a:rPr dirty="0" sz="1000" spc="-195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baseline="16666" sz="750" spc="-15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baseline="16666" sz="750" i="1">
                <a:solidFill>
                  <a:srgbClr val="0000FF"/>
                </a:solidFill>
                <a:latin typeface="Arial"/>
                <a:cs typeface="Arial"/>
              </a:rPr>
              <a:t>  </a:t>
            </a:r>
            <a:r>
              <a:rPr dirty="0" baseline="16666" sz="750" spc="22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spc="-365">
                <a:solidFill>
                  <a:srgbClr val="0000FF"/>
                </a:solidFill>
                <a:latin typeface="Lucida Sans Unicode"/>
                <a:cs typeface="Lucida Sans Unicode"/>
              </a:rPr>
              <a:t>·</a:t>
            </a:r>
            <a:r>
              <a:rPr dirty="0" sz="1000" spc="-95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65">
                <a:solidFill>
                  <a:srgbClr val="0000FF"/>
                </a:solidFill>
                <a:latin typeface="Tahoma"/>
                <a:cs typeface="Tahoma"/>
              </a:rPr>
              <a:t>3</a:t>
            </a:r>
            <a:r>
              <a:rPr dirty="0" baseline="16666" sz="750" spc="-37">
                <a:solidFill>
                  <a:srgbClr val="0000FF"/>
                </a:solidFill>
                <a:latin typeface="Lucida Sans Unicode"/>
                <a:cs typeface="Lucida Sans Unicode"/>
              </a:rPr>
              <a:t>1+</a:t>
            </a:r>
            <a:r>
              <a:rPr dirty="0" baseline="16666" sz="750" spc="-15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baseline="16666" sz="750" i="1">
                <a:solidFill>
                  <a:srgbClr val="0000FF"/>
                </a:solidFill>
                <a:latin typeface="Arial"/>
                <a:cs typeface="Arial"/>
              </a:rPr>
              <a:t>   </a:t>
            </a:r>
            <a:r>
              <a:rPr dirty="0" baseline="16666" sz="750" spc="-97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spc="-50" i="1">
                <a:solidFill>
                  <a:srgbClr val="0000FF"/>
                </a:solidFill>
                <a:latin typeface="Verdana"/>
                <a:cs typeface="Verdana"/>
              </a:rPr>
              <a:t>&lt;</a:t>
            </a:r>
            <a:r>
              <a:rPr dirty="0" sz="1000" spc="-75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3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012416" y="723400"/>
            <a:ext cx="387350" cy="920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238760" algn="l"/>
                <a:tab pos="374015" algn="l"/>
              </a:tabLst>
            </a:pPr>
            <a:r>
              <a:rPr dirty="0" sz="500" spc="-55">
                <a:solidFill>
                  <a:srgbClr val="0000FF"/>
                </a:solidFill>
                <a:latin typeface="Lucida Sans Unicode"/>
                <a:cs typeface="Lucida Sans Unicode"/>
              </a:rPr>
              <a:t>1</a:t>
            </a:r>
            <a:r>
              <a:rPr dirty="0" sz="500" spc="-55">
                <a:solidFill>
                  <a:srgbClr val="0000FF"/>
                </a:solidFill>
                <a:latin typeface="Lucida Sans Unicode"/>
                <a:cs typeface="Lucida Sans Unicode"/>
              </a:rPr>
              <a:t>	</a:t>
            </a:r>
            <a:r>
              <a:rPr dirty="0" sz="500" spc="-5" u="sng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500" spc="-5" u="sng">
                <a:solidFill>
                  <a:srgbClr val="0000FF"/>
                </a:solidFill>
                <a:latin typeface="Times New Roman"/>
                <a:cs typeface="Times New Roman"/>
              </a:rPr>
              <a:t>  </a:t>
            </a:r>
            <a:r>
              <a:rPr dirty="0" sz="500" spc="-50" u="sng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500" spc="-55" u="sng">
                <a:solidFill>
                  <a:srgbClr val="0000FF"/>
                </a:solidFill>
                <a:latin typeface="Lucida Sans Unicode"/>
                <a:cs typeface="Lucida Sans Unicode"/>
              </a:rPr>
              <a:t>1</a:t>
            </a:r>
            <a:r>
              <a:rPr dirty="0" sz="500" spc="-5" u="sng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500" u="sng">
                <a:solidFill>
                  <a:srgbClr val="0000FF"/>
                </a:solidFill>
                <a:latin typeface="Times New Roman"/>
                <a:cs typeface="Times New Roman"/>
              </a:rPr>
              <a:t>	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13830" y="1017229"/>
            <a:ext cx="208915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40">
                <a:latin typeface="Tahoma"/>
                <a:cs typeface="Tahoma"/>
              </a:rPr>
              <a:t>ro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20">
                <a:latin typeface="Tahoma"/>
                <a:cs typeface="Tahoma"/>
              </a:rPr>
              <a:t>rie</a:t>
            </a:r>
            <a:r>
              <a:rPr dirty="0" sz="1000" spc="-30">
                <a:latin typeface="Tahoma"/>
                <a:cs typeface="Tahoma"/>
              </a:rPr>
              <a:t>t</a:t>
            </a:r>
            <a:r>
              <a:rPr dirty="0" sz="1000" spc="-540">
                <a:latin typeface="Tahoma"/>
                <a:cs typeface="Tahoma"/>
              </a:rPr>
              <a:t>`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degli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es</a:t>
            </a:r>
            <a:r>
              <a:rPr dirty="0" sz="1000" spc="-50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onenziali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ha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40"/>
              <a:t>Agnese</a:t>
            </a:r>
            <a:r>
              <a:rPr dirty="0" spc="15"/>
              <a:t> </a:t>
            </a:r>
            <a:r>
              <a:rPr dirty="0" spc="-10"/>
              <a:t>Di</a:t>
            </a:r>
            <a:r>
              <a:rPr dirty="0" spc="15"/>
              <a:t> </a:t>
            </a:r>
            <a:r>
              <a:rPr dirty="0" spc="-30"/>
              <a:t>Castro</a:t>
            </a:r>
          </a:p>
        </p:txBody>
      </p:sp>
      <p:sp>
        <p:nvSpPr>
          <p:cNvPr id="27" name="object 27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0"/>
              <a:t>Es</a:t>
            </a:r>
            <a:r>
              <a:rPr dirty="0" spc="-5"/>
              <a:t>p</a:t>
            </a:r>
            <a:r>
              <a:rPr dirty="0" spc="-40"/>
              <a:t>onenziale</a:t>
            </a:r>
            <a:r>
              <a:rPr dirty="0" spc="15"/>
              <a:t> </a:t>
            </a:r>
            <a:r>
              <a:rPr dirty="0" spc="50"/>
              <a:t>&amp;</a:t>
            </a:r>
            <a:r>
              <a:rPr dirty="0" spc="15"/>
              <a:t> </a:t>
            </a:r>
            <a:r>
              <a:rPr dirty="0" spc="-25"/>
              <a:t>Log</a:t>
            </a:r>
            <a:r>
              <a:rPr dirty="0" spc="-40"/>
              <a:t>a</a:t>
            </a:r>
            <a:r>
              <a:rPr dirty="0" spc="-25"/>
              <a:t>ritmo:</a:t>
            </a:r>
            <a:r>
              <a:rPr dirty="0" spc="75"/>
              <a:t> </a:t>
            </a:r>
            <a:r>
              <a:rPr dirty="0" spc="-35"/>
              <a:t>p</a:t>
            </a:r>
            <a:r>
              <a:rPr dirty="0" spc="-50"/>
              <a:t>a</a:t>
            </a:r>
            <a:r>
              <a:rPr dirty="0" spc="-25"/>
              <a:t>rte</a:t>
            </a:r>
            <a:r>
              <a:rPr dirty="0" spc="15"/>
              <a:t> </a:t>
            </a:r>
            <a:r>
              <a:rPr dirty="0" spc="-55"/>
              <a:t>4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3458971" y="3367563"/>
            <a:ext cx="5473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25">
                <a:solidFill>
                  <a:srgbClr val="7A0000"/>
                </a:solidFill>
                <a:latin typeface="Lucida Sans Unicode"/>
                <a:cs typeface="Lucida Sans Unicode"/>
              </a:rPr>
              <a:t>Unitelma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Sapienza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FFF"/>
                </a:solidFill>
                <a:latin typeface="Lucida Sans Unicode"/>
                <a:cs typeface="Lucida Sans Unicode"/>
              </a:rPr>
              <a:t>19/34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9718" y="24034"/>
            <a:ext cx="40449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svolti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6187" rIns="0" bIns="0" rtlCol="0" vert="horz">
            <a:spAutoFit/>
          </a:bodyPr>
          <a:lstStyle/>
          <a:p>
            <a:pPr marL="31115">
              <a:lnSpc>
                <a:spcPct val="100000"/>
              </a:lnSpc>
            </a:pPr>
            <a:r>
              <a:rPr dirty="0" sz="1000" spc="-50">
                <a:solidFill>
                  <a:srgbClr val="007F00"/>
                </a:solidFill>
              </a:rPr>
              <a:t>Esercizio</a:t>
            </a:r>
            <a:endParaRPr sz="1000"/>
          </a:p>
        </p:txBody>
      </p:sp>
      <p:sp>
        <p:nvSpPr>
          <p:cNvPr id="5" name="object 5"/>
          <p:cNvSpPr/>
          <p:nvPr/>
        </p:nvSpPr>
        <p:spPr>
          <a:xfrm>
            <a:off x="75729" y="385951"/>
            <a:ext cx="4456607" cy="1016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468835" y="859116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77330" y="909917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298183"/>
            <a:ext cx="50800" cy="57363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361684"/>
            <a:ext cx="50800" cy="5101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5729" y="468529"/>
            <a:ext cx="4457065" cy="454659"/>
          </a:xfrm>
          <a:custGeom>
            <a:avLst/>
            <a:gdLst/>
            <a:ahLst/>
            <a:cxnLst/>
            <a:rect l="l" t="t" r="r" b="b"/>
            <a:pathLst>
              <a:path w="4457065" h="454659">
                <a:moveTo>
                  <a:pt x="4456606" y="0"/>
                </a:moveTo>
                <a:lnTo>
                  <a:pt x="0" y="0"/>
                </a:lnTo>
                <a:lnTo>
                  <a:pt x="0" y="403287"/>
                </a:lnTo>
                <a:lnTo>
                  <a:pt x="16636" y="440801"/>
                </a:lnTo>
                <a:lnTo>
                  <a:pt x="4405806" y="454087"/>
                </a:lnTo>
                <a:lnTo>
                  <a:pt x="4420049" y="452043"/>
                </a:lnTo>
                <a:lnTo>
                  <a:pt x="4451170" y="426084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348984"/>
            <a:ext cx="0" cy="542290"/>
          </a:xfrm>
          <a:custGeom>
            <a:avLst/>
            <a:gdLst/>
            <a:ahLst/>
            <a:cxnLst/>
            <a:rect l="l" t="t" r="r" b="b"/>
            <a:pathLst>
              <a:path w="0" h="542290">
                <a:moveTo>
                  <a:pt x="0" y="541882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33628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32358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31088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291834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13830" y="486522"/>
            <a:ext cx="1865630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0">
                <a:latin typeface="Tahoma"/>
                <a:cs typeface="Tahoma"/>
              </a:rPr>
              <a:t>Risolvere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seguente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disequazione: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023541" y="798855"/>
            <a:ext cx="36830" cy="0"/>
          </a:xfrm>
          <a:custGeom>
            <a:avLst/>
            <a:gdLst/>
            <a:ahLst/>
            <a:cxnLst/>
            <a:rect l="l" t="t" r="r" b="b"/>
            <a:pathLst>
              <a:path w="36830" h="0">
                <a:moveTo>
                  <a:pt x="0" y="0"/>
                </a:moveTo>
                <a:lnTo>
                  <a:pt x="36766" y="0"/>
                </a:lnTo>
              </a:path>
            </a:pathLst>
          </a:custGeom>
          <a:ln w="4305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1932393" y="765363"/>
            <a:ext cx="743585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3</a:t>
            </a:r>
            <a:r>
              <a:rPr dirty="0" sz="1000" spc="-195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baseline="16666" sz="750" spc="-15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baseline="16666" sz="750" i="1">
                <a:solidFill>
                  <a:srgbClr val="0000FF"/>
                </a:solidFill>
                <a:latin typeface="Arial"/>
                <a:cs typeface="Arial"/>
              </a:rPr>
              <a:t>  </a:t>
            </a:r>
            <a:r>
              <a:rPr dirty="0" baseline="16666" sz="750" spc="22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spc="-365">
                <a:solidFill>
                  <a:srgbClr val="0000FF"/>
                </a:solidFill>
                <a:latin typeface="Lucida Sans Unicode"/>
                <a:cs typeface="Lucida Sans Unicode"/>
              </a:rPr>
              <a:t>·</a:t>
            </a:r>
            <a:r>
              <a:rPr dirty="0" sz="1000" spc="-95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65">
                <a:solidFill>
                  <a:srgbClr val="0000FF"/>
                </a:solidFill>
                <a:latin typeface="Tahoma"/>
                <a:cs typeface="Tahoma"/>
              </a:rPr>
              <a:t>3</a:t>
            </a:r>
            <a:r>
              <a:rPr dirty="0" baseline="16666" sz="750" spc="-37">
                <a:solidFill>
                  <a:srgbClr val="0000FF"/>
                </a:solidFill>
                <a:latin typeface="Lucida Sans Unicode"/>
                <a:cs typeface="Lucida Sans Unicode"/>
              </a:rPr>
              <a:t>1+</a:t>
            </a:r>
            <a:r>
              <a:rPr dirty="0" baseline="16666" sz="750" spc="-15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baseline="16666" sz="750" i="1">
                <a:solidFill>
                  <a:srgbClr val="0000FF"/>
                </a:solidFill>
                <a:latin typeface="Arial"/>
                <a:cs typeface="Arial"/>
              </a:rPr>
              <a:t>   </a:t>
            </a:r>
            <a:r>
              <a:rPr dirty="0" baseline="16666" sz="750" spc="-97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spc="-50" i="1">
                <a:solidFill>
                  <a:srgbClr val="0000FF"/>
                </a:solidFill>
                <a:latin typeface="Verdana"/>
                <a:cs typeface="Verdana"/>
              </a:rPr>
              <a:t>&lt;</a:t>
            </a:r>
            <a:r>
              <a:rPr dirty="0" sz="1000" spc="-75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3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012416" y="723400"/>
            <a:ext cx="387350" cy="920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238760" algn="l"/>
                <a:tab pos="374015" algn="l"/>
              </a:tabLst>
            </a:pPr>
            <a:r>
              <a:rPr dirty="0" sz="500" spc="-55">
                <a:solidFill>
                  <a:srgbClr val="0000FF"/>
                </a:solidFill>
                <a:latin typeface="Lucida Sans Unicode"/>
                <a:cs typeface="Lucida Sans Unicode"/>
              </a:rPr>
              <a:t>1</a:t>
            </a:r>
            <a:r>
              <a:rPr dirty="0" sz="500" spc="-55">
                <a:solidFill>
                  <a:srgbClr val="0000FF"/>
                </a:solidFill>
                <a:latin typeface="Lucida Sans Unicode"/>
                <a:cs typeface="Lucida Sans Unicode"/>
              </a:rPr>
              <a:t>	</a:t>
            </a:r>
            <a:r>
              <a:rPr dirty="0" sz="500" spc="-5" u="sng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500" spc="-5" u="sng">
                <a:solidFill>
                  <a:srgbClr val="0000FF"/>
                </a:solidFill>
                <a:latin typeface="Times New Roman"/>
                <a:cs typeface="Times New Roman"/>
              </a:rPr>
              <a:t>  </a:t>
            </a:r>
            <a:r>
              <a:rPr dirty="0" sz="500" spc="-50" u="sng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500" spc="-55" u="sng">
                <a:solidFill>
                  <a:srgbClr val="0000FF"/>
                </a:solidFill>
                <a:latin typeface="Lucida Sans Unicode"/>
                <a:cs typeface="Lucida Sans Unicode"/>
              </a:rPr>
              <a:t>1</a:t>
            </a:r>
            <a:r>
              <a:rPr dirty="0" sz="500" spc="-5" u="sng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500" u="sng">
                <a:solidFill>
                  <a:srgbClr val="0000FF"/>
                </a:solidFill>
                <a:latin typeface="Times New Roman"/>
                <a:cs typeface="Times New Roman"/>
              </a:rPr>
              <a:t>	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13830" y="1017229"/>
            <a:ext cx="208915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40">
                <a:latin typeface="Tahoma"/>
                <a:cs typeface="Tahoma"/>
              </a:rPr>
              <a:t>ro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20">
                <a:latin typeface="Tahoma"/>
                <a:cs typeface="Tahoma"/>
              </a:rPr>
              <a:t>rie</a:t>
            </a:r>
            <a:r>
              <a:rPr dirty="0" sz="1000" spc="-30">
                <a:latin typeface="Tahoma"/>
                <a:cs typeface="Tahoma"/>
              </a:rPr>
              <a:t>t</a:t>
            </a:r>
            <a:r>
              <a:rPr dirty="0" sz="1000" spc="-540">
                <a:latin typeface="Tahoma"/>
                <a:cs typeface="Tahoma"/>
              </a:rPr>
              <a:t>`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degli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es</a:t>
            </a:r>
            <a:r>
              <a:rPr dirty="0" sz="1000" spc="-50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onenziali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ha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873671" y="1383042"/>
            <a:ext cx="36830" cy="0"/>
          </a:xfrm>
          <a:custGeom>
            <a:avLst/>
            <a:gdLst/>
            <a:ahLst/>
            <a:cxnLst/>
            <a:rect l="l" t="t" r="r" b="b"/>
            <a:pathLst>
              <a:path w="36830" h="0">
                <a:moveTo>
                  <a:pt x="0" y="0"/>
                </a:moveTo>
                <a:lnTo>
                  <a:pt x="36766" y="0"/>
                </a:lnTo>
              </a:path>
            </a:pathLst>
          </a:custGeom>
          <a:ln w="430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782523" y="1349550"/>
            <a:ext cx="1221740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856615" algn="l"/>
                <a:tab pos="1144905" algn="l"/>
              </a:tabLst>
            </a:pP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-195">
                <a:latin typeface="Tahoma"/>
                <a:cs typeface="Tahoma"/>
              </a:rPr>
              <a:t> </a:t>
            </a:r>
            <a:r>
              <a:rPr dirty="0" baseline="16666" sz="750" spc="-15" i="1">
                <a:latin typeface="Arial"/>
                <a:cs typeface="Arial"/>
              </a:rPr>
              <a:t>x</a:t>
            </a:r>
            <a:r>
              <a:rPr dirty="0" baseline="16666" sz="750" i="1">
                <a:latin typeface="Arial"/>
                <a:cs typeface="Arial"/>
              </a:rPr>
              <a:t>  </a:t>
            </a:r>
            <a:r>
              <a:rPr dirty="0" baseline="16666" sz="750" spc="22" i="1">
                <a:latin typeface="Arial"/>
                <a:cs typeface="Arial"/>
              </a:rPr>
              <a:t> </a:t>
            </a:r>
            <a:r>
              <a:rPr dirty="0" sz="1000" spc="-365">
                <a:latin typeface="Lucida Sans Unicode"/>
                <a:cs typeface="Lucida Sans Unicode"/>
              </a:rPr>
              <a:t>·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65">
                <a:latin typeface="Tahoma"/>
                <a:cs typeface="Tahoma"/>
              </a:rPr>
              <a:t>3</a:t>
            </a:r>
            <a:r>
              <a:rPr dirty="0" baseline="16666" sz="750" spc="-37">
                <a:latin typeface="Lucida Sans Unicode"/>
                <a:cs typeface="Lucida Sans Unicode"/>
              </a:rPr>
              <a:t>1+</a:t>
            </a:r>
            <a:r>
              <a:rPr dirty="0" baseline="16666" sz="750" spc="-15" i="1">
                <a:latin typeface="Arial"/>
                <a:cs typeface="Arial"/>
              </a:rPr>
              <a:t>x</a:t>
            </a:r>
            <a:r>
              <a:rPr dirty="0" baseline="16666" sz="750" i="1">
                <a:latin typeface="Arial"/>
                <a:cs typeface="Arial"/>
              </a:rPr>
              <a:t>   </a:t>
            </a:r>
            <a:r>
              <a:rPr dirty="0" baseline="16666" sz="750" spc="-97" i="1">
                <a:latin typeface="Arial"/>
                <a:cs typeface="Arial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>
                <a:latin typeface="Tahoma"/>
                <a:cs typeface="Tahoma"/>
              </a:rPr>
              <a:t>	</a:t>
            </a: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>
                <a:latin typeface="Lucida Sans Unicode"/>
                <a:cs typeface="Lucida Sans Unicode"/>
              </a:rPr>
              <a:t>	</a:t>
            </a:r>
            <a:r>
              <a:rPr dirty="0" sz="1000" spc="-50">
                <a:latin typeface="Tahoma"/>
                <a:cs typeface="Tahoma"/>
              </a:rPr>
              <a:t>3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2006193" y="1383042"/>
            <a:ext cx="36830" cy="0"/>
          </a:xfrm>
          <a:custGeom>
            <a:avLst/>
            <a:gdLst/>
            <a:ahLst/>
            <a:cxnLst/>
            <a:rect l="l" t="t" r="r" b="b"/>
            <a:pathLst>
              <a:path w="36830" h="0">
                <a:moveTo>
                  <a:pt x="0" y="0"/>
                </a:moveTo>
                <a:lnTo>
                  <a:pt x="36766" y="0"/>
                </a:lnTo>
              </a:path>
            </a:pathLst>
          </a:custGeom>
          <a:ln w="430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862545" y="1307575"/>
            <a:ext cx="1432560" cy="920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238760" algn="l"/>
                <a:tab pos="1144905" algn="l"/>
                <a:tab pos="1418590" algn="l"/>
              </a:tabLst>
            </a:pPr>
            <a:r>
              <a:rPr dirty="0" sz="500" spc="-55">
                <a:latin typeface="Lucida Sans Unicode"/>
                <a:cs typeface="Lucida Sans Unicode"/>
              </a:rPr>
              <a:t>1</a:t>
            </a:r>
            <a:r>
              <a:rPr dirty="0" sz="500" spc="-55">
                <a:latin typeface="Lucida Sans Unicode"/>
                <a:cs typeface="Lucida Sans Unicode"/>
              </a:rPr>
              <a:t>	</a:t>
            </a:r>
            <a:r>
              <a:rPr dirty="0" sz="500" spc="-5" u="sng">
                <a:latin typeface="Times New Roman"/>
                <a:cs typeface="Times New Roman"/>
              </a:rPr>
              <a:t> </a:t>
            </a:r>
            <a:r>
              <a:rPr dirty="0" sz="500" spc="-5" u="sng">
                <a:latin typeface="Times New Roman"/>
                <a:cs typeface="Times New Roman"/>
              </a:rPr>
              <a:t>  </a:t>
            </a:r>
            <a:r>
              <a:rPr dirty="0" sz="500" spc="-50" u="sng">
                <a:latin typeface="Times New Roman"/>
                <a:cs typeface="Times New Roman"/>
              </a:rPr>
              <a:t> </a:t>
            </a:r>
            <a:r>
              <a:rPr dirty="0" sz="500" spc="-55" u="sng">
                <a:latin typeface="Lucida Sans Unicode"/>
                <a:cs typeface="Lucida Sans Unicode"/>
              </a:rPr>
              <a:t>1</a:t>
            </a:r>
            <a:r>
              <a:rPr dirty="0" sz="500" spc="-5" u="sng">
                <a:latin typeface="Times New Roman"/>
                <a:cs typeface="Times New Roman"/>
              </a:rPr>
              <a:t> </a:t>
            </a:r>
            <a:r>
              <a:rPr dirty="0" sz="500" u="sng">
                <a:latin typeface="Times New Roman"/>
                <a:cs typeface="Times New Roman"/>
              </a:rPr>
              <a:t>  </a:t>
            </a:r>
            <a:r>
              <a:rPr dirty="0" sz="500" spc="-50" u="sng">
                <a:latin typeface="Times New Roman"/>
                <a:cs typeface="Times New Roman"/>
              </a:rPr>
              <a:t> </a:t>
            </a:r>
            <a:r>
              <a:rPr dirty="0" sz="500">
                <a:latin typeface="Times New Roman"/>
                <a:cs typeface="Times New Roman"/>
              </a:rPr>
              <a:t>	</a:t>
            </a:r>
            <a:r>
              <a:rPr dirty="0" sz="500" spc="-55">
                <a:latin typeface="Lucida Sans Unicode"/>
                <a:cs typeface="Lucida Sans Unicode"/>
              </a:rPr>
              <a:t>1</a:t>
            </a:r>
            <a:r>
              <a:rPr dirty="0" sz="500">
                <a:latin typeface="Lucida Sans Unicode"/>
                <a:cs typeface="Lucida Sans Unicode"/>
              </a:rPr>
              <a:t>    </a:t>
            </a:r>
            <a:r>
              <a:rPr dirty="0" sz="500" spc="35">
                <a:latin typeface="Lucida Sans Unicode"/>
                <a:cs typeface="Lucida Sans Unicode"/>
              </a:rPr>
              <a:t> </a:t>
            </a:r>
            <a:r>
              <a:rPr dirty="0" sz="500" spc="-5" u="sng">
                <a:latin typeface="Times New Roman"/>
                <a:cs typeface="Times New Roman"/>
              </a:rPr>
              <a:t> </a:t>
            </a:r>
            <a:r>
              <a:rPr dirty="0" sz="500" u="sng">
                <a:latin typeface="Times New Roman"/>
                <a:cs typeface="Times New Roman"/>
              </a:rPr>
              <a:t>  </a:t>
            </a:r>
            <a:r>
              <a:rPr dirty="0" sz="500" spc="-50" u="sng">
                <a:latin typeface="Times New Roman"/>
                <a:cs typeface="Times New Roman"/>
              </a:rPr>
              <a:t> </a:t>
            </a:r>
            <a:r>
              <a:rPr dirty="0" sz="500" spc="-55" u="sng">
                <a:latin typeface="Lucida Sans Unicode"/>
                <a:cs typeface="Lucida Sans Unicode"/>
              </a:rPr>
              <a:t>1</a:t>
            </a:r>
            <a:r>
              <a:rPr dirty="0" sz="500" spc="-5" u="sng">
                <a:latin typeface="Times New Roman"/>
                <a:cs typeface="Times New Roman"/>
              </a:rPr>
              <a:t> </a:t>
            </a:r>
            <a:r>
              <a:rPr dirty="0" sz="500" u="sng">
                <a:latin typeface="Times New Roman"/>
                <a:cs typeface="Times New Roman"/>
              </a:rPr>
              <a:t>	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993493" y="1375352"/>
            <a:ext cx="2825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10" i="1">
                <a:latin typeface="Arial"/>
                <a:cs typeface="Arial"/>
              </a:rPr>
              <a:t>x</a:t>
            </a:r>
            <a:r>
              <a:rPr dirty="0" sz="500" spc="-10" i="1">
                <a:latin typeface="Arial"/>
                <a:cs typeface="Arial"/>
              </a:rPr>
              <a:t>     </a:t>
            </a:r>
            <a:r>
              <a:rPr dirty="0" sz="500" spc="25" i="1">
                <a:latin typeface="Arial"/>
                <a:cs typeface="Arial"/>
              </a:rPr>
              <a:t> </a:t>
            </a:r>
            <a:r>
              <a:rPr dirty="0" sz="500" spc="-25">
                <a:latin typeface="Lucida Sans Unicode"/>
                <a:cs typeface="Lucida Sans Unicode"/>
              </a:rPr>
              <a:t>1+</a:t>
            </a:r>
            <a:r>
              <a:rPr dirty="0" sz="500" spc="-10" i="1">
                <a:latin typeface="Arial"/>
                <a:cs typeface="Arial"/>
              </a:rPr>
              <a:t>x</a:t>
            </a:r>
            <a:endParaRPr sz="5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045436" y="1325812"/>
            <a:ext cx="99060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15">
                <a:latin typeface="Lucida Sans Unicode"/>
                <a:cs typeface="Lucida Sans Unicode"/>
              </a:rPr>
              <a:t>+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313127" y="1349550"/>
            <a:ext cx="22225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40"/>
              <a:t>Agnese</a:t>
            </a:r>
            <a:r>
              <a:rPr dirty="0" spc="15"/>
              <a:t> </a:t>
            </a:r>
            <a:r>
              <a:rPr dirty="0" spc="-10"/>
              <a:t>Di</a:t>
            </a:r>
            <a:r>
              <a:rPr dirty="0" spc="15"/>
              <a:t> </a:t>
            </a:r>
            <a:r>
              <a:rPr dirty="0" spc="-30"/>
              <a:t>Castro</a:t>
            </a:r>
          </a:p>
        </p:txBody>
      </p:sp>
      <p:sp>
        <p:nvSpPr>
          <p:cNvPr id="34" name="object 3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0"/>
              <a:t>Es</a:t>
            </a:r>
            <a:r>
              <a:rPr dirty="0" spc="-5"/>
              <a:t>p</a:t>
            </a:r>
            <a:r>
              <a:rPr dirty="0" spc="-40"/>
              <a:t>onenziale</a:t>
            </a:r>
            <a:r>
              <a:rPr dirty="0" spc="15"/>
              <a:t> </a:t>
            </a:r>
            <a:r>
              <a:rPr dirty="0" spc="50"/>
              <a:t>&amp;</a:t>
            </a:r>
            <a:r>
              <a:rPr dirty="0" spc="15"/>
              <a:t> </a:t>
            </a:r>
            <a:r>
              <a:rPr dirty="0" spc="-25"/>
              <a:t>Log</a:t>
            </a:r>
            <a:r>
              <a:rPr dirty="0" spc="-40"/>
              <a:t>a</a:t>
            </a:r>
            <a:r>
              <a:rPr dirty="0" spc="-25"/>
              <a:t>ritmo:</a:t>
            </a:r>
            <a:r>
              <a:rPr dirty="0" spc="75"/>
              <a:t> </a:t>
            </a:r>
            <a:r>
              <a:rPr dirty="0" spc="-35"/>
              <a:t>p</a:t>
            </a:r>
            <a:r>
              <a:rPr dirty="0" spc="-50"/>
              <a:t>a</a:t>
            </a:r>
            <a:r>
              <a:rPr dirty="0" spc="-25"/>
              <a:t>rte</a:t>
            </a:r>
            <a:r>
              <a:rPr dirty="0" spc="15"/>
              <a:t> </a:t>
            </a:r>
            <a:r>
              <a:rPr dirty="0" spc="-55"/>
              <a:t>4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3458971" y="3367563"/>
            <a:ext cx="5473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25">
                <a:solidFill>
                  <a:srgbClr val="7A0000"/>
                </a:solidFill>
                <a:latin typeface="Lucida Sans Unicode"/>
                <a:cs typeface="Lucida Sans Unicode"/>
              </a:rPr>
              <a:t>Unitelma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Sapienza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FFF"/>
                </a:solidFill>
                <a:latin typeface="Lucida Sans Unicode"/>
                <a:cs typeface="Lucida Sans Unicode"/>
              </a:rPr>
              <a:t>19/34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9718" y="24034"/>
            <a:ext cx="40449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svolti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6187" rIns="0" bIns="0" rtlCol="0" vert="horz">
            <a:spAutoFit/>
          </a:bodyPr>
          <a:lstStyle/>
          <a:p>
            <a:pPr marL="31115">
              <a:lnSpc>
                <a:spcPct val="100000"/>
              </a:lnSpc>
            </a:pPr>
            <a:r>
              <a:rPr dirty="0" sz="1000" spc="-50">
                <a:solidFill>
                  <a:srgbClr val="007F00"/>
                </a:solidFill>
              </a:rPr>
              <a:t>Esercizio</a:t>
            </a:r>
            <a:endParaRPr sz="1000"/>
          </a:p>
        </p:txBody>
      </p:sp>
      <p:sp>
        <p:nvSpPr>
          <p:cNvPr id="5" name="object 5"/>
          <p:cNvSpPr/>
          <p:nvPr/>
        </p:nvSpPr>
        <p:spPr>
          <a:xfrm>
            <a:off x="75729" y="385951"/>
            <a:ext cx="4456607" cy="1016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468835" y="859116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77330" y="909917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298183"/>
            <a:ext cx="50800" cy="57363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361684"/>
            <a:ext cx="50800" cy="5101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5729" y="468529"/>
            <a:ext cx="4457065" cy="454659"/>
          </a:xfrm>
          <a:custGeom>
            <a:avLst/>
            <a:gdLst/>
            <a:ahLst/>
            <a:cxnLst/>
            <a:rect l="l" t="t" r="r" b="b"/>
            <a:pathLst>
              <a:path w="4457065" h="454659">
                <a:moveTo>
                  <a:pt x="4456606" y="0"/>
                </a:moveTo>
                <a:lnTo>
                  <a:pt x="0" y="0"/>
                </a:lnTo>
                <a:lnTo>
                  <a:pt x="0" y="403287"/>
                </a:lnTo>
                <a:lnTo>
                  <a:pt x="16636" y="440801"/>
                </a:lnTo>
                <a:lnTo>
                  <a:pt x="4405806" y="454087"/>
                </a:lnTo>
                <a:lnTo>
                  <a:pt x="4420049" y="452043"/>
                </a:lnTo>
                <a:lnTo>
                  <a:pt x="4451170" y="426084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348984"/>
            <a:ext cx="0" cy="542290"/>
          </a:xfrm>
          <a:custGeom>
            <a:avLst/>
            <a:gdLst/>
            <a:ahLst/>
            <a:cxnLst/>
            <a:rect l="l" t="t" r="r" b="b"/>
            <a:pathLst>
              <a:path w="0" h="542290">
                <a:moveTo>
                  <a:pt x="0" y="541882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33628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32358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31088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291834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13830" y="486522"/>
            <a:ext cx="1865630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0">
                <a:latin typeface="Tahoma"/>
                <a:cs typeface="Tahoma"/>
              </a:rPr>
              <a:t>Risolvere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seguente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disequazione: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023541" y="798855"/>
            <a:ext cx="36830" cy="0"/>
          </a:xfrm>
          <a:custGeom>
            <a:avLst/>
            <a:gdLst/>
            <a:ahLst/>
            <a:cxnLst/>
            <a:rect l="l" t="t" r="r" b="b"/>
            <a:pathLst>
              <a:path w="36830" h="0">
                <a:moveTo>
                  <a:pt x="0" y="0"/>
                </a:moveTo>
                <a:lnTo>
                  <a:pt x="36766" y="0"/>
                </a:lnTo>
              </a:path>
            </a:pathLst>
          </a:custGeom>
          <a:ln w="4305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1932393" y="765363"/>
            <a:ext cx="743585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3</a:t>
            </a:r>
            <a:r>
              <a:rPr dirty="0" sz="1000" spc="-195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baseline="16666" sz="750" spc="-15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baseline="16666" sz="750" i="1">
                <a:solidFill>
                  <a:srgbClr val="0000FF"/>
                </a:solidFill>
                <a:latin typeface="Arial"/>
                <a:cs typeface="Arial"/>
              </a:rPr>
              <a:t>  </a:t>
            </a:r>
            <a:r>
              <a:rPr dirty="0" baseline="16666" sz="750" spc="22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spc="-365">
                <a:solidFill>
                  <a:srgbClr val="0000FF"/>
                </a:solidFill>
                <a:latin typeface="Lucida Sans Unicode"/>
                <a:cs typeface="Lucida Sans Unicode"/>
              </a:rPr>
              <a:t>·</a:t>
            </a:r>
            <a:r>
              <a:rPr dirty="0" sz="1000" spc="-95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65">
                <a:solidFill>
                  <a:srgbClr val="0000FF"/>
                </a:solidFill>
                <a:latin typeface="Tahoma"/>
                <a:cs typeface="Tahoma"/>
              </a:rPr>
              <a:t>3</a:t>
            </a:r>
            <a:r>
              <a:rPr dirty="0" baseline="16666" sz="750" spc="-37">
                <a:solidFill>
                  <a:srgbClr val="0000FF"/>
                </a:solidFill>
                <a:latin typeface="Lucida Sans Unicode"/>
                <a:cs typeface="Lucida Sans Unicode"/>
              </a:rPr>
              <a:t>1+</a:t>
            </a:r>
            <a:r>
              <a:rPr dirty="0" baseline="16666" sz="750" spc="-15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baseline="16666" sz="750" i="1">
                <a:solidFill>
                  <a:srgbClr val="0000FF"/>
                </a:solidFill>
                <a:latin typeface="Arial"/>
                <a:cs typeface="Arial"/>
              </a:rPr>
              <a:t>   </a:t>
            </a:r>
            <a:r>
              <a:rPr dirty="0" baseline="16666" sz="750" spc="-97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spc="-50" i="1">
                <a:solidFill>
                  <a:srgbClr val="0000FF"/>
                </a:solidFill>
                <a:latin typeface="Verdana"/>
                <a:cs typeface="Verdana"/>
              </a:rPr>
              <a:t>&lt;</a:t>
            </a:r>
            <a:r>
              <a:rPr dirty="0" sz="1000" spc="-75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3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012416" y="723400"/>
            <a:ext cx="387350" cy="920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238760" algn="l"/>
                <a:tab pos="374015" algn="l"/>
              </a:tabLst>
            </a:pPr>
            <a:r>
              <a:rPr dirty="0" sz="500" spc="-55">
                <a:solidFill>
                  <a:srgbClr val="0000FF"/>
                </a:solidFill>
                <a:latin typeface="Lucida Sans Unicode"/>
                <a:cs typeface="Lucida Sans Unicode"/>
              </a:rPr>
              <a:t>1</a:t>
            </a:r>
            <a:r>
              <a:rPr dirty="0" sz="500" spc="-55">
                <a:solidFill>
                  <a:srgbClr val="0000FF"/>
                </a:solidFill>
                <a:latin typeface="Lucida Sans Unicode"/>
                <a:cs typeface="Lucida Sans Unicode"/>
              </a:rPr>
              <a:t>	</a:t>
            </a:r>
            <a:r>
              <a:rPr dirty="0" sz="500" spc="-5" u="sng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500" spc="-5" u="sng">
                <a:solidFill>
                  <a:srgbClr val="0000FF"/>
                </a:solidFill>
                <a:latin typeface="Times New Roman"/>
                <a:cs typeface="Times New Roman"/>
              </a:rPr>
              <a:t>  </a:t>
            </a:r>
            <a:r>
              <a:rPr dirty="0" sz="500" spc="-50" u="sng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500" spc="-55" u="sng">
                <a:solidFill>
                  <a:srgbClr val="0000FF"/>
                </a:solidFill>
                <a:latin typeface="Lucida Sans Unicode"/>
                <a:cs typeface="Lucida Sans Unicode"/>
              </a:rPr>
              <a:t>1</a:t>
            </a:r>
            <a:r>
              <a:rPr dirty="0" sz="500" spc="-5" u="sng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500" u="sng">
                <a:solidFill>
                  <a:srgbClr val="0000FF"/>
                </a:solidFill>
                <a:latin typeface="Times New Roman"/>
                <a:cs typeface="Times New Roman"/>
              </a:rPr>
              <a:t>	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13830" y="1017229"/>
            <a:ext cx="208915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40">
                <a:latin typeface="Tahoma"/>
                <a:cs typeface="Tahoma"/>
              </a:rPr>
              <a:t>ro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20">
                <a:latin typeface="Tahoma"/>
                <a:cs typeface="Tahoma"/>
              </a:rPr>
              <a:t>rie</a:t>
            </a:r>
            <a:r>
              <a:rPr dirty="0" sz="1000" spc="-30">
                <a:latin typeface="Tahoma"/>
                <a:cs typeface="Tahoma"/>
              </a:rPr>
              <a:t>t</a:t>
            </a:r>
            <a:r>
              <a:rPr dirty="0" sz="1000" spc="-540">
                <a:latin typeface="Tahoma"/>
                <a:cs typeface="Tahoma"/>
              </a:rPr>
              <a:t>`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degli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es</a:t>
            </a:r>
            <a:r>
              <a:rPr dirty="0" sz="1000" spc="-50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onenziali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ha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873671" y="1383042"/>
            <a:ext cx="36830" cy="0"/>
          </a:xfrm>
          <a:custGeom>
            <a:avLst/>
            <a:gdLst/>
            <a:ahLst/>
            <a:cxnLst/>
            <a:rect l="l" t="t" r="r" b="b"/>
            <a:pathLst>
              <a:path w="36830" h="0">
                <a:moveTo>
                  <a:pt x="0" y="0"/>
                </a:moveTo>
                <a:lnTo>
                  <a:pt x="36766" y="0"/>
                </a:lnTo>
              </a:path>
            </a:pathLst>
          </a:custGeom>
          <a:ln w="430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782523" y="1349550"/>
            <a:ext cx="1221740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856615" algn="l"/>
                <a:tab pos="1144905" algn="l"/>
              </a:tabLst>
            </a:pP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-195">
                <a:latin typeface="Tahoma"/>
                <a:cs typeface="Tahoma"/>
              </a:rPr>
              <a:t> </a:t>
            </a:r>
            <a:r>
              <a:rPr dirty="0" baseline="16666" sz="750" spc="-15" i="1">
                <a:latin typeface="Arial"/>
                <a:cs typeface="Arial"/>
              </a:rPr>
              <a:t>x</a:t>
            </a:r>
            <a:r>
              <a:rPr dirty="0" baseline="16666" sz="750" i="1">
                <a:latin typeface="Arial"/>
                <a:cs typeface="Arial"/>
              </a:rPr>
              <a:t>  </a:t>
            </a:r>
            <a:r>
              <a:rPr dirty="0" baseline="16666" sz="750" spc="22" i="1">
                <a:latin typeface="Arial"/>
                <a:cs typeface="Arial"/>
              </a:rPr>
              <a:t> </a:t>
            </a:r>
            <a:r>
              <a:rPr dirty="0" sz="1000" spc="-365">
                <a:latin typeface="Lucida Sans Unicode"/>
                <a:cs typeface="Lucida Sans Unicode"/>
              </a:rPr>
              <a:t>·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65">
                <a:latin typeface="Tahoma"/>
                <a:cs typeface="Tahoma"/>
              </a:rPr>
              <a:t>3</a:t>
            </a:r>
            <a:r>
              <a:rPr dirty="0" baseline="16666" sz="750" spc="-37">
                <a:latin typeface="Lucida Sans Unicode"/>
                <a:cs typeface="Lucida Sans Unicode"/>
              </a:rPr>
              <a:t>1+</a:t>
            </a:r>
            <a:r>
              <a:rPr dirty="0" baseline="16666" sz="750" spc="-15" i="1">
                <a:latin typeface="Arial"/>
                <a:cs typeface="Arial"/>
              </a:rPr>
              <a:t>x</a:t>
            </a:r>
            <a:r>
              <a:rPr dirty="0" baseline="16666" sz="750" i="1">
                <a:latin typeface="Arial"/>
                <a:cs typeface="Arial"/>
              </a:rPr>
              <a:t>   </a:t>
            </a:r>
            <a:r>
              <a:rPr dirty="0" baseline="16666" sz="750" spc="-97" i="1">
                <a:latin typeface="Arial"/>
                <a:cs typeface="Arial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>
                <a:latin typeface="Tahoma"/>
                <a:cs typeface="Tahoma"/>
              </a:rPr>
              <a:t>	</a:t>
            </a: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>
                <a:latin typeface="Lucida Sans Unicode"/>
                <a:cs typeface="Lucida Sans Unicode"/>
              </a:rPr>
              <a:t>	</a:t>
            </a:r>
            <a:r>
              <a:rPr dirty="0" sz="1000" spc="-50">
                <a:latin typeface="Tahoma"/>
                <a:cs typeface="Tahoma"/>
              </a:rPr>
              <a:t>3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2006193" y="1383042"/>
            <a:ext cx="36830" cy="0"/>
          </a:xfrm>
          <a:custGeom>
            <a:avLst/>
            <a:gdLst/>
            <a:ahLst/>
            <a:cxnLst/>
            <a:rect l="l" t="t" r="r" b="b"/>
            <a:pathLst>
              <a:path w="36830" h="0">
                <a:moveTo>
                  <a:pt x="0" y="0"/>
                </a:moveTo>
                <a:lnTo>
                  <a:pt x="36766" y="0"/>
                </a:lnTo>
              </a:path>
            </a:pathLst>
          </a:custGeom>
          <a:ln w="430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862545" y="1307575"/>
            <a:ext cx="1432560" cy="920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238760" algn="l"/>
                <a:tab pos="1144905" algn="l"/>
                <a:tab pos="1418590" algn="l"/>
              </a:tabLst>
            </a:pPr>
            <a:r>
              <a:rPr dirty="0" sz="500" spc="-55">
                <a:latin typeface="Lucida Sans Unicode"/>
                <a:cs typeface="Lucida Sans Unicode"/>
              </a:rPr>
              <a:t>1</a:t>
            </a:r>
            <a:r>
              <a:rPr dirty="0" sz="500" spc="-55">
                <a:latin typeface="Lucida Sans Unicode"/>
                <a:cs typeface="Lucida Sans Unicode"/>
              </a:rPr>
              <a:t>	</a:t>
            </a:r>
            <a:r>
              <a:rPr dirty="0" sz="500" spc="-5" u="sng">
                <a:latin typeface="Times New Roman"/>
                <a:cs typeface="Times New Roman"/>
              </a:rPr>
              <a:t> </a:t>
            </a:r>
            <a:r>
              <a:rPr dirty="0" sz="500" spc="-5" u="sng">
                <a:latin typeface="Times New Roman"/>
                <a:cs typeface="Times New Roman"/>
              </a:rPr>
              <a:t>  </a:t>
            </a:r>
            <a:r>
              <a:rPr dirty="0" sz="500" spc="-50" u="sng">
                <a:latin typeface="Times New Roman"/>
                <a:cs typeface="Times New Roman"/>
              </a:rPr>
              <a:t> </a:t>
            </a:r>
            <a:r>
              <a:rPr dirty="0" sz="500" spc="-55" u="sng">
                <a:latin typeface="Lucida Sans Unicode"/>
                <a:cs typeface="Lucida Sans Unicode"/>
              </a:rPr>
              <a:t>1</a:t>
            </a:r>
            <a:r>
              <a:rPr dirty="0" sz="500" spc="-5" u="sng">
                <a:latin typeface="Times New Roman"/>
                <a:cs typeface="Times New Roman"/>
              </a:rPr>
              <a:t> </a:t>
            </a:r>
            <a:r>
              <a:rPr dirty="0" sz="500" u="sng">
                <a:latin typeface="Times New Roman"/>
                <a:cs typeface="Times New Roman"/>
              </a:rPr>
              <a:t>  </a:t>
            </a:r>
            <a:r>
              <a:rPr dirty="0" sz="500" spc="-50" u="sng">
                <a:latin typeface="Times New Roman"/>
                <a:cs typeface="Times New Roman"/>
              </a:rPr>
              <a:t> </a:t>
            </a:r>
            <a:r>
              <a:rPr dirty="0" sz="500">
                <a:latin typeface="Times New Roman"/>
                <a:cs typeface="Times New Roman"/>
              </a:rPr>
              <a:t>	</a:t>
            </a:r>
            <a:r>
              <a:rPr dirty="0" sz="500" spc="-55">
                <a:latin typeface="Lucida Sans Unicode"/>
                <a:cs typeface="Lucida Sans Unicode"/>
              </a:rPr>
              <a:t>1</a:t>
            </a:r>
            <a:r>
              <a:rPr dirty="0" sz="500">
                <a:latin typeface="Lucida Sans Unicode"/>
                <a:cs typeface="Lucida Sans Unicode"/>
              </a:rPr>
              <a:t>    </a:t>
            </a:r>
            <a:r>
              <a:rPr dirty="0" sz="500" spc="35">
                <a:latin typeface="Lucida Sans Unicode"/>
                <a:cs typeface="Lucida Sans Unicode"/>
              </a:rPr>
              <a:t> </a:t>
            </a:r>
            <a:r>
              <a:rPr dirty="0" sz="500" spc="-5" u="sng">
                <a:latin typeface="Times New Roman"/>
                <a:cs typeface="Times New Roman"/>
              </a:rPr>
              <a:t> </a:t>
            </a:r>
            <a:r>
              <a:rPr dirty="0" sz="500" u="sng">
                <a:latin typeface="Times New Roman"/>
                <a:cs typeface="Times New Roman"/>
              </a:rPr>
              <a:t>  </a:t>
            </a:r>
            <a:r>
              <a:rPr dirty="0" sz="500" spc="-50" u="sng">
                <a:latin typeface="Times New Roman"/>
                <a:cs typeface="Times New Roman"/>
              </a:rPr>
              <a:t> </a:t>
            </a:r>
            <a:r>
              <a:rPr dirty="0" sz="500" spc="-55" u="sng">
                <a:latin typeface="Lucida Sans Unicode"/>
                <a:cs typeface="Lucida Sans Unicode"/>
              </a:rPr>
              <a:t>1</a:t>
            </a:r>
            <a:r>
              <a:rPr dirty="0" sz="500" spc="-5" u="sng">
                <a:latin typeface="Times New Roman"/>
                <a:cs typeface="Times New Roman"/>
              </a:rPr>
              <a:t> </a:t>
            </a:r>
            <a:r>
              <a:rPr dirty="0" sz="500" u="sng">
                <a:latin typeface="Times New Roman"/>
                <a:cs typeface="Times New Roman"/>
              </a:rPr>
              <a:t>	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993493" y="1375352"/>
            <a:ext cx="2825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10" i="1">
                <a:latin typeface="Arial"/>
                <a:cs typeface="Arial"/>
              </a:rPr>
              <a:t>x</a:t>
            </a:r>
            <a:r>
              <a:rPr dirty="0" sz="500" spc="-10" i="1">
                <a:latin typeface="Arial"/>
                <a:cs typeface="Arial"/>
              </a:rPr>
              <a:t>     </a:t>
            </a:r>
            <a:r>
              <a:rPr dirty="0" sz="500" spc="25" i="1">
                <a:latin typeface="Arial"/>
                <a:cs typeface="Arial"/>
              </a:rPr>
              <a:t> </a:t>
            </a:r>
            <a:r>
              <a:rPr dirty="0" sz="500" spc="-25">
                <a:latin typeface="Lucida Sans Unicode"/>
                <a:cs typeface="Lucida Sans Unicode"/>
              </a:rPr>
              <a:t>1+</a:t>
            </a:r>
            <a:r>
              <a:rPr dirty="0" sz="500" spc="-10" i="1">
                <a:latin typeface="Arial"/>
                <a:cs typeface="Arial"/>
              </a:rPr>
              <a:t>x</a:t>
            </a:r>
            <a:endParaRPr sz="5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045436" y="1325812"/>
            <a:ext cx="99060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15">
                <a:latin typeface="Lucida Sans Unicode"/>
                <a:cs typeface="Lucida Sans Unicode"/>
              </a:rPr>
              <a:t>+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313127" y="1349550"/>
            <a:ext cx="510540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70840" algn="l"/>
              </a:tabLst>
            </a:pP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>
                <a:latin typeface="Tahoma"/>
                <a:cs typeface="Tahoma"/>
              </a:rPr>
              <a:t>	</a:t>
            </a:r>
            <a:r>
              <a:rPr dirty="0" sz="1000" spc="-220">
                <a:latin typeface="Lucida Sans Unicode"/>
                <a:cs typeface="Lucida Sans Unicode"/>
              </a:rPr>
              <a:t>⇔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2987687" y="1425790"/>
            <a:ext cx="70485" cy="0"/>
          </a:xfrm>
          <a:custGeom>
            <a:avLst/>
            <a:gdLst/>
            <a:ahLst/>
            <a:cxnLst/>
            <a:rect l="l" t="t" r="r" b="b"/>
            <a:pathLst>
              <a:path w="70485" h="0">
                <a:moveTo>
                  <a:pt x="0" y="0"/>
                </a:moveTo>
                <a:lnTo>
                  <a:pt x="6993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 txBox="1"/>
          <p:nvPr/>
        </p:nvSpPr>
        <p:spPr>
          <a:xfrm>
            <a:off x="2978327" y="1263952"/>
            <a:ext cx="45275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75920" algn="l"/>
              </a:tabLst>
            </a:pP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50">
                <a:latin typeface="Tahoma"/>
                <a:cs typeface="Tahoma"/>
              </a:rPr>
              <a:t>	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974987" y="1436342"/>
            <a:ext cx="55689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267335" algn="l"/>
              </a:tabLst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25" i="1">
                <a:latin typeface="Calibri"/>
                <a:cs typeface="Calibri"/>
              </a:rPr>
              <a:t>	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088233" y="1349550"/>
            <a:ext cx="12382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40">
                <a:latin typeface="Tahoma"/>
                <a:cs typeface="Tahoma"/>
              </a:rPr>
              <a:t>+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3242640" y="1425790"/>
            <a:ext cx="288290" cy="0"/>
          </a:xfrm>
          <a:custGeom>
            <a:avLst/>
            <a:gdLst/>
            <a:ahLst/>
            <a:cxnLst/>
            <a:rect l="l" t="t" r="r" b="b"/>
            <a:pathLst>
              <a:path w="288289" h="0">
                <a:moveTo>
                  <a:pt x="0" y="0"/>
                </a:moveTo>
                <a:lnTo>
                  <a:pt x="287845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 txBox="1"/>
          <p:nvPr/>
        </p:nvSpPr>
        <p:spPr>
          <a:xfrm>
            <a:off x="3568115" y="1349550"/>
            <a:ext cx="25781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40"/>
              <a:t>Agnese</a:t>
            </a:r>
            <a:r>
              <a:rPr dirty="0" spc="15"/>
              <a:t> </a:t>
            </a:r>
            <a:r>
              <a:rPr dirty="0" spc="-10"/>
              <a:t>Di</a:t>
            </a:r>
            <a:r>
              <a:rPr dirty="0" spc="15"/>
              <a:t> </a:t>
            </a:r>
            <a:r>
              <a:rPr dirty="0" spc="-30"/>
              <a:t>Castro</a:t>
            </a:r>
          </a:p>
        </p:txBody>
      </p:sp>
      <p:sp>
        <p:nvSpPr>
          <p:cNvPr id="40" name="object 40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0"/>
              <a:t>Es</a:t>
            </a:r>
            <a:r>
              <a:rPr dirty="0" spc="-5"/>
              <a:t>p</a:t>
            </a:r>
            <a:r>
              <a:rPr dirty="0" spc="-40"/>
              <a:t>onenziale</a:t>
            </a:r>
            <a:r>
              <a:rPr dirty="0" spc="15"/>
              <a:t> </a:t>
            </a:r>
            <a:r>
              <a:rPr dirty="0" spc="50"/>
              <a:t>&amp;</a:t>
            </a:r>
            <a:r>
              <a:rPr dirty="0" spc="15"/>
              <a:t> </a:t>
            </a:r>
            <a:r>
              <a:rPr dirty="0" spc="-25"/>
              <a:t>Log</a:t>
            </a:r>
            <a:r>
              <a:rPr dirty="0" spc="-40"/>
              <a:t>a</a:t>
            </a:r>
            <a:r>
              <a:rPr dirty="0" spc="-25"/>
              <a:t>ritmo:</a:t>
            </a:r>
            <a:r>
              <a:rPr dirty="0" spc="75"/>
              <a:t> </a:t>
            </a:r>
            <a:r>
              <a:rPr dirty="0" spc="-35"/>
              <a:t>p</a:t>
            </a:r>
            <a:r>
              <a:rPr dirty="0" spc="-50"/>
              <a:t>a</a:t>
            </a:r>
            <a:r>
              <a:rPr dirty="0" spc="-25"/>
              <a:t>rte</a:t>
            </a:r>
            <a:r>
              <a:rPr dirty="0" spc="15"/>
              <a:t> </a:t>
            </a:r>
            <a:r>
              <a:rPr dirty="0" spc="-55"/>
              <a:t>4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3458971" y="3367563"/>
            <a:ext cx="5473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25">
                <a:solidFill>
                  <a:srgbClr val="7A0000"/>
                </a:solidFill>
                <a:latin typeface="Lucida Sans Unicode"/>
                <a:cs typeface="Lucida Sans Unicode"/>
              </a:rPr>
              <a:t>Unitelma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Sapienza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FFF"/>
                </a:solidFill>
                <a:latin typeface="Lucida Sans Unicode"/>
                <a:cs typeface="Lucida Sans Unicode"/>
              </a:rPr>
              <a:t>19/34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9718" y="24034"/>
            <a:ext cx="40449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svolti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6187" rIns="0" bIns="0" rtlCol="0" vert="horz">
            <a:spAutoFit/>
          </a:bodyPr>
          <a:lstStyle/>
          <a:p>
            <a:pPr marL="31115">
              <a:lnSpc>
                <a:spcPct val="100000"/>
              </a:lnSpc>
            </a:pPr>
            <a:r>
              <a:rPr dirty="0" sz="1000" spc="-50">
                <a:solidFill>
                  <a:srgbClr val="007F00"/>
                </a:solidFill>
              </a:rPr>
              <a:t>Esercizio</a:t>
            </a:r>
            <a:endParaRPr sz="1000"/>
          </a:p>
        </p:txBody>
      </p:sp>
      <p:sp>
        <p:nvSpPr>
          <p:cNvPr id="5" name="object 5"/>
          <p:cNvSpPr/>
          <p:nvPr/>
        </p:nvSpPr>
        <p:spPr>
          <a:xfrm>
            <a:off x="75729" y="385951"/>
            <a:ext cx="4456607" cy="1016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468835" y="859116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77330" y="909917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298183"/>
            <a:ext cx="50800" cy="57363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361684"/>
            <a:ext cx="50800" cy="5101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5729" y="468529"/>
            <a:ext cx="4457065" cy="454659"/>
          </a:xfrm>
          <a:custGeom>
            <a:avLst/>
            <a:gdLst/>
            <a:ahLst/>
            <a:cxnLst/>
            <a:rect l="l" t="t" r="r" b="b"/>
            <a:pathLst>
              <a:path w="4457065" h="454659">
                <a:moveTo>
                  <a:pt x="4456606" y="0"/>
                </a:moveTo>
                <a:lnTo>
                  <a:pt x="0" y="0"/>
                </a:lnTo>
                <a:lnTo>
                  <a:pt x="0" y="403287"/>
                </a:lnTo>
                <a:lnTo>
                  <a:pt x="16636" y="440801"/>
                </a:lnTo>
                <a:lnTo>
                  <a:pt x="4405806" y="454087"/>
                </a:lnTo>
                <a:lnTo>
                  <a:pt x="4420049" y="452043"/>
                </a:lnTo>
                <a:lnTo>
                  <a:pt x="4451170" y="426084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348984"/>
            <a:ext cx="0" cy="542290"/>
          </a:xfrm>
          <a:custGeom>
            <a:avLst/>
            <a:gdLst/>
            <a:ahLst/>
            <a:cxnLst/>
            <a:rect l="l" t="t" r="r" b="b"/>
            <a:pathLst>
              <a:path w="0" h="542290">
                <a:moveTo>
                  <a:pt x="0" y="541882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33628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32358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31088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291834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13830" y="486522"/>
            <a:ext cx="1865630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0">
                <a:latin typeface="Tahoma"/>
                <a:cs typeface="Tahoma"/>
              </a:rPr>
              <a:t>Risolvere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seguente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disequazione: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023541" y="798855"/>
            <a:ext cx="36830" cy="0"/>
          </a:xfrm>
          <a:custGeom>
            <a:avLst/>
            <a:gdLst/>
            <a:ahLst/>
            <a:cxnLst/>
            <a:rect l="l" t="t" r="r" b="b"/>
            <a:pathLst>
              <a:path w="36830" h="0">
                <a:moveTo>
                  <a:pt x="0" y="0"/>
                </a:moveTo>
                <a:lnTo>
                  <a:pt x="36766" y="0"/>
                </a:lnTo>
              </a:path>
            </a:pathLst>
          </a:custGeom>
          <a:ln w="4305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1932393" y="765363"/>
            <a:ext cx="743585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3</a:t>
            </a:r>
            <a:r>
              <a:rPr dirty="0" sz="1000" spc="-195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baseline="16666" sz="750" spc="-15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baseline="16666" sz="750" i="1">
                <a:solidFill>
                  <a:srgbClr val="0000FF"/>
                </a:solidFill>
                <a:latin typeface="Arial"/>
                <a:cs typeface="Arial"/>
              </a:rPr>
              <a:t>  </a:t>
            </a:r>
            <a:r>
              <a:rPr dirty="0" baseline="16666" sz="750" spc="22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spc="-365">
                <a:solidFill>
                  <a:srgbClr val="0000FF"/>
                </a:solidFill>
                <a:latin typeface="Lucida Sans Unicode"/>
                <a:cs typeface="Lucida Sans Unicode"/>
              </a:rPr>
              <a:t>·</a:t>
            </a:r>
            <a:r>
              <a:rPr dirty="0" sz="1000" spc="-95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65">
                <a:solidFill>
                  <a:srgbClr val="0000FF"/>
                </a:solidFill>
                <a:latin typeface="Tahoma"/>
                <a:cs typeface="Tahoma"/>
              </a:rPr>
              <a:t>3</a:t>
            </a:r>
            <a:r>
              <a:rPr dirty="0" baseline="16666" sz="750" spc="-37">
                <a:solidFill>
                  <a:srgbClr val="0000FF"/>
                </a:solidFill>
                <a:latin typeface="Lucida Sans Unicode"/>
                <a:cs typeface="Lucida Sans Unicode"/>
              </a:rPr>
              <a:t>1+</a:t>
            </a:r>
            <a:r>
              <a:rPr dirty="0" baseline="16666" sz="750" spc="-15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baseline="16666" sz="750" i="1">
                <a:solidFill>
                  <a:srgbClr val="0000FF"/>
                </a:solidFill>
                <a:latin typeface="Arial"/>
                <a:cs typeface="Arial"/>
              </a:rPr>
              <a:t>   </a:t>
            </a:r>
            <a:r>
              <a:rPr dirty="0" baseline="16666" sz="750" spc="-97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spc="-50" i="1">
                <a:solidFill>
                  <a:srgbClr val="0000FF"/>
                </a:solidFill>
                <a:latin typeface="Verdana"/>
                <a:cs typeface="Verdana"/>
              </a:rPr>
              <a:t>&lt;</a:t>
            </a:r>
            <a:r>
              <a:rPr dirty="0" sz="1000" spc="-75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3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012416" y="723400"/>
            <a:ext cx="387350" cy="920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238760" algn="l"/>
                <a:tab pos="374015" algn="l"/>
              </a:tabLst>
            </a:pPr>
            <a:r>
              <a:rPr dirty="0" sz="500" spc="-55">
                <a:solidFill>
                  <a:srgbClr val="0000FF"/>
                </a:solidFill>
                <a:latin typeface="Lucida Sans Unicode"/>
                <a:cs typeface="Lucida Sans Unicode"/>
              </a:rPr>
              <a:t>1</a:t>
            </a:r>
            <a:r>
              <a:rPr dirty="0" sz="500" spc="-55">
                <a:solidFill>
                  <a:srgbClr val="0000FF"/>
                </a:solidFill>
                <a:latin typeface="Lucida Sans Unicode"/>
                <a:cs typeface="Lucida Sans Unicode"/>
              </a:rPr>
              <a:t>	</a:t>
            </a:r>
            <a:r>
              <a:rPr dirty="0" sz="500" spc="-5" u="sng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500" spc="-5" u="sng">
                <a:solidFill>
                  <a:srgbClr val="0000FF"/>
                </a:solidFill>
                <a:latin typeface="Times New Roman"/>
                <a:cs typeface="Times New Roman"/>
              </a:rPr>
              <a:t>  </a:t>
            </a:r>
            <a:r>
              <a:rPr dirty="0" sz="500" spc="-50" u="sng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500" spc="-55" u="sng">
                <a:solidFill>
                  <a:srgbClr val="0000FF"/>
                </a:solidFill>
                <a:latin typeface="Lucida Sans Unicode"/>
                <a:cs typeface="Lucida Sans Unicode"/>
              </a:rPr>
              <a:t>1</a:t>
            </a:r>
            <a:r>
              <a:rPr dirty="0" sz="500" spc="-5" u="sng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500" u="sng">
                <a:solidFill>
                  <a:srgbClr val="0000FF"/>
                </a:solidFill>
                <a:latin typeface="Times New Roman"/>
                <a:cs typeface="Times New Roman"/>
              </a:rPr>
              <a:t>	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13830" y="1017229"/>
            <a:ext cx="208915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40">
                <a:latin typeface="Tahoma"/>
                <a:cs typeface="Tahoma"/>
              </a:rPr>
              <a:t>ro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20">
                <a:latin typeface="Tahoma"/>
                <a:cs typeface="Tahoma"/>
              </a:rPr>
              <a:t>rie</a:t>
            </a:r>
            <a:r>
              <a:rPr dirty="0" sz="1000" spc="-30">
                <a:latin typeface="Tahoma"/>
                <a:cs typeface="Tahoma"/>
              </a:rPr>
              <a:t>t</a:t>
            </a:r>
            <a:r>
              <a:rPr dirty="0" sz="1000" spc="-540">
                <a:latin typeface="Tahoma"/>
                <a:cs typeface="Tahoma"/>
              </a:rPr>
              <a:t>`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degli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es</a:t>
            </a:r>
            <a:r>
              <a:rPr dirty="0" sz="1000" spc="-50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onenziali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ha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873671" y="1383042"/>
            <a:ext cx="36830" cy="0"/>
          </a:xfrm>
          <a:custGeom>
            <a:avLst/>
            <a:gdLst/>
            <a:ahLst/>
            <a:cxnLst/>
            <a:rect l="l" t="t" r="r" b="b"/>
            <a:pathLst>
              <a:path w="36830" h="0">
                <a:moveTo>
                  <a:pt x="0" y="0"/>
                </a:moveTo>
                <a:lnTo>
                  <a:pt x="36766" y="0"/>
                </a:lnTo>
              </a:path>
            </a:pathLst>
          </a:custGeom>
          <a:ln w="430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782523" y="1349550"/>
            <a:ext cx="1221740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856615" algn="l"/>
                <a:tab pos="1144905" algn="l"/>
              </a:tabLst>
            </a:pP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-195">
                <a:latin typeface="Tahoma"/>
                <a:cs typeface="Tahoma"/>
              </a:rPr>
              <a:t> </a:t>
            </a:r>
            <a:r>
              <a:rPr dirty="0" baseline="16666" sz="750" spc="-15" i="1">
                <a:latin typeface="Arial"/>
                <a:cs typeface="Arial"/>
              </a:rPr>
              <a:t>x</a:t>
            </a:r>
            <a:r>
              <a:rPr dirty="0" baseline="16666" sz="750" i="1">
                <a:latin typeface="Arial"/>
                <a:cs typeface="Arial"/>
              </a:rPr>
              <a:t>  </a:t>
            </a:r>
            <a:r>
              <a:rPr dirty="0" baseline="16666" sz="750" spc="22" i="1">
                <a:latin typeface="Arial"/>
                <a:cs typeface="Arial"/>
              </a:rPr>
              <a:t> </a:t>
            </a:r>
            <a:r>
              <a:rPr dirty="0" sz="1000" spc="-365">
                <a:latin typeface="Lucida Sans Unicode"/>
                <a:cs typeface="Lucida Sans Unicode"/>
              </a:rPr>
              <a:t>·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65">
                <a:latin typeface="Tahoma"/>
                <a:cs typeface="Tahoma"/>
              </a:rPr>
              <a:t>3</a:t>
            </a:r>
            <a:r>
              <a:rPr dirty="0" baseline="16666" sz="750" spc="-37">
                <a:latin typeface="Lucida Sans Unicode"/>
                <a:cs typeface="Lucida Sans Unicode"/>
              </a:rPr>
              <a:t>1+</a:t>
            </a:r>
            <a:r>
              <a:rPr dirty="0" baseline="16666" sz="750" spc="-15" i="1">
                <a:latin typeface="Arial"/>
                <a:cs typeface="Arial"/>
              </a:rPr>
              <a:t>x</a:t>
            </a:r>
            <a:r>
              <a:rPr dirty="0" baseline="16666" sz="750" i="1">
                <a:latin typeface="Arial"/>
                <a:cs typeface="Arial"/>
              </a:rPr>
              <a:t>   </a:t>
            </a:r>
            <a:r>
              <a:rPr dirty="0" baseline="16666" sz="750" spc="-97" i="1">
                <a:latin typeface="Arial"/>
                <a:cs typeface="Arial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>
                <a:latin typeface="Tahoma"/>
                <a:cs typeface="Tahoma"/>
              </a:rPr>
              <a:t>	</a:t>
            </a: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>
                <a:latin typeface="Lucida Sans Unicode"/>
                <a:cs typeface="Lucida Sans Unicode"/>
              </a:rPr>
              <a:t>	</a:t>
            </a:r>
            <a:r>
              <a:rPr dirty="0" sz="1000" spc="-50">
                <a:latin typeface="Tahoma"/>
                <a:cs typeface="Tahoma"/>
              </a:rPr>
              <a:t>3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2006193" y="1383042"/>
            <a:ext cx="36830" cy="0"/>
          </a:xfrm>
          <a:custGeom>
            <a:avLst/>
            <a:gdLst/>
            <a:ahLst/>
            <a:cxnLst/>
            <a:rect l="l" t="t" r="r" b="b"/>
            <a:pathLst>
              <a:path w="36830" h="0">
                <a:moveTo>
                  <a:pt x="0" y="0"/>
                </a:moveTo>
                <a:lnTo>
                  <a:pt x="36766" y="0"/>
                </a:lnTo>
              </a:path>
            </a:pathLst>
          </a:custGeom>
          <a:ln w="430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862545" y="1307575"/>
            <a:ext cx="1432560" cy="920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238760" algn="l"/>
                <a:tab pos="1144905" algn="l"/>
                <a:tab pos="1418590" algn="l"/>
              </a:tabLst>
            </a:pPr>
            <a:r>
              <a:rPr dirty="0" sz="500" spc="-55">
                <a:latin typeface="Lucida Sans Unicode"/>
                <a:cs typeface="Lucida Sans Unicode"/>
              </a:rPr>
              <a:t>1</a:t>
            </a:r>
            <a:r>
              <a:rPr dirty="0" sz="500" spc="-55">
                <a:latin typeface="Lucida Sans Unicode"/>
                <a:cs typeface="Lucida Sans Unicode"/>
              </a:rPr>
              <a:t>	</a:t>
            </a:r>
            <a:r>
              <a:rPr dirty="0" sz="500" spc="-5" u="sng">
                <a:latin typeface="Times New Roman"/>
                <a:cs typeface="Times New Roman"/>
              </a:rPr>
              <a:t> </a:t>
            </a:r>
            <a:r>
              <a:rPr dirty="0" sz="500" spc="-5" u="sng">
                <a:latin typeface="Times New Roman"/>
                <a:cs typeface="Times New Roman"/>
              </a:rPr>
              <a:t>  </a:t>
            </a:r>
            <a:r>
              <a:rPr dirty="0" sz="500" spc="-50" u="sng">
                <a:latin typeface="Times New Roman"/>
                <a:cs typeface="Times New Roman"/>
              </a:rPr>
              <a:t> </a:t>
            </a:r>
            <a:r>
              <a:rPr dirty="0" sz="500" spc="-55" u="sng">
                <a:latin typeface="Lucida Sans Unicode"/>
                <a:cs typeface="Lucida Sans Unicode"/>
              </a:rPr>
              <a:t>1</a:t>
            </a:r>
            <a:r>
              <a:rPr dirty="0" sz="500" spc="-5" u="sng">
                <a:latin typeface="Times New Roman"/>
                <a:cs typeface="Times New Roman"/>
              </a:rPr>
              <a:t> </a:t>
            </a:r>
            <a:r>
              <a:rPr dirty="0" sz="500" u="sng">
                <a:latin typeface="Times New Roman"/>
                <a:cs typeface="Times New Roman"/>
              </a:rPr>
              <a:t>  </a:t>
            </a:r>
            <a:r>
              <a:rPr dirty="0" sz="500" spc="-50" u="sng">
                <a:latin typeface="Times New Roman"/>
                <a:cs typeface="Times New Roman"/>
              </a:rPr>
              <a:t> </a:t>
            </a:r>
            <a:r>
              <a:rPr dirty="0" sz="500">
                <a:latin typeface="Times New Roman"/>
                <a:cs typeface="Times New Roman"/>
              </a:rPr>
              <a:t>	</a:t>
            </a:r>
            <a:r>
              <a:rPr dirty="0" sz="500" spc="-55">
                <a:latin typeface="Lucida Sans Unicode"/>
                <a:cs typeface="Lucida Sans Unicode"/>
              </a:rPr>
              <a:t>1</a:t>
            </a:r>
            <a:r>
              <a:rPr dirty="0" sz="500">
                <a:latin typeface="Lucida Sans Unicode"/>
                <a:cs typeface="Lucida Sans Unicode"/>
              </a:rPr>
              <a:t>    </a:t>
            </a:r>
            <a:r>
              <a:rPr dirty="0" sz="500" spc="35">
                <a:latin typeface="Lucida Sans Unicode"/>
                <a:cs typeface="Lucida Sans Unicode"/>
              </a:rPr>
              <a:t> </a:t>
            </a:r>
            <a:r>
              <a:rPr dirty="0" sz="500" spc="-5" u="sng">
                <a:latin typeface="Times New Roman"/>
                <a:cs typeface="Times New Roman"/>
              </a:rPr>
              <a:t> </a:t>
            </a:r>
            <a:r>
              <a:rPr dirty="0" sz="500" u="sng">
                <a:latin typeface="Times New Roman"/>
                <a:cs typeface="Times New Roman"/>
              </a:rPr>
              <a:t>  </a:t>
            </a:r>
            <a:r>
              <a:rPr dirty="0" sz="500" spc="-50" u="sng">
                <a:latin typeface="Times New Roman"/>
                <a:cs typeface="Times New Roman"/>
              </a:rPr>
              <a:t> </a:t>
            </a:r>
            <a:r>
              <a:rPr dirty="0" sz="500" spc="-55" u="sng">
                <a:latin typeface="Lucida Sans Unicode"/>
                <a:cs typeface="Lucida Sans Unicode"/>
              </a:rPr>
              <a:t>1</a:t>
            </a:r>
            <a:r>
              <a:rPr dirty="0" sz="500" spc="-5" u="sng">
                <a:latin typeface="Times New Roman"/>
                <a:cs typeface="Times New Roman"/>
              </a:rPr>
              <a:t> </a:t>
            </a:r>
            <a:r>
              <a:rPr dirty="0" sz="500" u="sng">
                <a:latin typeface="Times New Roman"/>
                <a:cs typeface="Times New Roman"/>
              </a:rPr>
              <a:t>	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993493" y="1375352"/>
            <a:ext cx="2825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10" i="1">
                <a:latin typeface="Arial"/>
                <a:cs typeface="Arial"/>
              </a:rPr>
              <a:t>x</a:t>
            </a:r>
            <a:r>
              <a:rPr dirty="0" sz="500" spc="-10" i="1">
                <a:latin typeface="Arial"/>
                <a:cs typeface="Arial"/>
              </a:rPr>
              <a:t>     </a:t>
            </a:r>
            <a:r>
              <a:rPr dirty="0" sz="500" spc="25" i="1">
                <a:latin typeface="Arial"/>
                <a:cs typeface="Arial"/>
              </a:rPr>
              <a:t> </a:t>
            </a:r>
            <a:r>
              <a:rPr dirty="0" sz="500" spc="-25">
                <a:latin typeface="Lucida Sans Unicode"/>
                <a:cs typeface="Lucida Sans Unicode"/>
              </a:rPr>
              <a:t>1+</a:t>
            </a:r>
            <a:r>
              <a:rPr dirty="0" sz="500" spc="-10" i="1">
                <a:latin typeface="Arial"/>
                <a:cs typeface="Arial"/>
              </a:rPr>
              <a:t>x</a:t>
            </a:r>
            <a:endParaRPr sz="5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045436" y="1325812"/>
            <a:ext cx="99060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15">
                <a:latin typeface="Lucida Sans Unicode"/>
                <a:cs typeface="Lucida Sans Unicode"/>
              </a:rPr>
              <a:t>+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313127" y="1349550"/>
            <a:ext cx="510540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70840" algn="l"/>
              </a:tabLst>
            </a:pP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>
                <a:latin typeface="Tahoma"/>
                <a:cs typeface="Tahoma"/>
              </a:rPr>
              <a:t>	</a:t>
            </a:r>
            <a:r>
              <a:rPr dirty="0" sz="1000" spc="-220">
                <a:latin typeface="Lucida Sans Unicode"/>
                <a:cs typeface="Lucida Sans Unicode"/>
              </a:rPr>
              <a:t>⇔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2987687" y="1425790"/>
            <a:ext cx="70485" cy="0"/>
          </a:xfrm>
          <a:custGeom>
            <a:avLst/>
            <a:gdLst/>
            <a:ahLst/>
            <a:cxnLst/>
            <a:rect l="l" t="t" r="r" b="b"/>
            <a:pathLst>
              <a:path w="70485" h="0">
                <a:moveTo>
                  <a:pt x="0" y="0"/>
                </a:moveTo>
                <a:lnTo>
                  <a:pt x="6993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 txBox="1"/>
          <p:nvPr/>
        </p:nvSpPr>
        <p:spPr>
          <a:xfrm>
            <a:off x="2978327" y="1263952"/>
            <a:ext cx="45275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75920" algn="l"/>
              </a:tabLst>
            </a:pP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50">
                <a:latin typeface="Tahoma"/>
                <a:cs typeface="Tahoma"/>
              </a:rPr>
              <a:t>	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974987" y="1436342"/>
            <a:ext cx="55689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267335" algn="l"/>
              </a:tabLst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25" i="1">
                <a:latin typeface="Calibri"/>
                <a:cs typeface="Calibri"/>
              </a:rPr>
              <a:t>	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088233" y="1349550"/>
            <a:ext cx="12382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40">
                <a:latin typeface="Tahoma"/>
                <a:cs typeface="Tahoma"/>
              </a:rPr>
              <a:t>+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3242640" y="1425790"/>
            <a:ext cx="288290" cy="0"/>
          </a:xfrm>
          <a:custGeom>
            <a:avLst/>
            <a:gdLst/>
            <a:ahLst/>
            <a:cxnLst/>
            <a:rect l="l" t="t" r="r" b="b"/>
            <a:pathLst>
              <a:path w="288289" h="0">
                <a:moveTo>
                  <a:pt x="0" y="0"/>
                </a:moveTo>
                <a:lnTo>
                  <a:pt x="287845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 txBox="1"/>
          <p:nvPr/>
        </p:nvSpPr>
        <p:spPr>
          <a:xfrm>
            <a:off x="3568115" y="1349550"/>
            <a:ext cx="25781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67296" y="1744597"/>
            <a:ext cx="52641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279996" y="1906435"/>
            <a:ext cx="512445" cy="0"/>
          </a:xfrm>
          <a:custGeom>
            <a:avLst/>
            <a:gdLst/>
            <a:ahLst/>
            <a:cxnLst/>
            <a:rect l="l" t="t" r="r" b="b"/>
            <a:pathLst>
              <a:path w="512445" h="0">
                <a:moveTo>
                  <a:pt x="0" y="0"/>
                </a:moveTo>
                <a:lnTo>
                  <a:pt x="512432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295414" y="1830195"/>
            <a:ext cx="975360" cy="2387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1)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 </a:t>
            </a:r>
            <a:r>
              <a:rPr dirty="0" baseline="38888" sz="1500" spc="-37">
                <a:latin typeface="Lucida Sans Unicode"/>
                <a:cs typeface="Lucida Sans Unicode"/>
              </a:rPr>
              <a:t>−</a:t>
            </a:r>
            <a:r>
              <a:rPr dirty="0" baseline="38888" sz="1500" spc="-142">
                <a:latin typeface="Lucida Sans Unicode"/>
                <a:cs typeface="Lucida Sans Unicode"/>
              </a:rPr>
              <a:t> </a:t>
            </a:r>
            <a:r>
              <a:rPr dirty="0" baseline="38888" sz="1500" spc="-75">
                <a:latin typeface="Tahoma"/>
                <a:cs typeface="Tahoma"/>
              </a:rPr>
              <a:t>1</a:t>
            </a:r>
            <a:r>
              <a:rPr dirty="0" baseline="38888" sz="1500" spc="-60">
                <a:latin typeface="Tahoma"/>
                <a:cs typeface="Tahoma"/>
              </a:rPr>
              <a:t> </a:t>
            </a:r>
            <a:r>
              <a:rPr dirty="0" baseline="38888" sz="1500" spc="-75" i="1">
                <a:latin typeface="Verdana"/>
                <a:cs typeface="Verdana"/>
              </a:rPr>
              <a:t>&lt;</a:t>
            </a:r>
            <a:r>
              <a:rPr dirty="0" baseline="38888" sz="1500" spc="-112" i="1">
                <a:latin typeface="Verdana"/>
                <a:cs typeface="Verdana"/>
              </a:rPr>
              <a:t> </a:t>
            </a:r>
            <a:r>
              <a:rPr dirty="0" baseline="38888" sz="1500" spc="-75">
                <a:latin typeface="Tahoma"/>
                <a:cs typeface="Tahoma"/>
              </a:rPr>
              <a:t>0</a:t>
            </a:r>
            <a:endParaRPr baseline="38888" sz="1500">
              <a:latin typeface="Tahoma"/>
              <a:cs typeface="Tahoma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40"/>
              <a:t>Agnese</a:t>
            </a:r>
            <a:r>
              <a:rPr dirty="0" spc="15"/>
              <a:t> </a:t>
            </a:r>
            <a:r>
              <a:rPr dirty="0" spc="-10"/>
              <a:t>Di</a:t>
            </a:r>
            <a:r>
              <a:rPr dirty="0" spc="15"/>
              <a:t> </a:t>
            </a:r>
            <a:r>
              <a:rPr dirty="0" spc="-30"/>
              <a:t>Castro</a:t>
            </a:r>
          </a:p>
        </p:txBody>
      </p:sp>
      <p:sp>
        <p:nvSpPr>
          <p:cNvPr id="43" name="object 43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0"/>
              <a:t>Es</a:t>
            </a:r>
            <a:r>
              <a:rPr dirty="0" spc="-5"/>
              <a:t>p</a:t>
            </a:r>
            <a:r>
              <a:rPr dirty="0" spc="-40"/>
              <a:t>onenziale</a:t>
            </a:r>
            <a:r>
              <a:rPr dirty="0" spc="15"/>
              <a:t> </a:t>
            </a:r>
            <a:r>
              <a:rPr dirty="0" spc="50"/>
              <a:t>&amp;</a:t>
            </a:r>
            <a:r>
              <a:rPr dirty="0" spc="15"/>
              <a:t> </a:t>
            </a:r>
            <a:r>
              <a:rPr dirty="0" spc="-25"/>
              <a:t>Log</a:t>
            </a:r>
            <a:r>
              <a:rPr dirty="0" spc="-40"/>
              <a:t>a</a:t>
            </a:r>
            <a:r>
              <a:rPr dirty="0" spc="-25"/>
              <a:t>ritmo:</a:t>
            </a:r>
            <a:r>
              <a:rPr dirty="0" spc="75"/>
              <a:t> </a:t>
            </a:r>
            <a:r>
              <a:rPr dirty="0" spc="-35"/>
              <a:t>p</a:t>
            </a:r>
            <a:r>
              <a:rPr dirty="0" spc="-50"/>
              <a:t>a</a:t>
            </a:r>
            <a:r>
              <a:rPr dirty="0" spc="-25"/>
              <a:t>rte</a:t>
            </a:r>
            <a:r>
              <a:rPr dirty="0" spc="15"/>
              <a:t> </a:t>
            </a:r>
            <a:r>
              <a:rPr dirty="0" spc="-55"/>
              <a:t>4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3458971" y="3367563"/>
            <a:ext cx="5473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25">
                <a:solidFill>
                  <a:srgbClr val="7A0000"/>
                </a:solidFill>
                <a:latin typeface="Lucida Sans Unicode"/>
                <a:cs typeface="Lucida Sans Unicode"/>
              </a:rPr>
              <a:t>Unitelma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Sapienza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FFF"/>
                </a:solidFill>
                <a:latin typeface="Lucida Sans Unicode"/>
                <a:cs typeface="Lucida Sans Unicode"/>
              </a:rPr>
              <a:t>19/34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9718" y="24034"/>
            <a:ext cx="40449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svolti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6187" rIns="0" bIns="0" rtlCol="0" vert="horz">
            <a:spAutoFit/>
          </a:bodyPr>
          <a:lstStyle/>
          <a:p>
            <a:pPr marL="31115">
              <a:lnSpc>
                <a:spcPct val="100000"/>
              </a:lnSpc>
            </a:pPr>
            <a:r>
              <a:rPr dirty="0" sz="1000" spc="-50">
                <a:solidFill>
                  <a:srgbClr val="007F00"/>
                </a:solidFill>
              </a:rPr>
              <a:t>Esercizio</a:t>
            </a:r>
            <a:endParaRPr sz="1000"/>
          </a:p>
        </p:txBody>
      </p:sp>
      <p:sp>
        <p:nvSpPr>
          <p:cNvPr id="5" name="object 5"/>
          <p:cNvSpPr/>
          <p:nvPr/>
        </p:nvSpPr>
        <p:spPr>
          <a:xfrm>
            <a:off x="75729" y="385951"/>
            <a:ext cx="4456607" cy="1016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468835" y="859116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77330" y="909917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298183"/>
            <a:ext cx="50800" cy="57363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361684"/>
            <a:ext cx="50800" cy="5101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5729" y="468529"/>
            <a:ext cx="4457065" cy="454659"/>
          </a:xfrm>
          <a:custGeom>
            <a:avLst/>
            <a:gdLst/>
            <a:ahLst/>
            <a:cxnLst/>
            <a:rect l="l" t="t" r="r" b="b"/>
            <a:pathLst>
              <a:path w="4457065" h="454659">
                <a:moveTo>
                  <a:pt x="4456606" y="0"/>
                </a:moveTo>
                <a:lnTo>
                  <a:pt x="0" y="0"/>
                </a:lnTo>
                <a:lnTo>
                  <a:pt x="0" y="403287"/>
                </a:lnTo>
                <a:lnTo>
                  <a:pt x="16636" y="440801"/>
                </a:lnTo>
                <a:lnTo>
                  <a:pt x="4405806" y="454087"/>
                </a:lnTo>
                <a:lnTo>
                  <a:pt x="4420049" y="452043"/>
                </a:lnTo>
                <a:lnTo>
                  <a:pt x="4451170" y="426084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348984"/>
            <a:ext cx="0" cy="542290"/>
          </a:xfrm>
          <a:custGeom>
            <a:avLst/>
            <a:gdLst/>
            <a:ahLst/>
            <a:cxnLst/>
            <a:rect l="l" t="t" r="r" b="b"/>
            <a:pathLst>
              <a:path w="0" h="542290">
                <a:moveTo>
                  <a:pt x="0" y="541882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33628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32358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31088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291834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13830" y="486522"/>
            <a:ext cx="1865630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0">
                <a:latin typeface="Tahoma"/>
                <a:cs typeface="Tahoma"/>
              </a:rPr>
              <a:t>Risolvere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seguente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disequazione: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023541" y="798855"/>
            <a:ext cx="36830" cy="0"/>
          </a:xfrm>
          <a:custGeom>
            <a:avLst/>
            <a:gdLst/>
            <a:ahLst/>
            <a:cxnLst/>
            <a:rect l="l" t="t" r="r" b="b"/>
            <a:pathLst>
              <a:path w="36830" h="0">
                <a:moveTo>
                  <a:pt x="0" y="0"/>
                </a:moveTo>
                <a:lnTo>
                  <a:pt x="36766" y="0"/>
                </a:lnTo>
              </a:path>
            </a:pathLst>
          </a:custGeom>
          <a:ln w="4305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1932393" y="765363"/>
            <a:ext cx="743585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3</a:t>
            </a:r>
            <a:r>
              <a:rPr dirty="0" sz="1000" spc="-195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baseline="16666" sz="750" spc="-15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baseline="16666" sz="750" i="1">
                <a:solidFill>
                  <a:srgbClr val="0000FF"/>
                </a:solidFill>
                <a:latin typeface="Arial"/>
                <a:cs typeface="Arial"/>
              </a:rPr>
              <a:t>  </a:t>
            </a:r>
            <a:r>
              <a:rPr dirty="0" baseline="16666" sz="750" spc="22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spc="-365">
                <a:solidFill>
                  <a:srgbClr val="0000FF"/>
                </a:solidFill>
                <a:latin typeface="Lucida Sans Unicode"/>
                <a:cs typeface="Lucida Sans Unicode"/>
              </a:rPr>
              <a:t>·</a:t>
            </a:r>
            <a:r>
              <a:rPr dirty="0" sz="1000" spc="-95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65">
                <a:solidFill>
                  <a:srgbClr val="0000FF"/>
                </a:solidFill>
                <a:latin typeface="Tahoma"/>
                <a:cs typeface="Tahoma"/>
              </a:rPr>
              <a:t>3</a:t>
            </a:r>
            <a:r>
              <a:rPr dirty="0" baseline="16666" sz="750" spc="-37">
                <a:solidFill>
                  <a:srgbClr val="0000FF"/>
                </a:solidFill>
                <a:latin typeface="Lucida Sans Unicode"/>
                <a:cs typeface="Lucida Sans Unicode"/>
              </a:rPr>
              <a:t>1+</a:t>
            </a:r>
            <a:r>
              <a:rPr dirty="0" baseline="16666" sz="750" spc="-15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baseline="16666" sz="750" i="1">
                <a:solidFill>
                  <a:srgbClr val="0000FF"/>
                </a:solidFill>
                <a:latin typeface="Arial"/>
                <a:cs typeface="Arial"/>
              </a:rPr>
              <a:t>   </a:t>
            </a:r>
            <a:r>
              <a:rPr dirty="0" baseline="16666" sz="750" spc="-97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spc="-50" i="1">
                <a:solidFill>
                  <a:srgbClr val="0000FF"/>
                </a:solidFill>
                <a:latin typeface="Verdana"/>
                <a:cs typeface="Verdana"/>
              </a:rPr>
              <a:t>&lt;</a:t>
            </a:r>
            <a:r>
              <a:rPr dirty="0" sz="1000" spc="-75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3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012416" y="723400"/>
            <a:ext cx="387350" cy="920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238760" algn="l"/>
                <a:tab pos="374015" algn="l"/>
              </a:tabLst>
            </a:pPr>
            <a:r>
              <a:rPr dirty="0" sz="500" spc="-55">
                <a:solidFill>
                  <a:srgbClr val="0000FF"/>
                </a:solidFill>
                <a:latin typeface="Lucida Sans Unicode"/>
                <a:cs typeface="Lucida Sans Unicode"/>
              </a:rPr>
              <a:t>1</a:t>
            </a:r>
            <a:r>
              <a:rPr dirty="0" sz="500" spc="-55">
                <a:solidFill>
                  <a:srgbClr val="0000FF"/>
                </a:solidFill>
                <a:latin typeface="Lucida Sans Unicode"/>
                <a:cs typeface="Lucida Sans Unicode"/>
              </a:rPr>
              <a:t>	</a:t>
            </a:r>
            <a:r>
              <a:rPr dirty="0" sz="500" spc="-5" u="sng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500" spc="-5" u="sng">
                <a:solidFill>
                  <a:srgbClr val="0000FF"/>
                </a:solidFill>
                <a:latin typeface="Times New Roman"/>
                <a:cs typeface="Times New Roman"/>
              </a:rPr>
              <a:t>  </a:t>
            </a:r>
            <a:r>
              <a:rPr dirty="0" sz="500" spc="-50" u="sng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500" spc="-55" u="sng">
                <a:solidFill>
                  <a:srgbClr val="0000FF"/>
                </a:solidFill>
                <a:latin typeface="Lucida Sans Unicode"/>
                <a:cs typeface="Lucida Sans Unicode"/>
              </a:rPr>
              <a:t>1</a:t>
            </a:r>
            <a:r>
              <a:rPr dirty="0" sz="500" spc="-5" u="sng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500" u="sng">
                <a:solidFill>
                  <a:srgbClr val="0000FF"/>
                </a:solidFill>
                <a:latin typeface="Times New Roman"/>
                <a:cs typeface="Times New Roman"/>
              </a:rPr>
              <a:t>	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13830" y="1017229"/>
            <a:ext cx="208915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40">
                <a:latin typeface="Tahoma"/>
                <a:cs typeface="Tahoma"/>
              </a:rPr>
              <a:t>ro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20">
                <a:latin typeface="Tahoma"/>
                <a:cs typeface="Tahoma"/>
              </a:rPr>
              <a:t>rie</a:t>
            </a:r>
            <a:r>
              <a:rPr dirty="0" sz="1000" spc="-30">
                <a:latin typeface="Tahoma"/>
                <a:cs typeface="Tahoma"/>
              </a:rPr>
              <a:t>t</a:t>
            </a:r>
            <a:r>
              <a:rPr dirty="0" sz="1000" spc="-540">
                <a:latin typeface="Tahoma"/>
                <a:cs typeface="Tahoma"/>
              </a:rPr>
              <a:t>`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degli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es</a:t>
            </a:r>
            <a:r>
              <a:rPr dirty="0" sz="1000" spc="-50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onenziali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ha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873671" y="1383042"/>
            <a:ext cx="36830" cy="0"/>
          </a:xfrm>
          <a:custGeom>
            <a:avLst/>
            <a:gdLst/>
            <a:ahLst/>
            <a:cxnLst/>
            <a:rect l="l" t="t" r="r" b="b"/>
            <a:pathLst>
              <a:path w="36830" h="0">
                <a:moveTo>
                  <a:pt x="0" y="0"/>
                </a:moveTo>
                <a:lnTo>
                  <a:pt x="36766" y="0"/>
                </a:lnTo>
              </a:path>
            </a:pathLst>
          </a:custGeom>
          <a:ln w="430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782523" y="1349550"/>
            <a:ext cx="1221740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856615" algn="l"/>
                <a:tab pos="1144905" algn="l"/>
              </a:tabLst>
            </a:pP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-195">
                <a:latin typeface="Tahoma"/>
                <a:cs typeface="Tahoma"/>
              </a:rPr>
              <a:t> </a:t>
            </a:r>
            <a:r>
              <a:rPr dirty="0" baseline="16666" sz="750" spc="-15" i="1">
                <a:latin typeface="Arial"/>
                <a:cs typeface="Arial"/>
              </a:rPr>
              <a:t>x</a:t>
            </a:r>
            <a:r>
              <a:rPr dirty="0" baseline="16666" sz="750" i="1">
                <a:latin typeface="Arial"/>
                <a:cs typeface="Arial"/>
              </a:rPr>
              <a:t>  </a:t>
            </a:r>
            <a:r>
              <a:rPr dirty="0" baseline="16666" sz="750" spc="22" i="1">
                <a:latin typeface="Arial"/>
                <a:cs typeface="Arial"/>
              </a:rPr>
              <a:t> </a:t>
            </a:r>
            <a:r>
              <a:rPr dirty="0" sz="1000" spc="-365">
                <a:latin typeface="Lucida Sans Unicode"/>
                <a:cs typeface="Lucida Sans Unicode"/>
              </a:rPr>
              <a:t>·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65">
                <a:latin typeface="Tahoma"/>
                <a:cs typeface="Tahoma"/>
              </a:rPr>
              <a:t>3</a:t>
            </a:r>
            <a:r>
              <a:rPr dirty="0" baseline="16666" sz="750" spc="-37">
                <a:latin typeface="Lucida Sans Unicode"/>
                <a:cs typeface="Lucida Sans Unicode"/>
              </a:rPr>
              <a:t>1+</a:t>
            </a:r>
            <a:r>
              <a:rPr dirty="0" baseline="16666" sz="750" spc="-15" i="1">
                <a:latin typeface="Arial"/>
                <a:cs typeface="Arial"/>
              </a:rPr>
              <a:t>x</a:t>
            </a:r>
            <a:r>
              <a:rPr dirty="0" baseline="16666" sz="750" i="1">
                <a:latin typeface="Arial"/>
                <a:cs typeface="Arial"/>
              </a:rPr>
              <a:t>   </a:t>
            </a:r>
            <a:r>
              <a:rPr dirty="0" baseline="16666" sz="750" spc="-97" i="1">
                <a:latin typeface="Arial"/>
                <a:cs typeface="Arial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>
                <a:latin typeface="Tahoma"/>
                <a:cs typeface="Tahoma"/>
              </a:rPr>
              <a:t>	</a:t>
            </a: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>
                <a:latin typeface="Lucida Sans Unicode"/>
                <a:cs typeface="Lucida Sans Unicode"/>
              </a:rPr>
              <a:t>	</a:t>
            </a:r>
            <a:r>
              <a:rPr dirty="0" sz="1000" spc="-50">
                <a:latin typeface="Tahoma"/>
                <a:cs typeface="Tahoma"/>
              </a:rPr>
              <a:t>3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2006193" y="1383042"/>
            <a:ext cx="36830" cy="0"/>
          </a:xfrm>
          <a:custGeom>
            <a:avLst/>
            <a:gdLst/>
            <a:ahLst/>
            <a:cxnLst/>
            <a:rect l="l" t="t" r="r" b="b"/>
            <a:pathLst>
              <a:path w="36830" h="0">
                <a:moveTo>
                  <a:pt x="0" y="0"/>
                </a:moveTo>
                <a:lnTo>
                  <a:pt x="36766" y="0"/>
                </a:lnTo>
              </a:path>
            </a:pathLst>
          </a:custGeom>
          <a:ln w="430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862545" y="1307575"/>
            <a:ext cx="1432560" cy="920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238760" algn="l"/>
                <a:tab pos="1144905" algn="l"/>
                <a:tab pos="1418590" algn="l"/>
              </a:tabLst>
            </a:pPr>
            <a:r>
              <a:rPr dirty="0" sz="500" spc="-55">
                <a:latin typeface="Lucida Sans Unicode"/>
                <a:cs typeface="Lucida Sans Unicode"/>
              </a:rPr>
              <a:t>1</a:t>
            </a:r>
            <a:r>
              <a:rPr dirty="0" sz="500" spc="-55">
                <a:latin typeface="Lucida Sans Unicode"/>
                <a:cs typeface="Lucida Sans Unicode"/>
              </a:rPr>
              <a:t>	</a:t>
            </a:r>
            <a:r>
              <a:rPr dirty="0" sz="500" spc="-5" u="sng">
                <a:latin typeface="Times New Roman"/>
                <a:cs typeface="Times New Roman"/>
              </a:rPr>
              <a:t> </a:t>
            </a:r>
            <a:r>
              <a:rPr dirty="0" sz="500" spc="-5" u="sng">
                <a:latin typeface="Times New Roman"/>
                <a:cs typeface="Times New Roman"/>
              </a:rPr>
              <a:t>  </a:t>
            </a:r>
            <a:r>
              <a:rPr dirty="0" sz="500" spc="-50" u="sng">
                <a:latin typeface="Times New Roman"/>
                <a:cs typeface="Times New Roman"/>
              </a:rPr>
              <a:t> </a:t>
            </a:r>
            <a:r>
              <a:rPr dirty="0" sz="500" spc="-55" u="sng">
                <a:latin typeface="Lucida Sans Unicode"/>
                <a:cs typeface="Lucida Sans Unicode"/>
              </a:rPr>
              <a:t>1</a:t>
            </a:r>
            <a:r>
              <a:rPr dirty="0" sz="500" spc="-5" u="sng">
                <a:latin typeface="Times New Roman"/>
                <a:cs typeface="Times New Roman"/>
              </a:rPr>
              <a:t> </a:t>
            </a:r>
            <a:r>
              <a:rPr dirty="0" sz="500" u="sng">
                <a:latin typeface="Times New Roman"/>
                <a:cs typeface="Times New Roman"/>
              </a:rPr>
              <a:t>  </a:t>
            </a:r>
            <a:r>
              <a:rPr dirty="0" sz="500" spc="-50" u="sng">
                <a:latin typeface="Times New Roman"/>
                <a:cs typeface="Times New Roman"/>
              </a:rPr>
              <a:t> </a:t>
            </a:r>
            <a:r>
              <a:rPr dirty="0" sz="500">
                <a:latin typeface="Times New Roman"/>
                <a:cs typeface="Times New Roman"/>
              </a:rPr>
              <a:t>	</a:t>
            </a:r>
            <a:r>
              <a:rPr dirty="0" sz="500" spc="-55">
                <a:latin typeface="Lucida Sans Unicode"/>
                <a:cs typeface="Lucida Sans Unicode"/>
              </a:rPr>
              <a:t>1</a:t>
            </a:r>
            <a:r>
              <a:rPr dirty="0" sz="500">
                <a:latin typeface="Lucida Sans Unicode"/>
                <a:cs typeface="Lucida Sans Unicode"/>
              </a:rPr>
              <a:t>    </a:t>
            </a:r>
            <a:r>
              <a:rPr dirty="0" sz="500" spc="35">
                <a:latin typeface="Lucida Sans Unicode"/>
                <a:cs typeface="Lucida Sans Unicode"/>
              </a:rPr>
              <a:t> </a:t>
            </a:r>
            <a:r>
              <a:rPr dirty="0" sz="500" spc="-5" u="sng">
                <a:latin typeface="Times New Roman"/>
                <a:cs typeface="Times New Roman"/>
              </a:rPr>
              <a:t> </a:t>
            </a:r>
            <a:r>
              <a:rPr dirty="0" sz="500" u="sng">
                <a:latin typeface="Times New Roman"/>
                <a:cs typeface="Times New Roman"/>
              </a:rPr>
              <a:t>  </a:t>
            </a:r>
            <a:r>
              <a:rPr dirty="0" sz="500" spc="-50" u="sng">
                <a:latin typeface="Times New Roman"/>
                <a:cs typeface="Times New Roman"/>
              </a:rPr>
              <a:t> </a:t>
            </a:r>
            <a:r>
              <a:rPr dirty="0" sz="500" spc="-55" u="sng">
                <a:latin typeface="Lucida Sans Unicode"/>
                <a:cs typeface="Lucida Sans Unicode"/>
              </a:rPr>
              <a:t>1</a:t>
            </a:r>
            <a:r>
              <a:rPr dirty="0" sz="500" spc="-5" u="sng">
                <a:latin typeface="Times New Roman"/>
                <a:cs typeface="Times New Roman"/>
              </a:rPr>
              <a:t> </a:t>
            </a:r>
            <a:r>
              <a:rPr dirty="0" sz="500" u="sng">
                <a:latin typeface="Times New Roman"/>
                <a:cs typeface="Times New Roman"/>
              </a:rPr>
              <a:t>	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993493" y="1375352"/>
            <a:ext cx="2825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10" i="1">
                <a:latin typeface="Arial"/>
                <a:cs typeface="Arial"/>
              </a:rPr>
              <a:t>x</a:t>
            </a:r>
            <a:r>
              <a:rPr dirty="0" sz="500" spc="-10" i="1">
                <a:latin typeface="Arial"/>
                <a:cs typeface="Arial"/>
              </a:rPr>
              <a:t>     </a:t>
            </a:r>
            <a:r>
              <a:rPr dirty="0" sz="500" spc="25" i="1">
                <a:latin typeface="Arial"/>
                <a:cs typeface="Arial"/>
              </a:rPr>
              <a:t> </a:t>
            </a:r>
            <a:r>
              <a:rPr dirty="0" sz="500" spc="-25">
                <a:latin typeface="Lucida Sans Unicode"/>
                <a:cs typeface="Lucida Sans Unicode"/>
              </a:rPr>
              <a:t>1+</a:t>
            </a:r>
            <a:r>
              <a:rPr dirty="0" sz="500" spc="-10" i="1">
                <a:latin typeface="Arial"/>
                <a:cs typeface="Arial"/>
              </a:rPr>
              <a:t>x</a:t>
            </a:r>
            <a:endParaRPr sz="5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045436" y="1325812"/>
            <a:ext cx="99060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15">
                <a:latin typeface="Lucida Sans Unicode"/>
                <a:cs typeface="Lucida Sans Unicode"/>
              </a:rPr>
              <a:t>+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313127" y="1349550"/>
            <a:ext cx="510540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70840" algn="l"/>
              </a:tabLst>
            </a:pP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>
                <a:latin typeface="Tahoma"/>
                <a:cs typeface="Tahoma"/>
              </a:rPr>
              <a:t>	</a:t>
            </a:r>
            <a:r>
              <a:rPr dirty="0" sz="1000" spc="-220">
                <a:latin typeface="Lucida Sans Unicode"/>
                <a:cs typeface="Lucida Sans Unicode"/>
              </a:rPr>
              <a:t>⇔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2987687" y="1425790"/>
            <a:ext cx="70485" cy="0"/>
          </a:xfrm>
          <a:custGeom>
            <a:avLst/>
            <a:gdLst/>
            <a:ahLst/>
            <a:cxnLst/>
            <a:rect l="l" t="t" r="r" b="b"/>
            <a:pathLst>
              <a:path w="70485" h="0">
                <a:moveTo>
                  <a:pt x="0" y="0"/>
                </a:moveTo>
                <a:lnTo>
                  <a:pt x="6993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 txBox="1"/>
          <p:nvPr/>
        </p:nvSpPr>
        <p:spPr>
          <a:xfrm>
            <a:off x="2978327" y="1263952"/>
            <a:ext cx="45275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75920" algn="l"/>
              </a:tabLst>
            </a:pP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50">
                <a:latin typeface="Tahoma"/>
                <a:cs typeface="Tahoma"/>
              </a:rPr>
              <a:t>	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974987" y="1436342"/>
            <a:ext cx="55689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267335" algn="l"/>
              </a:tabLst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25" i="1">
                <a:latin typeface="Calibri"/>
                <a:cs typeface="Calibri"/>
              </a:rPr>
              <a:t>	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088233" y="1349550"/>
            <a:ext cx="12382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40">
                <a:latin typeface="Tahoma"/>
                <a:cs typeface="Tahoma"/>
              </a:rPr>
              <a:t>+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3242640" y="1425790"/>
            <a:ext cx="288290" cy="0"/>
          </a:xfrm>
          <a:custGeom>
            <a:avLst/>
            <a:gdLst/>
            <a:ahLst/>
            <a:cxnLst/>
            <a:rect l="l" t="t" r="r" b="b"/>
            <a:pathLst>
              <a:path w="288289" h="0">
                <a:moveTo>
                  <a:pt x="0" y="0"/>
                </a:moveTo>
                <a:lnTo>
                  <a:pt x="287845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 txBox="1"/>
          <p:nvPr/>
        </p:nvSpPr>
        <p:spPr>
          <a:xfrm>
            <a:off x="3568115" y="1349550"/>
            <a:ext cx="25781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67296" y="1737961"/>
            <a:ext cx="526415" cy="1587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25" i="1" u="sng">
                <a:latin typeface="Calibri"/>
                <a:cs typeface="Calibri"/>
              </a:rPr>
              <a:t>x</a:t>
            </a:r>
            <a:r>
              <a:rPr dirty="0" sz="1000" spc="50" u="sng">
                <a:latin typeface="Times New Roman"/>
                <a:cs typeface="Times New Roman"/>
              </a:rPr>
              <a:t> </a:t>
            </a:r>
            <a:r>
              <a:rPr dirty="0" sz="1000" spc="40" u="sng">
                <a:latin typeface="Tahoma"/>
                <a:cs typeface="Tahoma"/>
              </a:rPr>
              <a:t>+</a:t>
            </a:r>
            <a:r>
              <a:rPr dirty="0" sz="1000" spc="-35" u="sng">
                <a:latin typeface="Times New Roman"/>
                <a:cs typeface="Times New Roman"/>
              </a:rPr>
              <a:t> </a:t>
            </a:r>
            <a:r>
              <a:rPr dirty="0" sz="1000" spc="-50" u="sng">
                <a:latin typeface="Tahoma"/>
                <a:cs typeface="Tahoma"/>
              </a:rPr>
              <a:t>1</a:t>
            </a:r>
            <a:r>
              <a:rPr dirty="0" sz="1000" spc="-35" u="sng">
                <a:latin typeface="Times New Roman"/>
                <a:cs typeface="Times New Roman"/>
              </a:rPr>
              <a:t> </a:t>
            </a:r>
            <a:r>
              <a:rPr dirty="0" sz="1000" spc="40" u="sng">
                <a:latin typeface="Tahoma"/>
                <a:cs typeface="Tahoma"/>
              </a:rPr>
              <a:t>+</a:t>
            </a:r>
            <a:r>
              <a:rPr dirty="0" sz="1000" spc="-35" u="sng">
                <a:latin typeface="Times New Roman"/>
                <a:cs typeface="Times New Roman"/>
              </a:rPr>
              <a:t> </a:t>
            </a:r>
            <a:r>
              <a:rPr dirty="0" sz="1000" spc="25" i="1" u="sng">
                <a:latin typeface="Calibri"/>
                <a:cs typeface="Calibri"/>
              </a:rPr>
              <a:t>x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95414" y="1830195"/>
            <a:ext cx="975360" cy="2387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1)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 </a:t>
            </a:r>
            <a:r>
              <a:rPr dirty="0" baseline="38888" sz="1500" spc="-37">
                <a:latin typeface="Lucida Sans Unicode"/>
                <a:cs typeface="Lucida Sans Unicode"/>
              </a:rPr>
              <a:t>−</a:t>
            </a:r>
            <a:r>
              <a:rPr dirty="0" baseline="38888" sz="1500" spc="-142">
                <a:latin typeface="Lucida Sans Unicode"/>
                <a:cs typeface="Lucida Sans Unicode"/>
              </a:rPr>
              <a:t> </a:t>
            </a:r>
            <a:r>
              <a:rPr dirty="0" baseline="38888" sz="1500" spc="-75">
                <a:latin typeface="Tahoma"/>
                <a:cs typeface="Tahoma"/>
              </a:rPr>
              <a:t>1</a:t>
            </a:r>
            <a:r>
              <a:rPr dirty="0" baseline="38888" sz="1500" spc="-60">
                <a:latin typeface="Tahoma"/>
                <a:cs typeface="Tahoma"/>
              </a:rPr>
              <a:t> </a:t>
            </a:r>
            <a:r>
              <a:rPr dirty="0" baseline="38888" sz="1500" spc="-75" i="1">
                <a:latin typeface="Verdana"/>
                <a:cs typeface="Verdana"/>
              </a:rPr>
              <a:t>&lt;</a:t>
            </a:r>
            <a:r>
              <a:rPr dirty="0" baseline="38888" sz="1500" spc="-112" i="1">
                <a:latin typeface="Verdana"/>
                <a:cs typeface="Verdana"/>
              </a:rPr>
              <a:t> </a:t>
            </a:r>
            <a:r>
              <a:rPr dirty="0" baseline="38888" sz="1500" spc="-75">
                <a:latin typeface="Tahoma"/>
                <a:cs typeface="Tahoma"/>
              </a:rPr>
              <a:t>0</a:t>
            </a:r>
            <a:endParaRPr baseline="38888" sz="1500">
              <a:latin typeface="Tahoma"/>
              <a:cs typeface="Tahoma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406448" y="1868853"/>
            <a:ext cx="1524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20">
                <a:latin typeface="Lucida Sans Unicode"/>
                <a:cs typeface="Lucida Sans Unicode"/>
              </a:rPr>
              <a:t>⇔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709826" y="1737961"/>
            <a:ext cx="987425" cy="3314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1000" spc="-50" u="sng">
                <a:latin typeface="Tahoma"/>
                <a:cs typeface="Tahoma"/>
              </a:rPr>
              <a:t>2</a:t>
            </a:r>
            <a:r>
              <a:rPr dirty="0" sz="1000" spc="25" i="1" u="sng">
                <a:latin typeface="Calibri"/>
                <a:cs typeface="Calibri"/>
              </a:rPr>
              <a:t>x</a:t>
            </a:r>
            <a:r>
              <a:rPr dirty="0" sz="1000" spc="50" u="sng">
                <a:latin typeface="Times New Roman"/>
                <a:cs typeface="Times New Roman"/>
              </a:rPr>
              <a:t> </a:t>
            </a:r>
            <a:r>
              <a:rPr dirty="0" sz="1000" spc="40" u="sng">
                <a:latin typeface="Tahoma"/>
                <a:cs typeface="Tahoma"/>
              </a:rPr>
              <a:t>+</a:t>
            </a:r>
            <a:r>
              <a:rPr dirty="0" sz="1000" spc="-35" u="sng">
                <a:latin typeface="Times New Roman"/>
                <a:cs typeface="Times New Roman"/>
              </a:rPr>
              <a:t> </a:t>
            </a:r>
            <a:r>
              <a:rPr dirty="0" sz="1000" spc="-50" u="sng">
                <a:latin typeface="Tahoma"/>
                <a:cs typeface="Tahoma"/>
              </a:rPr>
              <a:t>1</a:t>
            </a:r>
            <a:r>
              <a:rPr dirty="0" sz="1000" spc="-35" u="sng">
                <a:latin typeface="Times New Roman"/>
                <a:cs typeface="Times New Roman"/>
              </a:rPr>
              <a:t> </a:t>
            </a:r>
            <a:r>
              <a:rPr dirty="0" sz="1000" spc="-25" u="sng">
                <a:latin typeface="Lucida Sans Unicode"/>
                <a:cs typeface="Lucida Sans Unicode"/>
              </a:rPr>
              <a:t>−</a:t>
            </a:r>
            <a:r>
              <a:rPr dirty="0" sz="1000" spc="-100" u="sng">
                <a:latin typeface="Lucida Sans Unicode"/>
                <a:cs typeface="Lucida Sans Unicode"/>
              </a:rPr>
              <a:t> </a:t>
            </a:r>
            <a:r>
              <a:rPr dirty="0" sz="1000" spc="25" i="1" u="sng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sz="1000" u="sng">
                <a:latin typeface="Tahoma"/>
                <a:cs typeface="Tahoma"/>
              </a:rPr>
              <a:t>(</a:t>
            </a:r>
            <a:r>
              <a:rPr dirty="0" sz="1000" spc="25" i="1" u="sng">
                <a:latin typeface="Calibri"/>
                <a:cs typeface="Calibri"/>
              </a:rPr>
              <a:t>x</a:t>
            </a:r>
            <a:r>
              <a:rPr dirty="0" sz="1000" spc="50" u="sng">
                <a:latin typeface="Times New Roman"/>
                <a:cs typeface="Times New Roman"/>
              </a:rPr>
              <a:t> </a:t>
            </a:r>
            <a:r>
              <a:rPr dirty="0" sz="1000" spc="40" u="sng">
                <a:latin typeface="Tahoma"/>
                <a:cs typeface="Tahoma"/>
              </a:rPr>
              <a:t>+</a:t>
            </a:r>
            <a:r>
              <a:rPr dirty="0" sz="1000" spc="-35" u="sng">
                <a:latin typeface="Times New Roman"/>
                <a:cs typeface="Times New Roman"/>
              </a:rPr>
              <a:t> </a:t>
            </a:r>
            <a:r>
              <a:rPr dirty="0" sz="1000" spc="-25" u="sng">
                <a:latin typeface="Tahoma"/>
                <a:cs typeface="Tahoma"/>
              </a:rPr>
              <a:t>1)</a:t>
            </a:r>
            <a:endParaRPr sz="10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155"/>
              </a:spcBef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1)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722105" y="1830195"/>
            <a:ext cx="22225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40"/>
              <a:t>Agnese</a:t>
            </a:r>
            <a:r>
              <a:rPr dirty="0" spc="15"/>
              <a:t> </a:t>
            </a:r>
            <a:r>
              <a:rPr dirty="0" spc="-10"/>
              <a:t>Di</a:t>
            </a:r>
            <a:r>
              <a:rPr dirty="0" spc="15"/>
              <a:t> </a:t>
            </a:r>
            <a:r>
              <a:rPr dirty="0" spc="-30"/>
              <a:t>Castro</a:t>
            </a:r>
          </a:p>
        </p:txBody>
      </p:sp>
      <p:sp>
        <p:nvSpPr>
          <p:cNvPr id="45" name="object 45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0"/>
              <a:t>Es</a:t>
            </a:r>
            <a:r>
              <a:rPr dirty="0" spc="-5"/>
              <a:t>p</a:t>
            </a:r>
            <a:r>
              <a:rPr dirty="0" spc="-40"/>
              <a:t>onenziale</a:t>
            </a:r>
            <a:r>
              <a:rPr dirty="0" spc="15"/>
              <a:t> </a:t>
            </a:r>
            <a:r>
              <a:rPr dirty="0" spc="50"/>
              <a:t>&amp;</a:t>
            </a:r>
            <a:r>
              <a:rPr dirty="0" spc="15"/>
              <a:t> </a:t>
            </a:r>
            <a:r>
              <a:rPr dirty="0" spc="-25"/>
              <a:t>Log</a:t>
            </a:r>
            <a:r>
              <a:rPr dirty="0" spc="-40"/>
              <a:t>a</a:t>
            </a:r>
            <a:r>
              <a:rPr dirty="0" spc="-25"/>
              <a:t>ritmo:</a:t>
            </a:r>
            <a:r>
              <a:rPr dirty="0" spc="75"/>
              <a:t> </a:t>
            </a:r>
            <a:r>
              <a:rPr dirty="0" spc="-35"/>
              <a:t>p</a:t>
            </a:r>
            <a:r>
              <a:rPr dirty="0" spc="-50"/>
              <a:t>a</a:t>
            </a:r>
            <a:r>
              <a:rPr dirty="0" spc="-25"/>
              <a:t>rte</a:t>
            </a:r>
            <a:r>
              <a:rPr dirty="0" spc="15"/>
              <a:t> </a:t>
            </a:r>
            <a:r>
              <a:rPr dirty="0" spc="-55"/>
              <a:t>4</a:t>
            </a:r>
          </a:p>
        </p:txBody>
      </p:sp>
      <p:sp>
        <p:nvSpPr>
          <p:cNvPr id="46" name="object 46"/>
          <p:cNvSpPr txBox="1"/>
          <p:nvPr/>
        </p:nvSpPr>
        <p:spPr>
          <a:xfrm>
            <a:off x="3458971" y="3367563"/>
            <a:ext cx="5473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25">
                <a:solidFill>
                  <a:srgbClr val="7A0000"/>
                </a:solidFill>
                <a:latin typeface="Lucida Sans Unicode"/>
                <a:cs typeface="Lucida Sans Unicode"/>
              </a:rPr>
              <a:t>Unitelma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Sapienza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FFF"/>
                </a:solidFill>
                <a:latin typeface="Lucida Sans Unicode"/>
                <a:cs typeface="Lucida Sans Unicode"/>
              </a:rPr>
              <a:t>19/34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4974" y="24034"/>
            <a:ext cx="73406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</a:rPr>
              <a:t>Disequazioni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50">
                <a:solidFill>
                  <a:srgbClr val="7A0000"/>
                </a:solidFill>
                <a:latin typeface="Lucida Sans Unicode"/>
                <a:cs typeface="Lucida Sans Unicode"/>
              </a:rPr>
              <a:t>es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</a:rPr>
              <a:t>p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</a:rPr>
              <a:t>onenziali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40"/>
              <a:t>Disequazioni</a:t>
            </a:r>
            <a:r>
              <a:rPr dirty="0" spc="135"/>
              <a:t> </a:t>
            </a:r>
            <a:r>
              <a:rPr dirty="0" spc="-95"/>
              <a:t>es</a:t>
            </a:r>
            <a:r>
              <a:rPr dirty="0" spc="-65"/>
              <a:t>p</a:t>
            </a:r>
            <a:r>
              <a:rPr dirty="0" spc="-40"/>
              <a:t>onenziali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75297" y="1028255"/>
            <a:ext cx="1518920" cy="193675"/>
          </a:xfrm>
          <a:prstGeom prst="rect">
            <a:avLst/>
          </a:prstGeom>
          <a:ln w="5054">
            <a:solidFill>
              <a:srgbClr val="0000FF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37465">
              <a:lnSpc>
                <a:spcPct val="100000"/>
              </a:lnSpc>
              <a:tabLst>
                <a:tab pos="704850" algn="l"/>
              </a:tabLst>
            </a:pPr>
            <a:r>
              <a:rPr dirty="0" sz="1000" spc="-30" i="1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dirty="0" baseline="27777" sz="1050" spc="-22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baseline="27777" sz="1050" i="1">
                <a:solidFill>
                  <a:srgbClr val="0000FF"/>
                </a:solidFill>
                <a:latin typeface="Arial"/>
                <a:cs typeface="Arial"/>
              </a:rPr>
              <a:t>  </a:t>
            </a:r>
            <a:r>
              <a:rPr dirty="0" sz="1000" spc="-50" i="1">
                <a:solidFill>
                  <a:srgbClr val="0000FF"/>
                </a:solidFill>
                <a:latin typeface="Verdana"/>
                <a:cs typeface="Verdana"/>
              </a:rPr>
              <a:t>&gt;</a:t>
            </a:r>
            <a:r>
              <a:rPr dirty="0" sz="1000" spc="-75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spc="30" i="1">
                <a:solidFill>
                  <a:srgbClr val="0000FF"/>
                </a:solidFill>
                <a:latin typeface="Calibri"/>
                <a:cs typeface="Calibri"/>
              </a:rPr>
              <a:t>b</a:t>
            </a:r>
            <a:r>
              <a:rPr dirty="0" sz="1000" spc="-95" i="1">
                <a:solidFill>
                  <a:srgbClr val="0000FF"/>
                </a:solidFill>
                <a:latin typeface="Verdana"/>
                <a:cs typeface="Verdana"/>
              </a:rPr>
              <a:t>,</a:t>
            </a:r>
            <a:r>
              <a:rPr dirty="0" sz="1000" i="1">
                <a:solidFill>
                  <a:srgbClr val="0000FF"/>
                </a:solidFill>
                <a:latin typeface="Verdana"/>
                <a:cs typeface="Verdana"/>
              </a:rPr>
              <a:t>	</a:t>
            </a:r>
            <a:r>
              <a:rPr dirty="0" sz="1000" spc="-40" i="1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dirty="0" sz="1000" spc="60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 spc="-50" i="1">
                <a:solidFill>
                  <a:srgbClr val="0000FF"/>
                </a:solidFill>
                <a:latin typeface="Verdana"/>
                <a:cs typeface="Verdana"/>
              </a:rPr>
              <a:t>&gt;</a:t>
            </a:r>
            <a:r>
              <a:rPr dirty="0" sz="1000" spc="-75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0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13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85">
                <a:solidFill>
                  <a:srgbClr val="0000FF"/>
                </a:solidFill>
                <a:latin typeface="Tahoma"/>
                <a:cs typeface="Tahoma"/>
              </a:rPr>
              <a:t>e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13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40" i="1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dirty="0" sz="1000" spc="60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 spc="-20">
                <a:solidFill>
                  <a:srgbClr val="0000FF"/>
                </a:solidFill>
                <a:latin typeface="Lucida Sans Unicode"/>
                <a:cs typeface="Lucida Sans Unicode"/>
              </a:rPr>
              <a:t>/</a:t>
            </a:r>
            <a:r>
              <a:rPr dirty="0" sz="1000" spc="40">
                <a:solidFill>
                  <a:srgbClr val="0000FF"/>
                </a:solidFill>
                <a:latin typeface="Tahoma"/>
                <a:cs typeface="Tahoma"/>
              </a:rPr>
              <a:t>=</a:t>
            </a:r>
            <a:r>
              <a:rPr dirty="0" sz="1000" spc="-4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252637" y="1048725"/>
            <a:ext cx="8191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85">
                <a:latin typeface="Tahoma"/>
                <a:cs typeface="Tahoma"/>
              </a:rPr>
              <a:t>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513888" y="1028255"/>
            <a:ext cx="1518920" cy="193675"/>
          </a:xfrm>
          <a:prstGeom prst="rect">
            <a:avLst/>
          </a:prstGeom>
          <a:ln w="5054">
            <a:solidFill>
              <a:srgbClr val="0000FF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37465">
              <a:lnSpc>
                <a:spcPct val="100000"/>
              </a:lnSpc>
              <a:tabLst>
                <a:tab pos="704850" algn="l"/>
              </a:tabLst>
            </a:pPr>
            <a:r>
              <a:rPr dirty="0" sz="1000" spc="-30" i="1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dirty="0" baseline="27777" sz="1050" spc="-22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baseline="27777" sz="1050" i="1">
                <a:solidFill>
                  <a:srgbClr val="0000FF"/>
                </a:solidFill>
                <a:latin typeface="Arial"/>
                <a:cs typeface="Arial"/>
              </a:rPr>
              <a:t>  </a:t>
            </a:r>
            <a:r>
              <a:rPr dirty="0" sz="1000" spc="-50" i="1">
                <a:solidFill>
                  <a:srgbClr val="0000FF"/>
                </a:solidFill>
                <a:latin typeface="Verdana"/>
                <a:cs typeface="Verdana"/>
              </a:rPr>
              <a:t>&lt;</a:t>
            </a:r>
            <a:r>
              <a:rPr dirty="0" sz="1000" spc="-75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spc="30" i="1">
                <a:solidFill>
                  <a:srgbClr val="0000FF"/>
                </a:solidFill>
                <a:latin typeface="Calibri"/>
                <a:cs typeface="Calibri"/>
              </a:rPr>
              <a:t>b</a:t>
            </a:r>
            <a:r>
              <a:rPr dirty="0" sz="1000" spc="-95" i="1">
                <a:solidFill>
                  <a:srgbClr val="0000FF"/>
                </a:solidFill>
                <a:latin typeface="Verdana"/>
                <a:cs typeface="Verdana"/>
              </a:rPr>
              <a:t>,</a:t>
            </a:r>
            <a:r>
              <a:rPr dirty="0" sz="1000" i="1">
                <a:solidFill>
                  <a:srgbClr val="0000FF"/>
                </a:solidFill>
                <a:latin typeface="Verdana"/>
                <a:cs typeface="Verdana"/>
              </a:rPr>
              <a:t>	</a:t>
            </a:r>
            <a:r>
              <a:rPr dirty="0" sz="1000" spc="-40" i="1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dirty="0" sz="1000" spc="60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 spc="-50" i="1">
                <a:solidFill>
                  <a:srgbClr val="0000FF"/>
                </a:solidFill>
                <a:latin typeface="Verdana"/>
                <a:cs typeface="Verdana"/>
              </a:rPr>
              <a:t>&gt;</a:t>
            </a:r>
            <a:r>
              <a:rPr dirty="0" sz="1000" spc="-75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0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13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85">
                <a:solidFill>
                  <a:srgbClr val="0000FF"/>
                </a:solidFill>
                <a:latin typeface="Tahoma"/>
                <a:cs typeface="Tahoma"/>
              </a:rPr>
              <a:t>e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13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40" i="1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dirty="0" sz="1000" spc="60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 spc="-20">
                <a:solidFill>
                  <a:srgbClr val="0000FF"/>
                </a:solidFill>
                <a:latin typeface="Lucida Sans Unicode"/>
                <a:cs typeface="Lucida Sans Unicode"/>
              </a:rPr>
              <a:t>/</a:t>
            </a:r>
            <a:r>
              <a:rPr dirty="0" sz="1000" spc="40">
                <a:solidFill>
                  <a:srgbClr val="0000FF"/>
                </a:solidFill>
                <a:latin typeface="Tahoma"/>
                <a:cs typeface="Tahoma"/>
              </a:rPr>
              <a:t>=</a:t>
            </a:r>
            <a:r>
              <a:rPr dirty="0" sz="1000" spc="-4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40"/>
              <a:t>Agnese</a:t>
            </a:r>
            <a:r>
              <a:rPr dirty="0" spc="15"/>
              <a:t> </a:t>
            </a:r>
            <a:r>
              <a:rPr dirty="0" spc="-10"/>
              <a:t>Di</a:t>
            </a:r>
            <a:r>
              <a:rPr dirty="0" spc="15"/>
              <a:t> </a:t>
            </a:r>
            <a:r>
              <a:rPr dirty="0" spc="-30"/>
              <a:t>Castro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0"/>
              <a:t>Es</a:t>
            </a:r>
            <a:r>
              <a:rPr dirty="0" spc="-5"/>
              <a:t>p</a:t>
            </a:r>
            <a:r>
              <a:rPr dirty="0" spc="-40"/>
              <a:t>onenziale</a:t>
            </a:r>
            <a:r>
              <a:rPr dirty="0" spc="15"/>
              <a:t> </a:t>
            </a:r>
            <a:r>
              <a:rPr dirty="0" spc="50"/>
              <a:t>&amp;</a:t>
            </a:r>
            <a:r>
              <a:rPr dirty="0" spc="15"/>
              <a:t> </a:t>
            </a:r>
            <a:r>
              <a:rPr dirty="0" spc="-25"/>
              <a:t>Log</a:t>
            </a:r>
            <a:r>
              <a:rPr dirty="0" spc="-40"/>
              <a:t>a</a:t>
            </a:r>
            <a:r>
              <a:rPr dirty="0" spc="-25"/>
              <a:t>ritmo:</a:t>
            </a:r>
            <a:r>
              <a:rPr dirty="0" spc="75"/>
              <a:t> </a:t>
            </a:r>
            <a:r>
              <a:rPr dirty="0" spc="-35"/>
              <a:t>p</a:t>
            </a:r>
            <a:r>
              <a:rPr dirty="0" spc="-50"/>
              <a:t>a</a:t>
            </a:r>
            <a:r>
              <a:rPr dirty="0" spc="-25"/>
              <a:t>rte</a:t>
            </a:r>
            <a:r>
              <a:rPr dirty="0" spc="15"/>
              <a:t> </a:t>
            </a:r>
            <a:r>
              <a:rPr dirty="0" spc="-55"/>
              <a:t>4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3458971" y="3367563"/>
            <a:ext cx="5473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25">
                <a:solidFill>
                  <a:srgbClr val="7A0000"/>
                </a:solidFill>
                <a:latin typeface="Lucida Sans Unicode"/>
                <a:cs typeface="Lucida Sans Unicode"/>
              </a:rPr>
              <a:t>Unitelma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Sapienza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0">
                <a:solidFill>
                  <a:srgbClr val="FFFFFF"/>
                </a:solidFill>
                <a:latin typeface="Lucida Sans Unicode"/>
                <a:cs typeface="Lucida Sans Unicode"/>
              </a:rPr>
              <a:t>4/34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9718" y="24034"/>
            <a:ext cx="40449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svolti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6187" rIns="0" bIns="0" rtlCol="0" vert="horz">
            <a:spAutoFit/>
          </a:bodyPr>
          <a:lstStyle/>
          <a:p>
            <a:pPr marL="31115">
              <a:lnSpc>
                <a:spcPct val="100000"/>
              </a:lnSpc>
            </a:pPr>
            <a:r>
              <a:rPr dirty="0" sz="1000" spc="-50">
                <a:solidFill>
                  <a:srgbClr val="007F00"/>
                </a:solidFill>
              </a:rPr>
              <a:t>Esercizio</a:t>
            </a:r>
            <a:endParaRPr sz="1000"/>
          </a:p>
        </p:txBody>
      </p:sp>
      <p:sp>
        <p:nvSpPr>
          <p:cNvPr id="5" name="object 5"/>
          <p:cNvSpPr/>
          <p:nvPr/>
        </p:nvSpPr>
        <p:spPr>
          <a:xfrm>
            <a:off x="75729" y="385951"/>
            <a:ext cx="4456607" cy="1016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468835" y="859116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77330" y="909917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298183"/>
            <a:ext cx="50800" cy="57363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361684"/>
            <a:ext cx="50800" cy="5101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5729" y="468529"/>
            <a:ext cx="4457065" cy="454659"/>
          </a:xfrm>
          <a:custGeom>
            <a:avLst/>
            <a:gdLst/>
            <a:ahLst/>
            <a:cxnLst/>
            <a:rect l="l" t="t" r="r" b="b"/>
            <a:pathLst>
              <a:path w="4457065" h="454659">
                <a:moveTo>
                  <a:pt x="4456606" y="0"/>
                </a:moveTo>
                <a:lnTo>
                  <a:pt x="0" y="0"/>
                </a:lnTo>
                <a:lnTo>
                  <a:pt x="0" y="403287"/>
                </a:lnTo>
                <a:lnTo>
                  <a:pt x="16636" y="440801"/>
                </a:lnTo>
                <a:lnTo>
                  <a:pt x="4405806" y="454087"/>
                </a:lnTo>
                <a:lnTo>
                  <a:pt x="4420049" y="452043"/>
                </a:lnTo>
                <a:lnTo>
                  <a:pt x="4451170" y="426084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348984"/>
            <a:ext cx="0" cy="542290"/>
          </a:xfrm>
          <a:custGeom>
            <a:avLst/>
            <a:gdLst/>
            <a:ahLst/>
            <a:cxnLst/>
            <a:rect l="l" t="t" r="r" b="b"/>
            <a:pathLst>
              <a:path w="0" h="542290">
                <a:moveTo>
                  <a:pt x="0" y="541882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33628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32358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31088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291834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13830" y="486522"/>
            <a:ext cx="1865630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0">
                <a:latin typeface="Tahoma"/>
                <a:cs typeface="Tahoma"/>
              </a:rPr>
              <a:t>Risolvere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seguente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disequazione: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023541" y="798855"/>
            <a:ext cx="36830" cy="0"/>
          </a:xfrm>
          <a:custGeom>
            <a:avLst/>
            <a:gdLst/>
            <a:ahLst/>
            <a:cxnLst/>
            <a:rect l="l" t="t" r="r" b="b"/>
            <a:pathLst>
              <a:path w="36830" h="0">
                <a:moveTo>
                  <a:pt x="0" y="0"/>
                </a:moveTo>
                <a:lnTo>
                  <a:pt x="36766" y="0"/>
                </a:lnTo>
              </a:path>
            </a:pathLst>
          </a:custGeom>
          <a:ln w="4305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1932393" y="765363"/>
            <a:ext cx="743585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3</a:t>
            </a:r>
            <a:r>
              <a:rPr dirty="0" sz="1000" spc="-195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baseline="16666" sz="750" spc="-15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baseline="16666" sz="750" i="1">
                <a:solidFill>
                  <a:srgbClr val="0000FF"/>
                </a:solidFill>
                <a:latin typeface="Arial"/>
                <a:cs typeface="Arial"/>
              </a:rPr>
              <a:t>  </a:t>
            </a:r>
            <a:r>
              <a:rPr dirty="0" baseline="16666" sz="750" spc="22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spc="-365">
                <a:solidFill>
                  <a:srgbClr val="0000FF"/>
                </a:solidFill>
                <a:latin typeface="Lucida Sans Unicode"/>
                <a:cs typeface="Lucida Sans Unicode"/>
              </a:rPr>
              <a:t>·</a:t>
            </a:r>
            <a:r>
              <a:rPr dirty="0" sz="1000" spc="-95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65">
                <a:solidFill>
                  <a:srgbClr val="0000FF"/>
                </a:solidFill>
                <a:latin typeface="Tahoma"/>
                <a:cs typeface="Tahoma"/>
              </a:rPr>
              <a:t>3</a:t>
            </a:r>
            <a:r>
              <a:rPr dirty="0" baseline="16666" sz="750" spc="-37">
                <a:solidFill>
                  <a:srgbClr val="0000FF"/>
                </a:solidFill>
                <a:latin typeface="Lucida Sans Unicode"/>
                <a:cs typeface="Lucida Sans Unicode"/>
              </a:rPr>
              <a:t>1+</a:t>
            </a:r>
            <a:r>
              <a:rPr dirty="0" baseline="16666" sz="750" spc="-15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baseline="16666" sz="750" i="1">
                <a:solidFill>
                  <a:srgbClr val="0000FF"/>
                </a:solidFill>
                <a:latin typeface="Arial"/>
                <a:cs typeface="Arial"/>
              </a:rPr>
              <a:t>   </a:t>
            </a:r>
            <a:r>
              <a:rPr dirty="0" baseline="16666" sz="750" spc="-97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spc="-50" i="1">
                <a:solidFill>
                  <a:srgbClr val="0000FF"/>
                </a:solidFill>
                <a:latin typeface="Verdana"/>
                <a:cs typeface="Verdana"/>
              </a:rPr>
              <a:t>&lt;</a:t>
            </a:r>
            <a:r>
              <a:rPr dirty="0" sz="1000" spc="-75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3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012416" y="723400"/>
            <a:ext cx="387350" cy="920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238760" algn="l"/>
                <a:tab pos="374015" algn="l"/>
              </a:tabLst>
            </a:pPr>
            <a:r>
              <a:rPr dirty="0" sz="500" spc="-55">
                <a:solidFill>
                  <a:srgbClr val="0000FF"/>
                </a:solidFill>
                <a:latin typeface="Lucida Sans Unicode"/>
                <a:cs typeface="Lucida Sans Unicode"/>
              </a:rPr>
              <a:t>1</a:t>
            </a:r>
            <a:r>
              <a:rPr dirty="0" sz="500" spc="-55">
                <a:solidFill>
                  <a:srgbClr val="0000FF"/>
                </a:solidFill>
                <a:latin typeface="Lucida Sans Unicode"/>
                <a:cs typeface="Lucida Sans Unicode"/>
              </a:rPr>
              <a:t>	</a:t>
            </a:r>
            <a:r>
              <a:rPr dirty="0" sz="500" spc="-5" u="sng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500" spc="-5" u="sng">
                <a:solidFill>
                  <a:srgbClr val="0000FF"/>
                </a:solidFill>
                <a:latin typeface="Times New Roman"/>
                <a:cs typeface="Times New Roman"/>
              </a:rPr>
              <a:t>  </a:t>
            </a:r>
            <a:r>
              <a:rPr dirty="0" sz="500" spc="-50" u="sng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500" spc="-55" u="sng">
                <a:solidFill>
                  <a:srgbClr val="0000FF"/>
                </a:solidFill>
                <a:latin typeface="Lucida Sans Unicode"/>
                <a:cs typeface="Lucida Sans Unicode"/>
              </a:rPr>
              <a:t>1</a:t>
            </a:r>
            <a:r>
              <a:rPr dirty="0" sz="500" spc="-5" u="sng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500" u="sng">
                <a:solidFill>
                  <a:srgbClr val="0000FF"/>
                </a:solidFill>
                <a:latin typeface="Times New Roman"/>
                <a:cs typeface="Times New Roman"/>
              </a:rPr>
              <a:t>	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13830" y="1017229"/>
            <a:ext cx="208915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40">
                <a:latin typeface="Tahoma"/>
                <a:cs typeface="Tahoma"/>
              </a:rPr>
              <a:t>ro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20">
                <a:latin typeface="Tahoma"/>
                <a:cs typeface="Tahoma"/>
              </a:rPr>
              <a:t>rie</a:t>
            </a:r>
            <a:r>
              <a:rPr dirty="0" sz="1000" spc="-30">
                <a:latin typeface="Tahoma"/>
                <a:cs typeface="Tahoma"/>
              </a:rPr>
              <a:t>t</a:t>
            </a:r>
            <a:r>
              <a:rPr dirty="0" sz="1000" spc="-540">
                <a:latin typeface="Tahoma"/>
                <a:cs typeface="Tahoma"/>
              </a:rPr>
              <a:t>`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degli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es</a:t>
            </a:r>
            <a:r>
              <a:rPr dirty="0" sz="1000" spc="-50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onenziali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ha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873671" y="1383042"/>
            <a:ext cx="36830" cy="0"/>
          </a:xfrm>
          <a:custGeom>
            <a:avLst/>
            <a:gdLst/>
            <a:ahLst/>
            <a:cxnLst/>
            <a:rect l="l" t="t" r="r" b="b"/>
            <a:pathLst>
              <a:path w="36830" h="0">
                <a:moveTo>
                  <a:pt x="0" y="0"/>
                </a:moveTo>
                <a:lnTo>
                  <a:pt x="36766" y="0"/>
                </a:lnTo>
              </a:path>
            </a:pathLst>
          </a:custGeom>
          <a:ln w="430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782523" y="1349550"/>
            <a:ext cx="1221740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856615" algn="l"/>
                <a:tab pos="1144905" algn="l"/>
              </a:tabLst>
            </a:pP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-195">
                <a:latin typeface="Tahoma"/>
                <a:cs typeface="Tahoma"/>
              </a:rPr>
              <a:t> </a:t>
            </a:r>
            <a:r>
              <a:rPr dirty="0" baseline="16666" sz="750" spc="-15" i="1">
                <a:latin typeface="Arial"/>
                <a:cs typeface="Arial"/>
              </a:rPr>
              <a:t>x</a:t>
            </a:r>
            <a:r>
              <a:rPr dirty="0" baseline="16666" sz="750" i="1">
                <a:latin typeface="Arial"/>
                <a:cs typeface="Arial"/>
              </a:rPr>
              <a:t>  </a:t>
            </a:r>
            <a:r>
              <a:rPr dirty="0" baseline="16666" sz="750" spc="22" i="1">
                <a:latin typeface="Arial"/>
                <a:cs typeface="Arial"/>
              </a:rPr>
              <a:t> </a:t>
            </a:r>
            <a:r>
              <a:rPr dirty="0" sz="1000" spc="-365">
                <a:latin typeface="Lucida Sans Unicode"/>
                <a:cs typeface="Lucida Sans Unicode"/>
              </a:rPr>
              <a:t>·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65">
                <a:latin typeface="Tahoma"/>
                <a:cs typeface="Tahoma"/>
              </a:rPr>
              <a:t>3</a:t>
            </a:r>
            <a:r>
              <a:rPr dirty="0" baseline="16666" sz="750" spc="-37">
                <a:latin typeface="Lucida Sans Unicode"/>
                <a:cs typeface="Lucida Sans Unicode"/>
              </a:rPr>
              <a:t>1+</a:t>
            </a:r>
            <a:r>
              <a:rPr dirty="0" baseline="16666" sz="750" spc="-15" i="1">
                <a:latin typeface="Arial"/>
                <a:cs typeface="Arial"/>
              </a:rPr>
              <a:t>x</a:t>
            </a:r>
            <a:r>
              <a:rPr dirty="0" baseline="16666" sz="750" i="1">
                <a:latin typeface="Arial"/>
                <a:cs typeface="Arial"/>
              </a:rPr>
              <a:t>   </a:t>
            </a:r>
            <a:r>
              <a:rPr dirty="0" baseline="16666" sz="750" spc="-97" i="1">
                <a:latin typeface="Arial"/>
                <a:cs typeface="Arial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>
                <a:latin typeface="Tahoma"/>
                <a:cs typeface="Tahoma"/>
              </a:rPr>
              <a:t>	</a:t>
            </a: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>
                <a:latin typeface="Lucida Sans Unicode"/>
                <a:cs typeface="Lucida Sans Unicode"/>
              </a:rPr>
              <a:t>	</a:t>
            </a:r>
            <a:r>
              <a:rPr dirty="0" sz="1000" spc="-50">
                <a:latin typeface="Tahoma"/>
                <a:cs typeface="Tahoma"/>
              </a:rPr>
              <a:t>3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2006193" y="1383042"/>
            <a:ext cx="36830" cy="0"/>
          </a:xfrm>
          <a:custGeom>
            <a:avLst/>
            <a:gdLst/>
            <a:ahLst/>
            <a:cxnLst/>
            <a:rect l="l" t="t" r="r" b="b"/>
            <a:pathLst>
              <a:path w="36830" h="0">
                <a:moveTo>
                  <a:pt x="0" y="0"/>
                </a:moveTo>
                <a:lnTo>
                  <a:pt x="36766" y="0"/>
                </a:lnTo>
              </a:path>
            </a:pathLst>
          </a:custGeom>
          <a:ln w="430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862545" y="1307575"/>
            <a:ext cx="1432560" cy="920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238760" algn="l"/>
                <a:tab pos="1144905" algn="l"/>
                <a:tab pos="1418590" algn="l"/>
              </a:tabLst>
            </a:pPr>
            <a:r>
              <a:rPr dirty="0" sz="500" spc="-55">
                <a:latin typeface="Lucida Sans Unicode"/>
                <a:cs typeface="Lucida Sans Unicode"/>
              </a:rPr>
              <a:t>1</a:t>
            </a:r>
            <a:r>
              <a:rPr dirty="0" sz="500" spc="-55">
                <a:latin typeface="Lucida Sans Unicode"/>
                <a:cs typeface="Lucida Sans Unicode"/>
              </a:rPr>
              <a:t>	</a:t>
            </a:r>
            <a:r>
              <a:rPr dirty="0" sz="500" spc="-5" u="sng">
                <a:latin typeface="Times New Roman"/>
                <a:cs typeface="Times New Roman"/>
              </a:rPr>
              <a:t> </a:t>
            </a:r>
            <a:r>
              <a:rPr dirty="0" sz="500" spc="-5" u="sng">
                <a:latin typeface="Times New Roman"/>
                <a:cs typeface="Times New Roman"/>
              </a:rPr>
              <a:t>  </a:t>
            </a:r>
            <a:r>
              <a:rPr dirty="0" sz="500" spc="-50" u="sng">
                <a:latin typeface="Times New Roman"/>
                <a:cs typeface="Times New Roman"/>
              </a:rPr>
              <a:t> </a:t>
            </a:r>
            <a:r>
              <a:rPr dirty="0" sz="500" spc="-55" u="sng">
                <a:latin typeface="Lucida Sans Unicode"/>
                <a:cs typeface="Lucida Sans Unicode"/>
              </a:rPr>
              <a:t>1</a:t>
            </a:r>
            <a:r>
              <a:rPr dirty="0" sz="500" spc="-5" u="sng">
                <a:latin typeface="Times New Roman"/>
                <a:cs typeface="Times New Roman"/>
              </a:rPr>
              <a:t> </a:t>
            </a:r>
            <a:r>
              <a:rPr dirty="0" sz="500" u="sng">
                <a:latin typeface="Times New Roman"/>
                <a:cs typeface="Times New Roman"/>
              </a:rPr>
              <a:t>  </a:t>
            </a:r>
            <a:r>
              <a:rPr dirty="0" sz="500" spc="-50" u="sng">
                <a:latin typeface="Times New Roman"/>
                <a:cs typeface="Times New Roman"/>
              </a:rPr>
              <a:t> </a:t>
            </a:r>
            <a:r>
              <a:rPr dirty="0" sz="500">
                <a:latin typeface="Times New Roman"/>
                <a:cs typeface="Times New Roman"/>
              </a:rPr>
              <a:t>	</a:t>
            </a:r>
            <a:r>
              <a:rPr dirty="0" sz="500" spc="-55">
                <a:latin typeface="Lucida Sans Unicode"/>
                <a:cs typeface="Lucida Sans Unicode"/>
              </a:rPr>
              <a:t>1</a:t>
            </a:r>
            <a:r>
              <a:rPr dirty="0" sz="500">
                <a:latin typeface="Lucida Sans Unicode"/>
                <a:cs typeface="Lucida Sans Unicode"/>
              </a:rPr>
              <a:t>    </a:t>
            </a:r>
            <a:r>
              <a:rPr dirty="0" sz="500" spc="35">
                <a:latin typeface="Lucida Sans Unicode"/>
                <a:cs typeface="Lucida Sans Unicode"/>
              </a:rPr>
              <a:t> </a:t>
            </a:r>
            <a:r>
              <a:rPr dirty="0" sz="500" spc="-5" u="sng">
                <a:latin typeface="Times New Roman"/>
                <a:cs typeface="Times New Roman"/>
              </a:rPr>
              <a:t> </a:t>
            </a:r>
            <a:r>
              <a:rPr dirty="0" sz="500" u="sng">
                <a:latin typeface="Times New Roman"/>
                <a:cs typeface="Times New Roman"/>
              </a:rPr>
              <a:t>  </a:t>
            </a:r>
            <a:r>
              <a:rPr dirty="0" sz="500" spc="-50" u="sng">
                <a:latin typeface="Times New Roman"/>
                <a:cs typeface="Times New Roman"/>
              </a:rPr>
              <a:t> </a:t>
            </a:r>
            <a:r>
              <a:rPr dirty="0" sz="500" spc="-55" u="sng">
                <a:latin typeface="Lucida Sans Unicode"/>
                <a:cs typeface="Lucida Sans Unicode"/>
              </a:rPr>
              <a:t>1</a:t>
            </a:r>
            <a:r>
              <a:rPr dirty="0" sz="500" spc="-5" u="sng">
                <a:latin typeface="Times New Roman"/>
                <a:cs typeface="Times New Roman"/>
              </a:rPr>
              <a:t> </a:t>
            </a:r>
            <a:r>
              <a:rPr dirty="0" sz="500" u="sng">
                <a:latin typeface="Times New Roman"/>
                <a:cs typeface="Times New Roman"/>
              </a:rPr>
              <a:t>	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993493" y="1375352"/>
            <a:ext cx="2825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10" i="1">
                <a:latin typeface="Arial"/>
                <a:cs typeface="Arial"/>
              </a:rPr>
              <a:t>x</a:t>
            </a:r>
            <a:r>
              <a:rPr dirty="0" sz="500" spc="-10" i="1">
                <a:latin typeface="Arial"/>
                <a:cs typeface="Arial"/>
              </a:rPr>
              <a:t>     </a:t>
            </a:r>
            <a:r>
              <a:rPr dirty="0" sz="500" spc="25" i="1">
                <a:latin typeface="Arial"/>
                <a:cs typeface="Arial"/>
              </a:rPr>
              <a:t> </a:t>
            </a:r>
            <a:r>
              <a:rPr dirty="0" sz="500" spc="-25">
                <a:latin typeface="Lucida Sans Unicode"/>
                <a:cs typeface="Lucida Sans Unicode"/>
              </a:rPr>
              <a:t>1+</a:t>
            </a:r>
            <a:r>
              <a:rPr dirty="0" sz="500" spc="-10" i="1">
                <a:latin typeface="Arial"/>
                <a:cs typeface="Arial"/>
              </a:rPr>
              <a:t>x</a:t>
            </a:r>
            <a:endParaRPr sz="5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045436" y="1325812"/>
            <a:ext cx="99060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15">
                <a:latin typeface="Lucida Sans Unicode"/>
                <a:cs typeface="Lucida Sans Unicode"/>
              </a:rPr>
              <a:t>+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313127" y="1349550"/>
            <a:ext cx="510540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70840" algn="l"/>
              </a:tabLst>
            </a:pP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>
                <a:latin typeface="Tahoma"/>
                <a:cs typeface="Tahoma"/>
              </a:rPr>
              <a:t>	</a:t>
            </a:r>
            <a:r>
              <a:rPr dirty="0" sz="1000" spc="-220">
                <a:latin typeface="Lucida Sans Unicode"/>
                <a:cs typeface="Lucida Sans Unicode"/>
              </a:rPr>
              <a:t>⇔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2987687" y="1425790"/>
            <a:ext cx="70485" cy="0"/>
          </a:xfrm>
          <a:custGeom>
            <a:avLst/>
            <a:gdLst/>
            <a:ahLst/>
            <a:cxnLst/>
            <a:rect l="l" t="t" r="r" b="b"/>
            <a:pathLst>
              <a:path w="70485" h="0">
                <a:moveTo>
                  <a:pt x="0" y="0"/>
                </a:moveTo>
                <a:lnTo>
                  <a:pt x="6993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 txBox="1"/>
          <p:nvPr/>
        </p:nvSpPr>
        <p:spPr>
          <a:xfrm>
            <a:off x="2978327" y="1263952"/>
            <a:ext cx="45275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75920" algn="l"/>
              </a:tabLst>
            </a:pP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50">
                <a:latin typeface="Tahoma"/>
                <a:cs typeface="Tahoma"/>
              </a:rPr>
              <a:t>	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974987" y="1436342"/>
            <a:ext cx="55689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267335" algn="l"/>
              </a:tabLst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25" i="1">
                <a:latin typeface="Calibri"/>
                <a:cs typeface="Calibri"/>
              </a:rPr>
              <a:t>	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088233" y="1349550"/>
            <a:ext cx="12382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40">
                <a:latin typeface="Tahoma"/>
                <a:cs typeface="Tahoma"/>
              </a:rPr>
              <a:t>+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3242640" y="1425790"/>
            <a:ext cx="288290" cy="0"/>
          </a:xfrm>
          <a:custGeom>
            <a:avLst/>
            <a:gdLst/>
            <a:ahLst/>
            <a:cxnLst/>
            <a:rect l="l" t="t" r="r" b="b"/>
            <a:pathLst>
              <a:path w="288289" h="0">
                <a:moveTo>
                  <a:pt x="0" y="0"/>
                </a:moveTo>
                <a:lnTo>
                  <a:pt x="287845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 txBox="1"/>
          <p:nvPr/>
        </p:nvSpPr>
        <p:spPr>
          <a:xfrm>
            <a:off x="3568115" y="1349550"/>
            <a:ext cx="25781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67296" y="1737961"/>
            <a:ext cx="526415" cy="1587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25" i="1" u="sng">
                <a:latin typeface="Calibri"/>
                <a:cs typeface="Calibri"/>
              </a:rPr>
              <a:t>x</a:t>
            </a:r>
            <a:r>
              <a:rPr dirty="0" sz="1000" spc="50" u="sng">
                <a:latin typeface="Times New Roman"/>
                <a:cs typeface="Times New Roman"/>
              </a:rPr>
              <a:t> </a:t>
            </a:r>
            <a:r>
              <a:rPr dirty="0" sz="1000" spc="40" u="sng">
                <a:latin typeface="Tahoma"/>
                <a:cs typeface="Tahoma"/>
              </a:rPr>
              <a:t>+</a:t>
            </a:r>
            <a:r>
              <a:rPr dirty="0" sz="1000" spc="-35" u="sng">
                <a:latin typeface="Times New Roman"/>
                <a:cs typeface="Times New Roman"/>
              </a:rPr>
              <a:t> </a:t>
            </a:r>
            <a:r>
              <a:rPr dirty="0" sz="1000" spc="-50" u="sng">
                <a:latin typeface="Tahoma"/>
                <a:cs typeface="Tahoma"/>
              </a:rPr>
              <a:t>1</a:t>
            </a:r>
            <a:r>
              <a:rPr dirty="0" sz="1000" spc="-35" u="sng">
                <a:latin typeface="Times New Roman"/>
                <a:cs typeface="Times New Roman"/>
              </a:rPr>
              <a:t> </a:t>
            </a:r>
            <a:r>
              <a:rPr dirty="0" sz="1000" spc="40" u="sng">
                <a:latin typeface="Tahoma"/>
                <a:cs typeface="Tahoma"/>
              </a:rPr>
              <a:t>+</a:t>
            </a:r>
            <a:r>
              <a:rPr dirty="0" sz="1000" spc="-35" u="sng">
                <a:latin typeface="Times New Roman"/>
                <a:cs typeface="Times New Roman"/>
              </a:rPr>
              <a:t> </a:t>
            </a:r>
            <a:r>
              <a:rPr dirty="0" sz="1000" spc="25" i="1" u="sng">
                <a:latin typeface="Calibri"/>
                <a:cs typeface="Calibri"/>
              </a:rPr>
              <a:t>x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95414" y="1830195"/>
            <a:ext cx="975360" cy="2387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1)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 </a:t>
            </a:r>
            <a:r>
              <a:rPr dirty="0" baseline="38888" sz="1500" spc="-37">
                <a:latin typeface="Lucida Sans Unicode"/>
                <a:cs typeface="Lucida Sans Unicode"/>
              </a:rPr>
              <a:t>−</a:t>
            </a:r>
            <a:r>
              <a:rPr dirty="0" baseline="38888" sz="1500" spc="-142">
                <a:latin typeface="Lucida Sans Unicode"/>
                <a:cs typeface="Lucida Sans Unicode"/>
              </a:rPr>
              <a:t> </a:t>
            </a:r>
            <a:r>
              <a:rPr dirty="0" baseline="38888" sz="1500" spc="-75">
                <a:latin typeface="Tahoma"/>
                <a:cs typeface="Tahoma"/>
              </a:rPr>
              <a:t>1</a:t>
            </a:r>
            <a:r>
              <a:rPr dirty="0" baseline="38888" sz="1500" spc="-60">
                <a:latin typeface="Tahoma"/>
                <a:cs typeface="Tahoma"/>
              </a:rPr>
              <a:t> </a:t>
            </a:r>
            <a:r>
              <a:rPr dirty="0" baseline="38888" sz="1500" spc="-75" i="1">
                <a:latin typeface="Verdana"/>
                <a:cs typeface="Verdana"/>
              </a:rPr>
              <a:t>&lt;</a:t>
            </a:r>
            <a:r>
              <a:rPr dirty="0" baseline="38888" sz="1500" spc="-112" i="1">
                <a:latin typeface="Verdana"/>
                <a:cs typeface="Verdana"/>
              </a:rPr>
              <a:t> </a:t>
            </a:r>
            <a:r>
              <a:rPr dirty="0" baseline="38888" sz="1500" spc="-75">
                <a:latin typeface="Tahoma"/>
                <a:cs typeface="Tahoma"/>
              </a:rPr>
              <a:t>0</a:t>
            </a:r>
            <a:endParaRPr baseline="38888" sz="1500">
              <a:latin typeface="Tahoma"/>
              <a:cs typeface="Tahoma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406448" y="1868853"/>
            <a:ext cx="1524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20">
                <a:latin typeface="Lucida Sans Unicode"/>
                <a:cs typeface="Lucida Sans Unicode"/>
              </a:rPr>
              <a:t>⇔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709826" y="1737961"/>
            <a:ext cx="987425" cy="3314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1000" spc="-50" u="sng">
                <a:latin typeface="Tahoma"/>
                <a:cs typeface="Tahoma"/>
              </a:rPr>
              <a:t>2</a:t>
            </a:r>
            <a:r>
              <a:rPr dirty="0" sz="1000" spc="25" i="1" u="sng">
                <a:latin typeface="Calibri"/>
                <a:cs typeface="Calibri"/>
              </a:rPr>
              <a:t>x</a:t>
            </a:r>
            <a:r>
              <a:rPr dirty="0" sz="1000" spc="50" u="sng">
                <a:latin typeface="Times New Roman"/>
                <a:cs typeface="Times New Roman"/>
              </a:rPr>
              <a:t> </a:t>
            </a:r>
            <a:r>
              <a:rPr dirty="0" sz="1000" spc="40" u="sng">
                <a:latin typeface="Tahoma"/>
                <a:cs typeface="Tahoma"/>
              </a:rPr>
              <a:t>+</a:t>
            </a:r>
            <a:r>
              <a:rPr dirty="0" sz="1000" spc="-35" u="sng">
                <a:latin typeface="Times New Roman"/>
                <a:cs typeface="Times New Roman"/>
              </a:rPr>
              <a:t> </a:t>
            </a:r>
            <a:r>
              <a:rPr dirty="0" sz="1000" spc="-50" u="sng">
                <a:latin typeface="Tahoma"/>
                <a:cs typeface="Tahoma"/>
              </a:rPr>
              <a:t>1</a:t>
            </a:r>
            <a:r>
              <a:rPr dirty="0" sz="1000" spc="-35" u="sng">
                <a:latin typeface="Times New Roman"/>
                <a:cs typeface="Times New Roman"/>
              </a:rPr>
              <a:t> </a:t>
            </a:r>
            <a:r>
              <a:rPr dirty="0" sz="1000" spc="-25" u="sng">
                <a:latin typeface="Lucida Sans Unicode"/>
                <a:cs typeface="Lucida Sans Unicode"/>
              </a:rPr>
              <a:t>−</a:t>
            </a:r>
            <a:r>
              <a:rPr dirty="0" sz="1000" spc="-100" u="sng">
                <a:latin typeface="Lucida Sans Unicode"/>
                <a:cs typeface="Lucida Sans Unicode"/>
              </a:rPr>
              <a:t> </a:t>
            </a:r>
            <a:r>
              <a:rPr dirty="0" sz="1000" spc="25" i="1" u="sng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sz="1000" u="sng">
                <a:latin typeface="Tahoma"/>
                <a:cs typeface="Tahoma"/>
              </a:rPr>
              <a:t>(</a:t>
            </a:r>
            <a:r>
              <a:rPr dirty="0" sz="1000" spc="25" i="1" u="sng">
                <a:latin typeface="Calibri"/>
                <a:cs typeface="Calibri"/>
              </a:rPr>
              <a:t>x</a:t>
            </a:r>
            <a:r>
              <a:rPr dirty="0" sz="1000" spc="50" u="sng">
                <a:latin typeface="Times New Roman"/>
                <a:cs typeface="Times New Roman"/>
              </a:rPr>
              <a:t> </a:t>
            </a:r>
            <a:r>
              <a:rPr dirty="0" sz="1000" spc="40" u="sng">
                <a:latin typeface="Tahoma"/>
                <a:cs typeface="Tahoma"/>
              </a:rPr>
              <a:t>+</a:t>
            </a:r>
            <a:r>
              <a:rPr dirty="0" sz="1000" spc="-35" u="sng">
                <a:latin typeface="Times New Roman"/>
                <a:cs typeface="Times New Roman"/>
              </a:rPr>
              <a:t> </a:t>
            </a:r>
            <a:r>
              <a:rPr dirty="0" sz="1000" spc="-25" u="sng">
                <a:latin typeface="Tahoma"/>
                <a:cs typeface="Tahoma"/>
              </a:rPr>
              <a:t>1)</a:t>
            </a:r>
            <a:endParaRPr sz="10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155"/>
              </a:spcBef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1)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722105" y="1830195"/>
            <a:ext cx="510540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70840" algn="l"/>
              </a:tabLst>
            </a:pP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>
                <a:latin typeface="Tahoma"/>
                <a:cs typeface="Tahoma"/>
              </a:rPr>
              <a:t>	</a:t>
            </a:r>
            <a:r>
              <a:rPr dirty="0" sz="1000" spc="-220">
                <a:latin typeface="Lucida Sans Unicode"/>
                <a:cs typeface="Lucida Sans Unicode"/>
              </a:rPr>
              <a:t>⇔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383978" y="1727196"/>
            <a:ext cx="678180" cy="2082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27777" sz="1050" spc="-120">
                <a:latin typeface="Lucida Sans Unicode"/>
                <a:cs typeface="Lucida Sans Unicode"/>
              </a:rPr>
              <a:t>2</a:t>
            </a:r>
            <a:r>
              <a:rPr dirty="0" baseline="27777" sz="1050" spc="75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3396678" y="1906435"/>
            <a:ext cx="664210" cy="0"/>
          </a:xfrm>
          <a:custGeom>
            <a:avLst/>
            <a:gdLst/>
            <a:ahLst/>
            <a:cxnLst/>
            <a:rect l="l" t="t" r="r" b="b"/>
            <a:pathLst>
              <a:path w="664210" h="0">
                <a:moveTo>
                  <a:pt x="0" y="0"/>
                </a:moveTo>
                <a:lnTo>
                  <a:pt x="664222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 txBox="1"/>
          <p:nvPr/>
        </p:nvSpPr>
        <p:spPr>
          <a:xfrm>
            <a:off x="3487991" y="1916986"/>
            <a:ext cx="48196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1)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4098531" y="1830195"/>
            <a:ext cx="25781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40"/>
              <a:t>Agnese</a:t>
            </a:r>
            <a:r>
              <a:rPr dirty="0" spc="15"/>
              <a:t> </a:t>
            </a:r>
            <a:r>
              <a:rPr dirty="0" spc="-10"/>
              <a:t>Di</a:t>
            </a:r>
            <a:r>
              <a:rPr dirty="0" spc="15"/>
              <a:t> </a:t>
            </a:r>
            <a:r>
              <a:rPr dirty="0" spc="-30"/>
              <a:t>Castro</a:t>
            </a:r>
          </a:p>
        </p:txBody>
      </p:sp>
      <p:sp>
        <p:nvSpPr>
          <p:cNvPr id="49" name="object 49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0"/>
              <a:t>Es</a:t>
            </a:r>
            <a:r>
              <a:rPr dirty="0" spc="-5"/>
              <a:t>p</a:t>
            </a:r>
            <a:r>
              <a:rPr dirty="0" spc="-40"/>
              <a:t>onenziale</a:t>
            </a:r>
            <a:r>
              <a:rPr dirty="0" spc="15"/>
              <a:t> </a:t>
            </a:r>
            <a:r>
              <a:rPr dirty="0" spc="50"/>
              <a:t>&amp;</a:t>
            </a:r>
            <a:r>
              <a:rPr dirty="0" spc="15"/>
              <a:t> </a:t>
            </a:r>
            <a:r>
              <a:rPr dirty="0" spc="-25"/>
              <a:t>Log</a:t>
            </a:r>
            <a:r>
              <a:rPr dirty="0" spc="-40"/>
              <a:t>a</a:t>
            </a:r>
            <a:r>
              <a:rPr dirty="0" spc="-25"/>
              <a:t>ritmo:</a:t>
            </a:r>
            <a:r>
              <a:rPr dirty="0" spc="75"/>
              <a:t> </a:t>
            </a:r>
            <a:r>
              <a:rPr dirty="0" spc="-35"/>
              <a:t>p</a:t>
            </a:r>
            <a:r>
              <a:rPr dirty="0" spc="-50"/>
              <a:t>a</a:t>
            </a:r>
            <a:r>
              <a:rPr dirty="0" spc="-25"/>
              <a:t>rte</a:t>
            </a:r>
            <a:r>
              <a:rPr dirty="0" spc="15"/>
              <a:t> </a:t>
            </a:r>
            <a:r>
              <a:rPr dirty="0" spc="-55"/>
              <a:t>4</a:t>
            </a:r>
          </a:p>
        </p:txBody>
      </p:sp>
      <p:sp>
        <p:nvSpPr>
          <p:cNvPr id="50" name="object 50"/>
          <p:cNvSpPr txBox="1"/>
          <p:nvPr/>
        </p:nvSpPr>
        <p:spPr>
          <a:xfrm>
            <a:off x="3458971" y="3367563"/>
            <a:ext cx="5473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25">
                <a:solidFill>
                  <a:srgbClr val="7A0000"/>
                </a:solidFill>
                <a:latin typeface="Lucida Sans Unicode"/>
                <a:cs typeface="Lucida Sans Unicode"/>
              </a:rPr>
              <a:t>Unitelma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Sapienza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FFF"/>
                </a:solidFill>
                <a:latin typeface="Lucida Sans Unicode"/>
                <a:cs typeface="Lucida Sans Unicode"/>
              </a:rPr>
              <a:t>19/34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9718" y="24034"/>
            <a:ext cx="40449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svolti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6187" rIns="0" bIns="0" rtlCol="0" vert="horz">
            <a:spAutoFit/>
          </a:bodyPr>
          <a:lstStyle/>
          <a:p>
            <a:pPr marL="31115">
              <a:lnSpc>
                <a:spcPct val="100000"/>
              </a:lnSpc>
            </a:pPr>
            <a:r>
              <a:rPr dirty="0" sz="1000" spc="-50">
                <a:solidFill>
                  <a:srgbClr val="007F00"/>
                </a:solidFill>
              </a:rPr>
              <a:t>Esercizio</a:t>
            </a:r>
            <a:endParaRPr sz="1000"/>
          </a:p>
        </p:txBody>
      </p:sp>
      <p:sp>
        <p:nvSpPr>
          <p:cNvPr id="5" name="object 5"/>
          <p:cNvSpPr/>
          <p:nvPr/>
        </p:nvSpPr>
        <p:spPr>
          <a:xfrm>
            <a:off x="75729" y="385951"/>
            <a:ext cx="4456607" cy="1016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468835" y="859116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77330" y="909917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298183"/>
            <a:ext cx="50800" cy="57363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361684"/>
            <a:ext cx="50800" cy="5101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5729" y="468529"/>
            <a:ext cx="4457065" cy="454659"/>
          </a:xfrm>
          <a:custGeom>
            <a:avLst/>
            <a:gdLst/>
            <a:ahLst/>
            <a:cxnLst/>
            <a:rect l="l" t="t" r="r" b="b"/>
            <a:pathLst>
              <a:path w="4457065" h="454659">
                <a:moveTo>
                  <a:pt x="4456606" y="0"/>
                </a:moveTo>
                <a:lnTo>
                  <a:pt x="0" y="0"/>
                </a:lnTo>
                <a:lnTo>
                  <a:pt x="0" y="403287"/>
                </a:lnTo>
                <a:lnTo>
                  <a:pt x="16636" y="440801"/>
                </a:lnTo>
                <a:lnTo>
                  <a:pt x="4405806" y="454087"/>
                </a:lnTo>
                <a:lnTo>
                  <a:pt x="4420049" y="452043"/>
                </a:lnTo>
                <a:lnTo>
                  <a:pt x="4451170" y="426084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348984"/>
            <a:ext cx="0" cy="542290"/>
          </a:xfrm>
          <a:custGeom>
            <a:avLst/>
            <a:gdLst/>
            <a:ahLst/>
            <a:cxnLst/>
            <a:rect l="l" t="t" r="r" b="b"/>
            <a:pathLst>
              <a:path w="0" h="542290">
                <a:moveTo>
                  <a:pt x="0" y="541882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33628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32358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31088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291834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13830" y="486522"/>
            <a:ext cx="1865630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0">
                <a:latin typeface="Tahoma"/>
                <a:cs typeface="Tahoma"/>
              </a:rPr>
              <a:t>Risolvere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seguente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disequazione: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023541" y="798855"/>
            <a:ext cx="36830" cy="0"/>
          </a:xfrm>
          <a:custGeom>
            <a:avLst/>
            <a:gdLst/>
            <a:ahLst/>
            <a:cxnLst/>
            <a:rect l="l" t="t" r="r" b="b"/>
            <a:pathLst>
              <a:path w="36830" h="0">
                <a:moveTo>
                  <a:pt x="0" y="0"/>
                </a:moveTo>
                <a:lnTo>
                  <a:pt x="36766" y="0"/>
                </a:lnTo>
              </a:path>
            </a:pathLst>
          </a:custGeom>
          <a:ln w="4305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1932393" y="765363"/>
            <a:ext cx="743585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3</a:t>
            </a:r>
            <a:r>
              <a:rPr dirty="0" sz="1000" spc="-195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baseline="16666" sz="750" spc="-15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baseline="16666" sz="750" i="1">
                <a:solidFill>
                  <a:srgbClr val="0000FF"/>
                </a:solidFill>
                <a:latin typeface="Arial"/>
                <a:cs typeface="Arial"/>
              </a:rPr>
              <a:t>  </a:t>
            </a:r>
            <a:r>
              <a:rPr dirty="0" baseline="16666" sz="750" spc="22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spc="-365">
                <a:solidFill>
                  <a:srgbClr val="0000FF"/>
                </a:solidFill>
                <a:latin typeface="Lucida Sans Unicode"/>
                <a:cs typeface="Lucida Sans Unicode"/>
              </a:rPr>
              <a:t>·</a:t>
            </a:r>
            <a:r>
              <a:rPr dirty="0" sz="1000" spc="-95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65">
                <a:solidFill>
                  <a:srgbClr val="0000FF"/>
                </a:solidFill>
                <a:latin typeface="Tahoma"/>
                <a:cs typeface="Tahoma"/>
              </a:rPr>
              <a:t>3</a:t>
            </a:r>
            <a:r>
              <a:rPr dirty="0" baseline="16666" sz="750" spc="-37">
                <a:solidFill>
                  <a:srgbClr val="0000FF"/>
                </a:solidFill>
                <a:latin typeface="Lucida Sans Unicode"/>
                <a:cs typeface="Lucida Sans Unicode"/>
              </a:rPr>
              <a:t>1+</a:t>
            </a:r>
            <a:r>
              <a:rPr dirty="0" baseline="16666" sz="750" spc="-15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baseline="16666" sz="750" i="1">
                <a:solidFill>
                  <a:srgbClr val="0000FF"/>
                </a:solidFill>
                <a:latin typeface="Arial"/>
                <a:cs typeface="Arial"/>
              </a:rPr>
              <a:t>   </a:t>
            </a:r>
            <a:r>
              <a:rPr dirty="0" baseline="16666" sz="750" spc="-97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spc="-50" i="1">
                <a:solidFill>
                  <a:srgbClr val="0000FF"/>
                </a:solidFill>
                <a:latin typeface="Verdana"/>
                <a:cs typeface="Verdana"/>
              </a:rPr>
              <a:t>&lt;</a:t>
            </a:r>
            <a:r>
              <a:rPr dirty="0" sz="1000" spc="-75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3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012416" y="723400"/>
            <a:ext cx="387350" cy="920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238760" algn="l"/>
                <a:tab pos="374015" algn="l"/>
              </a:tabLst>
            </a:pPr>
            <a:r>
              <a:rPr dirty="0" sz="500" spc="-55">
                <a:solidFill>
                  <a:srgbClr val="0000FF"/>
                </a:solidFill>
                <a:latin typeface="Lucida Sans Unicode"/>
                <a:cs typeface="Lucida Sans Unicode"/>
              </a:rPr>
              <a:t>1</a:t>
            </a:r>
            <a:r>
              <a:rPr dirty="0" sz="500" spc="-55">
                <a:solidFill>
                  <a:srgbClr val="0000FF"/>
                </a:solidFill>
                <a:latin typeface="Lucida Sans Unicode"/>
                <a:cs typeface="Lucida Sans Unicode"/>
              </a:rPr>
              <a:t>	</a:t>
            </a:r>
            <a:r>
              <a:rPr dirty="0" sz="500" spc="-5" u="sng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500" spc="-5" u="sng">
                <a:solidFill>
                  <a:srgbClr val="0000FF"/>
                </a:solidFill>
                <a:latin typeface="Times New Roman"/>
                <a:cs typeface="Times New Roman"/>
              </a:rPr>
              <a:t>  </a:t>
            </a:r>
            <a:r>
              <a:rPr dirty="0" sz="500" spc="-50" u="sng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500" spc="-55" u="sng">
                <a:solidFill>
                  <a:srgbClr val="0000FF"/>
                </a:solidFill>
                <a:latin typeface="Lucida Sans Unicode"/>
                <a:cs typeface="Lucida Sans Unicode"/>
              </a:rPr>
              <a:t>1</a:t>
            </a:r>
            <a:r>
              <a:rPr dirty="0" sz="500" spc="-5" u="sng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500" u="sng">
                <a:solidFill>
                  <a:srgbClr val="0000FF"/>
                </a:solidFill>
                <a:latin typeface="Times New Roman"/>
                <a:cs typeface="Times New Roman"/>
              </a:rPr>
              <a:t>	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13830" y="1017229"/>
            <a:ext cx="208915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40">
                <a:latin typeface="Tahoma"/>
                <a:cs typeface="Tahoma"/>
              </a:rPr>
              <a:t>ro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20">
                <a:latin typeface="Tahoma"/>
                <a:cs typeface="Tahoma"/>
              </a:rPr>
              <a:t>rie</a:t>
            </a:r>
            <a:r>
              <a:rPr dirty="0" sz="1000" spc="-30">
                <a:latin typeface="Tahoma"/>
                <a:cs typeface="Tahoma"/>
              </a:rPr>
              <a:t>t</a:t>
            </a:r>
            <a:r>
              <a:rPr dirty="0" sz="1000" spc="-540">
                <a:latin typeface="Tahoma"/>
                <a:cs typeface="Tahoma"/>
              </a:rPr>
              <a:t>`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degli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es</a:t>
            </a:r>
            <a:r>
              <a:rPr dirty="0" sz="1000" spc="-50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onenziali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ha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873671" y="1383042"/>
            <a:ext cx="36830" cy="0"/>
          </a:xfrm>
          <a:custGeom>
            <a:avLst/>
            <a:gdLst/>
            <a:ahLst/>
            <a:cxnLst/>
            <a:rect l="l" t="t" r="r" b="b"/>
            <a:pathLst>
              <a:path w="36830" h="0">
                <a:moveTo>
                  <a:pt x="0" y="0"/>
                </a:moveTo>
                <a:lnTo>
                  <a:pt x="36766" y="0"/>
                </a:lnTo>
              </a:path>
            </a:pathLst>
          </a:custGeom>
          <a:ln w="430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782523" y="1349550"/>
            <a:ext cx="1221740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856615" algn="l"/>
                <a:tab pos="1144905" algn="l"/>
              </a:tabLst>
            </a:pP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-195">
                <a:latin typeface="Tahoma"/>
                <a:cs typeface="Tahoma"/>
              </a:rPr>
              <a:t> </a:t>
            </a:r>
            <a:r>
              <a:rPr dirty="0" baseline="16666" sz="750" spc="-15" i="1">
                <a:latin typeface="Arial"/>
                <a:cs typeface="Arial"/>
              </a:rPr>
              <a:t>x</a:t>
            </a:r>
            <a:r>
              <a:rPr dirty="0" baseline="16666" sz="750" i="1">
                <a:latin typeface="Arial"/>
                <a:cs typeface="Arial"/>
              </a:rPr>
              <a:t>  </a:t>
            </a:r>
            <a:r>
              <a:rPr dirty="0" baseline="16666" sz="750" spc="22" i="1">
                <a:latin typeface="Arial"/>
                <a:cs typeface="Arial"/>
              </a:rPr>
              <a:t> </a:t>
            </a:r>
            <a:r>
              <a:rPr dirty="0" sz="1000" spc="-365">
                <a:latin typeface="Lucida Sans Unicode"/>
                <a:cs typeface="Lucida Sans Unicode"/>
              </a:rPr>
              <a:t>·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65">
                <a:latin typeface="Tahoma"/>
                <a:cs typeface="Tahoma"/>
              </a:rPr>
              <a:t>3</a:t>
            </a:r>
            <a:r>
              <a:rPr dirty="0" baseline="16666" sz="750" spc="-37">
                <a:latin typeface="Lucida Sans Unicode"/>
                <a:cs typeface="Lucida Sans Unicode"/>
              </a:rPr>
              <a:t>1+</a:t>
            </a:r>
            <a:r>
              <a:rPr dirty="0" baseline="16666" sz="750" spc="-15" i="1">
                <a:latin typeface="Arial"/>
                <a:cs typeface="Arial"/>
              </a:rPr>
              <a:t>x</a:t>
            </a:r>
            <a:r>
              <a:rPr dirty="0" baseline="16666" sz="750" i="1">
                <a:latin typeface="Arial"/>
                <a:cs typeface="Arial"/>
              </a:rPr>
              <a:t>   </a:t>
            </a:r>
            <a:r>
              <a:rPr dirty="0" baseline="16666" sz="750" spc="-97" i="1">
                <a:latin typeface="Arial"/>
                <a:cs typeface="Arial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>
                <a:latin typeface="Tahoma"/>
                <a:cs typeface="Tahoma"/>
              </a:rPr>
              <a:t>	</a:t>
            </a: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>
                <a:latin typeface="Lucida Sans Unicode"/>
                <a:cs typeface="Lucida Sans Unicode"/>
              </a:rPr>
              <a:t>	</a:t>
            </a:r>
            <a:r>
              <a:rPr dirty="0" sz="1000" spc="-50">
                <a:latin typeface="Tahoma"/>
                <a:cs typeface="Tahoma"/>
              </a:rPr>
              <a:t>3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2006193" y="1383042"/>
            <a:ext cx="36830" cy="0"/>
          </a:xfrm>
          <a:custGeom>
            <a:avLst/>
            <a:gdLst/>
            <a:ahLst/>
            <a:cxnLst/>
            <a:rect l="l" t="t" r="r" b="b"/>
            <a:pathLst>
              <a:path w="36830" h="0">
                <a:moveTo>
                  <a:pt x="0" y="0"/>
                </a:moveTo>
                <a:lnTo>
                  <a:pt x="36766" y="0"/>
                </a:lnTo>
              </a:path>
            </a:pathLst>
          </a:custGeom>
          <a:ln w="430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862545" y="1307575"/>
            <a:ext cx="1432560" cy="920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238760" algn="l"/>
                <a:tab pos="1144905" algn="l"/>
                <a:tab pos="1418590" algn="l"/>
              </a:tabLst>
            </a:pPr>
            <a:r>
              <a:rPr dirty="0" sz="500" spc="-55">
                <a:latin typeface="Lucida Sans Unicode"/>
                <a:cs typeface="Lucida Sans Unicode"/>
              </a:rPr>
              <a:t>1</a:t>
            </a:r>
            <a:r>
              <a:rPr dirty="0" sz="500" spc="-55">
                <a:latin typeface="Lucida Sans Unicode"/>
                <a:cs typeface="Lucida Sans Unicode"/>
              </a:rPr>
              <a:t>	</a:t>
            </a:r>
            <a:r>
              <a:rPr dirty="0" sz="500" spc="-5" u="sng">
                <a:latin typeface="Times New Roman"/>
                <a:cs typeface="Times New Roman"/>
              </a:rPr>
              <a:t> </a:t>
            </a:r>
            <a:r>
              <a:rPr dirty="0" sz="500" spc="-5" u="sng">
                <a:latin typeface="Times New Roman"/>
                <a:cs typeface="Times New Roman"/>
              </a:rPr>
              <a:t>  </a:t>
            </a:r>
            <a:r>
              <a:rPr dirty="0" sz="500" spc="-50" u="sng">
                <a:latin typeface="Times New Roman"/>
                <a:cs typeface="Times New Roman"/>
              </a:rPr>
              <a:t> </a:t>
            </a:r>
            <a:r>
              <a:rPr dirty="0" sz="500" spc="-55" u="sng">
                <a:latin typeface="Lucida Sans Unicode"/>
                <a:cs typeface="Lucida Sans Unicode"/>
              </a:rPr>
              <a:t>1</a:t>
            </a:r>
            <a:r>
              <a:rPr dirty="0" sz="500" spc="-5" u="sng">
                <a:latin typeface="Times New Roman"/>
                <a:cs typeface="Times New Roman"/>
              </a:rPr>
              <a:t> </a:t>
            </a:r>
            <a:r>
              <a:rPr dirty="0" sz="500" u="sng">
                <a:latin typeface="Times New Roman"/>
                <a:cs typeface="Times New Roman"/>
              </a:rPr>
              <a:t>  </a:t>
            </a:r>
            <a:r>
              <a:rPr dirty="0" sz="500" spc="-50" u="sng">
                <a:latin typeface="Times New Roman"/>
                <a:cs typeface="Times New Roman"/>
              </a:rPr>
              <a:t> </a:t>
            </a:r>
            <a:r>
              <a:rPr dirty="0" sz="500">
                <a:latin typeface="Times New Roman"/>
                <a:cs typeface="Times New Roman"/>
              </a:rPr>
              <a:t>	</a:t>
            </a:r>
            <a:r>
              <a:rPr dirty="0" sz="500" spc="-55">
                <a:latin typeface="Lucida Sans Unicode"/>
                <a:cs typeface="Lucida Sans Unicode"/>
              </a:rPr>
              <a:t>1</a:t>
            </a:r>
            <a:r>
              <a:rPr dirty="0" sz="500">
                <a:latin typeface="Lucida Sans Unicode"/>
                <a:cs typeface="Lucida Sans Unicode"/>
              </a:rPr>
              <a:t>    </a:t>
            </a:r>
            <a:r>
              <a:rPr dirty="0" sz="500" spc="35">
                <a:latin typeface="Lucida Sans Unicode"/>
                <a:cs typeface="Lucida Sans Unicode"/>
              </a:rPr>
              <a:t> </a:t>
            </a:r>
            <a:r>
              <a:rPr dirty="0" sz="500" spc="-5" u="sng">
                <a:latin typeface="Times New Roman"/>
                <a:cs typeface="Times New Roman"/>
              </a:rPr>
              <a:t> </a:t>
            </a:r>
            <a:r>
              <a:rPr dirty="0" sz="500" u="sng">
                <a:latin typeface="Times New Roman"/>
                <a:cs typeface="Times New Roman"/>
              </a:rPr>
              <a:t>  </a:t>
            </a:r>
            <a:r>
              <a:rPr dirty="0" sz="500" spc="-50" u="sng">
                <a:latin typeface="Times New Roman"/>
                <a:cs typeface="Times New Roman"/>
              </a:rPr>
              <a:t> </a:t>
            </a:r>
            <a:r>
              <a:rPr dirty="0" sz="500" spc="-55" u="sng">
                <a:latin typeface="Lucida Sans Unicode"/>
                <a:cs typeface="Lucida Sans Unicode"/>
              </a:rPr>
              <a:t>1</a:t>
            </a:r>
            <a:r>
              <a:rPr dirty="0" sz="500" spc="-5" u="sng">
                <a:latin typeface="Times New Roman"/>
                <a:cs typeface="Times New Roman"/>
              </a:rPr>
              <a:t> </a:t>
            </a:r>
            <a:r>
              <a:rPr dirty="0" sz="500" u="sng">
                <a:latin typeface="Times New Roman"/>
                <a:cs typeface="Times New Roman"/>
              </a:rPr>
              <a:t>	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993493" y="1375352"/>
            <a:ext cx="2825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10" i="1">
                <a:latin typeface="Arial"/>
                <a:cs typeface="Arial"/>
              </a:rPr>
              <a:t>x</a:t>
            </a:r>
            <a:r>
              <a:rPr dirty="0" sz="500" spc="-10" i="1">
                <a:latin typeface="Arial"/>
                <a:cs typeface="Arial"/>
              </a:rPr>
              <a:t>     </a:t>
            </a:r>
            <a:r>
              <a:rPr dirty="0" sz="500" spc="25" i="1">
                <a:latin typeface="Arial"/>
                <a:cs typeface="Arial"/>
              </a:rPr>
              <a:t> </a:t>
            </a:r>
            <a:r>
              <a:rPr dirty="0" sz="500" spc="-25">
                <a:latin typeface="Lucida Sans Unicode"/>
                <a:cs typeface="Lucida Sans Unicode"/>
              </a:rPr>
              <a:t>1+</a:t>
            </a:r>
            <a:r>
              <a:rPr dirty="0" sz="500" spc="-10" i="1">
                <a:latin typeface="Arial"/>
                <a:cs typeface="Arial"/>
              </a:rPr>
              <a:t>x</a:t>
            </a:r>
            <a:endParaRPr sz="5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045436" y="1325812"/>
            <a:ext cx="99060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15">
                <a:latin typeface="Lucida Sans Unicode"/>
                <a:cs typeface="Lucida Sans Unicode"/>
              </a:rPr>
              <a:t>+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313127" y="1349550"/>
            <a:ext cx="510540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70840" algn="l"/>
              </a:tabLst>
            </a:pP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>
                <a:latin typeface="Tahoma"/>
                <a:cs typeface="Tahoma"/>
              </a:rPr>
              <a:t>	</a:t>
            </a:r>
            <a:r>
              <a:rPr dirty="0" sz="1000" spc="-220">
                <a:latin typeface="Lucida Sans Unicode"/>
                <a:cs typeface="Lucida Sans Unicode"/>
              </a:rPr>
              <a:t>⇔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2987687" y="1425790"/>
            <a:ext cx="70485" cy="0"/>
          </a:xfrm>
          <a:custGeom>
            <a:avLst/>
            <a:gdLst/>
            <a:ahLst/>
            <a:cxnLst/>
            <a:rect l="l" t="t" r="r" b="b"/>
            <a:pathLst>
              <a:path w="70485" h="0">
                <a:moveTo>
                  <a:pt x="0" y="0"/>
                </a:moveTo>
                <a:lnTo>
                  <a:pt x="6993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 txBox="1"/>
          <p:nvPr/>
        </p:nvSpPr>
        <p:spPr>
          <a:xfrm>
            <a:off x="2978327" y="1263952"/>
            <a:ext cx="45275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75920" algn="l"/>
              </a:tabLst>
            </a:pP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50">
                <a:latin typeface="Tahoma"/>
                <a:cs typeface="Tahoma"/>
              </a:rPr>
              <a:t>	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974987" y="1436342"/>
            <a:ext cx="55689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267335" algn="l"/>
              </a:tabLst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25" i="1">
                <a:latin typeface="Calibri"/>
                <a:cs typeface="Calibri"/>
              </a:rPr>
              <a:t>	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088233" y="1349550"/>
            <a:ext cx="12382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40">
                <a:latin typeface="Tahoma"/>
                <a:cs typeface="Tahoma"/>
              </a:rPr>
              <a:t>+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3242640" y="1425790"/>
            <a:ext cx="288290" cy="0"/>
          </a:xfrm>
          <a:custGeom>
            <a:avLst/>
            <a:gdLst/>
            <a:ahLst/>
            <a:cxnLst/>
            <a:rect l="l" t="t" r="r" b="b"/>
            <a:pathLst>
              <a:path w="288289" h="0">
                <a:moveTo>
                  <a:pt x="0" y="0"/>
                </a:moveTo>
                <a:lnTo>
                  <a:pt x="287845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 txBox="1"/>
          <p:nvPr/>
        </p:nvSpPr>
        <p:spPr>
          <a:xfrm>
            <a:off x="3568115" y="1349550"/>
            <a:ext cx="25781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67296" y="1737961"/>
            <a:ext cx="526415" cy="1587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25" i="1" u="sng">
                <a:latin typeface="Calibri"/>
                <a:cs typeface="Calibri"/>
              </a:rPr>
              <a:t>x</a:t>
            </a:r>
            <a:r>
              <a:rPr dirty="0" sz="1000" spc="50" u="sng">
                <a:latin typeface="Times New Roman"/>
                <a:cs typeface="Times New Roman"/>
              </a:rPr>
              <a:t> </a:t>
            </a:r>
            <a:r>
              <a:rPr dirty="0" sz="1000" spc="40" u="sng">
                <a:latin typeface="Tahoma"/>
                <a:cs typeface="Tahoma"/>
              </a:rPr>
              <a:t>+</a:t>
            </a:r>
            <a:r>
              <a:rPr dirty="0" sz="1000" spc="-35" u="sng">
                <a:latin typeface="Times New Roman"/>
                <a:cs typeface="Times New Roman"/>
              </a:rPr>
              <a:t> </a:t>
            </a:r>
            <a:r>
              <a:rPr dirty="0" sz="1000" spc="-50" u="sng">
                <a:latin typeface="Tahoma"/>
                <a:cs typeface="Tahoma"/>
              </a:rPr>
              <a:t>1</a:t>
            </a:r>
            <a:r>
              <a:rPr dirty="0" sz="1000" spc="-35" u="sng">
                <a:latin typeface="Times New Roman"/>
                <a:cs typeface="Times New Roman"/>
              </a:rPr>
              <a:t> </a:t>
            </a:r>
            <a:r>
              <a:rPr dirty="0" sz="1000" spc="40" u="sng">
                <a:latin typeface="Tahoma"/>
                <a:cs typeface="Tahoma"/>
              </a:rPr>
              <a:t>+</a:t>
            </a:r>
            <a:r>
              <a:rPr dirty="0" sz="1000" spc="-35" u="sng">
                <a:latin typeface="Times New Roman"/>
                <a:cs typeface="Times New Roman"/>
              </a:rPr>
              <a:t> </a:t>
            </a:r>
            <a:r>
              <a:rPr dirty="0" sz="1000" spc="25" i="1" u="sng">
                <a:latin typeface="Calibri"/>
                <a:cs typeface="Calibri"/>
              </a:rPr>
              <a:t>x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95414" y="1830195"/>
            <a:ext cx="975360" cy="2387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1)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 </a:t>
            </a:r>
            <a:r>
              <a:rPr dirty="0" baseline="38888" sz="1500" spc="-37">
                <a:latin typeface="Lucida Sans Unicode"/>
                <a:cs typeface="Lucida Sans Unicode"/>
              </a:rPr>
              <a:t>−</a:t>
            </a:r>
            <a:r>
              <a:rPr dirty="0" baseline="38888" sz="1500" spc="-142">
                <a:latin typeface="Lucida Sans Unicode"/>
                <a:cs typeface="Lucida Sans Unicode"/>
              </a:rPr>
              <a:t> </a:t>
            </a:r>
            <a:r>
              <a:rPr dirty="0" baseline="38888" sz="1500" spc="-75">
                <a:latin typeface="Tahoma"/>
                <a:cs typeface="Tahoma"/>
              </a:rPr>
              <a:t>1</a:t>
            </a:r>
            <a:r>
              <a:rPr dirty="0" baseline="38888" sz="1500" spc="-60">
                <a:latin typeface="Tahoma"/>
                <a:cs typeface="Tahoma"/>
              </a:rPr>
              <a:t> </a:t>
            </a:r>
            <a:r>
              <a:rPr dirty="0" baseline="38888" sz="1500" spc="-75" i="1">
                <a:latin typeface="Verdana"/>
                <a:cs typeface="Verdana"/>
              </a:rPr>
              <a:t>&lt;</a:t>
            </a:r>
            <a:r>
              <a:rPr dirty="0" baseline="38888" sz="1500" spc="-112" i="1">
                <a:latin typeface="Verdana"/>
                <a:cs typeface="Verdana"/>
              </a:rPr>
              <a:t> </a:t>
            </a:r>
            <a:r>
              <a:rPr dirty="0" baseline="38888" sz="1500" spc="-75">
                <a:latin typeface="Tahoma"/>
                <a:cs typeface="Tahoma"/>
              </a:rPr>
              <a:t>0</a:t>
            </a:r>
            <a:endParaRPr baseline="38888" sz="1500">
              <a:latin typeface="Tahoma"/>
              <a:cs typeface="Tahoma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406448" y="1868853"/>
            <a:ext cx="1524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20">
                <a:latin typeface="Lucida Sans Unicode"/>
                <a:cs typeface="Lucida Sans Unicode"/>
              </a:rPr>
              <a:t>⇔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709826" y="1737961"/>
            <a:ext cx="987425" cy="3314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1000" spc="-50" u="sng">
                <a:latin typeface="Tahoma"/>
                <a:cs typeface="Tahoma"/>
              </a:rPr>
              <a:t>2</a:t>
            </a:r>
            <a:r>
              <a:rPr dirty="0" sz="1000" spc="25" i="1" u="sng">
                <a:latin typeface="Calibri"/>
                <a:cs typeface="Calibri"/>
              </a:rPr>
              <a:t>x</a:t>
            </a:r>
            <a:r>
              <a:rPr dirty="0" sz="1000" spc="50" u="sng">
                <a:latin typeface="Times New Roman"/>
                <a:cs typeface="Times New Roman"/>
              </a:rPr>
              <a:t> </a:t>
            </a:r>
            <a:r>
              <a:rPr dirty="0" sz="1000" spc="40" u="sng">
                <a:latin typeface="Tahoma"/>
                <a:cs typeface="Tahoma"/>
              </a:rPr>
              <a:t>+</a:t>
            </a:r>
            <a:r>
              <a:rPr dirty="0" sz="1000" spc="-35" u="sng">
                <a:latin typeface="Times New Roman"/>
                <a:cs typeface="Times New Roman"/>
              </a:rPr>
              <a:t> </a:t>
            </a:r>
            <a:r>
              <a:rPr dirty="0" sz="1000" spc="-50" u="sng">
                <a:latin typeface="Tahoma"/>
                <a:cs typeface="Tahoma"/>
              </a:rPr>
              <a:t>1</a:t>
            </a:r>
            <a:r>
              <a:rPr dirty="0" sz="1000" spc="-35" u="sng">
                <a:latin typeface="Times New Roman"/>
                <a:cs typeface="Times New Roman"/>
              </a:rPr>
              <a:t> </a:t>
            </a:r>
            <a:r>
              <a:rPr dirty="0" sz="1000" spc="-25" u="sng">
                <a:latin typeface="Lucida Sans Unicode"/>
                <a:cs typeface="Lucida Sans Unicode"/>
              </a:rPr>
              <a:t>−</a:t>
            </a:r>
            <a:r>
              <a:rPr dirty="0" sz="1000" spc="-100" u="sng">
                <a:latin typeface="Lucida Sans Unicode"/>
                <a:cs typeface="Lucida Sans Unicode"/>
              </a:rPr>
              <a:t> </a:t>
            </a:r>
            <a:r>
              <a:rPr dirty="0" sz="1000" spc="25" i="1" u="sng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sz="1000" u="sng">
                <a:latin typeface="Tahoma"/>
                <a:cs typeface="Tahoma"/>
              </a:rPr>
              <a:t>(</a:t>
            </a:r>
            <a:r>
              <a:rPr dirty="0" sz="1000" spc="25" i="1" u="sng">
                <a:latin typeface="Calibri"/>
                <a:cs typeface="Calibri"/>
              </a:rPr>
              <a:t>x</a:t>
            </a:r>
            <a:r>
              <a:rPr dirty="0" sz="1000" spc="50" u="sng">
                <a:latin typeface="Times New Roman"/>
                <a:cs typeface="Times New Roman"/>
              </a:rPr>
              <a:t> </a:t>
            </a:r>
            <a:r>
              <a:rPr dirty="0" sz="1000" spc="40" u="sng">
                <a:latin typeface="Tahoma"/>
                <a:cs typeface="Tahoma"/>
              </a:rPr>
              <a:t>+</a:t>
            </a:r>
            <a:r>
              <a:rPr dirty="0" sz="1000" spc="-35" u="sng">
                <a:latin typeface="Times New Roman"/>
                <a:cs typeface="Times New Roman"/>
              </a:rPr>
              <a:t> </a:t>
            </a:r>
            <a:r>
              <a:rPr dirty="0" sz="1000" spc="-25" u="sng">
                <a:latin typeface="Tahoma"/>
                <a:cs typeface="Tahoma"/>
              </a:rPr>
              <a:t>1)</a:t>
            </a:r>
            <a:endParaRPr sz="10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155"/>
              </a:spcBef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1)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722105" y="1830195"/>
            <a:ext cx="510540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70840" algn="l"/>
              </a:tabLst>
            </a:pP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>
                <a:latin typeface="Tahoma"/>
                <a:cs typeface="Tahoma"/>
              </a:rPr>
              <a:t>	</a:t>
            </a:r>
            <a:r>
              <a:rPr dirty="0" sz="1000" spc="-220">
                <a:latin typeface="Lucida Sans Unicode"/>
                <a:cs typeface="Lucida Sans Unicode"/>
              </a:rPr>
              <a:t>⇔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383978" y="1727196"/>
            <a:ext cx="678180" cy="2082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27777" sz="1050" spc="-120">
                <a:latin typeface="Lucida Sans Unicode"/>
                <a:cs typeface="Lucida Sans Unicode"/>
              </a:rPr>
              <a:t>2</a:t>
            </a:r>
            <a:r>
              <a:rPr dirty="0" baseline="27777" sz="1050" spc="75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3396678" y="1906435"/>
            <a:ext cx="664210" cy="0"/>
          </a:xfrm>
          <a:custGeom>
            <a:avLst/>
            <a:gdLst/>
            <a:ahLst/>
            <a:cxnLst/>
            <a:rect l="l" t="t" r="r" b="b"/>
            <a:pathLst>
              <a:path w="664210" h="0">
                <a:moveTo>
                  <a:pt x="0" y="0"/>
                </a:moveTo>
                <a:lnTo>
                  <a:pt x="664222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 txBox="1"/>
          <p:nvPr/>
        </p:nvSpPr>
        <p:spPr>
          <a:xfrm>
            <a:off x="3487991" y="1916986"/>
            <a:ext cx="48196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1)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4098531" y="1830195"/>
            <a:ext cx="25781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56006" y="2125050"/>
            <a:ext cx="291465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0">
                <a:latin typeface="Tahoma"/>
                <a:cs typeface="Tahoma"/>
              </a:rPr>
              <a:t>Studiamo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50">
                <a:latin typeface="Tahoma"/>
                <a:cs typeface="Tahoma"/>
              </a:rPr>
              <a:t>recedente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disequazione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fratta,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otteniamo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40"/>
              <a:t>Agnese</a:t>
            </a:r>
            <a:r>
              <a:rPr dirty="0" spc="15"/>
              <a:t> </a:t>
            </a:r>
            <a:r>
              <a:rPr dirty="0" spc="-10"/>
              <a:t>Di</a:t>
            </a:r>
            <a:r>
              <a:rPr dirty="0" spc="15"/>
              <a:t> </a:t>
            </a:r>
            <a:r>
              <a:rPr dirty="0" spc="-30"/>
              <a:t>Castro</a:t>
            </a:r>
          </a:p>
        </p:txBody>
      </p:sp>
      <p:sp>
        <p:nvSpPr>
          <p:cNvPr id="50" name="object 50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0"/>
              <a:t>Es</a:t>
            </a:r>
            <a:r>
              <a:rPr dirty="0" spc="-5"/>
              <a:t>p</a:t>
            </a:r>
            <a:r>
              <a:rPr dirty="0" spc="-40"/>
              <a:t>onenziale</a:t>
            </a:r>
            <a:r>
              <a:rPr dirty="0" spc="15"/>
              <a:t> </a:t>
            </a:r>
            <a:r>
              <a:rPr dirty="0" spc="50"/>
              <a:t>&amp;</a:t>
            </a:r>
            <a:r>
              <a:rPr dirty="0" spc="15"/>
              <a:t> </a:t>
            </a:r>
            <a:r>
              <a:rPr dirty="0" spc="-25"/>
              <a:t>Log</a:t>
            </a:r>
            <a:r>
              <a:rPr dirty="0" spc="-40"/>
              <a:t>a</a:t>
            </a:r>
            <a:r>
              <a:rPr dirty="0" spc="-25"/>
              <a:t>ritmo:</a:t>
            </a:r>
            <a:r>
              <a:rPr dirty="0" spc="75"/>
              <a:t> </a:t>
            </a:r>
            <a:r>
              <a:rPr dirty="0" spc="-35"/>
              <a:t>p</a:t>
            </a:r>
            <a:r>
              <a:rPr dirty="0" spc="-50"/>
              <a:t>a</a:t>
            </a:r>
            <a:r>
              <a:rPr dirty="0" spc="-25"/>
              <a:t>rte</a:t>
            </a:r>
            <a:r>
              <a:rPr dirty="0" spc="15"/>
              <a:t> </a:t>
            </a:r>
            <a:r>
              <a:rPr dirty="0" spc="-55"/>
              <a:t>4</a:t>
            </a:r>
          </a:p>
        </p:txBody>
      </p:sp>
      <p:sp>
        <p:nvSpPr>
          <p:cNvPr id="51" name="object 51"/>
          <p:cNvSpPr txBox="1"/>
          <p:nvPr/>
        </p:nvSpPr>
        <p:spPr>
          <a:xfrm>
            <a:off x="3458971" y="3367563"/>
            <a:ext cx="5473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25">
                <a:solidFill>
                  <a:srgbClr val="7A0000"/>
                </a:solidFill>
                <a:latin typeface="Lucida Sans Unicode"/>
                <a:cs typeface="Lucida Sans Unicode"/>
              </a:rPr>
              <a:t>Unitelma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Sapienza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FFF"/>
                </a:solidFill>
                <a:latin typeface="Lucida Sans Unicode"/>
                <a:cs typeface="Lucida Sans Unicode"/>
              </a:rPr>
              <a:t>19/34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9718" y="24034"/>
            <a:ext cx="40449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svolti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6187" rIns="0" bIns="0" rtlCol="0" vert="horz">
            <a:spAutoFit/>
          </a:bodyPr>
          <a:lstStyle/>
          <a:p>
            <a:pPr marL="31115">
              <a:lnSpc>
                <a:spcPct val="100000"/>
              </a:lnSpc>
            </a:pPr>
            <a:r>
              <a:rPr dirty="0" sz="1000" spc="-50">
                <a:solidFill>
                  <a:srgbClr val="007F00"/>
                </a:solidFill>
              </a:rPr>
              <a:t>Esercizio</a:t>
            </a:r>
            <a:endParaRPr sz="1000"/>
          </a:p>
        </p:txBody>
      </p:sp>
      <p:sp>
        <p:nvSpPr>
          <p:cNvPr id="5" name="object 5"/>
          <p:cNvSpPr/>
          <p:nvPr/>
        </p:nvSpPr>
        <p:spPr>
          <a:xfrm>
            <a:off x="75729" y="385951"/>
            <a:ext cx="4456607" cy="1016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468835" y="859116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77330" y="909917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298183"/>
            <a:ext cx="50800" cy="57363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361684"/>
            <a:ext cx="50800" cy="5101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5729" y="468529"/>
            <a:ext cx="4457065" cy="454659"/>
          </a:xfrm>
          <a:custGeom>
            <a:avLst/>
            <a:gdLst/>
            <a:ahLst/>
            <a:cxnLst/>
            <a:rect l="l" t="t" r="r" b="b"/>
            <a:pathLst>
              <a:path w="4457065" h="454659">
                <a:moveTo>
                  <a:pt x="4456606" y="0"/>
                </a:moveTo>
                <a:lnTo>
                  <a:pt x="0" y="0"/>
                </a:lnTo>
                <a:lnTo>
                  <a:pt x="0" y="403287"/>
                </a:lnTo>
                <a:lnTo>
                  <a:pt x="16636" y="440801"/>
                </a:lnTo>
                <a:lnTo>
                  <a:pt x="4405806" y="454087"/>
                </a:lnTo>
                <a:lnTo>
                  <a:pt x="4420049" y="452043"/>
                </a:lnTo>
                <a:lnTo>
                  <a:pt x="4451170" y="426084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348984"/>
            <a:ext cx="0" cy="542290"/>
          </a:xfrm>
          <a:custGeom>
            <a:avLst/>
            <a:gdLst/>
            <a:ahLst/>
            <a:cxnLst/>
            <a:rect l="l" t="t" r="r" b="b"/>
            <a:pathLst>
              <a:path w="0" h="542290">
                <a:moveTo>
                  <a:pt x="0" y="541882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33628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32358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31088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291834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13830" y="486522"/>
            <a:ext cx="1865630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0">
                <a:latin typeface="Tahoma"/>
                <a:cs typeface="Tahoma"/>
              </a:rPr>
              <a:t>Risolvere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seguente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disequazione: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023541" y="798855"/>
            <a:ext cx="36830" cy="0"/>
          </a:xfrm>
          <a:custGeom>
            <a:avLst/>
            <a:gdLst/>
            <a:ahLst/>
            <a:cxnLst/>
            <a:rect l="l" t="t" r="r" b="b"/>
            <a:pathLst>
              <a:path w="36830" h="0">
                <a:moveTo>
                  <a:pt x="0" y="0"/>
                </a:moveTo>
                <a:lnTo>
                  <a:pt x="36766" y="0"/>
                </a:lnTo>
              </a:path>
            </a:pathLst>
          </a:custGeom>
          <a:ln w="4305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1932393" y="765363"/>
            <a:ext cx="743585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3</a:t>
            </a:r>
            <a:r>
              <a:rPr dirty="0" sz="1000" spc="-195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baseline="16666" sz="750" spc="-15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baseline="16666" sz="750" i="1">
                <a:solidFill>
                  <a:srgbClr val="0000FF"/>
                </a:solidFill>
                <a:latin typeface="Arial"/>
                <a:cs typeface="Arial"/>
              </a:rPr>
              <a:t>  </a:t>
            </a:r>
            <a:r>
              <a:rPr dirty="0" baseline="16666" sz="750" spc="22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spc="-365">
                <a:solidFill>
                  <a:srgbClr val="0000FF"/>
                </a:solidFill>
                <a:latin typeface="Lucida Sans Unicode"/>
                <a:cs typeface="Lucida Sans Unicode"/>
              </a:rPr>
              <a:t>·</a:t>
            </a:r>
            <a:r>
              <a:rPr dirty="0" sz="1000" spc="-95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65">
                <a:solidFill>
                  <a:srgbClr val="0000FF"/>
                </a:solidFill>
                <a:latin typeface="Tahoma"/>
                <a:cs typeface="Tahoma"/>
              </a:rPr>
              <a:t>3</a:t>
            </a:r>
            <a:r>
              <a:rPr dirty="0" baseline="16666" sz="750" spc="-37">
                <a:solidFill>
                  <a:srgbClr val="0000FF"/>
                </a:solidFill>
                <a:latin typeface="Lucida Sans Unicode"/>
                <a:cs typeface="Lucida Sans Unicode"/>
              </a:rPr>
              <a:t>1+</a:t>
            </a:r>
            <a:r>
              <a:rPr dirty="0" baseline="16666" sz="750" spc="-15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baseline="16666" sz="750" i="1">
                <a:solidFill>
                  <a:srgbClr val="0000FF"/>
                </a:solidFill>
                <a:latin typeface="Arial"/>
                <a:cs typeface="Arial"/>
              </a:rPr>
              <a:t>   </a:t>
            </a:r>
            <a:r>
              <a:rPr dirty="0" baseline="16666" sz="750" spc="-97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spc="-50" i="1">
                <a:solidFill>
                  <a:srgbClr val="0000FF"/>
                </a:solidFill>
                <a:latin typeface="Verdana"/>
                <a:cs typeface="Verdana"/>
              </a:rPr>
              <a:t>&lt;</a:t>
            </a:r>
            <a:r>
              <a:rPr dirty="0" sz="1000" spc="-75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3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012416" y="723400"/>
            <a:ext cx="387350" cy="920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238760" algn="l"/>
                <a:tab pos="374015" algn="l"/>
              </a:tabLst>
            </a:pPr>
            <a:r>
              <a:rPr dirty="0" sz="500" spc="-55">
                <a:solidFill>
                  <a:srgbClr val="0000FF"/>
                </a:solidFill>
                <a:latin typeface="Lucida Sans Unicode"/>
                <a:cs typeface="Lucida Sans Unicode"/>
              </a:rPr>
              <a:t>1</a:t>
            </a:r>
            <a:r>
              <a:rPr dirty="0" sz="500" spc="-55">
                <a:solidFill>
                  <a:srgbClr val="0000FF"/>
                </a:solidFill>
                <a:latin typeface="Lucida Sans Unicode"/>
                <a:cs typeface="Lucida Sans Unicode"/>
              </a:rPr>
              <a:t>	</a:t>
            </a:r>
            <a:r>
              <a:rPr dirty="0" sz="500" spc="-5" u="sng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500" spc="-5" u="sng">
                <a:solidFill>
                  <a:srgbClr val="0000FF"/>
                </a:solidFill>
                <a:latin typeface="Times New Roman"/>
                <a:cs typeface="Times New Roman"/>
              </a:rPr>
              <a:t>  </a:t>
            </a:r>
            <a:r>
              <a:rPr dirty="0" sz="500" spc="-50" u="sng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500" spc="-55" u="sng">
                <a:solidFill>
                  <a:srgbClr val="0000FF"/>
                </a:solidFill>
                <a:latin typeface="Lucida Sans Unicode"/>
                <a:cs typeface="Lucida Sans Unicode"/>
              </a:rPr>
              <a:t>1</a:t>
            </a:r>
            <a:r>
              <a:rPr dirty="0" sz="500" spc="-5" u="sng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500" u="sng">
                <a:solidFill>
                  <a:srgbClr val="0000FF"/>
                </a:solidFill>
                <a:latin typeface="Times New Roman"/>
                <a:cs typeface="Times New Roman"/>
              </a:rPr>
              <a:t>	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13830" y="1017229"/>
            <a:ext cx="208915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40">
                <a:latin typeface="Tahoma"/>
                <a:cs typeface="Tahoma"/>
              </a:rPr>
              <a:t>ro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20">
                <a:latin typeface="Tahoma"/>
                <a:cs typeface="Tahoma"/>
              </a:rPr>
              <a:t>rie</a:t>
            </a:r>
            <a:r>
              <a:rPr dirty="0" sz="1000" spc="-30">
                <a:latin typeface="Tahoma"/>
                <a:cs typeface="Tahoma"/>
              </a:rPr>
              <a:t>t</a:t>
            </a:r>
            <a:r>
              <a:rPr dirty="0" sz="1000" spc="-540">
                <a:latin typeface="Tahoma"/>
                <a:cs typeface="Tahoma"/>
              </a:rPr>
              <a:t>`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degli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es</a:t>
            </a:r>
            <a:r>
              <a:rPr dirty="0" sz="1000" spc="-50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onenziali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ha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873671" y="1383042"/>
            <a:ext cx="36830" cy="0"/>
          </a:xfrm>
          <a:custGeom>
            <a:avLst/>
            <a:gdLst/>
            <a:ahLst/>
            <a:cxnLst/>
            <a:rect l="l" t="t" r="r" b="b"/>
            <a:pathLst>
              <a:path w="36830" h="0">
                <a:moveTo>
                  <a:pt x="0" y="0"/>
                </a:moveTo>
                <a:lnTo>
                  <a:pt x="36766" y="0"/>
                </a:lnTo>
              </a:path>
            </a:pathLst>
          </a:custGeom>
          <a:ln w="430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782523" y="1349550"/>
            <a:ext cx="1221740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856615" algn="l"/>
                <a:tab pos="1144905" algn="l"/>
              </a:tabLst>
            </a:pP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-195">
                <a:latin typeface="Tahoma"/>
                <a:cs typeface="Tahoma"/>
              </a:rPr>
              <a:t> </a:t>
            </a:r>
            <a:r>
              <a:rPr dirty="0" baseline="16666" sz="750" spc="-15" i="1">
                <a:latin typeface="Arial"/>
                <a:cs typeface="Arial"/>
              </a:rPr>
              <a:t>x</a:t>
            </a:r>
            <a:r>
              <a:rPr dirty="0" baseline="16666" sz="750" i="1">
                <a:latin typeface="Arial"/>
                <a:cs typeface="Arial"/>
              </a:rPr>
              <a:t>  </a:t>
            </a:r>
            <a:r>
              <a:rPr dirty="0" baseline="16666" sz="750" spc="22" i="1">
                <a:latin typeface="Arial"/>
                <a:cs typeface="Arial"/>
              </a:rPr>
              <a:t> </a:t>
            </a:r>
            <a:r>
              <a:rPr dirty="0" sz="1000" spc="-365">
                <a:latin typeface="Lucida Sans Unicode"/>
                <a:cs typeface="Lucida Sans Unicode"/>
              </a:rPr>
              <a:t>·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65">
                <a:latin typeface="Tahoma"/>
                <a:cs typeface="Tahoma"/>
              </a:rPr>
              <a:t>3</a:t>
            </a:r>
            <a:r>
              <a:rPr dirty="0" baseline="16666" sz="750" spc="-37">
                <a:latin typeface="Lucida Sans Unicode"/>
                <a:cs typeface="Lucida Sans Unicode"/>
              </a:rPr>
              <a:t>1+</a:t>
            </a:r>
            <a:r>
              <a:rPr dirty="0" baseline="16666" sz="750" spc="-15" i="1">
                <a:latin typeface="Arial"/>
                <a:cs typeface="Arial"/>
              </a:rPr>
              <a:t>x</a:t>
            </a:r>
            <a:r>
              <a:rPr dirty="0" baseline="16666" sz="750" i="1">
                <a:latin typeface="Arial"/>
                <a:cs typeface="Arial"/>
              </a:rPr>
              <a:t>   </a:t>
            </a:r>
            <a:r>
              <a:rPr dirty="0" baseline="16666" sz="750" spc="-97" i="1">
                <a:latin typeface="Arial"/>
                <a:cs typeface="Arial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>
                <a:latin typeface="Tahoma"/>
                <a:cs typeface="Tahoma"/>
              </a:rPr>
              <a:t>	</a:t>
            </a: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>
                <a:latin typeface="Lucida Sans Unicode"/>
                <a:cs typeface="Lucida Sans Unicode"/>
              </a:rPr>
              <a:t>	</a:t>
            </a:r>
            <a:r>
              <a:rPr dirty="0" sz="1000" spc="-50">
                <a:latin typeface="Tahoma"/>
                <a:cs typeface="Tahoma"/>
              </a:rPr>
              <a:t>3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2006193" y="1383042"/>
            <a:ext cx="36830" cy="0"/>
          </a:xfrm>
          <a:custGeom>
            <a:avLst/>
            <a:gdLst/>
            <a:ahLst/>
            <a:cxnLst/>
            <a:rect l="l" t="t" r="r" b="b"/>
            <a:pathLst>
              <a:path w="36830" h="0">
                <a:moveTo>
                  <a:pt x="0" y="0"/>
                </a:moveTo>
                <a:lnTo>
                  <a:pt x="36766" y="0"/>
                </a:lnTo>
              </a:path>
            </a:pathLst>
          </a:custGeom>
          <a:ln w="430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862545" y="1307575"/>
            <a:ext cx="1432560" cy="920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238760" algn="l"/>
                <a:tab pos="1144905" algn="l"/>
                <a:tab pos="1418590" algn="l"/>
              </a:tabLst>
            </a:pPr>
            <a:r>
              <a:rPr dirty="0" sz="500" spc="-55">
                <a:latin typeface="Lucida Sans Unicode"/>
                <a:cs typeface="Lucida Sans Unicode"/>
              </a:rPr>
              <a:t>1</a:t>
            </a:r>
            <a:r>
              <a:rPr dirty="0" sz="500" spc="-55">
                <a:latin typeface="Lucida Sans Unicode"/>
                <a:cs typeface="Lucida Sans Unicode"/>
              </a:rPr>
              <a:t>	</a:t>
            </a:r>
            <a:r>
              <a:rPr dirty="0" sz="500" spc="-5" u="sng">
                <a:latin typeface="Times New Roman"/>
                <a:cs typeface="Times New Roman"/>
              </a:rPr>
              <a:t> </a:t>
            </a:r>
            <a:r>
              <a:rPr dirty="0" sz="500" spc="-5" u="sng">
                <a:latin typeface="Times New Roman"/>
                <a:cs typeface="Times New Roman"/>
              </a:rPr>
              <a:t>  </a:t>
            </a:r>
            <a:r>
              <a:rPr dirty="0" sz="500" spc="-50" u="sng">
                <a:latin typeface="Times New Roman"/>
                <a:cs typeface="Times New Roman"/>
              </a:rPr>
              <a:t> </a:t>
            </a:r>
            <a:r>
              <a:rPr dirty="0" sz="500" spc="-55" u="sng">
                <a:latin typeface="Lucida Sans Unicode"/>
                <a:cs typeface="Lucida Sans Unicode"/>
              </a:rPr>
              <a:t>1</a:t>
            </a:r>
            <a:r>
              <a:rPr dirty="0" sz="500" spc="-5" u="sng">
                <a:latin typeface="Times New Roman"/>
                <a:cs typeface="Times New Roman"/>
              </a:rPr>
              <a:t> </a:t>
            </a:r>
            <a:r>
              <a:rPr dirty="0" sz="500" u="sng">
                <a:latin typeface="Times New Roman"/>
                <a:cs typeface="Times New Roman"/>
              </a:rPr>
              <a:t>  </a:t>
            </a:r>
            <a:r>
              <a:rPr dirty="0" sz="500" spc="-50" u="sng">
                <a:latin typeface="Times New Roman"/>
                <a:cs typeface="Times New Roman"/>
              </a:rPr>
              <a:t> </a:t>
            </a:r>
            <a:r>
              <a:rPr dirty="0" sz="500">
                <a:latin typeface="Times New Roman"/>
                <a:cs typeface="Times New Roman"/>
              </a:rPr>
              <a:t>	</a:t>
            </a:r>
            <a:r>
              <a:rPr dirty="0" sz="500" spc="-55">
                <a:latin typeface="Lucida Sans Unicode"/>
                <a:cs typeface="Lucida Sans Unicode"/>
              </a:rPr>
              <a:t>1</a:t>
            </a:r>
            <a:r>
              <a:rPr dirty="0" sz="500">
                <a:latin typeface="Lucida Sans Unicode"/>
                <a:cs typeface="Lucida Sans Unicode"/>
              </a:rPr>
              <a:t>    </a:t>
            </a:r>
            <a:r>
              <a:rPr dirty="0" sz="500" spc="35">
                <a:latin typeface="Lucida Sans Unicode"/>
                <a:cs typeface="Lucida Sans Unicode"/>
              </a:rPr>
              <a:t> </a:t>
            </a:r>
            <a:r>
              <a:rPr dirty="0" sz="500" spc="-5" u="sng">
                <a:latin typeface="Times New Roman"/>
                <a:cs typeface="Times New Roman"/>
              </a:rPr>
              <a:t> </a:t>
            </a:r>
            <a:r>
              <a:rPr dirty="0" sz="500" u="sng">
                <a:latin typeface="Times New Roman"/>
                <a:cs typeface="Times New Roman"/>
              </a:rPr>
              <a:t>  </a:t>
            </a:r>
            <a:r>
              <a:rPr dirty="0" sz="500" spc="-50" u="sng">
                <a:latin typeface="Times New Roman"/>
                <a:cs typeface="Times New Roman"/>
              </a:rPr>
              <a:t> </a:t>
            </a:r>
            <a:r>
              <a:rPr dirty="0" sz="500" spc="-55" u="sng">
                <a:latin typeface="Lucida Sans Unicode"/>
                <a:cs typeface="Lucida Sans Unicode"/>
              </a:rPr>
              <a:t>1</a:t>
            </a:r>
            <a:r>
              <a:rPr dirty="0" sz="500" spc="-5" u="sng">
                <a:latin typeface="Times New Roman"/>
                <a:cs typeface="Times New Roman"/>
              </a:rPr>
              <a:t> </a:t>
            </a:r>
            <a:r>
              <a:rPr dirty="0" sz="500" u="sng">
                <a:latin typeface="Times New Roman"/>
                <a:cs typeface="Times New Roman"/>
              </a:rPr>
              <a:t>	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993493" y="1375352"/>
            <a:ext cx="2825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10" i="1">
                <a:latin typeface="Arial"/>
                <a:cs typeface="Arial"/>
              </a:rPr>
              <a:t>x</a:t>
            </a:r>
            <a:r>
              <a:rPr dirty="0" sz="500" spc="-10" i="1">
                <a:latin typeface="Arial"/>
                <a:cs typeface="Arial"/>
              </a:rPr>
              <a:t>     </a:t>
            </a:r>
            <a:r>
              <a:rPr dirty="0" sz="500" spc="25" i="1">
                <a:latin typeface="Arial"/>
                <a:cs typeface="Arial"/>
              </a:rPr>
              <a:t> </a:t>
            </a:r>
            <a:r>
              <a:rPr dirty="0" sz="500" spc="-25">
                <a:latin typeface="Lucida Sans Unicode"/>
                <a:cs typeface="Lucida Sans Unicode"/>
              </a:rPr>
              <a:t>1+</a:t>
            </a:r>
            <a:r>
              <a:rPr dirty="0" sz="500" spc="-10" i="1">
                <a:latin typeface="Arial"/>
                <a:cs typeface="Arial"/>
              </a:rPr>
              <a:t>x</a:t>
            </a:r>
            <a:endParaRPr sz="5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045436" y="1325812"/>
            <a:ext cx="99060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15">
                <a:latin typeface="Lucida Sans Unicode"/>
                <a:cs typeface="Lucida Sans Unicode"/>
              </a:rPr>
              <a:t>+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313127" y="1349550"/>
            <a:ext cx="510540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70840" algn="l"/>
              </a:tabLst>
            </a:pP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>
                <a:latin typeface="Tahoma"/>
                <a:cs typeface="Tahoma"/>
              </a:rPr>
              <a:t>	</a:t>
            </a:r>
            <a:r>
              <a:rPr dirty="0" sz="1000" spc="-220">
                <a:latin typeface="Lucida Sans Unicode"/>
                <a:cs typeface="Lucida Sans Unicode"/>
              </a:rPr>
              <a:t>⇔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2987687" y="1425790"/>
            <a:ext cx="70485" cy="0"/>
          </a:xfrm>
          <a:custGeom>
            <a:avLst/>
            <a:gdLst/>
            <a:ahLst/>
            <a:cxnLst/>
            <a:rect l="l" t="t" r="r" b="b"/>
            <a:pathLst>
              <a:path w="70485" h="0">
                <a:moveTo>
                  <a:pt x="0" y="0"/>
                </a:moveTo>
                <a:lnTo>
                  <a:pt x="6993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 txBox="1"/>
          <p:nvPr/>
        </p:nvSpPr>
        <p:spPr>
          <a:xfrm>
            <a:off x="2978327" y="1263952"/>
            <a:ext cx="45275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75920" algn="l"/>
              </a:tabLst>
            </a:pP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50">
                <a:latin typeface="Tahoma"/>
                <a:cs typeface="Tahoma"/>
              </a:rPr>
              <a:t>	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3242640" y="1425790"/>
            <a:ext cx="288290" cy="0"/>
          </a:xfrm>
          <a:custGeom>
            <a:avLst/>
            <a:gdLst/>
            <a:ahLst/>
            <a:cxnLst/>
            <a:rect l="l" t="t" r="r" b="b"/>
            <a:pathLst>
              <a:path w="288289" h="0">
                <a:moveTo>
                  <a:pt x="0" y="0"/>
                </a:moveTo>
                <a:lnTo>
                  <a:pt x="287845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/>
          <p:nvPr/>
        </p:nvSpPr>
        <p:spPr>
          <a:xfrm>
            <a:off x="2974987" y="1436342"/>
            <a:ext cx="55689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267335" algn="l"/>
              </a:tabLst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25" i="1">
                <a:latin typeface="Calibri"/>
                <a:cs typeface="Calibri"/>
              </a:rPr>
              <a:t>	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088233" y="1349550"/>
            <a:ext cx="12382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40">
                <a:latin typeface="Tahoma"/>
                <a:cs typeface="Tahoma"/>
              </a:rPr>
              <a:t>+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568115" y="1349550"/>
            <a:ext cx="25781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67296" y="1737961"/>
            <a:ext cx="526415" cy="1587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25" i="1" u="sng">
                <a:latin typeface="Calibri"/>
                <a:cs typeface="Calibri"/>
              </a:rPr>
              <a:t>x</a:t>
            </a:r>
            <a:r>
              <a:rPr dirty="0" sz="1000" spc="50" u="sng">
                <a:latin typeface="Times New Roman"/>
                <a:cs typeface="Times New Roman"/>
              </a:rPr>
              <a:t> </a:t>
            </a:r>
            <a:r>
              <a:rPr dirty="0" sz="1000" spc="40" u="sng">
                <a:latin typeface="Tahoma"/>
                <a:cs typeface="Tahoma"/>
              </a:rPr>
              <a:t>+</a:t>
            </a:r>
            <a:r>
              <a:rPr dirty="0" sz="1000" spc="-35" u="sng">
                <a:latin typeface="Times New Roman"/>
                <a:cs typeface="Times New Roman"/>
              </a:rPr>
              <a:t> </a:t>
            </a:r>
            <a:r>
              <a:rPr dirty="0" sz="1000" spc="-50" u="sng">
                <a:latin typeface="Tahoma"/>
                <a:cs typeface="Tahoma"/>
              </a:rPr>
              <a:t>1</a:t>
            </a:r>
            <a:r>
              <a:rPr dirty="0" sz="1000" spc="-35" u="sng">
                <a:latin typeface="Times New Roman"/>
                <a:cs typeface="Times New Roman"/>
              </a:rPr>
              <a:t> </a:t>
            </a:r>
            <a:r>
              <a:rPr dirty="0" sz="1000" spc="40" u="sng">
                <a:latin typeface="Tahoma"/>
                <a:cs typeface="Tahoma"/>
              </a:rPr>
              <a:t>+</a:t>
            </a:r>
            <a:r>
              <a:rPr dirty="0" sz="1000" spc="-35" u="sng">
                <a:latin typeface="Times New Roman"/>
                <a:cs typeface="Times New Roman"/>
              </a:rPr>
              <a:t> </a:t>
            </a:r>
            <a:r>
              <a:rPr dirty="0" sz="1000" spc="25" i="1" u="sng">
                <a:latin typeface="Calibri"/>
                <a:cs typeface="Calibri"/>
              </a:rPr>
              <a:t>x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95414" y="1830195"/>
            <a:ext cx="975360" cy="2387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1)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 </a:t>
            </a:r>
            <a:r>
              <a:rPr dirty="0" baseline="38888" sz="1500" spc="-37">
                <a:latin typeface="Lucida Sans Unicode"/>
                <a:cs typeface="Lucida Sans Unicode"/>
              </a:rPr>
              <a:t>−</a:t>
            </a:r>
            <a:r>
              <a:rPr dirty="0" baseline="38888" sz="1500" spc="-142">
                <a:latin typeface="Lucida Sans Unicode"/>
                <a:cs typeface="Lucida Sans Unicode"/>
              </a:rPr>
              <a:t> </a:t>
            </a:r>
            <a:r>
              <a:rPr dirty="0" baseline="38888" sz="1500" spc="-75">
                <a:latin typeface="Tahoma"/>
                <a:cs typeface="Tahoma"/>
              </a:rPr>
              <a:t>1</a:t>
            </a:r>
            <a:r>
              <a:rPr dirty="0" baseline="38888" sz="1500" spc="-60">
                <a:latin typeface="Tahoma"/>
                <a:cs typeface="Tahoma"/>
              </a:rPr>
              <a:t> </a:t>
            </a:r>
            <a:r>
              <a:rPr dirty="0" baseline="38888" sz="1500" spc="-75" i="1">
                <a:latin typeface="Verdana"/>
                <a:cs typeface="Verdana"/>
              </a:rPr>
              <a:t>&lt;</a:t>
            </a:r>
            <a:r>
              <a:rPr dirty="0" baseline="38888" sz="1500" spc="-112" i="1">
                <a:latin typeface="Verdana"/>
                <a:cs typeface="Verdana"/>
              </a:rPr>
              <a:t> </a:t>
            </a:r>
            <a:r>
              <a:rPr dirty="0" baseline="38888" sz="1500" spc="-75">
                <a:latin typeface="Tahoma"/>
                <a:cs typeface="Tahoma"/>
              </a:rPr>
              <a:t>0</a:t>
            </a:r>
            <a:endParaRPr baseline="38888" sz="1500">
              <a:latin typeface="Tahoma"/>
              <a:cs typeface="Tahoma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406448" y="1868853"/>
            <a:ext cx="1524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20">
                <a:latin typeface="Lucida Sans Unicode"/>
                <a:cs typeface="Lucida Sans Unicode"/>
              </a:rPr>
              <a:t>⇔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709826" y="1737961"/>
            <a:ext cx="987425" cy="3314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1000" spc="-50" u="sng">
                <a:latin typeface="Tahoma"/>
                <a:cs typeface="Tahoma"/>
              </a:rPr>
              <a:t>2</a:t>
            </a:r>
            <a:r>
              <a:rPr dirty="0" sz="1000" spc="25" i="1" u="sng">
                <a:latin typeface="Calibri"/>
                <a:cs typeface="Calibri"/>
              </a:rPr>
              <a:t>x</a:t>
            </a:r>
            <a:r>
              <a:rPr dirty="0" sz="1000" spc="50" u="sng">
                <a:latin typeface="Times New Roman"/>
                <a:cs typeface="Times New Roman"/>
              </a:rPr>
              <a:t> </a:t>
            </a:r>
            <a:r>
              <a:rPr dirty="0" sz="1000" spc="40" u="sng">
                <a:latin typeface="Tahoma"/>
                <a:cs typeface="Tahoma"/>
              </a:rPr>
              <a:t>+</a:t>
            </a:r>
            <a:r>
              <a:rPr dirty="0" sz="1000" spc="-35" u="sng">
                <a:latin typeface="Times New Roman"/>
                <a:cs typeface="Times New Roman"/>
              </a:rPr>
              <a:t> </a:t>
            </a:r>
            <a:r>
              <a:rPr dirty="0" sz="1000" spc="-50" u="sng">
                <a:latin typeface="Tahoma"/>
                <a:cs typeface="Tahoma"/>
              </a:rPr>
              <a:t>1</a:t>
            </a:r>
            <a:r>
              <a:rPr dirty="0" sz="1000" spc="-35" u="sng">
                <a:latin typeface="Times New Roman"/>
                <a:cs typeface="Times New Roman"/>
              </a:rPr>
              <a:t> </a:t>
            </a:r>
            <a:r>
              <a:rPr dirty="0" sz="1000" spc="-25" u="sng">
                <a:latin typeface="Lucida Sans Unicode"/>
                <a:cs typeface="Lucida Sans Unicode"/>
              </a:rPr>
              <a:t>−</a:t>
            </a:r>
            <a:r>
              <a:rPr dirty="0" sz="1000" spc="-100" u="sng">
                <a:latin typeface="Lucida Sans Unicode"/>
                <a:cs typeface="Lucida Sans Unicode"/>
              </a:rPr>
              <a:t> </a:t>
            </a:r>
            <a:r>
              <a:rPr dirty="0" sz="1000" spc="25" i="1" u="sng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sz="1000" u="sng">
                <a:latin typeface="Tahoma"/>
                <a:cs typeface="Tahoma"/>
              </a:rPr>
              <a:t>(</a:t>
            </a:r>
            <a:r>
              <a:rPr dirty="0" sz="1000" spc="25" i="1" u="sng">
                <a:latin typeface="Calibri"/>
                <a:cs typeface="Calibri"/>
              </a:rPr>
              <a:t>x</a:t>
            </a:r>
            <a:r>
              <a:rPr dirty="0" sz="1000" spc="50" u="sng">
                <a:latin typeface="Times New Roman"/>
                <a:cs typeface="Times New Roman"/>
              </a:rPr>
              <a:t> </a:t>
            </a:r>
            <a:r>
              <a:rPr dirty="0" sz="1000" spc="40" u="sng">
                <a:latin typeface="Tahoma"/>
                <a:cs typeface="Tahoma"/>
              </a:rPr>
              <a:t>+</a:t>
            </a:r>
            <a:r>
              <a:rPr dirty="0" sz="1000" spc="-35" u="sng">
                <a:latin typeface="Times New Roman"/>
                <a:cs typeface="Times New Roman"/>
              </a:rPr>
              <a:t> </a:t>
            </a:r>
            <a:r>
              <a:rPr dirty="0" sz="1000" spc="-25" u="sng">
                <a:latin typeface="Tahoma"/>
                <a:cs typeface="Tahoma"/>
              </a:rPr>
              <a:t>1)</a:t>
            </a:r>
            <a:endParaRPr sz="10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155"/>
              </a:spcBef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1)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722105" y="1830195"/>
            <a:ext cx="510540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70840" algn="l"/>
              </a:tabLst>
            </a:pP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>
                <a:latin typeface="Tahoma"/>
                <a:cs typeface="Tahoma"/>
              </a:rPr>
              <a:t>	</a:t>
            </a:r>
            <a:r>
              <a:rPr dirty="0" sz="1000" spc="-220">
                <a:latin typeface="Lucida Sans Unicode"/>
                <a:cs typeface="Lucida Sans Unicode"/>
              </a:rPr>
              <a:t>⇔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383978" y="1727196"/>
            <a:ext cx="678180" cy="2082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27777" sz="1050" spc="-120">
                <a:latin typeface="Lucida Sans Unicode"/>
                <a:cs typeface="Lucida Sans Unicode"/>
              </a:rPr>
              <a:t>2</a:t>
            </a:r>
            <a:r>
              <a:rPr dirty="0" baseline="27777" sz="1050" spc="75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3396678" y="1906435"/>
            <a:ext cx="664210" cy="0"/>
          </a:xfrm>
          <a:custGeom>
            <a:avLst/>
            <a:gdLst/>
            <a:ahLst/>
            <a:cxnLst/>
            <a:rect l="l" t="t" r="r" b="b"/>
            <a:pathLst>
              <a:path w="664210" h="0">
                <a:moveTo>
                  <a:pt x="0" y="0"/>
                </a:moveTo>
                <a:lnTo>
                  <a:pt x="664222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 txBox="1"/>
          <p:nvPr/>
        </p:nvSpPr>
        <p:spPr>
          <a:xfrm>
            <a:off x="3487991" y="1916986"/>
            <a:ext cx="48196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1)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4098531" y="1830195"/>
            <a:ext cx="25781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56006" y="2125050"/>
            <a:ext cx="291465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0">
                <a:latin typeface="Tahoma"/>
                <a:cs typeface="Tahoma"/>
              </a:rPr>
              <a:t>Studiamo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50">
                <a:latin typeface="Tahoma"/>
                <a:cs typeface="Tahoma"/>
              </a:rPr>
              <a:t>recedente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disequazione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fratta,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otteniamo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969517" y="2466183"/>
            <a:ext cx="1210310" cy="2146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1069975" algn="l"/>
              </a:tabLst>
            </a:pP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>
                <a:latin typeface="Tahoma"/>
                <a:cs typeface="Tahoma"/>
              </a:rPr>
              <a:t>	</a:t>
            </a:r>
            <a:r>
              <a:rPr dirty="0" sz="1000" spc="-220">
                <a:latin typeface="Lucida Sans Unicode"/>
                <a:cs typeface="Lucida Sans Unicode"/>
              </a:rPr>
              <a:t>⇔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2343454" y="2566149"/>
            <a:ext cx="386715" cy="0"/>
          </a:xfrm>
          <a:custGeom>
            <a:avLst/>
            <a:gdLst/>
            <a:ahLst/>
            <a:cxnLst/>
            <a:rect l="l" t="t" r="r" b="b"/>
            <a:pathLst>
              <a:path w="386714" h="0">
                <a:moveTo>
                  <a:pt x="0" y="0"/>
                </a:moveTo>
                <a:lnTo>
                  <a:pt x="386600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3167760" y="2566149"/>
            <a:ext cx="386715" cy="0"/>
          </a:xfrm>
          <a:custGeom>
            <a:avLst/>
            <a:gdLst/>
            <a:ahLst/>
            <a:cxnLst/>
            <a:rect l="l" t="t" r="r" b="b"/>
            <a:pathLst>
              <a:path w="386714" h="0">
                <a:moveTo>
                  <a:pt x="0" y="0"/>
                </a:moveTo>
                <a:lnTo>
                  <a:pt x="386600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 txBox="1"/>
          <p:nvPr/>
        </p:nvSpPr>
        <p:spPr>
          <a:xfrm>
            <a:off x="2330754" y="2404311"/>
            <a:ext cx="1287145" cy="2381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35915" algn="l"/>
                <a:tab pos="1160145" algn="l"/>
              </a:tabLst>
            </a:pP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>
                <a:latin typeface="Lucida Sans Unicode"/>
                <a:cs typeface="Lucida Sans Unicode"/>
              </a:rPr>
              <a:t>	</a:t>
            </a:r>
            <a:r>
              <a:rPr dirty="0" sz="1000" spc="-50">
                <a:latin typeface="Tahoma"/>
                <a:cs typeface="Tahoma"/>
              </a:rPr>
              <a:t>5</a:t>
            </a:r>
            <a:r>
              <a:rPr dirty="0" sz="1000" spc="80">
                <a:latin typeface="Tahoma"/>
                <a:cs typeface="Tahoma"/>
              </a:rPr>
              <a:t> </a:t>
            </a:r>
            <a:r>
              <a:rPr dirty="0" baseline="-36111" sz="1500" spc="-75" i="1">
                <a:latin typeface="Verdana"/>
                <a:cs typeface="Verdana"/>
              </a:rPr>
              <a:t>&lt;</a:t>
            </a:r>
            <a:r>
              <a:rPr dirty="0" baseline="-36111" sz="1500" spc="-112" i="1">
                <a:latin typeface="Verdana"/>
                <a:cs typeface="Verdana"/>
              </a:rPr>
              <a:t> </a:t>
            </a:r>
            <a:r>
              <a:rPr dirty="0" baseline="-36111" sz="1500" spc="37" i="1">
                <a:latin typeface="Calibri"/>
                <a:cs typeface="Calibri"/>
              </a:rPr>
              <a:t>x</a:t>
            </a:r>
            <a:r>
              <a:rPr dirty="0" baseline="-36111" sz="1500" i="1">
                <a:latin typeface="Calibri"/>
                <a:cs typeface="Calibri"/>
              </a:rPr>
              <a:t> </a:t>
            </a:r>
            <a:r>
              <a:rPr dirty="0" baseline="-36111" sz="1500" spc="-127" i="1">
                <a:latin typeface="Calibri"/>
                <a:cs typeface="Calibri"/>
              </a:rPr>
              <a:t> </a:t>
            </a:r>
            <a:r>
              <a:rPr dirty="0" baseline="-36111" sz="1500" spc="-75" i="1">
                <a:latin typeface="Verdana"/>
                <a:cs typeface="Verdana"/>
              </a:rPr>
              <a:t>&lt;</a:t>
            </a:r>
            <a:r>
              <a:rPr dirty="0" baseline="-36111" sz="1500" spc="67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>
                <a:latin typeface="Tahoma"/>
                <a:cs typeface="Tahoma"/>
              </a:rPr>
              <a:t>	</a:t>
            </a:r>
            <a:r>
              <a:rPr dirty="0" sz="1000" spc="-50">
                <a:latin typeface="Tahoma"/>
                <a:cs typeface="Tahoma"/>
              </a:rPr>
              <a:t>5</a:t>
            </a:r>
            <a:r>
              <a:rPr dirty="0" sz="1000" spc="-195">
                <a:latin typeface="Tahoma"/>
                <a:cs typeface="Tahoma"/>
              </a:rPr>
              <a:t> </a:t>
            </a:r>
            <a:r>
              <a:rPr dirty="0" baseline="-36111" sz="1500" spc="-142" i="1">
                <a:latin typeface="Verdana"/>
                <a:cs typeface="Verdana"/>
              </a:rPr>
              <a:t>,</a:t>
            </a:r>
            <a:endParaRPr baseline="-36111" sz="1500">
              <a:latin typeface="Verdana"/>
              <a:cs typeface="Verdana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2548648" y="2337610"/>
            <a:ext cx="208279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15">
                <a:latin typeface="Lucida Sans Unicode"/>
                <a:cs typeface="Lucida Sans Unicode"/>
              </a:rPr>
              <a:t>√</a:t>
            </a:r>
            <a:r>
              <a:rPr dirty="0" sz="1000" spc="290" u="sng">
                <a:latin typeface="Lucida Sans Unicode"/>
                <a:cs typeface="Lucida Sans Unicode"/>
              </a:rPr>
              <a:t> 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2492425" y="2576701"/>
            <a:ext cx="889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3372967" y="2337610"/>
            <a:ext cx="208279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15">
                <a:latin typeface="Lucida Sans Unicode"/>
                <a:cs typeface="Lucida Sans Unicode"/>
              </a:rPr>
              <a:t>√</a:t>
            </a:r>
            <a:r>
              <a:rPr dirty="0" sz="1000" spc="290" u="sng">
                <a:latin typeface="Lucida Sans Unicode"/>
                <a:cs typeface="Lucida Sans Unicode"/>
              </a:rPr>
              <a:t> 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3316732" y="2576701"/>
            <a:ext cx="889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40"/>
              <a:t>Agnese</a:t>
            </a:r>
            <a:r>
              <a:rPr dirty="0" spc="15"/>
              <a:t> </a:t>
            </a:r>
            <a:r>
              <a:rPr dirty="0" spc="-10"/>
              <a:t>Di</a:t>
            </a:r>
            <a:r>
              <a:rPr dirty="0" spc="15"/>
              <a:t> </a:t>
            </a:r>
            <a:r>
              <a:rPr dirty="0" spc="-30"/>
              <a:t>Castro</a:t>
            </a:r>
          </a:p>
        </p:txBody>
      </p:sp>
      <p:sp>
        <p:nvSpPr>
          <p:cNvPr id="58" name="object 5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0"/>
              <a:t>Es</a:t>
            </a:r>
            <a:r>
              <a:rPr dirty="0" spc="-5"/>
              <a:t>p</a:t>
            </a:r>
            <a:r>
              <a:rPr dirty="0" spc="-40"/>
              <a:t>onenziale</a:t>
            </a:r>
            <a:r>
              <a:rPr dirty="0" spc="15"/>
              <a:t> </a:t>
            </a:r>
            <a:r>
              <a:rPr dirty="0" spc="50"/>
              <a:t>&amp;</a:t>
            </a:r>
            <a:r>
              <a:rPr dirty="0" spc="15"/>
              <a:t> </a:t>
            </a:r>
            <a:r>
              <a:rPr dirty="0" spc="-25"/>
              <a:t>Log</a:t>
            </a:r>
            <a:r>
              <a:rPr dirty="0" spc="-40"/>
              <a:t>a</a:t>
            </a:r>
            <a:r>
              <a:rPr dirty="0" spc="-25"/>
              <a:t>ritmo:</a:t>
            </a:r>
            <a:r>
              <a:rPr dirty="0" spc="75"/>
              <a:t> </a:t>
            </a:r>
            <a:r>
              <a:rPr dirty="0" spc="-35"/>
              <a:t>p</a:t>
            </a:r>
            <a:r>
              <a:rPr dirty="0" spc="-50"/>
              <a:t>a</a:t>
            </a:r>
            <a:r>
              <a:rPr dirty="0" spc="-25"/>
              <a:t>rte</a:t>
            </a:r>
            <a:r>
              <a:rPr dirty="0" spc="15"/>
              <a:t> </a:t>
            </a:r>
            <a:r>
              <a:rPr dirty="0" spc="-55"/>
              <a:t>4</a:t>
            </a:r>
          </a:p>
        </p:txBody>
      </p:sp>
      <p:sp>
        <p:nvSpPr>
          <p:cNvPr id="59" name="object 59"/>
          <p:cNvSpPr txBox="1"/>
          <p:nvPr/>
        </p:nvSpPr>
        <p:spPr>
          <a:xfrm>
            <a:off x="3458971" y="3367563"/>
            <a:ext cx="5473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25">
                <a:solidFill>
                  <a:srgbClr val="7A0000"/>
                </a:solidFill>
                <a:latin typeface="Lucida Sans Unicode"/>
                <a:cs typeface="Lucida Sans Unicode"/>
              </a:rPr>
              <a:t>Unitelma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Sapienza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FFF"/>
                </a:solidFill>
                <a:latin typeface="Lucida Sans Unicode"/>
                <a:cs typeface="Lucida Sans Unicode"/>
              </a:rPr>
              <a:t>19/34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9718" y="24034"/>
            <a:ext cx="40449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svolti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6187" rIns="0" bIns="0" rtlCol="0" vert="horz">
            <a:spAutoFit/>
          </a:bodyPr>
          <a:lstStyle/>
          <a:p>
            <a:pPr marL="31115">
              <a:lnSpc>
                <a:spcPct val="100000"/>
              </a:lnSpc>
            </a:pPr>
            <a:r>
              <a:rPr dirty="0" sz="1000" spc="-50">
                <a:solidFill>
                  <a:srgbClr val="007F00"/>
                </a:solidFill>
              </a:rPr>
              <a:t>Esercizio</a:t>
            </a:r>
            <a:endParaRPr sz="1000"/>
          </a:p>
        </p:txBody>
      </p:sp>
      <p:sp>
        <p:nvSpPr>
          <p:cNvPr id="5" name="object 5"/>
          <p:cNvSpPr/>
          <p:nvPr/>
        </p:nvSpPr>
        <p:spPr>
          <a:xfrm>
            <a:off x="75729" y="385951"/>
            <a:ext cx="4456607" cy="1016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468835" y="859116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77330" y="909917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298183"/>
            <a:ext cx="50800" cy="57363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361684"/>
            <a:ext cx="50800" cy="5101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5729" y="468529"/>
            <a:ext cx="4457065" cy="454659"/>
          </a:xfrm>
          <a:custGeom>
            <a:avLst/>
            <a:gdLst/>
            <a:ahLst/>
            <a:cxnLst/>
            <a:rect l="l" t="t" r="r" b="b"/>
            <a:pathLst>
              <a:path w="4457065" h="454659">
                <a:moveTo>
                  <a:pt x="4456606" y="0"/>
                </a:moveTo>
                <a:lnTo>
                  <a:pt x="0" y="0"/>
                </a:lnTo>
                <a:lnTo>
                  <a:pt x="0" y="403287"/>
                </a:lnTo>
                <a:lnTo>
                  <a:pt x="16636" y="440801"/>
                </a:lnTo>
                <a:lnTo>
                  <a:pt x="4405806" y="454087"/>
                </a:lnTo>
                <a:lnTo>
                  <a:pt x="4420049" y="452043"/>
                </a:lnTo>
                <a:lnTo>
                  <a:pt x="4451170" y="426084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348984"/>
            <a:ext cx="0" cy="542290"/>
          </a:xfrm>
          <a:custGeom>
            <a:avLst/>
            <a:gdLst/>
            <a:ahLst/>
            <a:cxnLst/>
            <a:rect l="l" t="t" r="r" b="b"/>
            <a:pathLst>
              <a:path w="0" h="542290">
                <a:moveTo>
                  <a:pt x="0" y="541882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33628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32358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31088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291834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13830" y="486522"/>
            <a:ext cx="1865630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0">
                <a:latin typeface="Tahoma"/>
                <a:cs typeface="Tahoma"/>
              </a:rPr>
              <a:t>Risolvere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seguente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disequazione: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023541" y="798855"/>
            <a:ext cx="36830" cy="0"/>
          </a:xfrm>
          <a:custGeom>
            <a:avLst/>
            <a:gdLst/>
            <a:ahLst/>
            <a:cxnLst/>
            <a:rect l="l" t="t" r="r" b="b"/>
            <a:pathLst>
              <a:path w="36830" h="0">
                <a:moveTo>
                  <a:pt x="0" y="0"/>
                </a:moveTo>
                <a:lnTo>
                  <a:pt x="36766" y="0"/>
                </a:lnTo>
              </a:path>
            </a:pathLst>
          </a:custGeom>
          <a:ln w="4305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1932393" y="765363"/>
            <a:ext cx="743585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3</a:t>
            </a:r>
            <a:r>
              <a:rPr dirty="0" sz="1000" spc="-195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baseline="16666" sz="750" spc="-15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baseline="16666" sz="750" i="1">
                <a:solidFill>
                  <a:srgbClr val="0000FF"/>
                </a:solidFill>
                <a:latin typeface="Arial"/>
                <a:cs typeface="Arial"/>
              </a:rPr>
              <a:t>  </a:t>
            </a:r>
            <a:r>
              <a:rPr dirty="0" baseline="16666" sz="750" spc="22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spc="-365">
                <a:solidFill>
                  <a:srgbClr val="0000FF"/>
                </a:solidFill>
                <a:latin typeface="Lucida Sans Unicode"/>
                <a:cs typeface="Lucida Sans Unicode"/>
              </a:rPr>
              <a:t>·</a:t>
            </a:r>
            <a:r>
              <a:rPr dirty="0" sz="1000" spc="-95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65">
                <a:solidFill>
                  <a:srgbClr val="0000FF"/>
                </a:solidFill>
                <a:latin typeface="Tahoma"/>
                <a:cs typeface="Tahoma"/>
              </a:rPr>
              <a:t>3</a:t>
            </a:r>
            <a:r>
              <a:rPr dirty="0" baseline="16666" sz="750" spc="-37">
                <a:solidFill>
                  <a:srgbClr val="0000FF"/>
                </a:solidFill>
                <a:latin typeface="Lucida Sans Unicode"/>
                <a:cs typeface="Lucida Sans Unicode"/>
              </a:rPr>
              <a:t>1+</a:t>
            </a:r>
            <a:r>
              <a:rPr dirty="0" baseline="16666" sz="750" spc="-15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baseline="16666" sz="750" i="1">
                <a:solidFill>
                  <a:srgbClr val="0000FF"/>
                </a:solidFill>
                <a:latin typeface="Arial"/>
                <a:cs typeface="Arial"/>
              </a:rPr>
              <a:t>   </a:t>
            </a:r>
            <a:r>
              <a:rPr dirty="0" baseline="16666" sz="750" spc="-97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spc="-50" i="1">
                <a:solidFill>
                  <a:srgbClr val="0000FF"/>
                </a:solidFill>
                <a:latin typeface="Verdana"/>
                <a:cs typeface="Verdana"/>
              </a:rPr>
              <a:t>&lt;</a:t>
            </a:r>
            <a:r>
              <a:rPr dirty="0" sz="1000" spc="-75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3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012416" y="723400"/>
            <a:ext cx="387350" cy="920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238760" algn="l"/>
                <a:tab pos="374015" algn="l"/>
              </a:tabLst>
            </a:pPr>
            <a:r>
              <a:rPr dirty="0" sz="500" spc="-55">
                <a:solidFill>
                  <a:srgbClr val="0000FF"/>
                </a:solidFill>
                <a:latin typeface="Lucida Sans Unicode"/>
                <a:cs typeface="Lucida Sans Unicode"/>
              </a:rPr>
              <a:t>1</a:t>
            </a:r>
            <a:r>
              <a:rPr dirty="0" sz="500" spc="-55">
                <a:solidFill>
                  <a:srgbClr val="0000FF"/>
                </a:solidFill>
                <a:latin typeface="Lucida Sans Unicode"/>
                <a:cs typeface="Lucida Sans Unicode"/>
              </a:rPr>
              <a:t>	</a:t>
            </a:r>
            <a:r>
              <a:rPr dirty="0" sz="500" spc="-5" u="sng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500" spc="-5" u="sng">
                <a:solidFill>
                  <a:srgbClr val="0000FF"/>
                </a:solidFill>
                <a:latin typeface="Times New Roman"/>
                <a:cs typeface="Times New Roman"/>
              </a:rPr>
              <a:t>  </a:t>
            </a:r>
            <a:r>
              <a:rPr dirty="0" sz="500" spc="-50" u="sng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500" spc="-55" u="sng">
                <a:solidFill>
                  <a:srgbClr val="0000FF"/>
                </a:solidFill>
                <a:latin typeface="Lucida Sans Unicode"/>
                <a:cs typeface="Lucida Sans Unicode"/>
              </a:rPr>
              <a:t>1</a:t>
            </a:r>
            <a:r>
              <a:rPr dirty="0" sz="500" spc="-5" u="sng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500" u="sng">
                <a:solidFill>
                  <a:srgbClr val="0000FF"/>
                </a:solidFill>
                <a:latin typeface="Times New Roman"/>
                <a:cs typeface="Times New Roman"/>
              </a:rPr>
              <a:t>	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13830" y="1017229"/>
            <a:ext cx="208915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40">
                <a:latin typeface="Tahoma"/>
                <a:cs typeface="Tahoma"/>
              </a:rPr>
              <a:t>ro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20">
                <a:latin typeface="Tahoma"/>
                <a:cs typeface="Tahoma"/>
              </a:rPr>
              <a:t>rie</a:t>
            </a:r>
            <a:r>
              <a:rPr dirty="0" sz="1000" spc="-30">
                <a:latin typeface="Tahoma"/>
                <a:cs typeface="Tahoma"/>
              </a:rPr>
              <a:t>t</a:t>
            </a:r>
            <a:r>
              <a:rPr dirty="0" sz="1000" spc="-540">
                <a:latin typeface="Tahoma"/>
                <a:cs typeface="Tahoma"/>
              </a:rPr>
              <a:t>`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degli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es</a:t>
            </a:r>
            <a:r>
              <a:rPr dirty="0" sz="1000" spc="-50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onenziali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ha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873671" y="1383042"/>
            <a:ext cx="36830" cy="0"/>
          </a:xfrm>
          <a:custGeom>
            <a:avLst/>
            <a:gdLst/>
            <a:ahLst/>
            <a:cxnLst/>
            <a:rect l="l" t="t" r="r" b="b"/>
            <a:pathLst>
              <a:path w="36830" h="0">
                <a:moveTo>
                  <a:pt x="0" y="0"/>
                </a:moveTo>
                <a:lnTo>
                  <a:pt x="36766" y="0"/>
                </a:lnTo>
              </a:path>
            </a:pathLst>
          </a:custGeom>
          <a:ln w="430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782523" y="1349550"/>
            <a:ext cx="1221740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856615" algn="l"/>
                <a:tab pos="1144905" algn="l"/>
              </a:tabLst>
            </a:pP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-195">
                <a:latin typeface="Tahoma"/>
                <a:cs typeface="Tahoma"/>
              </a:rPr>
              <a:t> </a:t>
            </a:r>
            <a:r>
              <a:rPr dirty="0" baseline="16666" sz="750" spc="-15" i="1">
                <a:latin typeface="Arial"/>
                <a:cs typeface="Arial"/>
              </a:rPr>
              <a:t>x</a:t>
            </a:r>
            <a:r>
              <a:rPr dirty="0" baseline="16666" sz="750" i="1">
                <a:latin typeface="Arial"/>
                <a:cs typeface="Arial"/>
              </a:rPr>
              <a:t>  </a:t>
            </a:r>
            <a:r>
              <a:rPr dirty="0" baseline="16666" sz="750" spc="22" i="1">
                <a:latin typeface="Arial"/>
                <a:cs typeface="Arial"/>
              </a:rPr>
              <a:t> </a:t>
            </a:r>
            <a:r>
              <a:rPr dirty="0" sz="1000" spc="-365">
                <a:latin typeface="Lucida Sans Unicode"/>
                <a:cs typeface="Lucida Sans Unicode"/>
              </a:rPr>
              <a:t>·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65">
                <a:latin typeface="Tahoma"/>
                <a:cs typeface="Tahoma"/>
              </a:rPr>
              <a:t>3</a:t>
            </a:r>
            <a:r>
              <a:rPr dirty="0" baseline="16666" sz="750" spc="-37">
                <a:latin typeface="Lucida Sans Unicode"/>
                <a:cs typeface="Lucida Sans Unicode"/>
              </a:rPr>
              <a:t>1+</a:t>
            </a:r>
            <a:r>
              <a:rPr dirty="0" baseline="16666" sz="750" spc="-15" i="1">
                <a:latin typeface="Arial"/>
                <a:cs typeface="Arial"/>
              </a:rPr>
              <a:t>x</a:t>
            </a:r>
            <a:r>
              <a:rPr dirty="0" baseline="16666" sz="750" i="1">
                <a:latin typeface="Arial"/>
                <a:cs typeface="Arial"/>
              </a:rPr>
              <a:t>   </a:t>
            </a:r>
            <a:r>
              <a:rPr dirty="0" baseline="16666" sz="750" spc="-97" i="1">
                <a:latin typeface="Arial"/>
                <a:cs typeface="Arial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>
                <a:latin typeface="Tahoma"/>
                <a:cs typeface="Tahoma"/>
              </a:rPr>
              <a:t>	</a:t>
            </a: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>
                <a:latin typeface="Lucida Sans Unicode"/>
                <a:cs typeface="Lucida Sans Unicode"/>
              </a:rPr>
              <a:t>	</a:t>
            </a:r>
            <a:r>
              <a:rPr dirty="0" sz="1000" spc="-50">
                <a:latin typeface="Tahoma"/>
                <a:cs typeface="Tahoma"/>
              </a:rPr>
              <a:t>3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2006193" y="1383042"/>
            <a:ext cx="36830" cy="0"/>
          </a:xfrm>
          <a:custGeom>
            <a:avLst/>
            <a:gdLst/>
            <a:ahLst/>
            <a:cxnLst/>
            <a:rect l="l" t="t" r="r" b="b"/>
            <a:pathLst>
              <a:path w="36830" h="0">
                <a:moveTo>
                  <a:pt x="0" y="0"/>
                </a:moveTo>
                <a:lnTo>
                  <a:pt x="36766" y="0"/>
                </a:lnTo>
              </a:path>
            </a:pathLst>
          </a:custGeom>
          <a:ln w="430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862545" y="1307575"/>
            <a:ext cx="1432560" cy="920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238760" algn="l"/>
                <a:tab pos="1144905" algn="l"/>
                <a:tab pos="1418590" algn="l"/>
              </a:tabLst>
            </a:pPr>
            <a:r>
              <a:rPr dirty="0" sz="500" spc="-55">
                <a:latin typeface="Lucida Sans Unicode"/>
                <a:cs typeface="Lucida Sans Unicode"/>
              </a:rPr>
              <a:t>1</a:t>
            </a:r>
            <a:r>
              <a:rPr dirty="0" sz="500" spc="-55">
                <a:latin typeface="Lucida Sans Unicode"/>
                <a:cs typeface="Lucida Sans Unicode"/>
              </a:rPr>
              <a:t>	</a:t>
            </a:r>
            <a:r>
              <a:rPr dirty="0" sz="500" spc="-5" u="sng">
                <a:latin typeface="Times New Roman"/>
                <a:cs typeface="Times New Roman"/>
              </a:rPr>
              <a:t> </a:t>
            </a:r>
            <a:r>
              <a:rPr dirty="0" sz="500" spc="-5" u="sng">
                <a:latin typeface="Times New Roman"/>
                <a:cs typeface="Times New Roman"/>
              </a:rPr>
              <a:t>  </a:t>
            </a:r>
            <a:r>
              <a:rPr dirty="0" sz="500" spc="-50" u="sng">
                <a:latin typeface="Times New Roman"/>
                <a:cs typeface="Times New Roman"/>
              </a:rPr>
              <a:t> </a:t>
            </a:r>
            <a:r>
              <a:rPr dirty="0" sz="500" spc="-55" u="sng">
                <a:latin typeface="Lucida Sans Unicode"/>
                <a:cs typeface="Lucida Sans Unicode"/>
              </a:rPr>
              <a:t>1</a:t>
            </a:r>
            <a:r>
              <a:rPr dirty="0" sz="500" spc="-5" u="sng">
                <a:latin typeface="Times New Roman"/>
                <a:cs typeface="Times New Roman"/>
              </a:rPr>
              <a:t> </a:t>
            </a:r>
            <a:r>
              <a:rPr dirty="0" sz="500" u="sng">
                <a:latin typeface="Times New Roman"/>
                <a:cs typeface="Times New Roman"/>
              </a:rPr>
              <a:t>  </a:t>
            </a:r>
            <a:r>
              <a:rPr dirty="0" sz="500" spc="-50" u="sng">
                <a:latin typeface="Times New Roman"/>
                <a:cs typeface="Times New Roman"/>
              </a:rPr>
              <a:t> </a:t>
            </a:r>
            <a:r>
              <a:rPr dirty="0" sz="500">
                <a:latin typeface="Times New Roman"/>
                <a:cs typeface="Times New Roman"/>
              </a:rPr>
              <a:t>	</a:t>
            </a:r>
            <a:r>
              <a:rPr dirty="0" sz="500" spc="-55">
                <a:latin typeface="Lucida Sans Unicode"/>
                <a:cs typeface="Lucida Sans Unicode"/>
              </a:rPr>
              <a:t>1</a:t>
            </a:r>
            <a:r>
              <a:rPr dirty="0" sz="500">
                <a:latin typeface="Lucida Sans Unicode"/>
                <a:cs typeface="Lucida Sans Unicode"/>
              </a:rPr>
              <a:t>    </a:t>
            </a:r>
            <a:r>
              <a:rPr dirty="0" sz="500" spc="35">
                <a:latin typeface="Lucida Sans Unicode"/>
                <a:cs typeface="Lucida Sans Unicode"/>
              </a:rPr>
              <a:t> </a:t>
            </a:r>
            <a:r>
              <a:rPr dirty="0" sz="500" spc="-5" u="sng">
                <a:latin typeface="Times New Roman"/>
                <a:cs typeface="Times New Roman"/>
              </a:rPr>
              <a:t> </a:t>
            </a:r>
            <a:r>
              <a:rPr dirty="0" sz="500" u="sng">
                <a:latin typeface="Times New Roman"/>
                <a:cs typeface="Times New Roman"/>
              </a:rPr>
              <a:t>  </a:t>
            </a:r>
            <a:r>
              <a:rPr dirty="0" sz="500" spc="-50" u="sng">
                <a:latin typeface="Times New Roman"/>
                <a:cs typeface="Times New Roman"/>
              </a:rPr>
              <a:t> </a:t>
            </a:r>
            <a:r>
              <a:rPr dirty="0" sz="500" spc="-55" u="sng">
                <a:latin typeface="Lucida Sans Unicode"/>
                <a:cs typeface="Lucida Sans Unicode"/>
              </a:rPr>
              <a:t>1</a:t>
            </a:r>
            <a:r>
              <a:rPr dirty="0" sz="500" spc="-5" u="sng">
                <a:latin typeface="Times New Roman"/>
                <a:cs typeface="Times New Roman"/>
              </a:rPr>
              <a:t> </a:t>
            </a:r>
            <a:r>
              <a:rPr dirty="0" sz="500" u="sng">
                <a:latin typeface="Times New Roman"/>
                <a:cs typeface="Times New Roman"/>
              </a:rPr>
              <a:t>	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993493" y="1375352"/>
            <a:ext cx="2825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10" i="1">
                <a:latin typeface="Arial"/>
                <a:cs typeface="Arial"/>
              </a:rPr>
              <a:t>x</a:t>
            </a:r>
            <a:r>
              <a:rPr dirty="0" sz="500" spc="-10" i="1">
                <a:latin typeface="Arial"/>
                <a:cs typeface="Arial"/>
              </a:rPr>
              <a:t>     </a:t>
            </a:r>
            <a:r>
              <a:rPr dirty="0" sz="500" spc="25" i="1">
                <a:latin typeface="Arial"/>
                <a:cs typeface="Arial"/>
              </a:rPr>
              <a:t> </a:t>
            </a:r>
            <a:r>
              <a:rPr dirty="0" sz="500" spc="-25">
                <a:latin typeface="Lucida Sans Unicode"/>
                <a:cs typeface="Lucida Sans Unicode"/>
              </a:rPr>
              <a:t>1+</a:t>
            </a:r>
            <a:r>
              <a:rPr dirty="0" sz="500" spc="-10" i="1">
                <a:latin typeface="Arial"/>
                <a:cs typeface="Arial"/>
              </a:rPr>
              <a:t>x</a:t>
            </a:r>
            <a:endParaRPr sz="5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045436" y="1325812"/>
            <a:ext cx="99060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15">
                <a:latin typeface="Lucida Sans Unicode"/>
                <a:cs typeface="Lucida Sans Unicode"/>
              </a:rPr>
              <a:t>+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313127" y="1349550"/>
            <a:ext cx="510540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70840" algn="l"/>
              </a:tabLst>
            </a:pP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>
                <a:latin typeface="Tahoma"/>
                <a:cs typeface="Tahoma"/>
              </a:rPr>
              <a:t>	</a:t>
            </a:r>
            <a:r>
              <a:rPr dirty="0" sz="1000" spc="-220">
                <a:latin typeface="Lucida Sans Unicode"/>
                <a:cs typeface="Lucida Sans Unicode"/>
              </a:rPr>
              <a:t>⇔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2987687" y="1425790"/>
            <a:ext cx="70485" cy="0"/>
          </a:xfrm>
          <a:custGeom>
            <a:avLst/>
            <a:gdLst/>
            <a:ahLst/>
            <a:cxnLst/>
            <a:rect l="l" t="t" r="r" b="b"/>
            <a:pathLst>
              <a:path w="70485" h="0">
                <a:moveTo>
                  <a:pt x="0" y="0"/>
                </a:moveTo>
                <a:lnTo>
                  <a:pt x="6993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 txBox="1"/>
          <p:nvPr/>
        </p:nvSpPr>
        <p:spPr>
          <a:xfrm>
            <a:off x="2978327" y="1263952"/>
            <a:ext cx="45275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75920" algn="l"/>
              </a:tabLst>
            </a:pP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50">
                <a:latin typeface="Tahoma"/>
                <a:cs typeface="Tahoma"/>
              </a:rPr>
              <a:t>	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3242640" y="1425790"/>
            <a:ext cx="288290" cy="0"/>
          </a:xfrm>
          <a:custGeom>
            <a:avLst/>
            <a:gdLst/>
            <a:ahLst/>
            <a:cxnLst/>
            <a:rect l="l" t="t" r="r" b="b"/>
            <a:pathLst>
              <a:path w="288289" h="0">
                <a:moveTo>
                  <a:pt x="0" y="0"/>
                </a:moveTo>
                <a:lnTo>
                  <a:pt x="287845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/>
          <p:nvPr/>
        </p:nvSpPr>
        <p:spPr>
          <a:xfrm>
            <a:off x="2974987" y="1436342"/>
            <a:ext cx="55689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267335" algn="l"/>
              </a:tabLst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25" i="1">
                <a:latin typeface="Calibri"/>
                <a:cs typeface="Calibri"/>
              </a:rPr>
              <a:t>	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088233" y="1349550"/>
            <a:ext cx="12382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40">
                <a:latin typeface="Tahoma"/>
                <a:cs typeface="Tahoma"/>
              </a:rPr>
              <a:t>+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568115" y="1349550"/>
            <a:ext cx="25781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67296" y="1737961"/>
            <a:ext cx="526415" cy="1587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25" i="1" u="sng">
                <a:latin typeface="Calibri"/>
                <a:cs typeface="Calibri"/>
              </a:rPr>
              <a:t>x</a:t>
            </a:r>
            <a:r>
              <a:rPr dirty="0" sz="1000" spc="50" u="sng">
                <a:latin typeface="Times New Roman"/>
                <a:cs typeface="Times New Roman"/>
              </a:rPr>
              <a:t> </a:t>
            </a:r>
            <a:r>
              <a:rPr dirty="0" sz="1000" spc="40" u="sng">
                <a:latin typeface="Tahoma"/>
                <a:cs typeface="Tahoma"/>
              </a:rPr>
              <a:t>+</a:t>
            </a:r>
            <a:r>
              <a:rPr dirty="0" sz="1000" spc="-35" u="sng">
                <a:latin typeface="Times New Roman"/>
                <a:cs typeface="Times New Roman"/>
              </a:rPr>
              <a:t> </a:t>
            </a:r>
            <a:r>
              <a:rPr dirty="0" sz="1000" spc="-50" u="sng">
                <a:latin typeface="Tahoma"/>
                <a:cs typeface="Tahoma"/>
              </a:rPr>
              <a:t>1</a:t>
            </a:r>
            <a:r>
              <a:rPr dirty="0" sz="1000" spc="-35" u="sng">
                <a:latin typeface="Times New Roman"/>
                <a:cs typeface="Times New Roman"/>
              </a:rPr>
              <a:t> </a:t>
            </a:r>
            <a:r>
              <a:rPr dirty="0" sz="1000" spc="40" u="sng">
                <a:latin typeface="Tahoma"/>
                <a:cs typeface="Tahoma"/>
              </a:rPr>
              <a:t>+</a:t>
            </a:r>
            <a:r>
              <a:rPr dirty="0" sz="1000" spc="-35" u="sng">
                <a:latin typeface="Times New Roman"/>
                <a:cs typeface="Times New Roman"/>
              </a:rPr>
              <a:t> </a:t>
            </a:r>
            <a:r>
              <a:rPr dirty="0" sz="1000" spc="25" i="1" u="sng">
                <a:latin typeface="Calibri"/>
                <a:cs typeface="Calibri"/>
              </a:rPr>
              <a:t>x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95414" y="1830195"/>
            <a:ext cx="975360" cy="2387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1)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 </a:t>
            </a:r>
            <a:r>
              <a:rPr dirty="0" baseline="38888" sz="1500" spc="-37">
                <a:latin typeface="Lucida Sans Unicode"/>
                <a:cs typeface="Lucida Sans Unicode"/>
              </a:rPr>
              <a:t>−</a:t>
            </a:r>
            <a:r>
              <a:rPr dirty="0" baseline="38888" sz="1500" spc="-142">
                <a:latin typeface="Lucida Sans Unicode"/>
                <a:cs typeface="Lucida Sans Unicode"/>
              </a:rPr>
              <a:t> </a:t>
            </a:r>
            <a:r>
              <a:rPr dirty="0" baseline="38888" sz="1500" spc="-75">
                <a:latin typeface="Tahoma"/>
                <a:cs typeface="Tahoma"/>
              </a:rPr>
              <a:t>1</a:t>
            </a:r>
            <a:r>
              <a:rPr dirty="0" baseline="38888" sz="1500" spc="-60">
                <a:latin typeface="Tahoma"/>
                <a:cs typeface="Tahoma"/>
              </a:rPr>
              <a:t> </a:t>
            </a:r>
            <a:r>
              <a:rPr dirty="0" baseline="38888" sz="1500" spc="-75" i="1">
                <a:latin typeface="Verdana"/>
                <a:cs typeface="Verdana"/>
              </a:rPr>
              <a:t>&lt;</a:t>
            </a:r>
            <a:r>
              <a:rPr dirty="0" baseline="38888" sz="1500" spc="-112" i="1">
                <a:latin typeface="Verdana"/>
                <a:cs typeface="Verdana"/>
              </a:rPr>
              <a:t> </a:t>
            </a:r>
            <a:r>
              <a:rPr dirty="0" baseline="38888" sz="1500" spc="-75">
                <a:latin typeface="Tahoma"/>
                <a:cs typeface="Tahoma"/>
              </a:rPr>
              <a:t>0</a:t>
            </a:r>
            <a:endParaRPr baseline="38888" sz="1500">
              <a:latin typeface="Tahoma"/>
              <a:cs typeface="Tahoma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406448" y="1868853"/>
            <a:ext cx="1524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20">
                <a:latin typeface="Lucida Sans Unicode"/>
                <a:cs typeface="Lucida Sans Unicode"/>
              </a:rPr>
              <a:t>⇔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709826" y="1737961"/>
            <a:ext cx="987425" cy="3314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1000" spc="-50" u="sng">
                <a:latin typeface="Tahoma"/>
                <a:cs typeface="Tahoma"/>
              </a:rPr>
              <a:t>2</a:t>
            </a:r>
            <a:r>
              <a:rPr dirty="0" sz="1000" spc="25" i="1" u="sng">
                <a:latin typeface="Calibri"/>
                <a:cs typeface="Calibri"/>
              </a:rPr>
              <a:t>x</a:t>
            </a:r>
            <a:r>
              <a:rPr dirty="0" sz="1000" spc="50" u="sng">
                <a:latin typeface="Times New Roman"/>
                <a:cs typeface="Times New Roman"/>
              </a:rPr>
              <a:t> </a:t>
            </a:r>
            <a:r>
              <a:rPr dirty="0" sz="1000" spc="40" u="sng">
                <a:latin typeface="Tahoma"/>
                <a:cs typeface="Tahoma"/>
              </a:rPr>
              <a:t>+</a:t>
            </a:r>
            <a:r>
              <a:rPr dirty="0" sz="1000" spc="-35" u="sng">
                <a:latin typeface="Times New Roman"/>
                <a:cs typeface="Times New Roman"/>
              </a:rPr>
              <a:t> </a:t>
            </a:r>
            <a:r>
              <a:rPr dirty="0" sz="1000" spc="-50" u="sng">
                <a:latin typeface="Tahoma"/>
                <a:cs typeface="Tahoma"/>
              </a:rPr>
              <a:t>1</a:t>
            </a:r>
            <a:r>
              <a:rPr dirty="0" sz="1000" spc="-35" u="sng">
                <a:latin typeface="Times New Roman"/>
                <a:cs typeface="Times New Roman"/>
              </a:rPr>
              <a:t> </a:t>
            </a:r>
            <a:r>
              <a:rPr dirty="0" sz="1000" spc="-25" u="sng">
                <a:latin typeface="Lucida Sans Unicode"/>
                <a:cs typeface="Lucida Sans Unicode"/>
              </a:rPr>
              <a:t>−</a:t>
            </a:r>
            <a:r>
              <a:rPr dirty="0" sz="1000" spc="-100" u="sng">
                <a:latin typeface="Lucida Sans Unicode"/>
                <a:cs typeface="Lucida Sans Unicode"/>
              </a:rPr>
              <a:t> </a:t>
            </a:r>
            <a:r>
              <a:rPr dirty="0" sz="1000" spc="25" i="1" u="sng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sz="1000" u="sng">
                <a:latin typeface="Tahoma"/>
                <a:cs typeface="Tahoma"/>
              </a:rPr>
              <a:t>(</a:t>
            </a:r>
            <a:r>
              <a:rPr dirty="0" sz="1000" spc="25" i="1" u="sng">
                <a:latin typeface="Calibri"/>
                <a:cs typeface="Calibri"/>
              </a:rPr>
              <a:t>x</a:t>
            </a:r>
            <a:r>
              <a:rPr dirty="0" sz="1000" spc="50" u="sng">
                <a:latin typeface="Times New Roman"/>
                <a:cs typeface="Times New Roman"/>
              </a:rPr>
              <a:t> </a:t>
            </a:r>
            <a:r>
              <a:rPr dirty="0" sz="1000" spc="40" u="sng">
                <a:latin typeface="Tahoma"/>
                <a:cs typeface="Tahoma"/>
              </a:rPr>
              <a:t>+</a:t>
            </a:r>
            <a:r>
              <a:rPr dirty="0" sz="1000" spc="-35" u="sng">
                <a:latin typeface="Times New Roman"/>
                <a:cs typeface="Times New Roman"/>
              </a:rPr>
              <a:t> </a:t>
            </a:r>
            <a:r>
              <a:rPr dirty="0" sz="1000" spc="-25" u="sng">
                <a:latin typeface="Tahoma"/>
                <a:cs typeface="Tahoma"/>
              </a:rPr>
              <a:t>1)</a:t>
            </a:r>
            <a:endParaRPr sz="10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155"/>
              </a:spcBef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1)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722105" y="1830195"/>
            <a:ext cx="510540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70840" algn="l"/>
              </a:tabLst>
            </a:pP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>
                <a:latin typeface="Tahoma"/>
                <a:cs typeface="Tahoma"/>
              </a:rPr>
              <a:t>	</a:t>
            </a:r>
            <a:r>
              <a:rPr dirty="0" sz="1000" spc="-220">
                <a:latin typeface="Lucida Sans Unicode"/>
                <a:cs typeface="Lucida Sans Unicode"/>
              </a:rPr>
              <a:t>⇔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383978" y="1727196"/>
            <a:ext cx="678180" cy="2082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27777" sz="1050" spc="-120">
                <a:latin typeface="Lucida Sans Unicode"/>
                <a:cs typeface="Lucida Sans Unicode"/>
              </a:rPr>
              <a:t>2</a:t>
            </a:r>
            <a:r>
              <a:rPr dirty="0" baseline="27777" sz="1050" spc="75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3396678" y="1906435"/>
            <a:ext cx="664210" cy="0"/>
          </a:xfrm>
          <a:custGeom>
            <a:avLst/>
            <a:gdLst/>
            <a:ahLst/>
            <a:cxnLst/>
            <a:rect l="l" t="t" r="r" b="b"/>
            <a:pathLst>
              <a:path w="664210" h="0">
                <a:moveTo>
                  <a:pt x="0" y="0"/>
                </a:moveTo>
                <a:lnTo>
                  <a:pt x="664222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 txBox="1"/>
          <p:nvPr/>
        </p:nvSpPr>
        <p:spPr>
          <a:xfrm>
            <a:off x="3487991" y="1916986"/>
            <a:ext cx="48196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1)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4098531" y="1830195"/>
            <a:ext cx="25781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56006" y="2125050"/>
            <a:ext cx="291465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0">
                <a:latin typeface="Tahoma"/>
                <a:cs typeface="Tahoma"/>
              </a:rPr>
              <a:t>Studiamo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50">
                <a:latin typeface="Tahoma"/>
                <a:cs typeface="Tahoma"/>
              </a:rPr>
              <a:t>recedente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disequazione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fratta,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otteniamo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969517" y="2466183"/>
            <a:ext cx="1210310" cy="2146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1069975" algn="l"/>
              </a:tabLst>
            </a:pP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>
                <a:latin typeface="Tahoma"/>
                <a:cs typeface="Tahoma"/>
              </a:rPr>
              <a:t>	</a:t>
            </a:r>
            <a:r>
              <a:rPr dirty="0" sz="1000" spc="-220">
                <a:latin typeface="Lucida Sans Unicode"/>
                <a:cs typeface="Lucida Sans Unicode"/>
              </a:rPr>
              <a:t>⇔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2343454" y="2566149"/>
            <a:ext cx="386715" cy="0"/>
          </a:xfrm>
          <a:custGeom>
            <a:avLst/>
            <a:gdLst/>
            <a:ahLst/>
            <a:cxnLst/>
            <a:rect l="l" t="t" r="r" b="b"/>
            <a:pathLst>
              <a:path w="386714" h="0">
                <a:moveTo>
                  <a:pt x="0" y="0"/>
                </a:moveTo>
                <a:lnTo>
                  <a:pt x="386600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3167760" y="2566149"/>
            <a:ext cx="386715" cy="0"/>
          </a:xfrm>
          <a:custGeom>
            <a:avLst/>
            <a:gdLst/>
            <a:ahLst/>
            <a:cxnLst/>
            <a:rect l="l" t="t" r="r" b="b"/>
            <a:pathLst>
              <a:path w="386714" h="0">
                <a:moveTo>
                  <a:pt x="0" y="0"/>
                </a:moveTo>
                <a:lnTo>
                  <a:pt x="386600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 txBox="1"/>
          <p:nvPr/>
        </p:nvSpPr>
        <p:spPr>
          <a:xfrm>
            <a:off x="2330754" y="2404311"/>
            <a:ext cx="1287145" cy="2381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35915" algn="l"/>
                <a:tab pos="1160145" algn="l"/>
              </a:tabLst>
            </a:pP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>
                <a:latin typeface="Lucida Sans Unicode"/>
                <a:cs typeface="Lucida Sans Unicode"/>
              </a:rPr>
              <a:t>	</a:t>
            </a:r>
            <a:r>
              <a:rPr dirty="0" sz="1000" spc="-50">
                <a:latin typeface="Tahoma"/>
                <a:cs typeface="Tahoma"/>
              </a:rPr>
              <a:t>5</a:t>
            </a:r>
            <a:r>
              <a:rPr dirty="0" sz="1000" spc="80">
                <a:latin typeface="Tahoma"/>
                <a:cs typeface="Tahoma"/>
              </a:rPr>
              <a:t> </a:t>
            </a:r>
            <a:r>
              <a:rPr dirty="0" baseline="-36111" sz="1500" spc="-75" i="1">
                <a:latin typeface="Verdana"/>
                <a:cs typeface="Verdana"/>
              </a:rPr>
              <a:t>&lt;</a:t>
            </a:r>
            <a:r>
              <a:rPr dirty="0" baseline="-36111" sz="1500" spc="-112" i="1">
                <a:latin typeface="Verdana"/>
                <a:cs typeface="Verdana"/>
              </a:rPr>
              <a:t> </a:t>
            </a:r>
            <a:r>
              <a:rPr dirty="0" baseline="-36111" sz="1500" spc="37" i="1">
                <a:latin typeface="Calibri"/>
                <a:cs typeface="Calibri"/>
              </a:rPr>
              <a:t>x</a:t>
            </a:r>
            <a:r>
              <a:rPr dirty="0" baseline="-36111" sz="1500" i="1">
                <a:latin typeface="Calibri"/>
                <a:cs typeface="Calibri"/>
              </a:rPr>
              <a:t> </a:t>
            </a:r>
            <a:r>
              <a:rPr dirty="0" baseline="-36111" sz="1500" spc="-127" i="1">
                <a:latin typeface="Calibri"/>
                <a:cs typeface="Calibri"/>
              </a:rPr>
              <a:t> </a:t>
            </a:r>
            <a:r>
              <a:rPr dirty="0" baseline="-36111" sz="1500" spc="-75" i="1">
                <a:latin typeface="Verdana"/>
                <a:cs typeface="Verdana"/>
              </a:rPr>
              <a:t>&lt;</a:t>
            </a:r>
            <a:r>
              <a:rPr dirty="0" baseline="-36111" sz="1500" spc="67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>
                <a:latin typeface="Tahoma"/>
                <a:cs typeface="Tahoma"/>
              </a:rPr>
              <a:t>	</a:t>
            </a:r>
            <a:r>
              <a:rPr dirty="0" sz="1000" spc="-50">
                <a:latin typeface="Tahoma"/>
                <a:cs typeface="Tahoma"/>
              </a:rPr>
              <a:t>5</a:t>
            </a:r>
            <a:r>
              <a:rPr dirty="0" sz="1000" spc="-195">
                <a:latin typeface="Tahoma"/>
                <a:cs typeface="Tahoma"/>
              </a:rPr>
              <a:t> </a:t>
            </a:r>
            <a:r>
              <a:rPr dirty="0" baseline="-36111" sz="1500" spc="-142" i="1">
                <a:latin typeface="Verdana"/>
                <a:cs typeface="Verdana"/>
              </a:rPr>
              <a:t>,</a:t>
            </a:r>
            <a:endParaRPr baseline="-36111" sz="1500">
              <a:latin typeface="Verdana"/>
              <a:cs typeface="Verdana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2548648" y="2337610"/>
            <a:ext cx="208279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15">
                <a:latin typeface="Lucida Sans Unicode"/>
                <a:cs typeface="Lucida Sans Unicode"/>
              </a:rPr>
              <a:t>√</a:t>
            </a:r>
            <a:r>
              <a:rPr dirty="0" sz="1000" spc="290" u="sng">
                <a:latin typeface="Lucida Sans Unicode"/>
                <a:cs typeface="Lucida Sans Unicode"/>
              </a:rPr>
              <a:t> 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2492425" y="2576701"/>
            <a:ext cx="889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3372967" y="2337610"/>
            <a:ext cx="208279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15">
                <a:latin typeface="Lucida Sans Unicode"/>
                <a:cs typeface="Lucida Sans Unicode"/>
              </a:rPr>
              <a:t>√</a:t>
            </a:r>
            <a:r>
              <a:rPr dirty="0" sz="1000" spc="290" u="sng">
                <a:latin typeface="Lucida Sans Unicode"/>
                <a:cs typeface="Lucida Sans Unicode"/>
              </a:rPr>
              <a:t> 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3316732" y="2576701"/>
            <a:ext cx="889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1283131" y="2920096"/>
            <a:ext cx="32766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25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40"/>
              <a:t>Agnese</a:t>
            </a:r>
            <a:r>
              <a:rPr dirty="0" spc="15"/>
              <a:t> </a:t>
            </a:r>
            <a:r>
              <a:rPr dirty="0" spc="-10"/>
              <a:t>Di</a:t>
            </a:r>
            <a:r>
              <a:rPr dirty="0" spc="15"/>
              <a:t> </a:t>
            </a:r>
            <a:r>
              <a:rPr dirty="0" spc="-30"/>
              <a:t>Castro</a:t>
            </a:r>
          </a:p>
        </p:txBody>
      </p:sp>
      <p:sp>
        <p:nvSpPr>
          <p:cNvPr id="59" name="object 59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0"/>
              <a:t>Es</a:t>
            </a:r>
            <a:r>
              <a:rPr dirty="0" spc="-5"/>
              <a:t>p</a:t>
            </a:r>
            <a:r>
              <a:rPr dirty="0" spc="-40"/>
              <a:t>onenziale</a:t>
            </a:r>
            <a:r>
              <a:rPr dirty="0" spc="15"/>
              <a:t> </a:t>
            </a:r>
            <a:r>
              <a:rPr dirty="0" spc="50"/>
              <a:t>&amp;</a:t>
            </a:r>
            <a:r>
              <a:rPr dirty="0" spc="15"/>
              <a:t> </a:t>
            </a:r>
            <a:r>
              <a:rPr dirty="0" spc="-25"/>
              <a:t>Log</a:t>
            </a:r>
            <a:r>
              <a:rPr dirty="0" spc="-40"/>
              <a:t>a</a:t>
            </a:r>
            <a:r>
              <a:rPr dirty="0" spc="-25"/>
              <a:t>ritmo:</a:t>
            </a:r>
            <a:r>
              <a:rPr dirty="0" spc="75"/>
              <a:t> </a:t>
            </a:r>
            <a:r>
              <a:rPr dirty="0" spc="-35"/>
              <a:t>p</a:t>
            </a:r>
            <a:r>
              <a:rPr dirty="0" spc="-50"/>
              <a:t>a</a:t>
            </a:r>
            <a:r>
              <a:rPr dirty="0" spc="-25"/>
              <a:t>rte</a:t>
            </a:r>
            <a:r>
              <a:rPr dirty="0" spc="15"/>
              <a:t> </a:t>
            </a:r>
            <a:r>
              <a:rPr dirty="0" spc="-55"/>
              <a:t>4</a:t>
            </a:r>
          </a:p>
        </p:txBody>
      </p:sp>
      <p:sp>
        <p:nvSpPr>
          <p:cNvPr id="60" name="object 60"/>
          <p:cNvSpPr txBox="1"/>
          <p:nvPr/>
        </p:nvSpPr>
        <p:spPr>
          <a:xfrm>
            <a:off x="3458971" y="3367563"/>
            <a:ext cx="5473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25">
                <a:solidFill>
                  <a:srgbClr val="7A0000"/>
                </a:solidFill>
                <a:latin typeface="Lucida Sans Unicode"/>
                <a:cs typeface="Lucida Sans Unicode"/>
              </a:rPr>
              <a:t>Unitelma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Sapienza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FFF"/>
                </a:solidFill>
                <a:latin typeface="Lucida Sans Unicode"/>
                <a:cs typeface="Lucida Sans Unicode"/>
              </a:rPr>
              <a:t>19/34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9718" y="24034"/>
            <a:ext cx="40449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svolti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6187" rIns="0" bIns="0" rtlCol="0" vert="horz">
            <a:spAutoFit/>
          </a:bodyPr>
          <a:lstStyle/>
          <a:p>
            <a:pPr marL="31115">
              <a:lnSpc>
                <a:spcPct val="100000"/>
              </a:lnSpc>
            </a:pPr>
            <a:r>
              <a:rPr dirty="0" sz="1000" spc="-50">
                <a:solidFill>
                  <a:srgbClr val="007F00"/>
                </a:solidFill>
              </a:rPr>
              <a:t>Esercizio</a:t>
            </a:r>
            <a:endParaRPr sz="1000"/>
          </a:p>
        </p:txBody>
      </p:sp>
      <p:sp>
        <p:nvSpPr>
          <p:cNvPr id="5" name="object 5"/>
          <p:cNvSpPr/>
          <p:nvPr/>
        </p:nvSpPr>
        <p:spPr>
          <a:xfrm>
            <a:off x="75729" y="385951"/>
            <a:ext cx="4456607" cy="1016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468835" y="859116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77330" y="909917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298183"/>
            <a:ext cx="50800" cy="57363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361684"/>
            <a:ext cx="50800" cy="5101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5729" y="468529"/>
            <a:ext cx="4457065" cy="454659"/>
          </a:xfrm>
          <a:custGeom>
            <a:avLst/>
            <a:gdLst/>
            <a:ahLst/>
            <a:cxnLst/>
            <a:rect l="l" t="t" r="r" b="b"/>
            <a:pathLst>
              <a:path w="4457065" h="454659">
                <a:moveTo>
                  <a:pt x="4456606" y="0"/>
                </a:moveTo>
                <a:lnTo>
                  <a:pt x="0" y="0"/>
                </a:lnTo>
                <a:lnTo>
                  <a:pt x="0" y="403287"/>
                </a:lnTo>
                <a:lnTo>
                  <a:pt x="16636" y="440801"/>
                </a:lnTo>
                <a:lnTo>
                  <a:pt x="4405806" y="454087"/>
                </a:lnTo>
                <a:lnTo>
                  <a:pt x="4420049" y="452043"/>
                </a:lnTo>
                <a:lnTo>
                  <a:pt x="4451170" y="426084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348984"/>
            <a:ext cx="0" cy="542290"/>
          </a:xfrm>
          <a:custGeom>
            <a:avLst/>
            <a:gdLst/>
            <a:ahLst/>
            <a:cxnLst/>
            <a:rect l="l" t="t" r="r" b="b"/>
            <a:pathLst>
              <a:path w="0" h="542290">
                <a:moveTo>
                  <a:pt x="0" y="541882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33628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32358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31088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291834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13830" y="486522"/>
            <a:ext cx="1865630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0">
                <a:latin typeface="Tahoma"/>
                <a:cs typeface="Tahoma"/>
              </a:rPr>
              <a:t>Risolvere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seguente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disequazione: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023541" y="798855"/>
            <a:ext cx="36830" cy="0"/>
          </a:xfrm>
          <a:custGeom>
            <a:avLst/>
            <a:gdLst/>
            <a:ahLst/>
            <a:cxnLst/>
            <a:rect l="l" t="t" r="r" b="b"/>
            <a:pathLst>
              <a:path w="36830" h="0">
                <a:moveTo>
                  <a:pt x="0" y="0"/>
                </a:moveTo>
                <a:lnTo>
                  <a:pt x="36766" y="0"/>
                </a:lnTo>
              </a:path>
            </a:pathLst>
          </a:custGeom>
          <a:ln w="4305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1932393" y="765363"/>
            <a:ext cx="743585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3</a:t>
            </a:r>
            <a:r>
              <a:rPr dirty="0" sz="1000" spc="-195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baseline="16666" sz="750" spc="-15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baseline="16666" sz="750" i="1">
                <a:solidFill>
                  <a:srgbClr val="0000FF"/>
                </a:solidFill>
                <a:latin typeface="Arial"/>
                <a:cs typeface="Arial"/>
              </a:rPr>
              <a:t>  </a:t>
            </a:r>
            <a:r>
              <a:rPr dirty="0" baseline="16666" sz="750" spc="22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spc="-365">
                <a:solidFill>
                  <a:srgbClr val="0000FF"/>
                </a:solidFill>
                <a:latin typeface="Lucida Sans Unicode"/>
                <a:cs typeface="Lucida Sans Unicode"/>
              </a:rPr>
              <a:t>·</a:t>
            </a:r>
            <a:r>
              <a:rPr dirty="0" sz="1000" spc="-95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65">
                <a:solidFill>
                  <a:srgbClr val="0000FF"/>
                </a:solidFill>
                <a:latin typeface="Tahoma"/>
                <a:cs typeface="Tahoma"/>
              </a:rPr>
              <a:t>3</a:t>
            </a:r>
            <a:r>
              <a:rPr dirty="0" baseline="16666" sz="750" spc="-37">
                <a:solidFill>
                  <a:srgbClr val="0000FF"/>
                </a:solidFill>
                <a:latin typeface="Lucida Sans Unicode"/>
                <a:cs typeface="Lucida Sans Unicode"/>
              </a:rPr>
              <a:t>1+</a:t>
            </a:r>
            <a:r>
              <a:rPr dirty="0" baseline="16666" sz="750" spc="-15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baseline="16666" sz="750" i="1">
                <a:solidFill>
                  <a:srgbClr val="0000FF"/>
                </a:solidFill>
                <a:latin typeface="Arial"/>
                <a:cs typeface="Arial"/>
              </a:rPr>
              <a:t>   </a:t>
            </a:r>
            <a:r>
              <a:rPr dirty="0" baseline="16666" sz="750" spc="-97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spc="-50" i="1">
                <a:solidFill>
                  <a:srgbClr val="0000FF"/>
                </a:solidFill>
                <a:latin typeface="Verdana"/>
                <a:cs typeface="Verdana"/>
              </a:rPr>
              <a:t>&lt;</a:t>
            </a:r>
            <a:r>
              <a:rPr dirty="0" sz="1000" spc="-75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3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012416" y="723400"/>
            <a:ext cx="387350" cy="920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238760" algn="l"/>
                <a:tab pos="374015" algn="l"/>
              </a:tabLst>
            </a:pPr>
            <a:r>
              <a:rPr dirty="0" sz="500" spc="-55">
                <a:solidFill>
                  <a:srgbClr val="0000FF"/>
                </a:solidFill>
                <a:latin typeface="Lucida Sans Unicode"/>
                <a:cs typeface="Lucida Sans Unicode"/>
              </a:rPr>
              <a:t>1</a:t>
            </a:r>
            <a:r>
              <a:rPr dirty="0" sz="500" spc="-55">
                <a:solidFill>
                  <a:srgbClr val="0000FF"/>
                </a:solidFill>
                <a:latin typeface="Lucida Sans Unicode"/>
                <a:cs typeface="Lucida Sans Unicode"/>
              </a:rPr>
              <a:t>	</a:t>
            </a:r>
            <a:r>
              <a:rPr dirty="0" sz="500" spc="-5" u="sng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500" spc="-5" u="sng">
                <a:solidFill>
                  <a:srgbClr val="0000FF"/>
                </a:solidFill>
                <a:latin typeface="Times New Roman"/>
                <a:cs typeface="Times New Roman"/>
              </a:rPr>
              <a:t>  </a:t>
            </a:r>
            <a:r>
              <a:rPr dirty="0" sz="500" spc="-50" u="sng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500" spc="-55" u="sng">
                <a:solidFill>
                  <a:srgbClr val="0000FF"/>
                </a:solidFill>
                <a:latin typeface="Lucida Sans Unicode"/>
                <a:cs typeface="Lucida Sans Unicode"/>
              </a:rPr>
              <a:t>1</a:t>
            </a:r>
            <a:r>
              <a:rPr dirty="0" sz="500" spc="-5" u="sng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500" u="sng">
                <a:solidFill>
                  <a:srgbClr val="0000FF"/>
                </a:solidFill>
                <a:latin typeface="Times New Roman"/>
                <a:cs typeface="Times New Roman"/>
              </a:rPr>
              <a:t>	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13830" y="1017229"/>
            <a:ext cx="208915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40">
                <a:latin typeface="Tahoma"/>
                <a:cs typeface="Tahoma"/>
              </a:rPr>
              <a:t>ro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20">
                <a:latin typeface="Tahoma"/>
                <a:cs typeface="Tahoma"/>
              </a:rPr>
              <a:t>rie</a:t>
            </a:r>
            <a:r>
              <a:rPr dirty="0" sz="1000" spc="-30">
                <a:latin typeface="Tahoma"/>
                <a:cs typeface="Tahoma"/>
              </a:rPr>
              <a:t>t</a:t>
            </a:r>
            <a:r>
              <a:rPr dirty="0" sz="1000" spc="-540">
                <a:latin typeface="Tahoma"/>
                <a:cs typeface="Tahoma"/>
              </a:rPr>
              <a:t>`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degli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es</a:t>
            </a:r>
            <a:r>
              <a:rPr dirty="0" sz="1000" spc="-50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onenziali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ha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873671" y="1383042"/>
            <a:ext cx="36830" cy="0"/>
          </a:xfrm>
          <a:custGeom>
            <a:avLst/>
            <a:gdLst/>
            <a:ahLst/>
            <a:cxnLst/>
            <a:rect l="l" t="t" r="r" b="b"/>
            <a:pathLst>
              <a:path w="36830" h="0">
                <a:moveTo>
                  <a:pt x="0" y="0"/>
                </a:moveTo>
                <a:lnTo>
                  <a:pt x="36766" y="0"/>
                </a:lnTo>
              </a:path>
            </a:pathLst>
          </a:custGeom>
          <a:ln w="430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782523" y="1349550"/>
            <a:ext cx="1221740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856615" algn="l"/>
                <a:tab pos="1144905" algn="l"/>
              </a:tabLst>
            </a:pP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-195">
                <a:latin typeface="Tahoma"/>
                <a:cs typeface="Tahoma"/>
              </a:rPr>
              <a:t> </a:t>
            </a:r>
            <a:r>
              <a:rPr dirty="0" baseline="16666" sz="750" spc="-15" i="1">
                <a:latin typeface="Arial"/>
                <a:cs typeface="Arial"/>
              </a:rPr>
              <a:t>x</a:t>
            </a:r>
            <a:r>
              <a:rPr dirty="0" baseline="16666" sz="750" i="1">
                <a:latin typeface="Arial"/>
                <a:cs typeface="Arial"/>
              </a:rPr>
              <a:t>  </a:t>
            </a:r>
            <a:r>
              <a:rPr dirty="0" baseline="16666" sz="750" spc="22" i="1">
                <a:latin typeface="Arial"/>
                <a:cs typeface="Arial"/>
              </a:rPr>
              <a:t> </a:t>
            </a:r>
            <a:r>
              <a:rPr dirty="0" sz="1000" spc="-365">
                <a:latin typeface="Lucida Sans Unicode"/>
                <a:cs typeface="Lucida Sans Unicode"/>
              </a:rPr>
              <a:t>·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65">
                <a:latin typeface="Tahoma"/>
                <a:cs typeface="Tahoma"/>
              </a:rPr>
              <a:t>3</a:t>
            </a:r>
            <a:r>
              <a:rPr dirty="0" baseline="16666" sz="750" spc="-37">
                <a:latin typeface="Lucida Sans Unicode"/>
                <a:cs typeface="Lucida Sans Unicode"/>
              </a:rPr>
              <a:t>1+</a:t>
            </a:r>
            <a:r>
              <a:rPr dirty="0" baseline="16666" sz="750" spc="-15" i="1">
                <a:latin typeface="Arial"/>
                <a:cs typeface="Arial"/>
              </a:rPr>
              <a:t>x</a:t>
            </a:r>
            <a:r>
              <a:rPr dirty="0" baseline="16666" sz="750" i="1">
                <a:latin typeface="Arial"/>
                <a:cs typeface="Arial"/>
              </a:rPr>
              <a:t>   </a:t>
            </a:r>
            <a:r>
              <a:rPr dirty="0" baseline="16666" sz="750" spc="-97" i="1">
                <a:latin typeface="Arial"/>
                <a:cs typeface="Arial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>
                <a:latin typeface="Tahoma"/>
                <a:cs typeface="Tahoma"/>
              </a:rPr>
              <a:t>	</a:t>
            </a: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>
                <a:latin typeface="Lucida Sans Unicode"/>
                <a:cs typeface="Lucida Sans Unicode"/>
              </a:rPr>
              <a:t>	</a:t>
            </a:r>
            <a:r>
              <a:rPr dirty="0" sz="1000" spc="-50">
                <a:latin typeface="Tahoma"/>
                <a:cs typeface="Tahoma"/>
              </a:rPr>
              <a:t>3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2006193" y="1383042"/>
            <a:ext cx="36830" cy="0"/>
          </a:xfrm>
          <a:custGeom>
            <a:avLst/>
            <a:gdLst/>
            <a:ahLst/>
            <a:cxnLst/>
            <a:rect l="l" t="t" r="r" b="b"/>
            <a:pathLst>
              <a:path w="36830" h="0">
                <a:moveTo>
                  <a:pt x="0" y="0"/>
                </a:moveTo>
                <a:lnTo>
                  <a:pt x="36766" y="0"/>
                </a:lnTo>
              </a:path>
            </a:pathLst>
          </a:custGeom>
          <a:ln w="430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862545" y="1307575"/>
            <a:ext cx="1432560" cy="920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238760" algn="l"/>
                <a:tab pos="1144905" algn="l"/>
                <a:tab pos="1418590" algn="l"/>
              </a:tabLst>
            </a:pPr>
            <a:r>
              <a:rPr dirty="0" sz="500" spc="-55">
                <a:latin typeface="Lucida Sans Unicode"/>
                <a:cs typeface="Lucida Sans Unicode"/>
              </a:rPr>
              <a:t>1</a:t>
            </a:r>
            <a:r>
              <a:rPr dirty="0" sz="500" spc="-55">
                <a:latin typeface="Lucida Sans Unicode"/>
                <a:cs typeface="Lucida Sans Unicode"/>
              </a:rPr>
              <a:t>	</a:t>
            </a:r>
            <a:r>
              <a:rPr dirty="0" sz="500" spc="-5" u="sng">
                <a:latin typeface="Times New Roman"/>
                <a:cs typeface="Times New Roman"/>
              </a:rPr>
              <a:t> </a:t>
            </a:r>
            <a:r>
              <a:rPr dirty="0" sz="500" spc="-5" u="sng">
                <a:latin typeface="Times New Roman"/>
                <a:cs typeface="Times New Roman"/>
              </a:rPr>
              <a:t>  </a:t>
            </a:r>
            <a:r>
              <a:rPr dirty="0" sz="500" spc="-50" u="sng">
                <a:latin typeface="Times New Roman"/>
                <a:cs typeface="Times New Roman"/>
              </a:rPr>
              <a:t> </a:t>
            </a:r>
            <a:r>
              <a:rPr dirty="0" sz="500" spc="-55" u="sng">
                <a:latin typeface="Lucida Sans Unicode"/>
                <a:cs typeface="Lucida Sans Unicode"/>
              </a:rPr>
              <a:t>1</a:t>
            </a:r>
            <a:r>
              <a:rPr dirty="0" sz="500" spc="-5" u="sng">
                <a:latin typeface="Times New Roman"/>
                <a:cs typeface="Times New Roman"/>
              </a:rPr>
              <a:t> </a:t>
            </a:r>
            <a:r>
              <a:rPr dirty="0" sz="500" u="sng">
                <a:latin typeface="Times New Roman"/>
                <a:cs typeface="Times New Roman"/>
              </a:rPr>
              <a:t>  </a:t>
            </a:r>
            <a:r>
              <a:rPr dirty="0" sz="500" spc="-50" u="sng">
                <a:latin typeface="Times New Roman"/>
                <a:cs typeface="Times New Roman"/>
              </a:rPr>
              <a:t> </a:t>
            </a:r>
            <a:r>
              <a:rPr dirty="0" sz="500">
                <a:latin typeface="Times New Roman"/>
                <a:cs typeface="Times New Roman"/>
              </a:rPr>
              <a:t>	</a:t>
            </a:r>
            <a:r>
              <a:rPr dirty="0" sz="500" spc="-55">
                <a:latin typeface="Lucida Sans Unicode"/>
                <a:cs typeface="Lucida Sans Unicode"/>
              </a:rPr>
              <a:t>1</a:t>
            </a:r>
            <a:r>
              <a:rPr dirty="0" sz="500">
                <a:latin typeface="Lucida Sans Unicode"/>
                <a:cs typeface="Lucida Sans Unicode"/>
              </a:rPr>
              <a:t>    </a:t>
            </a:r>
            <a:r>
              <a:rPr dirty="0" sz="500" spc="35">
                <a:latin typeface="Lucida Sans Unicode"/>
                <a:cs typeface="Lucida Sans Unicode"/>
              </a:rPr>
              <a:t> </a:t>
            </a:r>
            <a:r>
              <a:rPr dirty="0" sz="500" spc="-5" u="sng">
                <a:latin typeface="Times New Roman"/>
                <a:cs typeface="Times New Roman"/>
              </a:rPr>
              <a:t> </a:t>
            </a:r>
            <a:r>
              <a:rPr dirty="0" sz="500" u="sng">
                <a:latin typeface="Times New Roman"/>
                <a:cs typeface="Times New Roman"/>
              </a:rPr>
              <a:t>  </a:t>
            </a:r>
            <a:r>
              <a:rPr dirty="0" sz="500" spc="-50" u="sng">
                <a:latin typeface="Times New Roman"/>
                <a:cs typeface="Times New Roman"/>
              </a:rPr>
              <a:t> </a:t>
            </a:r>
            <a:r>
              <a:rPr dirty="0" sz="500" spc="-55" u="sng">
                <a:latin typeface="Lucida Sans Unicode"/>
                <a:cs typeface="Lucida Sans Unicode"/>
              </a:rPr>
              <a:t>1</a:t>
            </a:r>
            <a:r>
              <a:rPr dirty="0" sz="500" spc="-5" u="sng">
                <a:latin typeface="Times New Roman"/>
                <a:cs typeface="Times New Roman"/>
              </a:rPr>
              <a:t> </a:t>
            </a:r>
            <a:r>
              <a:rPr dirty="0" sz="500" u="sng">
                <a:latin typeface="Times New Roman"/>
                <a:cs typeface="Times New Roman"/>
              </a:rPr>
              <a:t>	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993493" y="1375352"/>
            <a:ext cx="2825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10" i="1">
                <a:latin typeface="Arial"/>
                <a:cs typeface="Arial"/>
              </a:rPr>
              <a:t>x</a:t>
            </a:r>
            <a:r>
              <a:rPr dirty="0" sz="500" spc="-10" i="1">
                <a:latin typeface="Arial"/>
                <a:cs typeface="Arial"/>
              </a:rPr>
              <a:t>     </a:t>
            </a:r>
            <a:r>
              <a:rPr dirty="0" sz="500" spc="25" i="1">
                <a:latin typeface="Arial"/>
                <a:cs typeface="Arial"/>
              </a:rPr>
              <a:t> </a:t>
            </a:r>
            <a:r>
              <a:rPr dirty="0" sz="500" spc="-25">
                <a:latin typeface="Lucida Sans Unicode"/>
                <a:cs typeface="Lucida Sans Unicode"/>
              </a:rPr>
              <a:t>1+</a:t>
            </a:r>
            <a:r>
              <a:rPr dirty="0" sz="500" spc="-10" i="1">
                <a:latin typeface="Arial"/>
                <a:cs typeface="Arial"/>
              </a:rPr>
              <a:t>x</a:t>
            </a:r>
            <a:endParaRPr sz="5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045436" y="1325812"/>
            <a:ext cx="99060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15">
                <a:latin typeface="Lucida Sans Unicode"/>
                <a:cs typeface="Lucida Sans Unicode"/>
              </a:rPr>
              <a:t>+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313127" y="1349550"/>
            <a:ext cx="510540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70840" algn="l"/>
              </a:tabLst>
            </a:pP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>
                <a:latin typeface="Tahoma"/>
                <a:cs typeface="Tahoma"/>
              </a:rPr>
              <a:t>	</a:t>
            </a:r>
            <a:r>
              <a:rPr dirty="0" sz="1000" spc="-220">
                <a:latin typeface="Lucida Sans Unicode"/>
                <a:cs typeface="Lucida Sans Unicode"/>
              </a:rPr>
              <a:t>⇔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2987687" y="1425790"/>
            <a:ext cx="70485" cy="0"/>
          </a:xfrm>
          <a:custGeom>
            <a:avLst/>
            <a:gdLst/>
            <a:ahLst/>
            <a:cxnLst/>
            <a:rect l="l" t="t" r="r" b="b"/>
            <a:pathLst>
              <a:path w="70485" h="0">
                <a:moveTo>
                  <a:pt x="0" y="0"/>
                </a:moveTo>
                <a:lnTo>
                  <a:pt x="6993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 txBox="1"/>
          <p:nvPr/>
        </p:nvSpPr>
        <p:spPr>
          <a:xfrm>
            <a:off x="2978327" y="1263952"/>
            <a:ext cx="45275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75920" algn="l"/>
              </a:tabLst>
            </a:pP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50">
                <a:latin typeface="Tahoma"/>
                <a:cs typeface="Tahoma"/>
              </a:rPr>
              <a:t>	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3242640" y="1425790"/>
            <a:ext cx="288290" cy="0"/>
          </a:xfrm>
          <a:custGeom>
            <a:avLst/>
            <a:gdLst/>
            <a:ahLst/>
            <a:cxnLst/>
            <a:rect l="l" t="t" r="r" b="b"/>
            <a:pathLst>
              <a:path w="288289" h="0">
                <a:moveTo>
                  <a:pt x="0" y="0"/>
                </a:moveTo>
                <a:lnTo>
                  <a:pt x="287845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/>
          <p:nvPr/>
        </p:nvSpPr>
        <p:spPr>
          <a:xfrm>
            <a:off x="2974987" y="1436342"/>
            <a:ext cx="55689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267335" algn="l"/>
              </a:tabLst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25" i="1">
                <a:latin typeface="Calibri"/>
                <a:cs typeface="Calibri"/>
              </a:rPr>
              <a:t>	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088233" y="1349550"/>
            <a:ext cx="12382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40">
                <a:latin typeface="Tahoma"/>
                <a:cs typeface="Tahoma"/>
              </a:rPr>
              <a:t>+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568115" y="1349550"/>
            <a:ext cx="25781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67296" y="1737961"/>
            <a:ext cx="526415" cy="1587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25" i="1" u="sng">
                <a:latin typeface="Calibri"/>
                <a:cs typeface="Calibri"/>
              </a:rPr>
              <a:t>x</a:t>
            </a:r>
            <a:r>
              <a:rPr dirty="0" sz="1000" spc="50" u="sng">
                <a:latin typeface="Times New Roman"/>
                <a:cs typeface="Times New Roman"/>
              </a:rPr>
              <a:t> </a:t>
            </a:r>
            <a:r>
              <a:rPr dirty="0" sz="1000" spc="40" u="sng">
                <a:latin typeface="Tahoma"/>
                <a:cs typeface="Tahoma"/>
              </a:rPr>
              <a:t>+</a:t>
            </a:r>
            <a:r>
              <a:rPr dirty="0" sz="1000" spc="-35" u="sng">
                <a:latin typeface="Times New Roman"/>
                <a:cs typeface="Times New Roman"/>
              </a:rPr>
              <a:t> </a:t>
            </a:r>
            <a:r>
              <a:rPr dirty="0" sz="1000" spc="-50" u="sng">
                <a:latin typeface="Tahoma"/>
                <a:cs typeface="Tahoma"/>
              </a:rPr>
              <a:t>1</a:t>
            </a:r>
            <a:r>
              <a:rPr dirty="0" sz="1000" spc="-35" u="sng">
                <a:latin typeface="Times New Roman"/>
                <a:cs typeface="Times New Roman"/>
              </a:rPr>
              <a:t> </a:t>
            </a:r>
            <a:r>
              <a:rPr dirty="0" sz="1000" spc="40" u="sng">
                <a:latin typeface="Tahoma"/>
                <a:cs typeface="Tahoma"/>
              </a:rPr>
              <a:t>+</a:t>
            </a:r>
            <a:r>
              <a:rPr dirty="0" sz="1000" spc="-35" u="sng">
                <a:latin typeface="Times New Roman"/>
                <a:cs typeface="Times New Roman"/>
              </a:rPr>
              <a:t> </a:t>
            </a:r>
            <a:r>
              <a:rPr dirty="0" sz="1000" spc="25" i="1" u="sng">
                <a:latin typeface="Calibri"/>
                <a:cs typeface="Calibri"/>
              </a:rPr>
              <a:t>x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95414" y="1830195"/>
            <a:ext cx="975360" cy="2387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1)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 </a:t>
            </a:r>
            <a:r>
              <a:rPr dirty="0" baseline="38888" sz="1500" spc="-37">
                <a:latin typeface="Lucida Sans Unicode"/>
                <a:cs typeface="Lucida Sans Unicode"/>
              </a:rPr>
              <a:t>−</a:t>
            </a:r>
            <a:r>
              <a:rPr dirty="0" baseline="38888" sz="1500" spc="-142">
                <a:latin typeface="Lucida Sans Unicode"/>
                <a:cs typeface="Lucida Sans Unicode"/>
              </a:rPr>
              <a:t> </a:t>
            </a:r>
            <a:r>
              <a:rPr dirty="0" baseline="38888" sz="1500" spc="-75">
                <a:latin typeface="Tahoma"/>
                <a:cs typeface="Tahoma"/>
              </a:rPr>
              <a:t>1</a:t>
            </a:r>
            <a:r>
              <a:rPr dirty="0" baseline="38888" sz="1500" spc="-60">
                <a:latin typeface="Tahoma"/>
                <a:cs typeface="Tahoma"/>
              </a:rPr>
              <a:t> </a:t>
            </a:r>
            <a:r>
              <a:rPr dirty="0" baseline="38888" sz="1500" spc="-75" i="1">
                <a:latin typeface="Verdana"/>
                <a:cs typeface="Verdana"/>
              </a:rPr>
              <a:t>&lt;</a:t>
            </a:r>
            <a:r>
              <a:rPr dirty="0" baseline="38888" sz="1500" spc="-112" i="1">
                <a:latin typeface="Verdana"/>
                <a:cs typeface="Verdana"/>
              </a:rPr>
              <a:t> </a:t>
            </a:r>
            <a:r>
              <a:rPr dirty="0" baseline="38888" sz="1500" spc="-75">
                <a:latin typeface="Tahoma"/>
                <a:cs typeface="Tahoma"/>
              </a:rPr>
              <a:t>0</a:t>
            </a:r>
            <a:endParaRPr baseline="38888" sz="1500">
              <a:latin typeface="Tahoma"/>
              <a:cs typeface="Tahoma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406448" y="1868853"/>
            <a:ext cx="1524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20">
                <a:latin typeface="Lucida Sans Unicode"/>
                <a:cs typeface="Lucida Sans Unicode"/>
              </a:rPr>
              <a:t>⇔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709826" y="1737961"/>
            <a:ext cx="987425" cy="3314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1000" spc="-50" u="sng">
                <a:latin typeface="Tahoma"/>
                <a:cs typeface="Tahoma"/>
              </a:rPr>
              <a:t>2</a:t>
            </a:r>
            <a:r>
              <a:rPr dirty="0" sz="1000" spc="25" i="1" u="sng">
                <a:latin typeface="Calibri"/>
                <a:cs typeface="Calibri"/>
              </a:rPr>
              <a:t>x</a:t>
            </a:r>
            <a:r>
              <a:rPr dirty="0" sz="1000" spc="50" u="sng">
                <a:latin typeface="Times New Roman"/>
                <a:cs typeface="Times New Roman"/>
              </a:rPr>
              <a:t> </a:t>
            </a:r>
            <a:r>
              <a:rPr dirty="0" sz="1000" spc="40" u="sng">
                <a:latin typeface="Tahoma"/>
                <a:cs typeface="Tahoma"/>
              </a:rPr>
              <a:t>+</a:t>
            </a:r>
            <a:r>
              <a:rPr dirty="0" sz="1000" spc="-35" u="sng">
                <a:latin typeface="Times New Roman"/>
                <a:cs typeface="Times New Roman"/>
              </a:rPr>
              <a:t> </a:t>
            </a:r>
            <a:r>
              <a:rPr dirty="0" sz="1000" spc="-50" u="sng">
                <a:latin typeface="Tahoma"/>
                <a:cs typeface="Tahoma"/>
              </a:rPr>
              <a:t>1</a:t>
            </a:r>
            <a:r>
              <a:rPr dirty="0" sz="1000" spc="-35" u="sng">
                <a:latin typeface="Times New Roman"/>
                <a:cs typeface="Times New Roman"/>
              </a:rPr>
              <a:t> </a:t>
            </a:r>
            <a:r>
              <a:rPr dirty="0" sz="1000" spc="-25" u="sng">
                <a:latin typeface="Lucida Sans Unicode"/>
                <a:cs typeface="Lucida Sans Unicode"/>
              </a:rPr>
              <a:t>−</a:t>
            </a:r>
            <a:r>
              <a:rPr dirty="0" sz="1000" spc="-100" u="sng">
                <a:latin typeface="Lucida Sans Unicode"/>
                <a:cs typeface="Lucida Sans Unicode"/>
              </a:rPr>
              <a:t> </a:t>
            </a:r>
            <a:r>
              <a:rPr dirty="0" sz="1000" spc="25" i="1" u="sng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sz="1000" u="sng">
                <a:latin typeface="Tahoma"/>
                <a:cs typeface="Tahoma"/>
              </a:rPr>
              <a:t>(</a:t>
            </a:r>
            <a:r>
              <a:rPr dirty="0" sz="1000" spc="25" i="1" u="sng">
                <a:latin typeface="Calibri"/>
                <a:cs typeface="Calibri"/>
              </a:rPr>
              <a:t>x</a:t>
            </a:r>
            <a:r>
              <a:rPr dirty="0" sz="1000" spc="50" u="sng">
                <a:latin typeface="Times New Roman"/>
                <a:cs typeface="Times New Roman"/>
              </a:rPr>
              <a:t> </a:t>
            </a:r>
            <a:r>
              <a:rPr dirty="0" sz="1000" spc="40" u="sng">
                <a:latin typeface="Tahoma"/>
                <a:cs typeface="Tahoma"/>
              </a:rPr>
              <a:t>+</a:t>
            </a:r>
            <a:r>
              <a:rPr dirty="0" sz="1000" spc="-35" u="sng">
                <a:latin typeface="Times New Roman"/>
                <a:cs typeface="Times New Roman"/>
              </a:rPr>
              <a:t> </a:t>
            </a:r>
            <a:r>
              <a:rPr dirty="0" sz="1000" spc="-25" u="sng">
                <a:latin typeface="Tahoma"/>
                <a:cs typeface="Tahoma"/>
              </a:rPr>
              <a:t>1)</a:t>
            </a:r>
            <a:endParaRPr sz="10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155"/>
              </a:spcBef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1)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722105" y="1830195"/>
            <a:ext cx="510540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70840" algn="l"/>
              </a:tabLst>
            </a:pP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>
                <a:latin typeface="Tahoma"/>
                <a:cs typeface="Tahoma"/>
              </a:rPr>
              <a:t>	</a:t>
            </a:r>
            <a:r>
              <a:rPr dirty="0" sz="1000" spc="-220">
                <a:latin typeface="Lucida Sans Unicode"/>
                <a:cs typeface="Lucida Sans Unicode"/>
              </a:rPr>
              <a:t>⇔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383978" y="1727196"/>
            <a:ext cx="678180" cy="2082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27777" sz="1050" spc="-120">
                <a:latin typeface="Lucida Sans Unicode"/>
                <a:cs typeface="Lucida Sans Unicode"/>
              </a:rPr>
              <a:t>2</a:t>
            </a:r>
            <a:r>
              <a:rPr dirty="0" baseline="27777" sz="1050" spc="75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3396678" y="1906435"/>
            <a:ext cx="664210" cy="0"/>
          </a:xfrm>
          <a:custGeom>
            <a:avLst/>
            <a:gdLst/>
            <a:ahLst/>
            <a:cxnLst/>
            <a:rect l="l" t="t" r="r" b="b"/>
            <a:pathLst>
              <a:path w="664210" h="0">
                <a:moveTo>
                  <a:pt x="0" y="0"/>
                </a:moveTo>
                <a:lnTo>
                  <a:pt x="664222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 txBox="1"/>
          <p:nvPr/>
        </p:nvSpPr>
        <p:spPr>
          <a:xfrm>
            <a:off x="3487991" y="1916986"/>
            <a:ext cx="48196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1)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4098531" y="1830195"/>
            <a:ext cx="25781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56006" y="2125050"/>
            <a:ext cx="291465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0">
                <a:latin typeface="Tahoma"/>
                <a:cs typeface="Tahoma"/>
              </a:rPr>
              <a:t>Studiamo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50">
                <a:latin typeface="Tahoma"/>
                <a:cs typeface="Tahoma"/>
              </a:rPr>
              <a:t>recedente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disequazione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fratta,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otteniamo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969517" y="2466183"/>
            <a:ext cx="1210310" cy="2146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1069975" algn="l"/>
              </a:tabLst>
            </a:pP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>
                <a:latin typeface="Tahoma"/>
                <a:cs typeface="Tahoma"/>
              </a:rPr>
              <a:t>	</a:t>
            </a:r>
            <a:r>
              <a:rPr dirty="0" sz="1000" spc="-220">
                <a:latin typeface="Lucida Sans Unicode"/>
                <a:cs typeface="Lucida Sans Unicode"/>
              </a:rPr>
              <a:t>⇔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2343454" y="2566149"/>
            <a:ext cx="386715" cy="0"/>
          </a:xfrm>
          <a:custGeom>
            <a:avLst/>
            <a:gdLst/>
            <a:ahLst/>
            <a:cxnLst/>
            <a:rect l="l" t="t" r="r" b="b"/>
            <a:pathLst>
              <a:path w="386714" h="0">
                <a:moveTo>
                  <a:pt x="0" y="0"/>
                </a:moveTo>
                <a:lnTo>
                  <a:pt x="386600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3167760" y="2566149"/>
            <a:ext cx="386715" cy="0"/>
          </a:xfrm>
          <a:custGeom>
            <a:avLst/>
            <a:gdLst/>
            <a:ahLst/>
            <a:cxnLst/>
            <a:rect l="l" t="t" r="r" b="b"/>
            <a:pathLst>
              <a:path w="386714" h="0">
                <a:moveTo>
                  <a:pt x="0" y="0"/>
                </a:moveTo>
                <a:lnTo>
                  <a:pt x="386600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 txBox="1"/>
          <p:nvPr/>
        </p:nvSpPr>
        <p:spPr>
          <a:xfrm>
            <a:off x="2330754" y="2404311"/>
            <a:ext cx="1287145" cy="2381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35915" algn="l"/>
                <a:tab pos="1160145" algn="l"/>
              </a:tabLst>
            </a:pP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>
                <a:latin typeface="Lucida Sans Unicode"/>
                <a:cs typeface="Lucida Sans Unicode"/>
              </a:rPr>
              <a:t>	</a:t>
            </a:r>
            <a:r>
              <a:rPr dirty="0" sz="1000" spc="-50">
                <a:latin typeface="Tahoma"/>
                <a:cs typeface="Tahoma"/>
              </a:rPr>
              <a:t>5</a:t>
            </a:r>
            <a:r>
              <a:rPr dirty="0" sz="1000" spc="80">
                <a:latin typeface="Tahoma"/>
                <a:cs typeface="Tahoma"/>
              </a:rPr>
              <a:t> </a:t>
            </a:r>
            <a:r>
              <a:rPr dirty="0" baseline="-36111" sz="1500" spc="-75" i="1">
                <a:latin typeface="Verdana"/>
                <a:cs typeface="Verdana"/>
              </a:rPr>
              <a:t>&lt;</a:t>
            </a:r>
            <a:r>
              <a:rPr dirty="0" baseline="-36111" sz="1500" spc="-112" i="1">
                <a:latin typeface="Verdana"/>
                <a:cs typeface="Verdana"/>
              </a:rPr>
              <a:t> </a:t>
            </a:r>
            <a:r>
              <a:rPr dirty="0" baseline="-36111" sz="1500" spc="37" i="1">
                <a:latin typeface="Calibri"/>
                <a:cs typeface="Calibri"/>
              </a:rPr>
              <a:t>x</a:t>
            </a:r>
            <a:r>
              <a:rPr dirty="0" baseline="-36111" sz="1500" i="1">
                <a:latin typeface="Calibri"/>
                <a:cs typeface="Calibri"/>
              </a:rPr>
              <a:t> </a:t>
            </a:r>
            <a:r>
              <a:rPr dirty="0" baseline="-36111" sz="1500" spc="-127" i="1">
                <a:latin typeface="Calibri"/>
                <a:cs typeface="Calibri"/>
              </a:rPr>
              <a:t> </a:t>
            </a:r>
            <a:r>
              <a:rPr dirty="0" baseline="-36111" sz="1500" spc="-75" i="1">
                <a:latin typeface="Verdana"/>
                <a:cs typeface="Verdana"/>
              </a:rPr>
              <a:t>&lt;</a:t>
            </a:r>
            <a:r>
              <a:rPr dirty="0" baseline="-36111" sz="1500" spc="67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>
                <a:latin typeface="Tahoma"/>
                <a:cs typeface="Tahoma"/>
              </a:rPr>
              <a:t>	</a:t>
            </a:r>
            <a:r>
              <a:rPr dirty="0" sz="1000" spc="-50">
                <a:latin typeface="Tahoma"/>
                <a:cs typeface="Tahoma"/>
              </a:rPr>
              <a:t>5</a:t>
            </a:r>
            <a:r>
              <a:rPr dirty="0" sz="1000" spc="-195">
                <a:latin typeface="Tahoma"/>
                <a:cs typeface="Tahoma"/>
              </a:rPr>
              <a:t> </a:t>
            </a:r>
            <a:r>
              <a:rPr dirty="0" baseline="-36111" sz="1500" spc="-142" i="1">
                <a:latin typeface="Verdana"/>
                <a:cs typeface="Verdana"/>
              </a:rPr>
              <a:t>,</a:t>
            </a:r>
            <a:endParaRPr baseline="-36111" sz="1500">
              <a:latin typeface="Verdana"/>
              <a:cs typeface="Verdana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2548648" y="2337610"/>
            <a:ext cx="208279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15">
                <a:latin typeface="Lucida Sans Unicode"/>
                <a:cs typeface="Lucida Sans Unicode"/>
              </a:rPr>
              <a:t>√</a:t>
            </a:r>
            <a:r>
              <a:rPr dirty="0" sz="1000" spc="290" u="sng">
                <a:latin typeface="Lucida Sans Unicode"/>
                <a:cs typeface="Lucida Sans Unicode"/>
              </a:rPr>
              <a:t> 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2492425" y="2576701"/>
            <a:ext cx="889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3372967" y="2337610"/>
            <a:ext cx="208279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15">
                <a:latin typeface="Lucida Sans Unicode"/>
                <a:cs typeface="Lucida Sans Unicode"/>
              </a:rPr>
              <a:t>√</a:t>
            </a:r>
            <a:r>
              <a:rPr dirty="0" sz="1000" spc="290" u="sng">
                <a:latin typeface="Lucida Sans Unicode"/>
                <a:cs typeface="Lucida Sans Unicode"/>
              </a:rPr>
              <a:t> 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3316732" y="2576701"/>
            <a:ext cx="889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1283131" y="2920096"/>
            <a:ext cx="115697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25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>
                <a:latin typeface="Tahoma"/>
                <a:cs typeface="Tahoma"/>
              </a:rPr>
              <a:t>  </a:t>
            </a:r>
            <a:r>
              <a:rPr dirty="0" sz="1000" spc="55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>
                <a:latin typeface="Tahoma"/>
                <a:cs typeface="Tahoma"/>
              </a:rPr>
              <a:t>  </a:t>
            </a:r>
            <a:r>
              <a:rPr dirty="0" sz="1000" spc="55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2575814" y="2920096"/>
            <a:ext cx="749300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00355" algn="l"/>
              </a:tabLst>
            </a:pP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 spc="-220">
                <a:latin typeface="Lucida Sans Unicode"/>
                <a:cs typeface="Lucida Sans Unicode"/>
              </a:rPr>
              <a:t>	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25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40"/>
              <a:t>Agnese</a:t>
            </a:r>
            <a:r>
              <a:rPr dirty="0" spc="15"/>
              <a:t> </a:t>
            </a:r>
            <a:r>
              <a:rPr dirty="0" spc="-10"/>
              <a:t>Di</a:t>
            </a:r>
            <a:r>
              <a:rPr dirty="0" spc="15"/>
              <a:t> </a:t>
            </a:r>
            <a:r>
              <a:rPr dirty="0" spc="-30"/>
              <a:t>Castro</a:t>
            </a:r>
          </a:p>
        </p:txBody>
      </p:sp>
      <p:sp>
        <p:nvSpPr>
          <p:cNvPr id="60" name="object 60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0"/>
              <a:t>Es</a:t>
            </a:r>
            <a:r>
              <a:rPr dirty="0" spc="-5"/>
              <a:t>p</a:t>
            </a:r>
            <a:r>
              <a:rPr dirty="0" spc="-40"/>
              <a:t>onenziale</a:t>
            </a:r>
            <a:r>
              <a:rPr dirty="0" spc="15"/>
              <a:t> </a:t>
            </a:r>
            <a:r>
              <a:rPr dirty="0" spc="50"/>
              <a:t>&amp;</a:t>
            </a:r>
            <a:r>
              <a:rPr dirty="0" spc="15"/>
              <a:t> </a:t>
            </a:r>
            <a:r>
              <a:rPr dirty="0" spc="-25"/>
              <a:t>Log</a:t>
            </a:r>
            <a:r>
              <a:rPr dirty="0" spc="-40"/>
              <a:t>a</a:t>
            </a:r>
            <a:r>
              <a:rPr dirty="0" spc="-25"/>
              <a:t>ritmo:</a:t>
            </a:r>
            <a:r>
              <a:rPr dirty="0" spc="75"/>
              <a:t> </a:t>
            </a:r>
            <a:r>
              <a:rPr dirty="0" spc="-35"/>
              <a:t>p</a:t>
            </a:r>
            <a:r>
              <a:rPr dirty="0" spc="-50"/>
              <a:t>a</a:t>
            </a:r>
            <a:r>
              <a:rPr dirty="0" spc="-25"/>
              <a:t>rte</a:t>
            </a:r>
            <a:r>
              <a:rPr dirty="0" spc="15"/>
              <a:t> </a:t>
            </a:r>
            <a:r>
              <a:rPr dirty="0" spc="-55"/>
              <a:t>4</a:t>
            </a:r>
          </a:p>
        </p:txBody>
      </p:sp>
      <p:sp>
        <p:nvSpPr>
          <p:cNvPr id="61" name="object 61"/>
          <p:cNvSpPr txBox="1"/>
          <p:nvPr/>
        </p:nvSpPr>
        <p:spPr>
          <a:xfrm>
            <a:off x="3458971" y="3367563"/>
            <a:ext cx="5473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25">
                <a:solidFill>
                  <a:srgbClr val="7A0000"/>
                </a:solidFill>
                <a:latin typeface="Lucida Sans Unicode"/>
                <a:cs typeface="Lucida Sans Unicode"/>
              </a:rPr>
              <a:t>Unitelma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Sapienza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FFF"/>
                </a:solidFill>
                <a:latin typeface="Lucida Sans Unicode"/>
                <a:cs typeface="Lucida Sans Unicode"/>
              </a:rPr>
              <a:t>19/34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9718" y="24034"/>
            <a:ext cx="40449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svolti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933310" y="1031735"/>
            <a:ext cx="2783840" cy="0"/>
          </a:xfrm>
          <a:custGeom>
            <a:avLst/>
            <a:gdLst/>
            <a:ahLst/>
            <a:cxnLst/>
            <a:rect l="l" t="t" r="r" b="b"/>
            <a:pathLst>
              <a:path w="2783840" h="0">
                <a:moveTo>
                  <a:pt x="0" y="0"/>
                </a:moveTo>
                <a:lnTo>
                  <a:pt x="2783560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451607" y="968476"/>
            <a:ext cx="0" cy="316865"/>
          </a:xfrm>
          <a:custGeom>
            <a:avLst/>
            <a:gdLst/>
            <a:ahLst/>
            <a:cxnLst/>
            <a:rect l="l" t="t" r="r" b="b"/>
            <a:pathLst>
              <a:path w="0" h="316865">
                <a:moveTo>
                  <a:pt x="0" y="316318"/>
                </a:moveTo>
                <a:lnTo>
                  <a:pt x="0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122193" y="968476"/>
            <a:ext cx="0" cy="189865"/>
          </a:xfrm>
          <a:custGeom>
            <a:avLst/>
            <a:gdLst/>
            <a:ahLst/>
            <a:cxnLst/>
            <a:rect l="l" t="t" r="r" b="b"/>
            <a:pathLst>
              <a:path w="0" h="189865">
                <a:moveTo>
                  <a:pt x="0" y="189788"/>
                </a:moveTo>
                <a:lnTo>
                  <a:pt x="0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198560" y="968476"/>
            <a:ext cx="0" cy="189865"/>
          </a:xfrm>
          <a:custGeom>
            <a:avLst/>
            <a:gdLst/>
            <a:ahLst/>
            <a:cxnLst/>
            <a:rect l="l" t="t" r="r" b="b"/>
            <a:pathLst>
              <a:path w="0" h="189865">
                <a:moveTo>
                  <a:pt x="0" y="189788"/>
                </a:moveTo>
                <a:lnTo>
                  <a:pt x="0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198560" y="1158265"/>
            <a:ext cx="987425" cy="0"/>
          </a:xfrm>
          <a:custGeom>
            <a:avLst/>
            <a:gdLst/>
            <a:ahLst/>
            <a:cxnLst/>
            <a:rect l="l" t="t" r="r" b="b"/>
            <a:pathLst>
              <a:path w="987425" h="0">
                <a:moveTo>
                  <a:pt x="0" y="0"/>
                </a:moveTo>
                <a:lnTo>
                  <a:pt x="986891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034082" y="1411312"/>
            <a:ext cx="1683385" cy="0"/>
          </a:xfrm>
          <a:custGeom>
            <a:avLst/>
            <a:gdLst/>
            <a:ahLst/>
            <a:cxnLst/>
            <a:rect l="l" t="t" r="r" b="b"/>
            <a:pathLst>
              <a:path w="1683385" h="0">
                <a:moveTo>
                  <a:pt x="0" y="0"/>
                </a:moveTo>
                <a:lnTo>
                  <a:pt x="168278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034082" y="968476"/>
            <a:ext cx="0" cy="443230"/>
          </a:xfrm>
          <a:custGeom>
            <a:avLst/>
            <a:gdLst/>
            <a:ahLst/>
            <a:cxnLst/>
            <a:rect l="l" t="t" r="r" b="b"/>
            <a:pathLst>
              <a:path w="0" h="443230">
                <a:moveTo>
                  <a:pt x="0" y="442836"/>
                </a:moveTo>
                <a:lnTo>
                  <a:pt x="0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451607" y="1284795"/>
            <a:ext cx="1265555" cy="0"/>
          </a:xfrm>
          <a:custGeom>
            <a:avLst/>
            <a:gdLst/>
            <a:ahLst/>
            <a:cxnLst/>
            <a:rect l="l" t="t" r="r" b="b"/>
            <a:pathLst>
              <a:path w="1265554" h="0">
                <a:moveTo>
                  <a:pt x="0" y="0"/>
                </a:moveTo>
                <a:lnTo>
                  <a:pt x="1265250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933310" y="1158265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072489" y="1158265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211668" y="1158265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350835" y="1158265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490014" y="1158265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629194" y="1158265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768373" y="1158265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907552" y="1158265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2046732" y="1158265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261372" y="1158265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3400552" y="1158265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3539731" y="1158265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3678910" y="1158265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933310" y="1411312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1072489" y="1411312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1211668" y="1411312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350835" y="1411312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1490014" y="1411312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1629194" y="1411312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1768373" y="1411312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1907552" y="1411312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933310" y="1284795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1085138" y="1284795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1236967" y="1284795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1388795" y="1284795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1540624" y="1284795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1692465" y="1284795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1844294" y="1284795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1996122" y="1284795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2147951" y="1284795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2299779" y="1284795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3780129" y="1031735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3906659" y="1031735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4033177" y="1031735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553732" y="1031735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680250" y="1031735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806780" y="1031735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 txBox="1"/>
          <p:nvPr/>
        </p:nvSpPr>
        <p:spPr>
          <a:xfrm>
            <a:off x="2413609" y="851150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80">
                <a:latin typeface="Lucida Sans Unicode"/>
                <a:cs typeface="Lucida Sans Unicode"/>
              </a:rPr>
              <a:t>0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1920163" y="851150"/>
            <a:ext cx="151765" cy="1409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210" i="1">
                <a:latin typeface="Arial"/>
                <a:cs typeface="Arial"/>
              </a:rPr>
              <a:t>−</a:t>
            </a:r>
            <a:r>
              <a:rPr dirty="0" sz="700" spc="-80">
                <a:latin typeface="Lucida Sans Unicode"/>
                <a:cs typeface="Lucida Sans Unicode"/>
              </a:rPr>
              <a:t>1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3178810" y="802475"/>
            <a:ext cx="33655" cy="0"/>
          </a:xfrm>
          <a:custGeom>
            <a:avLst/>
            <a:gdLst/>
            <a:ahLst/>
            <a:cxnLst/>
            <a:rect l="l" t="t" r="r" b="b"/>
            <a:pathLst>
              <a:path w="33655" h="0">
                <a:moveTo>
                  <a:pt x="0" y="0"/>
                </a:moveTo>
                <a:lnTo>
                  <a:pt x="33604" y="0"/>
                </a:lnTo>
              </a:path>
            </a:pathLst>
          </a:custGeom>
          <a:ln w="35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3023514" y="870420"/>
            <a:ext cx="189230" cy="0"/>
          </a:xfrm>
          <a:custGeom>
            <a:avLst/>
            <a:gdLst/>
            <a:ahLst/>
            <a:cxnLst/>
            <a:rect l="l" t="t" r="r" b="b"/>
            <a:pathLst>
              <a:path w="189230" h="0">
                <a:moveTo>
                  <a:pt x="0" y="0"/>
                </a:moveTo>
                <a:lnTo>
                  <a:pt x="188912" y="0"/>
                </a:lnTo>
              </a:path>
            </a:pathLst>
          </a:custGeom>
          <a:ln w="430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 txBox="1"/>
          <p:nvPr/>
        </p:nvSpPr>
        <p:spPr>
          <a:xfrm>
            <a:off x="3010814" y="762711"/>
            <a:ext cx="214629" cy="1892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ts val="560"/>
              </a:lnSpc>
            </a:pPr>
            <a:r>
              <a:rPr dirty="0" sz="500" spc="-25">
                <a:latin typeface="Lucida Sans Unicode"/>
                <a:cs typeface="Lucida Sans Unicode"/>
              </a:rPr>
              <a:t>1+</a:t>
            </a:r>
            <a:r>
              <a:rPr dirty="0" baseline="44444" sz="750" spc="405" i="1">
                <a:latin typeface="Arial"/>
                <a:cs typeface="Arial"/>
              </a:rPr>
              <a:t>√</a:t>
            </a:r>
            <a:r>
              <a:rPr dirty="0" sz="500" spc="-55">
                <a:latin typeface="Lucida Sans Unicode"/>
                <a:cs typeface="Lucida Sans Unicode"/>
              </a:rPr>
              <a:t>5</a:t>
            </a:r>
            <a:endParaRPr sz="500">
              <a:latin typeface="Lucida Sans Unicode"/>
              <a:cs typeface="Lucida Sans Unicode"/>
            </a:endParaRPr>
          </a:p>
          <a:p>
            <a:pPr algn="ctr">
              <a:lnSpc>
                <a:spcPts val="560"/>
              </a:lnSpc>
            </a:pPr>
            <a:r>
              <a:rPr dirty="0" sz="500" spc="-55">
                <a:latin typeface="Lucida Sans Unicode"/>
                <a:cs typeface="Lucida Sans Unicode"/>
              </a:rPr>
              <a:t>2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2271433" y="799109"/>
            <a:ext cx="33655" cy="0"/>
          </a:xfrm>
          <a:custGeom>
            <a:avLst/>
            <a:gdLst/>
            <a:ahLst/>
            <a:cxnLst/>
            <a:rect l="l" t="t" r="r" b="b"/>
            <a:pathLst>
              <a:path w="33655" h="0">
                <a:moveTo>
                  <a:pt x="0" y="0"/>
                </a:moveTo>
                <a:lnTo>
                  <a:pt x="33604" y="0"/>
                </a:lnTo>
              </a:path>
            </a:pathLst>
          </a:custGeom>
          <a:ln w="35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2099868" y="870420"/>
            <a:ext cx="205740" cy="0"/>
          </a:xfrm>
          <a:custGeom>
            <a:avLst/>
            <a:gdLst/>
            <a:ahLst/>
            <a:cxnLst/>
            <a:rect l="l" t="t" r="r" b="b"/>
            <a:pathLst>
              <a:path w="205739" h="0">
                <a:moveTo>
                  <a:pt x="0" y="0"/>
                </a:moveTo>
                <a:lnTo>
                  <a:pt x="205168" y="0"/>
                </a:lnTo>
              </a:path>
            </a:pathLst>
          </a:custGeom>
          <a:ln w="430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 txBox="1"/>
          <p:nvPr/>
        </p:nvSpPr>
        <p:spPr>
          <a:xfrm>
            <a:off x="2087168" y="759345"/>
            <a:ext cx="231140" cy="1924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ts val="575"/>
              </a:lnSpc>
            </a:pPr>
            <a:r>
              <a:rPr dirty="0" sz="500" spc="-55">
                <a:latin typeface="Lucida Sans Unicode"/>
                <a:cs typeface="Lucida Sans Unicode"/>
              </a:rPr>
              <a:t>1</a:t>
            </a:r>
            <a:r>
              <a:rPr dirty="0" sz="500" spc="245" i="1">
                <a:latin typeface="Arial"/>
                <a:cs typeface="Arial"/>
              </a:rPr>
              <a:t>−</a:t>
            </a:r>
            <a:r>
              <a:rPr dirty="0" baseline="44444" sz="750" spc="405" i="1">
                <a:latin typeface="Arial"/>
                <a:cs typeface="Arial"/>
              </a:rPr>
              <a:t>√</a:t>
            </a:r>
            <a:r>
              <a:rPr dirty="0" sz="500" spc="-55">
                <a:latin typeface="Lucida Sans Unicode"/>
                <a:cs typeface="Lucida Sans Unicode"/>
              </a:rPr>
              <a:t>5</a:t>
            </a:r>
            <a:endParaRPr sz="500">
              <a:latin typeface="Lucida Sans Unicode"/>
              <a:cs typeface="Lucida Sans Unicode"/>
            </a:endParaRPr>
          </a:p>
          <a:p>
            <a:pPr algn="ctr">
              <a:lnSpc>
                <a:spcPts val="575"/>
              </a:lnSpc>
            </a:pPr>
            <a:r>
              <a:rPr dirty="0" sz="500" spc="-55">
                <a:latin typeface="Lucida Sans Unicode"/>
                <a:cs typeface="Lucida Sans Unicode"/>
              </a:rPr>
              <a:t>2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1426705" y="1485177"/>
            <a:ext cx="10477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210" i="1">
                <a:solidFill>
                  <a:srgbClr val="FF0000"/>
                </a:solidFill>
                <a:latin typeface="Arial"/>
                <a:cs typeface="Arial"/>
              </a:rPr>
              <a:t>−</a:t>
            </a:r>
            <a:endParaRPr sz="700"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2059343" y="1458476"/>
            <a:ext cx="320040" cy="1409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227329" algn="l"/>
              </a:tabLst>
            </a:pPr>
            <a:r>
              <a:rPr dirty="0" sz="700" spc="15">
                <a:latin typeface="Lucida Sans Unicode"/>
                <a:cs typeface="Lucida Sans Unicode"/>
              </a:rPr>
              <a:t>+</a:t>
            </a:r>
            <a:r>
              <a:rPr dirty="0" sz="700" spc="15">
                <a:latin typeface="Lucida Sans Unicode"/>
                <a:cs typeface="Lucida Sans Unicode"/>
              </a:rPr>
              <a:t>	</a:t>
            </a:r>
            <a:r>
              <a:rPr dirty="0" sz="700" spc="210" i="1">
                <a:solidFill>
                  <a:srgbClr val="FF0000"/>
                </a:solidFill>
                <a:latin typeface="Arial"/>
                <a:cs typeface="Arial"/>
              </a:rPr>
              <a:t>−</a:t>
            </a:r>
            <a:endParaRPr sz="700">
              <a:latin typeface="Arial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3387852" y="1485177"/>
            <a:ext cx="10477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210" i="1">
                <a:solidFill>
                  <a:srgbClr val="FF0000"/>
                </a:solidFill>
                <a:latin typeface="Arial"/>
                <a:cs typeface="Arial"/>
              </a:rPr>
              <a:t>−</a:t>
            </a:r>
            <a:endParaRPr sz="700">
              <a:latin typeface="Arial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2755226" y="1458476"/>
            <a:ext cx="99060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15">
                <a:latin typeface="Lucida Sans Unicode"/>
                <a:cs typeface="Lucida Sans Unicode"/>
              </a:rPr>
              <a:t>+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40"/>
              <a:t>Agnese</a:t>
            </a:r>
            <a:r>
              <a:rPr dirty="0" spc="15"/>
              <a:t> </a:t>
            </a:r>
            <a:r>
              <a:rPr dirty="0" spc="-10"/>
              <a:t>Di</a:t>
            </a:r>
            <a:r>
              <a:rPr dirty="0" spc="15"/>
              <a:t> </a:t>
            </a:r>
            <a:r>
              <a:rPr dirty="0" spc="-30"/>
              <a:t>Castro</a:t>
            </a:r>
          </a:p>
        </p:txBody>
      </p:sp>
      <p:sp>
        <p:nvSpPr>
          <p:cNvPr id="66" name="object 66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0"/>
              <a:t>Es</a:t>
            </a:r>
            <a:r>
              <a:rPr dirty="0" spc="-5"/>
              <a:t>p</a:t>
            </a:r>
            <a:r>
              <a:rPr dirty="0" spc="-40"/>
              <a:t>onenziale</a:t>
            </a:r>
            <a:r>
              <a:rPr dirty="0" spc="15"/>
              <a:t> </a:t>
            </a:r>
            <a:r>
              <a:rPr dirty="0" spc="50"/>
              <a:t>&amp;</a:t>
            </a:r>
            <a:r>
              <a:rPr dirty="0" spc="15"/>
              <a:t> </a:t>
            </a:r>
            <a:r>
              <a:rPr dirty="0" spc="-25"/>
              <a:t>Log</a:t>
            </a:r>
            <a:r>
              <a:rPr dirty="0" spc="-40"/>
              <a:t>a</a:t>
            </a:r>
            <a:r>
              <a:rPr dirty="0" spc="-25"/>
              <a:t>ritmo:</a:t>
            </a:r>
            <a:r>
              <a:rPr dirty="0" spc="75"/>
              <a:t> </a:t>
            </a:r>
            <a:r>
              <a:rPr dirty="0" spc="-35"/>
              <a:t>p</a:t>
            </a:r>
            <a:r>
              <a:rPr dirty="0" spc="-50"/>
              <a:t>a</a:t>
            </a:r>
            <a:r>
              <a:rPr dirty="0" spc="-25"/>
              <a:t>rte</a:t>
            </a:r>
            <a:r>
              <a:rPr dirty="0" spc="15"/>
              <a:t> </a:t>
            </a:r>
            <a:r>
              <a:rPr dirty="0" spc="-55"/>
              <a:t>4</a:t>
            </a:r>
          </a:p>
        </p:txBody>
      </p:sp>
      <p:sp>
        <p:nvSpPr>
          <p:cNvPr id="67" name="object 67"/>
          <p:cNvSpPr txBox="1"/>
          <p:nvPr/>
        </p:nvSpPr>
        <p:spPr>
          <a:xfrm>
            <a:off x="3458971" y="3367563"/>
            <a:ext cx="5473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25">
                <a:solidFill>
                  <a:srgbClr val="7A0000"/>
                </a:solidFill>
                <a:latin typeface="Lucida Sans Unicode"/>
                <a:cs typeface="Lucida Sans Unicode"/>
              </a:rPr>
              <a:t>Unitelma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Sapienza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FFF"/>
                </a:solidFill>
                <a:latin typeface="Lucida Sans Unicode"/>
                <a:cs typeface="Lucida Sans Unicode"/>
              </a:rPr>
              <a:t>20/34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9718" y="24034"/>
            <a:ext cx="40449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svolti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933310" y="1031735"/>
            <a:ext cx="2783840" cy="0"/>
          </a:xfrm>
          <a:custGeom>
            <a:avLst/>
            <a:gdLst/>
            <a:ahLst/>
            <a:cxnLst/>
            <a:rect l="l" t="t" r="r" b="b"/>
            <a:pathLst>
              <a:path w="2783840" h="0">
                <a:moveTo>
                  <a:pt x="0" y="0"/>
                </a:moveTo>
                <a:lnTo>
                  <a:pt x="2783560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451607" y="968476"/>
            <a:ext cx="0" cy="316865"/>
          </a:xfrm>
          <a:custGeom>
            <a:avLst/>
            <a:gdLst/>
            <a:ahLst/>
            <a:cxnLst/>
            <a:rect l="l" t="t" r="r" b="b"/>
            <a:pathLst>
              <a:path w="0" h="316865">
                <a:moveTo>
                  <a:pt x="0" y="316318"/>
                </a:moveTo>
                <a:lnTo>
                  <a:pt x="0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122193" y="968476"/>
            <a:ext cx="0" cy="189865"/>
          </a:xfrm>
          <a:custGeom>
            <a:avLst/>
            <a:gdLst/>
            <a:ahLst/>
            <a:cxnLst/>
            <a:rect l="l" t="t" r="r" b="b"/>
            <a:pathLst>
              <a:path w="0" h="189865">
                <a:moveTo>
                  <a:pt x="0" y="189788"/>
                </a:moveTo>
                <a:lnTo>
                  <a:pt x="0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198560" y="968476"/>
            <a:ext cx="0" cy="189865"/>
          </a:xfrm>
          <a:custGeom>
            <a:avLst/>
            <a:gdLst/>
            <a:ahLst/>
            <a:cxnLst/>
            <a:rect l="l" t="t" r="r" b="b"/>
            <a:pathLst>
              <a:path w="0" h="189865">
                <a:moveTo>
                  <a:pt x="0" y="189788"/>
                </a:moveTo>
                <a:lnTo>
                  <a:pt x="0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198560" y="1158265"/>
            <a:ext cx="987425" cy="0"/>
          </a:xfrm>
          <a:custGeom>
            <a:avLst/>
            <a:gdLst/>
            <a:ahLst/>
            <a:cxnLst/>
            <a:rect l="l" t="t" r="r" b="b"/>
            <a:pathLst>
              <a:path w="987425" h="0">
                <a:moveTo>
                  <a:pt x="0" y="0"/>
                </a:moveTo>
                <a:lnTo>
                  <a:pt x="986891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034082" y="1411312"/>
            <a:ext cx="1683385" cy="0"/>
          </a:xfrm>
          <a:custGeom>
            <a:avLst/>
            <a:gdLst/>
            <a:ahLst/>
            <a:cxnLst/>
            <a:rect l="l" t="t" r="r" b="b"/>
            <a:pathLst>
              <a:path w="1683385" h="0">
                <a:moveTo>
                  <a:pt x="0" y="0"/>
                </a:moveTo>
                <a:lnTo>
                  <a:pt x="168278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034082" y="968476"/>
            <a:ext cx="0" cy="443230"/>
          </a:xfrm>
          <a:custGeom>
            <a:avLst/>
            <a:gdLst/>
            <a:ahLst/>
            <a:cxnLst/>
            <a:rect l="l" t="t" r="r" b="b"/>
            <a:pathLst>
              <a:path w="0" h="443230">
                <a:moveTo>
                  <a:pt x="0" y="442836"/>
                </a:moveTo>
                <a:lnTo>
                  <a:pt x="0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451607" y="1284795"/>
            <a:ext cx="1265555" cy="0"/>
          </a:xfrm>
          <a:custGeom>
            <a:avLst/>
            <a:gdLst/>
            <a:ahLst/>
            <a:cxnLst/>
            <a:rect l="l" t="t" r="r" b="b"/>
            <a:pathLst>
              <a:path w="1265554" h="0">
                <a:moveTo>
                  <a:pt x="0" y="0"/>
                </a:moveTo>
                <a:lnTo>
                  <a:pt x="1265250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933310" y="1158265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072489" y="1158265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211668" y="1158265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350835" y="1158265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490014" y="1158265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629194" y="1158265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768373" y="1158265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907552" y="1158265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2046732" y="1158265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261372" y="1158265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3400552" y="1158265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3539731" y="1158265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3678910" y="1158265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933310" y="1411312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1072489" y="1411312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1211668" y="1411312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350835" y="1411312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1490014" y="1411312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1629194" y="1411312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1768373" y="1411312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1907552" y="1411312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933310" y="1284795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1085138" y="1284795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1236967" y="1284795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1388795" y="1284795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1540624" y="1284795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1692465" y="1284795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1844294" y="1284795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1996122" y="1284795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2147951" y="1284795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2299779" y="1284795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3780129" y="1031735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3906659" y="1031735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4033177" y="1031735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553732" y="1031735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680250" y="1031735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806780" y="1031735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 txBox="1"/>
          <p:nvPr/>
        </p:nvSpPr>
        <p:spPr>
          <a:xfrm>
            <a:off x="2413609" y="851150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80">
                <a:latin typeface="Lucida Sans Unicode"/>
                <a:cs typeface="Lucida Sans Unicode"/>
              </a:rPr>
              <a:t>0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1920163" y="851150"/>
            <a:ext cx="151765" cy="1409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210" i="1">
                <a:latin typeface="Arial"/>
                <a:cs typeface="Arial"/>
              </a:rPr>
              <a:t>−</a:t>
            </a:r>
            <a:r>
              <a:rPr dirty="0" sz="700" spc="-80">
                <a:latin typeface="Lucida Sans Unicode"/>
                <a:cs typeface="Lucida Sans Unicode"/>
              </a:rPr>
              <a:t>1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3178810" y="802475"/>
            <a:ext cx="33655" cy="0"/>
          </a:xfrm>
          <a:custGeom>
            <a:avLst/>
            <a:gdLst/>
            <a:ahLst/>
            <a:cxnLst/>
            <a:rect l="l" t="t" r="r" b="b"/>
            <a:pathLst>
              <a:path w="33655" h="0">
                <a:moveTo>
                  <a:pt x="0" y="0"/>
                </a:moveTo>
                <a:lnTo>
                  <a:pt x="33604" y="0"/>
                </a:lnTo>
              </a:path>
            </a:pathLst>
          </a:custGeom>
          <a:ln w="35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3023514" y="870420"/>
            <a:ext cx="189230" cy="0"/>
          </a:xfrm>
          <a:custGeom>
            <a:avLst/>
            <a:gdLst/>
            <a:ahLst/>
            <a:cxnLst/>
            <a:rect l="l" t="t" r="r" b="b"/>
            <a:pathLst>
              <a:path w="189230" h="0">
                <a:moveTo>
                  <a:pt x="0" y="0"/>
                </a:moveTo>
                <a:lnTo>
                  <a:pt x="188912" y="0"/>
                </a:lnTo>
              </a:path>
            </a:pathLst>
          </a:custGeom>
          <a:ln w="430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 txBox="1"/>
          <p:nvPr/>
        </p:nvSpPr>
        <p:spPr>
          <a:xfrm>
            <a:off x="3010814" y="762711"/>
            <a:ext cx="214629" cy="1892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ts val="560"/>
              </a:lnSpc>
            </a:pPr>
            <a:r>
              <a:rPr dirty="0" sz="500" spc="-25">
                <a:latin typeface="Lucida Sans Unicode"/>
                <a:cs typeface="Lucida Sans Unicode"/>
              </a:rPr>
              <a:t>1+</a:t>
            </a:r>
            <a:r>
              <a:rPr dirty="0" baseline="44444" sz="750" spc="405" i="1">
                <a:latin typeface="Arial"/>
                <a:cs typeface="Arial"/>
              </a:rPr>
              <a:t>√</a:t>
            </a:r>
            <a:r>
              <a:rPr dirty="0" sz="500" spc="-55">
                <a:latin typeface="Lucida Sans Unicode"/>
                <a:cs typeface="Lucida Sans Unicode"/>
              </a:rPr>
              <a:t>5</a:t>
            </a:r>
            <a:endParaRPr sz="500">
              <a:latin typeface="Lucida Sans Unicode"/>
              <a:cs typeface="Lucida Sans Unicode"/>
            </a:endParaRPr>
          </a:p>
          <a:p>
            <a:pPr algn="ctr">
              <a:lnSpc>
                <a:spcPts val="560"/>
              </a:lnSpc>
            </a:pPr>
            <a:r>
              <a:rPr dirty="0" sz="500" spc="-55">
                <a:latin typeface="Lucida Sans Unicode"/>
                <a:cs typeface="Lucida Sans Unicode"/>
              </a:rPr>
              <a:t>2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2271433" y="799109"/>
            <a:ext cx="33655" cy="0"/>
          </a:xfrm>
          <a:custGeom>
            <a:avLst/>
            <a:gdLst/>
            <a:ahLst/>
            <a:cxnLst/>
            <a:rect l="l" t="t" r="r" b="b"/>
            <a:pathLst>
              <a:path w="33655" h="0">
                <a:moveTo>
                  <a:pt x="0" y="0"/>
                </a:moveTo>
                <a:lnTo>
                  <a:pt x="33604" y="0"/>
                </a:lnTo>
              </a:path>
            </a:pathLst>
          </a:custGeom>
          <a:ln w="35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2099868" y="870420"/>
            <a:ext cx="205740" cy="0"/>
          </a:xfrm>
          <a:custGeom>
            <a:avLst/>
            <a:gdLst/>
            <a:ahLst/>
            <a:cxnLst/>
            <a:rect l="l" t="t" r="r" b="b"/>
            <a:pathLst>
              <a:path w="205739" h="0">
                <a:moveTo>
                  <a:pt x="0" y="0"/>
                </a:moveTo>
                <a:lnTo>
                  <a:pt x="205168" y="0"/>
                </a:lnTo>
              </a:path>
            </a:pathLst>
          </a:custGeom>
          <a:ln w="430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 txBox="1"/>
          <p:nvPr/>
        </p:nvSpPr>
        <p:spPr>
          <a:xfrm>
            <a:off x="2087168" y="759345"/>
            <a:ext cx="231140" cy="1924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ts val="575"/>
              </a:lnSpc>
            </a:pPr>
            <a:r>
              <a:rPr dirty="0" sz="500" spc="-55">
                <a:latin typeface="Lucida Sans Unicode"/>
                <a:cs typeface="Lucida Sans Unicode"/>
              </a:rPr>
              <a:t>1</a:t>
            </a:r>
            <a:r>
              <a:rPr dirty="0" sz="500" spc="245" i="1">
                <a:latin typeface="Arial"/>
                <a:cs typeface="Arial"/>
              </a:rPr>
              <a:t>−</a:t>
            </a:r>
            <a:r>
              <a:rPr dirty="0" baseline="44444" sz="750" spc="405" i="1">
                <a:latin typeface="Arial"/>
                <a:cs typeface="Arial"/>
              </a:rPr>
              <a:t>√</a:t>
            </a:r>
            <a:r>
              <a:rPr dirty="0" sz="500" spc="-55">
                <a:latin typeface="Lucida Sans Unicode"/>
                <a:cs typeface="Lucida Sans Unicode"/>
              </a:rPr>
              <a:t>5</a:t>
            </a:r>
            <a:endParaRPr sz="500">
              <a:latin typeface="Lucida Sans Unicode"/>
              <a:cs typeface="Lucida Sans Unicode"/>
            </a:endParaRPr>
          </a:p>
          <a:p>
            <a:pPr algn="ctr">
              <a:lnSpc>
                <a:spcPts val="575"/>
              </a:lnSpc>
            </a:pPr>
            <a:r>
              <a:rPr dirty="0" sz="500" spc="-55">
                <a:latin typeface="Lucida Sans Unicode"/>
                <a:cs typeface="Lucida Sans Unicode"/>
              </a:rPr>
              <a:t>2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1426705" y="1485177"/>
            <a:ext cx="10477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210" i="1">
                <a:solidFill>
                  <a:srgbClr val="FF0000"/>
                </a:solidFill>
                <a:latin typeface="Arial"/>
                <a:cs typeface="Arial"/>
              </a:rPr>
              <a:t>−</a:t>
            </a:r>
            <a:endParaRPr sz="700"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2059343" y="1458476"/>
            <a:ext cx="1433195" cy="1409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227329" algn="l"/>
                <a:tab pos="708025" algn="l"/>
                <a:tab pos="1341120" algn="l"/>
              </a:tabLst>
            </a:pPr>
            <a:r>
              <a:rPr dirty="0" sz="700" spc="15">
                <a:latin typeface="Lucida Sans Unicode"/>
                <a:cs typeface="Lucida Sans Unicode"/>
              </a:rPr>
              <a:t>+</a:t>
            </a:r>
            <a:r>
              <a:rPr dirty="0" sz="700" spc="15">
                <a:latin typeface="Lucida Sans Unicode"/>
                <a:cs typeface="Lucida Sans Unicode"/>
              </a:rPr>
              <a:t>	</a:t>
            </a:r>
            <a:r>
              <a:rPr dirty="0" sz="700" spc="210" i="1">
                <a:solidFill>
                  <a:srgbClr val="FF0000"/>
                </a:solidFill>
                <a:latin typeface="Arial"/>
                <a:cs typeface="Arial"/>
              </a:rPr>
              <a:t>−</a:t>
            </a:r>
            <a:r>
              <a:rPr dirty="0" sz="700" spc="210" i="1">
                <a:solidFill>
                  <a:srgbClr val="FF0000"/>
                </a:solidFill>
                <a:latin typeface="Arial"/>
                <a:cs typeface="Arial"/>
              </a:rPr>
              <a:t>	</a:t>
            </a:r>
            <a:r>
              <a:rPr dirty="0" sz="700" spc="15">
                <a:latin typeface="Lucida Sans Unicode"/>
                <a:cs typeface="Lucida Sans Unicode"/>
              </a:rPr>
              <a:t>+</a:t>
            </a:r>
            <a:r>
              <a:rPr dirty="0" sz="700" spc="15">
                <a:latin typeface="Lucida Sans Unicode"/>
                <a:cs typeface="Lucida Sans Unicode"/>
              </a:rPr>
              <a:t>	</a:t>
            </a:r>
            <a:r>
              <a:rPr dirty="0" sz="700" spc="210" i="1">
                <a:solidFill>
                  <a:srgbClr val="FF0000"/>
                </a:solidFill>
                <a:latin typeface="Arial"/>
                <a:cs typeface="Arial"/>
              </a:rPr>
              <a:t>−</a:t>
            </a:r>
            <a:endParaRPr sz="700">
              <a:latin typeface="Arial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113830" y="1698534"/>
            <a:ext cx="329882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0">
                <a:latin typeface="Tahoma"/>
                <a:cs typeface="Tahoma"/>
              </a:rPr>
              <a:t>Dunque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-70">
                <a:latin typeface="Tahoma"/>
                <a:cs typeface="Tahoma"/>
              </a:rPr>
              <a:t>s</a:t>
            </a:r>
            <a:r>
              <a:rPr dirty="0" sz="1000" spc="-55">
                <a:latin typeface="Tahoma"/>
                <a:cs typeface="Tahoma"/>
              </a:rPr>
              <a:t>equa</a:t>
            </a:r>
            <a:r>
              <a:rPr dirty="0" sz="1000" spc="-40">
                <a:latin typeface="Tahoma"/>
                <a:cs typeface="Tahoma"/>
              </a:rPr>
              <a:t>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40">
                <a:latin typeface="Tahoma"/>
                <a:cs typeface="Tahoma"/>
              </a:rPr>
              <a:t>ro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40">
                <a:latin typeface="Tahoma"/>
                <a:cs typeface="Tahoma"/>
              </a:rPr>
              <a:t>osta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nell’esercizio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verificata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985659" y="2063405"/>
            <a:ext cx="615950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25" i="1">
                <a:solidFill>
                  <a:srgbClr val="FF0000"/>
                </a:solidFill>
                <a:latin typeface="Calibri"/>
                <a:cs typeface="Calibri"/>
              </a:rPr>
              <a:t>x</a:t>
            </a:r>
            <a:r>
              <a:rPr dirty="0" sz="1000" spc="25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 spc="-85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 spc="-50" i="1">
                <a:solidFill>
                  <a:srgbClr val="FF0000"/>
                </a:solidFill>
                <a:latin typeface="Verdana"/>
                <a:cs typeface="Verdana"/>
              </a:rPr>
              <a:t>&lt;</a:t>
            </a:r>
            <a:r>
              <a:rPr dirty="0" sz="1000" spc="-75" i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1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  </a:t>
            </a:r>
            <a:r>
              <a:rPr dirty="0" sz="1000" spc="5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o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2053513" y="1977783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 txBox="1"/>
          <p:nvPr/>
        </p:nvSpPr>
        <p:spPr>
          <a:xfrm>
            <a:off x="1717471" y="1911094"/>
            <a:ext cx="412115" cy="2578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1</a:t>
            </a:r>
            <a:r>
              <a:rPr dirty="0" sz="1000" spc="-9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95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baseline="47222" sz="1500" spc="22">
                <a:solidFill>
                  <a:srgbClr val="FF0000"/>
                </a:solidFill>
                <a:latin typeface="Lucida Sans Unicode"/>
                <a:cs typeface="Lucida Sans Unicode"/>
              </a:rPr>
              <a:t>√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5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1730171" y="2139645"/>
            <a:ext cx="386715" cy="0"/>
          </a:xfrm>
          <a:custGeom>
            <a:avLst/>
            <a:gdLst/>
            <a:ahLst/>
            <a:cxnLst/>
            <a:rect l="l" t="t" r="r" b="b"/>
            <a:pathLst>
              <a:path w="386714" h="0">
                <a:moveTo>
                  <a:pt x="0" y="0"/>
                </a:moveTo>
                <a:lnTo>
                  <a:pt x="386600" y="0"/>
                </a:lnTo>
              </a:path>
            </a:pathLst>
          </a:custGeom>
          <a:ln w="5054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 txBox="1"/>
          <p:nvPr/>
        </p:nvSpPr>
        <p:spPr>
          <a:xfrm>
            <a:off x="1879142" y="2150196"/>
            <a:ext cx="889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2154402" y="2063405"/>
            <a:ext cx="98107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 i="1">
                <a:solidFill>
                  <a:srgbClr val="FF0000"/>
                </a:solidFill>
                <a:latin typeface="Verdana"/>
                <a:cs typeface="Verdana"/>
              </a:rPr>
              <a:t>&lt;</a:t>
            </a:r>
            <a:r>
              <a:rPr dirty="0" sz="1000" spc="-75" i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1000" spc="25" i="1">
                <a:solidFill>
                  <a:srgbClr val="FF0000"/>
                </a:solidFill>
                <a:latin typeface="Calibri"/>
                <a:cs typeface="Calibri"/>
              </a:rPr>
              <a:t>x</a:t>
            </a:r>
            <a:r>
              <a:rPr dirty="0" sz="10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 spc="-85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 spc="-50" i="1">
                <a:solidFill>
                  <a:srgbClr val="FF0000"/>
                </a:solidFill>
                <a:latin typeface="Verdana"/>
                <a:cs typeface="Verdana"/>
              </a:rPr>
              <a:t>&lt;</a:t>
            </a:r>
            <a:r>
              <a:rPr dirty="0" sz="1000" spc="-75" i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0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  </a:t>
            </a:r>
            <a:r>
              <a:rPr dirty="0" sz="1000" spc="5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>
                <a:latin typeface="Tahoma"/>
                <a:cs typeface="Tahoma"/>
              </a:rPr>
              <a:t>  </a:t>
            </a:r>
            <a:r>
              <a:rPr dirty="0" sz="1000" spc="55">
                <a:latin typeface="Tahoma"/>
                <a:cs typeface="Tahoma"/>
              </a:rPr>
              <a:t> </a:t>
            </a:r>
            <a:r>
              <a:rPr dirty="0" sz="1000" spc="25" i="1">
                <a:solidFill>
                  <a:srgbClr val="FF0000"/>
                </a:solidFill>
                <a:latin typeface="Calibri"/>
                <a:cs typeface="Calibri"/>
              </a:rPr>
              <a:t>x</a:t>
            </a:r>
            <a:r>
              <a:rPr dirty="0" sz="10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 spc="-85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 spc="-50" i="1">
                <a:solidFill>
                  <a:srgbClr val="FF0000"/>
                </a:solidFill>
                <a:latin typeface="Verdana"/>
                <a:cs typeface="Verdana"/>
              </a:rPr>
              <a:t>&gt;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3496043" y="1977783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 txBox="1"/>
          <p:nvPr/>
        </p:nvSpPr>
        <p:spPr>
          <a:xfrm>
            <a:off x="3160001" y="1911094"/>
            <a:ext cx="412115" cy="2190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1</a:t>
            </a:r>
            <a:r>
              <a:rPr dirty="0" sz="1000" spc="-9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+</a:t>
            </a:r>
            <a:r>
              <a:rPr dirty="0" sz="1000" spc="-9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baseline="47222" sz="1500" spc="22">
                <a:solidFill>
                  <a:srgbClr val="FF0000"/>
                </a:solidFill>
                <a:latin typeface="Lucida Sans Unicode"/>
                <a:cs typeface="Lucida Sans Unicode"/>
              </a:rPr>
              <a:t>√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5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3172701" y="2139645"/>
            <a:ext cx="386715" cy="0"/>
          </a:xfrm>
          <a:custGeom>
            <a:avLst/>
            <a:gdLst/>
            <a:ahLst/>
            <a:cxnLst/>
            <a:rect l="l" t="t" r="r" b="b"/>
            <a:pathLst>
              <a:path w="386714" h="0">
                <a:moveTo>
                  <a:pt x="0" y="0"/>
                </a:moveTo>
                <a:lnTo>
                  <a:pt x="386600" y="0"/>
                </a:lnTo>
              </a:path>
            </a:pathLst>
          </a:custGeom>
          <a:ln w="5054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 txBox="1"/>
          <p:nvPr/>
        </p:nvSpPr>
        <p:spPr>
          <a:xfrm>
            <a:off x="3321672" y="2150196"/>
            <a:ext cx="889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3561791" y="2063687"/>
            <a:ext cx="6096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40"/>
              <a:t>Agnese</a:t>
            </a:r>
            <a:r>
              <a:rPr dirty="0" spc="15"/>
              <a:t> </a:t>
            </a:r>
            <a:r>
              <a:rPr dirty="0" spc="-10"/>
              <a:t>Di</a:t>
            </a:r>
            <a:r>
              <a:rPr dirty="0" spc="15"/>
              <a:t> </a:t>
            </a:r>
            <a:r>
              <a:rPr dirty="0" spc="-30"/>
              <a:t>Castro</a:t>
            </a:r>
          </a:p>
        </p:txBody>
      </p:sp>
      <p:sp>
        <p:nvSpPr>
          <p:cNvPr id="76" name="object 76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0"/>
              <a:t>Es</a:t>
            </a:r>
            <a:r>
              <a:rPr dirty="0" spc="-5"/>
              <a:t>p</a:t>
            </a:r>
            <a:r>
              <a:rPr dirty="0" spc="-40"/>
              <a:t>onenziale</a:t>
            </a:r>
            <a:r>
              <a:rPr dirty="0" spc="15"/>
              <a:t> </a:t>
            </a:r>
            <a:r>
              <a:rPr dirty="0" spc="50"/>
              <a:t>&amp;</a:t>
            </a:r>
            <a:r>
              <a:rPr dirty="0" spc="15"/>
              <a:t> </a:t>
            </a:r>
            <a:r>
              <a:rPr dirty="0" spc="-25"/>
              <a:t>Log</a:t>
            </a:r>
            <a:r>
              <a:rPr dirty="0" spc="-40"/>
              <a:t>a</a:t>
            </a:r>
            <a:r>
              <a:rPr dirty="0" spc="-25"/>
              <a:t>ritmo:</a:t>
            </a:r>
            <a:r>
              <a:rPr dirty="0" spc="75"/>
              <a:t> </a:t>
            </a:r>
            <a:r>
              <a:rPr dirty="0" spc="-35"/>
              <a:t>p</a:t>
            </a:r>
            <a:r>
              <a:rPr dirty="0" spc="-50"/>
              <a:t>a</a:t>
            </a:r>
            <a:r>
              <a:rPr dirty="0" spc="-25"/>
              <a:t>rte</a:t>
            </a:r>
            <a:r>
              <a:rPr dirty="0" spc="15"/>
              <a:t> </a:t>
            </a:r>
            <a:r>
              <a:rPr dirty="0" spc="-55"/>
              <a:t>4</a:t>
            </a:r>
          </a:p>
        </p:txBody>
      </p:sp>
      <p:sp>
        <p:nvSpPr>
          <p:cNvPr id="77" name="object 77"/>
          <p:cNvSpPr txBox="1"/>
          <p:nvPr/>
        </p:nvSpPr>
        <p:spPr>
          <a:xfrm>
            <a:off x="3458971" y="3367563"/>
            <a:ext cx="5473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25">
                <a:solidFill>
                  <a:srgbClr val="7A0000"/>
                </a:solidFill>
                <a:latin typeface="Lucida Sans Unicode"/>
                <a:cs typeface="Lucida Sans Unicode"/>
              </a:rPr>
              <a:t>Unitelma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Sapienza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FFF"/>
                </a:solidFill>
                <a:latin typeface="Lucida Sans Unicode"/>
                <a:cs typeface="Lucida Sans Unicode"/>
              </a:rPr>
              <a:t>20/34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9718" y="24034"/>
            <a:ext cx="40449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svolti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1115">
              <a:lnSpc>
                <a:spcPct val="100000"/>
              </a:lnSpc>
            </a:pPr>
            <a:r>
              <a:rPr dirty="0" sz="1000" spc="-50">
                <a:solidFill>
                  <a:srgbClr val="007F00"/>
                </a:solidFill>
              </a:rPr>
              <a:t>Esercizio</a:t>
            </a:r>
            <a:endParaRPr sz="1000"/>
          </a:p>
        </p:txBody>
      </p:sp>
      <p:sp>
        <p:nvSpPr>
          <p:cNvPr id="5" name="object 5"/>
          <p:cNvSpPr/>
          <p:nvPr/>
        </p:nvSpPr>
        <p:spPr>
          <a:xfrm>
            <a:off x="75729" y="321791"/>
            <a:ext cx="4456607" cy="1016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468835" y="781761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77330" y="832561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234011"/>
            <a:ext cx="50800" cy="5604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297511"/>
            <a:ext cx="50800" cy="49694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5729" y="404356"/>
            <a:ext cx="4457065" cy="441325"/>
          </a:xfrm>
          <a:custGeom>
            <a:avLst/>
            <a:gdLst/>
            <a:ahLst/>
            <a:cxnLst/>
            <a:rect l="l" t="t" r="r" b="b"/>
            <a:pathLst>
              <a:path w="4457065" h="441325">
                <a:moveTo>
                  <a:pt x="4456606" y="0"/>
                </a:moveTo>
                <a:lnTo>
                  <a:pt x="0" y="0"/>
                </a:lnTo>
                <a:lnTo>
                  <a:pt x="0" y="390104"/>
                </a:lnTo>
                <a:lnTo>
                  <a:pt x="16636" y="427618"/>
                </a:lnTo>
                <a:lnTo>
                  <a:pt x="4405806" y="440904"/>
                </a:lnTo>
                <a:lnTo>
                  <a:pt x="4420049" y="438859"/>
                </a:lnTo>
                <a:lnTo>
                  <a:pt x="4451170" y="412901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284811"/>
            <a:ext cx="0" cy="528955"/>
          </a:xfrm>
          <a:custGeom>
            <a:avLst/>
            <a:gdLst/>
            <a:ahLst/>
            <a:cxnLst/>
            <a:rect l="l" t="t" r="r" b="b"/>
            <a:pathLst>
              <a:path w="0" h="528955">
                <a:moveTo>
                  <a:pt x="0" y="528699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27211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25941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24671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227661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49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13830" y="422361"/>
            <a:ext cx="1865630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0">
                <a:latin typeface="Tahoma"/>
                <a:cs typeface="Tahoma"/>
              </a:rPr>
              <a:t>Risolvere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seguente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disequazione: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046439" y="688020"/>
            <a:ext cx="51562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65">
                <a:solidFill>
                  <a:srgbClr val="0000FF"/>
                </a:solidFill>
                <a:latin typeface="Tahoma"/>
                <a:cs typeface="Tahoma"/>
              </a:rPr>
              <a:t>2</a:t>
            </a:r>
            <a:r>
              <a:rPr dirty="0" baseline="16666" sz="750" spc="-37">
                <a:solidFill>
                  <a:srgbClr val="0000FF"/>
                </a:solidFill>
                <a:latin typeface="Lucida Sans Unicode"/>
                <a:cs typeface="Lucida Sans Unicode"/>
              </a:rPr>
              <a:t>1+</a:t>
            </a:r>
            <a:r>
              <a:rPr dirty="0" baseline="16666" sz="750" spc="-15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baseline="16666" sz="750" i="1">
                <a:solidFill>
                  <a:srgbClr val="0000FF"/>
                </a:solidFill>
                <a:latin typeface="Arial"/>
                <a:cs typeface="Arial"/>
              </a:rPr>
              <a:t>   </a:t>
            </a:r>
            <a:r>
              <a:rPr dirty="0" baseline="16666" sz="750" spc="-97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spc="-50" i="1">
                <a:solidFill>
                  <a:srgbClr val="0000FF"/>
                </a:solidFill>
                <a:latin typeface="Verdana"/>
                <a:cs typeface="Verdana"/>
              </a:rPr>
              <a:t>&gt;</a:t>
            </a:r>
            <a:r>
              <a:rPr dirty="0" sz="1000" spc="-75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1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124887" y="646045"/>
            <a:ext cx="161290" cy="920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147320" algn="l"/>
              </a:tabLst>
            </a:pPr>
            <a:r>
              <a:rPr dirty="0" sz="500" spc="-5" u="sng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500" spc="-5" u="sng">
                <a:solidFill>
                  <a:srgbClr val="0000FF"/>
                </a:solidFill>
                <a:latin typeface="Times New Roman"/>
                <a:cs typeface="Times New Roman"/>
              </a:rPr>
              <a:t>  </a:t>
            </a:r>
            <a:r>
              <a:rPr dirty="0" sz="500" spc="-65" u="sng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500" spc="-10" i="1" u="sng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sz="500" spc="-5" u="sng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500" u="sng">
                <a:solidFill>
                  <a:srgbClr val="0000FF"/>
                </a:solidFill>
                <a:latin typeface="Times New Roman"/>
                <a:cs typeface="Times New Roman"/>
              </a:rPr>
              <a:t>	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40"/>
              <a:t>Agnese</a:t>
            </a:r>
            <a:r>
              <a:rPr dirty="0" spc="15"/>
              <a:t> </a:t>
            </a:r>
            <a:r>
              <a:rPr dirty="0" spc="-10"/>
              <a:t>Di</a:t>
            </a:r>
            <a:r>
              <a:rPr dirty="0" spc="15"/>
              <a:t> </a:t>
            </a:r>
            <a:r>
              <a:rPr dirty="0" spc="-30"/>
              <a:t>Castro</a:t>
            </a:r>
          </a:p>
        </p:txBody>
      </p:sp>
      <p:sp>
        <p:nvSpPr>
          <p:cNvPr id="25" name="object 25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0"/>
              <a:t>Es</a:t>
            </a:r>
            <a:r>
              <a:rPr dirty="0" spc="-5"/>
              <a:t>p</a:t>
            </a:r>
            <a:r>
              <a:rPr dirty="0" spc="-40"/>
              <a:t>onenziale</a:t>
            </a:r>
            <a:r>
              <a:rPr dirty="0" spc="15"/>
              <a:t> </a:t>
            </a:r>
            <a:r>
              <a:rPr dirty="0" spc="50"/>
              <a:t>&amp;</a:t>
            </a:r>
            <a:r>
              <a:rPr dirty="0" spc="15"/>
              <a:t> </a:t>
            </a:r>
            <a:r>
              <a:rPr dirty="0" spc="-25"/>
              <a:t>Log</a:t>
            </a:r>
            <a:r>
              <a:rPr dirty="0" spc="-40"/>
              <a:t>a</a:t>
            </a:r>
            <a:r>
              <a:rPr dirty="0" spc="-25"/>
              <a:t>ritmo:</a:t>
            </a:r>
            <a:r>
              <a:rPr dirty="0" spc="75"/>
              <a:t> </a:t>
            </a:r>
            <a:r>
              <a:rPr dirty="0" spc="-35"/>
              <a:t>p</a:t>
            </a:r>
            <a:r>
              <a:rPr dirty="0" spc="-50"/>
              <a:t>a</a:t>
            </a:r>
            <a:r>
              <a:rPr dirty="0" spc="-25"/>
              <a:t>rte</a:t>
            </a:r>
            <a:r>
              <a:rPr dirty="0" spc="15"/>
              <a:t> </a:t>
            </a:r>
            <a:r>
              <a:rPr dirty="0" spc="-55"/>
              <a:t>4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3458971" y="3367563"/>
            <a:ext cx="5473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25">
                <a:solidFill>
                  <a:srgbClr val="7A0000"/>
                </a:solidFill>
                <a:latin typeface="Lucida Sans Unicode"/>
                <a:cs typeface="Lucida Sans Unicode"/>
              </a:rPr>
              <a:t>Unitelma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Sapienza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FFF"/>
                </a:solidFill>
                <a:latin typeface="Lucida Sans Unicode"/>
                <a:cs typeface="Lucida Sans Unicode"/>
              </a:rPr>
              <a:t>21/34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9718" y="24034"/>
            <a:ext cx="40449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svolti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1115">
              <a:lnSpc>
                <a:spcPct val="100000"/>
              </a:lnSpc>
            </a:pPr>
            <a:r>
              <a:rPr dirty="0" sz="1000" spc="-50">
                <a:solidFill>
                  <a:srgbClr val="007F00"/>
                </a:solidFill>
              </a:rPr>
              <a:t>Esercizio</a:t>
            </a:r>
            <a:endParaRPr sz="1000"/>
          </a:p>
        </p:txBody>
      </p:sp>
      <p:sp>
        <p:nvSpPr>
          <p:cNvPr id="5" name="object 5"/>
          <p:cNvSpPr/>
          <p:nvPr/>
        </p:nvSpPr>
        <p:spPr>
          <a:xfrm>
            <a:off x="75729" y="321791"/>
            <a:ext cx="4456607" cy="1016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468835" y="781761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77330" y="832561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234011"/>
            <a:ext cx="50800" cy="5604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297511"/>
            <a:ext cx="50800" cy="49694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5729" y="404356"/>
            <a:ext cx="4457065" cy="441325"/>
          </a:xfrm>
          <a:custGeom>
            <a:avLst/>
            <a:gdLst/>
            <a:ahLst/>
            <a:cxnLst/>
            <a:rect l="l" t="t" r="r" b="b"/>
            <a:pathLst>
              <a:path w="4457065" h="441325">
                <a:moveTo>
                  <a:pt x="4456606" y="0"/>
                </a:moveTo>
                <a:lnTo>
                  <a:pt x="0" y="0"/>
                </a:lnTo>
                <a:lnTo>
                  <a:pt x="0" y="390104"/>
                </a:lnTo>
                <a:lnTo>
                  <a:pt x="16636" y="427618"/>
                </a:lnTo>
                <a:lnTo>
                  <a:pt x="4405806" y="440904"/>
                </a:lnTo>
                <a:lnTo>
                  <a:pt x="4420049" y="438859"/>
                </a:lnTo>
                <a:lnTo>
                  <a:pt x="4451170" y="412901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284811"/>
            <a:ext cx="0" cy="528955"/>
          </a:xfrm>
          <a:custGeom>
            <a:avLst/>
            <a:gdLst/>
            <a:ahLst/>
            <a:cxnLst/>
            <a:rect l="l" t="t" r="r" b="b"/>
            <a:pathLst>
              <a:path w="0" h="528955">
                <a:moveTo>
                  <a:pt x="0" y="528699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27211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25941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24671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227661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49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13830" y="422361"/>
            <a:ext cx="1865630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0">
                <a:latin typeface="Tahoma"/>
                <a:cs typeface="Tahoma"/>
              </a:rPr>
              <a:t>Risolvere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seguente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disequazione: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046439" y="688020"/>
            <a:ext cx="51562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65">
                <a:solidFill>
                  <a:srgbClr val="0000FF"/>
                </a:solidFill>
                <a:latin typeface="Tahoma"/>
                <a:cs typeface="Tahoma"/>
              </a:rPr>
              <a:t>2</a:t>
            </a:r>
            <a:r>
              <a:rPr dirty="0" baseline="16666" sz="750" spc="-37">
                <a:solidFill>
                  <a:srgbClr val="0000FF"/>
                </a:solidFill>
                <a:latin typeface="Lucida Sans Unicode"/>
                <a:cs typeface="Lucida Sans Unicode"/>
              </a:rPr>
              <a:t>1+</a:t>
            </a:r>
            <a:r>
              <a:rPr dirty="0" baseline="16666" sz="750" spc="-15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baseline="16666" sz="750" i="1">
                <a:solidFill>
                  <a:srgbClr val="0000FF"/>
                </a:solidFill>
                <a:latin typeface="Arial"/>
                <a:cs typeface="Arial"/>
              </a:rPr>
              <a:t>   </a:t>
            </a:r>
            <a:r>
              <a:rPr dirty="0" baseline="16666" sz="750" spc="-97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spc="-50" i="1">
                <a:solidFill>
                  <a:srgbClr val="0000FF"/>
                </a:solidFill>
                <a:latin typeface="Verdana"/>
                <a:cs typeface="Verdana"/>
              </a:rPr>
              <a:t>&gt;</a:t>
            </a:r>
            <a:r>
              <a:rPr dirty="0" sz="1000" spc="-75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1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124887" y="646045"/>
            <a:ext cx="161290" cy="920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147320" algn="l"/>
              </a:tabLst>
            </a:pPr>
            <a:r>
              <a:rPr dirty="0" sz="500" spc="-5" u="sng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500" spc="-5" u="sng">
                <a:solidFill>
                  <a:srgbClr val="0000FF"/>
                </a:solidFill>
                <a:latin typeface="Times New Roman"/>
                <a:cs typeface="Times New Roman"/>
              </a:rPr>
              <a:t>  </a:t>
            </a:r>
            <a:r>
              <a:rPr dirty="0" sz="500" spc="-65" u="sng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500" spc="-10" i="1" u="sng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sz="500" spc="-5" u="sng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500" u="sng">
                <a:solidFill>
                  <a:srgbClr val="0000FF"/>
                </a:solidFill>
                <a:latin typeface="Times New Roman"/>
                <a:cs typeface="Times New Roman"/>
              </a:rPr>
              <a:t>	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40"/>
              <a:t>Agnese</a:t>
            </a:r>
            <a:r>
              <a:rPr dirty="0" spc="15"/>
              <a:t> </a:t>
            </a:r>
            <a:r>
              <a:rPr dirty="0" spc="-10"/>
              <a:t>Di</a:t>
            </a:r>
            <a:r>
              <a:rPr dirty="0" spc="15"/>
              <a:t> </a:t>
            </a:r>
            <a:r>
              <a:rPr dirty="0" spc="-30"/>
              <a:t>Castro</a:t>
            </a:r>
          </a:p>
        </p:txBody>
      </p:sp>
      <p:sp>
        <p:nvSpPr>
          <p:cNvPr id="25" name="object 25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0"/>
              <a:t>Es</a:t>
            </a:r>
            <a:r>
              <a:rPr dirty="0" spc="-5"/>
              <a:t>p</a:t>
            </a:r>
            <a:r>
              <a:rPr dirty="0" spc="-40"/>
              <a:t>onenziale</a:t>
            </a:r>
            <a:r>
              <a:rPr dirty="0" spc="15"/>
              <a:t> </a:t>
            </a:r>
            <a:r>
              <a:rPr dirty="0" spc="50"/>
              <a:t>&amp;</a:t>
            </a:r>
            <a:r>
              <a:rPr dirty="0" spc="15"/>
              <a:t> </a:t>
            </a:r>
            <a:r>
              <a:rPr dirty="0" spc="-25"/>
              <a:t>Log</a:t>
            </a:r>
            <a:r>
              <a:rPr dirty="0" spc="-40"/>
              <a:t>a</a:t>
            </a:r>
            <a:r>
              <a:rPr dirty="0" spc="-25"/>
              <a:t>ritmo:</a:t>
            </a:r>
            <a:r>
              <a:rPr dirty="0" spc="75"/>
              <a:t> </a:t>
            </a:r>
            <a:r>
              <a:rPr dirty="0" spc="-35"/>
              <a:t>p</a:t>
            </a:r>
            <a:r>
              <a:rPr dirty="0" spc="-50"/>
              <a:t>a</a:t>
            </a:r>
            <a:r>
              <a:rPr dirty="0" spc="-25"/>
              <a:t>rte</a:t>
            </a:r>
            <a:r>
              <a:rPr dirty="0" spc="15"/>
              <a:t> </a:t>
            </a:r>
            <a:r>
              <a:rPr dirty="0" spc="-55"/>
              <a:t>4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3458971" y="3367563"/>
            <a:ext cx="5473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25">
                <a:solidFill>
                  <a:srgbClr val="7A0000"/>
                </a:solidFill>
                <a:latin typeface="Lucida Sans Unicode"/>
                <a:cs typeface="Lucida Sans Unicode"/>
              </a:rPr>
              <a:t>Unitelma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Sapienza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FFF"/>
                </a:solidFill>
                <a:latin typeface="Lucida Sans Unicode"/>
                <a:cs typeface="Lucida Sans Unicode"/>
              </a:rPr>
              <a:t>21/34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9718" y="24034"/>
            <a:ext cx="40449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svolti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1115">
              <a:lnSpc>
                <a:spcPct val="100000"/>
              </a:lnSpc>
            </a:pPr>
            <a:r>
              <a:rPr dirty="0" sz="1000" spc="-50">
                <a:solidFill>
                  <a:srgbClr val="007F00"/>
                </a:solidFill>
              </a:rPr>
              <a:t>Esercizio</a:t>
            </a:r>
            <a:endParaRPr sz="1000"/>
          </a:p>
        </p:txBody>
      </p:sp>
      <p:sp>
        <p:nvSpPr>
          <p:cNvPr id="5" name="object 5"/>
          <p:cNvSpPr/>
          <p:nvPr/>
        </p:nvSpPr>
        <p:spPr>
          <a:xfrm>
            <a:off x="75729" y="321791"/>
            <a:ext cx="4456607" cy="1016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468835" y="781761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77330" y="832561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234011"/>
            <a:ext cx="50800" cy="5604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297511"/>
            <a:ext cx="50800" cy="49694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5729" y="404356"/>
            <a:ext cx="4457065" cy="441325"/>
          </a:xfrm>
          <a:custGeom>
            <a:avLst/>
            <a:gdLst/>
            <a:ahLst/>
            <a:cxnLst/>
            <a:rect l="l" t="t" r="r" b="b"/>
            <a:pathLst>
              <a:path w="4457065" h="441325">
                <a:moveTo>
                  <a:pt x="4456606" y="0"/>
                </a:moveTo>
                <a:lnTo>
                  <a:pt x="0" y="0"/>
                </a:lnTo>
                <a:lnTo>
                  <a:pt x="0" y="390104"/>
                </a:lnTo>
                <a:lnTo>
                  <a:pt x="16636" y="427618"/>
                </a:lnTo>
                <a:lnTo>
                  <a:pt x="4405806" y="440904"/>
                </a:lnTo>
                <a:lnTo>
                  <a:pt x="4420049" y="438859"/>
                </a:lnTo>
                <a:lnTo>
                  <a:pt x="4451170" y="412901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284811"/>
            <a:ext cx="0" cy="528955"/>
          </a:xfrm>
          <a:custGeom>
            <a:avLst/>
            <a:gdLst/>
            <a:ahLst/>
            <a:cxnLst/>
            <a:rect l="l" t="t" r="r" b="b"/>
            <a:pathLst>
              <a:path w="0" h="528955">
                <a:moveTo>
                  <a:pt x="0" y="528699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27211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25941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24671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227661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49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13830" y="422361"/>
            <a:ext cx="1865630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0">
                <a:latin typeface="Tahoma"/>
                <a:cs typeface="Tahoma"/>
              </a:rPr>
              <a:t>Risolvere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seguente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disequazione: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046439" y="688020"/>
            <a:ext cx="51562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65">
                <a:solidFill>
                  <a:srgbClr val="0000FF"/>
                </a:solidFill>
                <a:latin typeface="Tahoma"/>
                <a:cs typeface="Tahoma"/>
              </a:rPr>
              <a:t>2</a:t>
            </a:r>
            <a:r>
              <a:rPr dirty="0" baseline="16666" sz="750" spc="-37">
                <a:solidFill>
                  <a:srgbClr val="0000FF"/>
                </a:solidFill>
                <a:latin typeface="Lucida Sans Unicode"/>
                <a:cs typeface="Lucida Sans Unicode"/>
              </a:rPr>
              <a:t>1+</a:t>
            </a:r>
            <a:r>
              <a:rPr dirty="0" baseline="16666" sz="750" spc="-15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baseline="16666" sz="750" i="1">
                <a:solidFill>
                  <a:srgbClr val="0000FF"/>
                </a:solidFill>
                <a:latin typeface="Arial"/>
                <a:cs typeface="Arial"/>
              </a:rPr>
              <a:t>   </a:t>
            </a:r>
            <a:r>
              <a:rPr dirty="0" baseline="16666" sz="750" spc="-97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spc="-50" i="1">
                <a:solidFill>
                  <a:srgbClr val="0000FF"/>
                </a:solidFill>
                <a:latin typeface="Verdana"/>
                <a:cs typeface="Verdana"/>
              </a:rPr>
              <a:t>&gt;</a:t>
            </a:r>
            <a:r>
              <a:rPr dirty="0" sz="1000" spc="-75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1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124887" y="646045"/>
            <a:ext cx="161290" cy="920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147320" algn="l"/>
              </a:tabLst>
            </a:pPr>
            <a:r>
              <a:rPr dirty="0" sz="500" spc="-5" u="sng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500" spc="-5" u="sng">
                <a:solidFill>
                  <a:srgbClr val="0000FF"/>
                </a:solidFill>
                <a:latin typeface="Times New Roman"/>
                <a:cs typeface="Times New Roman"/>
              </a:rPr>
              <a:t>  </a:t>
            </a:r>
            <a:r>
              <a:rPr dirty="0" sz="500" spc="-65" u="sng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500" spc="-10" i="1" u="sng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sz="500" spc="-5" u="sng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500" u="sng">
                <a:solidFill>
                  <a:srgbClr val="0000FF"/>
                </a:solidFill>
                <a:latin typeface="Times New Roman"/>
                <a:cs typeface="Times New Roman"/>
              </a:rPr>
              <a:t>	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13830" y="927224"/>
            <a:ext cx="208915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40">
                <a:latin typeface="Tahoma"/>
                <a:cs typeface="Tahoma"/>
              </a:rPr>
              <a:t>ro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20">
                <a:latin typeface="Tahoma"/>
                <a:cs typeface="Tahoma"/>
              </a:rPr>
              <a:t>rie</a:t>
            </a:r>
            <a:r>
              <a:rPr dirty="0" sz="1000" spc="-30">
                <a:latin typeface="Tahoma"/>
                <a:cs typeface="Tahoma"/>
              </a:rPr>
              <a:t>t</a:t>
            </a:r>
            <a:r>
              <a:rPr dirty="0" sz="1000" spc="-540">
                <a:latin typeface="Tahoma"/>
                <a:cs typeface="Tahoma"/>
              </a:rPr>
              <a:t>`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degli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es</a:t>
            </a:r>
            <a:r>
              <a:rPr dirty="0" sz="1000" spc="-50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onenziali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ha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40"/>
              <a:t>Agnese</a:t>
            </a:r>
            <a:r>
              <a:rPr dirty="0" spc="15"/>
              <a:t> </a:t>
            </a:r>
            <a:r>
              <a:rPr dirty="0" spc="-10"/>
              <a:t>Di</a:t>
            </a:r>
            <a:r>
              <a:rPr dirty="0" spc="15"/>
              <a:t> </a:t>
            </a:r>
            <a:r>
              <a:rPr dirty="0" spc="-30"/>
              <a:t>Castro</a:t>
            </a:r>
          </a:p>
        </p:txBody>
      </p:sp>
      <p:sp>
        <p:nvSpPr>
          <p:cNvPr id="26" name="object 26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0"/>
              <a:t>Es</a:t>
            </a:r>
            <a:r>
              <a:rPr dirty="0" spc="-5"/>
              <a:t>p</a:t>
            </a:r>
            <a:r>
              <a:rPr dirty="0" spc="-40"/>
              <a:t>onenziale</a:t>
            </a:r>
            <a:r>
              <a:rPr dirty="0" spc="15"/>
              <a:t> </a:t>
            </a:r>
            <a:r>
              <a:rPr dirty="0" spc="50"/>
              <a:t>&amp;</a:t>
            </a:r>
            <a:r>
              <a:rPr dirty="0" spc="15"/>
              <a:t> </a:t>
            </a:r>
            <a:r>
              <a:rPr dirty="0" spc="-25"/>
              <a:t>Log</a:t>
            </a:r>
            <a:r>
              <a:rPr dirty="0" spc="-40"/>
              <a:t>a</a:t>
            </a:r>
            <a:r>
              <a:rPr dirty="0" spc="-25"/>
              <a:t>ritmo:</a:t>
            </a:r>
            <a:r>
              <a:rPr dirty="0" spc="75"/>
              <a:t> </a:t>
            </a:r>
            <a:r>
              <a:rPr dirty="0" spc="-35"/>
              <a:t>p</a:t>
            </a:r>
            <a:r>
              <a:rPr dirty="0" spc="-50"/>
              <a:t>a</a:t>
            </a:r>
            <a:r>
              <a:rPr dirty="0" spc="-25"/>
              <a:t>rte</a:t>
            </a:r>
            <a:r>
              <a:rPr dirty="0" spc="15"/>
              <a:t> </a:t>
            </a:r>
            <a:r>
              <a:rPr dirty="0" spc="-55"/>
              <a:t>4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3458971" y="3367563"/>
            <a:ext cx="5473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25">
                <a:solidFill>
                  <a:srgbClr val="7A0000"/>
                </a:solidFill>
                <a:latin typeface="Lucida Sans Unicode"/>
                <a:cs typeface="Lucida Sans Unicode"/>
              </a:rPr>
              <a:t>Unitelma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Sapienza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FFF"/>
                </a:solidFill>
                <a:latin typeface="Lucida Sans Unicode"/>
                <a:cs typeface="Lucida Sans Unicode"/>
              </a:rPr>
              <a:t>21/34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4974" y="24034"/>
            <a:ext cx="73406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</a:rPr>
              <a:t>Disequazioni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50">
                <a:solidFill>
                  <a:srgbClr val="7A0000"/>
                </a:solidFill>
                <a:latin typeface="Lucida Sans Unicode"/>
                <a:cs typeface="Lucida Sans Unicode"/>
              </a:rPr>
              <a:t>es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</a:rPr>
              <a:t>p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</a:rPr>
              <a:t>onenziali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40"/>
              <a:t>Disequazioni</a:t>
            </a:r>
            <a:r>
              <a:rPr dirty="0" spc="135"/>
              <a:t> </a:t>
            </a:r>
            <a:r>
              <a:rPr dirty="0" spc="-95"/>
              <a:t>es</a:t>
            </a:r>
            <a:r>
              <a:rPr dirty="0" spc="-65"/>
              <a:t>p</a:t>
            </a:r>
            <a:r>
              <a:rPr dirty="0" spc="-40"/>
              <a:t>onenziali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75297" y="1028255"/>
            <a:ext cx="1518920" cy="193675"/>
          </a:xfrm>
          <a:prstGeom prst="rect">
            <a:avLst/>
          </a:prstGeom>
          <a:ln w="5054">
            <a:solidFill>
              <a:srgbClr val="0000FF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37465">
              <a:lnSpc>
                <a:spcPct val="100000"/>
              </a:lnSpc>
              <a:tabLst>
                <a:tab pos="704850" algn="l"/>
              </a:tabLst>
            </a:pPr>
            <a:r>
              <a:rPr dirty="0" sz="1000" spc="-30" i="1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dirty="0" baseline="27777" sz="1050" spc="-22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baseline="27777" sz="1050" i="1">
                <a:solidFill>
                  <a:srgbClr val="0000FF"/>
                </a:solidFill>
                <a:latin typeface="Arial"/>
                <a:cs typeface="Arial"/>
              </a:rPr>
              <a:t>  </a:t>
            </a:r>
            <a:r>
              <a:rPr dirty="0" sz="1000" spc="-50" i="1">
                <a:solidFill>
                  <a:srgbClr val="0000FF"/>
                </a:solidFill>
                <a:latin typeface="Verdana"/>
                <a:cs typeface="Verdana"/>
              </a:rPr>
              <a:t>&gt;</a:t>
            </a:r>
            <a:r>
              <a:rPr dirty="0" sz="1000" spc="-75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spc="30" i="1">
                <a:solidFill>
                  <a:srgbClr val="0000FF"/>
                </a:solidFill>
                <a:latin typeface="Calibri"/>
                <a:cs typeface="Calibri"/>
              </a:rPr>
              <a:t>b</a:t>
            </a:r>
            <a:r>
              <a:rPr dirty="0" sz="1000" spc="-95" i="1">
                <a:solidFill>
                  <a:srgbClr val="0000FF"/>
                </a:solidFill>
                <a:latin typeface="Verdana"/>
                <a:cs typeface="Verdana"/>
              </a:rPr>
              <a:t>,</a:t>
            </a:r>
            <a:r>
              <a:rPr dirty="0" sz="1000" i="1">
                <a:solidFill>
                  <a:srgbClr val="0000FF"/>
                </a:solidFill>
                <a:latin typeface="Verdana"/>
                <a:cs typeface="Verdana"/>
              </a:rPr>
              <a:t>	</a:t>
            </a:r>
            <a:r>
              <a:rPr dirty="0" sz="1000" spc="-40" i="1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dirty="0" sz="1000" spc="60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 spc="-50" i="1">
                <a:solidFill>
                  <a:srgbClr val="0000FF"/>
                </a:solidFill>
                <a:latin typeface="Verdana"/>
                <a:cs typeface="Verdana"/>
              </a:rPr>
              <a:t>&gt;</a:t>
            </a:r>
            <a:r>
              <a:rPr dirty="0" sz="1000" spc="-75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0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13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85">
                <a:solidFill>
                  <a:srgbClr val="0000FF"/>
                </a:solidFill>
                <a:latin typeface="Tahoma"/>
                <a:cs typeface="Tahoma"/>
              </a:rPr>
              <a:t>e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13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40" i="1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dirty="0" sz="1000" spc="60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 spc="-20">
                <a:solidFill>
                  <a:srgbClr val="0000FF"/>
                </a:solidFill>
                <a:latin typeface="Lucida Sans Unicode"/>
                <a:cs typeface="Lucida Sans Unicode"/>
              </a:rPr>
              <a:t>/</a:t>
            </a:r>
            <a:r>
              <a:rPr dirty="0" sz="1000" spc="40">
                <a:solidFill>
                  <a:srgbClr val="0000FF"/>
                </a:solidFill>
                <a:latin typeface="Tahoma"/>
                <a:cs typeface="Tahoma"/>
              </a:rPr>
              <a:t>=</a:t>
            </a:r>
            <a:r>
              <a:rPr dirty="0" sz="1000" spc="-4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252637" y="1048725"/>
            <a:ext cx="8191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85">
                <a:latin typeface="Tahoma"/>
                <a:cs typeface="Tahoma"/>
              </a:rPr>
              <a:t>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513888" y="1028255"/>
            <a:ext cx="1518920" cy="193675"/>
          </a:xfrm>
          <a:prstGeom prst="rect">
            <a:avLst/>
          </a:prstGeom>
          <a:ln w="5054">
            <a:solidFill>
              <a:srgbClr val="0000FF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37465">
              <a:lnSpc>
                <a:spcPct val="100000"/>
              </a:lnSpc>
              <a:tabLst>
                <a:tab pos="704850" algn="l"/>
              </a:tabLst>
            </a:pPr>
            <a:r>
              <a:rPr dirty="0" sz="1000" spc="-30" i="1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dirty="0" baseline="27777" sz="1050" spc="-22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baseline="27777" sz="1050" i="1">
                <a:solidFill>
                  <a:srgbClr val="0000FF"/>
                </a:solidFill>
                <a:latin typeface="Arial"/>
                <a:cs typeface="Arial"/>
              </a:rPr>
              <a:t>  </a:t>
            </a:r>
            <a:r>
              <a:rPr dirty="0" sz="1000" spc="-50" i="1">
                <a:solidFill>
                  <a:srgbClr val="0000FF"/>
                </a:solidFill>
                <a:latin typeface="Verdana"/>
                <a:cs typeface="Verdana"/>
              </a:rPr>
              <a:t>&lt;</a:t>
            </a:r>
            <a:r>
              <a:rPr dirty="0" sz="1000" spc="-75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spc="30" i="1">
                <a:solidFill>
                  <a:srgbClr val="0000FF"/>
                </a:solidFill>
                <a:latin typeface="Calibri"/>
                <a:cs typeface="Calibri"/>
              </a:rPr>
              <a:t>b</a:t>
            </a:r>
            <a:r>
              <a:rPr dirty="0" sz="1000" spc="-95" i="1">
                <a:solidFill>
                  <a:srgbClr val="0000FF"/>
                </a:solidFill>
                <a:latin typeface="Verdana"/>
                <a:cs typeface="Verdana"/>
              </a:rPr>
              <a:t>,</a:t>
            </a:r>
            <a:r>
              <a:rPr dirty="0" sz="1000" i="1">
                <a:solidFill>
                  <a:srgbClr val="0000FF"/>
                </a:solidFill>
                <a:latin typeface="Verdana"/>
                <a:cs typeface="Verdana"/>
              </a:rPr>
              <a:t>	</a:t>
            </a:r>
            <a:r>
              <a:rPr dirty="0" sz="1000" spc="-40" i="1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dirty="0" sz="1000" spc="60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 spc="-50" i="1">
                <a:solidFill>
                  <a:srgbClr val="0000FF"/>
                </a:solidFill>
                <a:latin typeface="Verdana"/>
                <a:cs typeface="Verdana"/>
              </a:rPr>
              <a:t>&gt;</a:t>
            </a:r>
            <a:r>
              <a:rPr dirty="0" sz="1000" spc="-75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0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13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85">
                <a:solidFill>
                  <a:srgbClr val="0000FF"/>
                </a:solidFill>
                <a:latin typeface="Tahoma"/>
                <a:cs typeface="Tahoma"/>
              </a:rPr>
              <a:t>e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13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40" i="1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dirty="0" sz="1000" spc="60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 spc="-20">
                <a:solidFill>
                  <a:srgbClr val="0000FF"/>
                </a:solidFill>
                <a:latin typeface="Lucida Sans Unicode"/>
                <a:cs typeface="Lucida Sans Unicode"/>
              </a:rPr>
              <a:t>/</a:t>
            </a:r>
            <a:r>
              <a:rPr dirty="0" sz="1000" spc="40">
                <a:solidFill>
                  <a:srgbClr val="0000FF"/>
                </a:solidFill>
                <a:latin typeface="Tahoma"/>
                <a:cs typeface="Tahoma"/>
              </a:rPr>
              <a:t>=</a:t>
            </a:r>
            <a:r>
              <a:rPr dirty="0" sz="1000" spc="-4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136660" y="1721275"/>
            <a:ext cx="335280" cy="1917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5" b="1">
                <a:solidFill>
                  <a:srgbClr val="FF0000"/>
                </a:solidFill>
                <a:latin typeface="Arial"/>
                <a:cs typeface="Arial"/>
              </a:rPr>
              <a:t>b</a:t>
            </a:r>
            <a:r>
              <a:rPr dirty="0" sz="1000" spc="-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≤</a:t>
            </a:r>
            <a:r>
              <a:rPr dirty="0" sz="1000" spc="-4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15" b="1">
                <a:solidFill>
                  <a:srgbClr val="FF0000"/>
                </a:solidFill>
                <a:latin typeface="Arial"/>
                <a:cs typeface="Arial"/>
              </a:rPr>
              <a:t>0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40"/>
              <a:t>Agnese</a:t>
            </a:r>
            <a:r>
              <a:rPr dirty="0" spc="15"/>
              <a:t> </a:t>
            </a:r>
            <a:r>
              <a:rPr dirty="0" spc="-10"/>
              <a:t>Di</a:t>
            </a:r>
            <a:r>
              <a:rPr dirty="0" spc="15"/>
              <a:t> </a:t>
            </a:r>
            <a:r>
              <a:rPr dirty="0" spc="-30"/>
              <a:t>Castro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0"/>
              <a:t>Es</a:t>
            </a:r>
            <a:r>
              <a:rPr dirty="0" spc="-5"/>
              <a:t>p</a:t>
            </a:r>
            <a:r>
              <a:rPr dirty="0" spc="-40"/>
              <a:t>onenziale</a:t>
            </a:r>
            <a:r>
              <a:rPr dirty="0" spc="15"/>
              <a:t> </a:t>
            </a:r>
            <a:r>
              <a:rPr dirty="0" spc="50"/>
              <a:t>&amp;</a:t>
            </a:r>
            <a:r>
              <a:rPr dirty="0" spc="15"/>
              <a:t> </a:t>
            </a:r>
            <a:r>
              <a:rPr dirty="0" spc="-25"/>
              <a:t>Log</a:t>
            </a:r>
            <a:r>
              <a:rPr dirty="0" spc="-40"/>
              <a:t>a</a:t>
            </a:r>
            <a:r>
              <a:rPr dirty="0" spc="-25"/>
              <a:t>ritmo:</a:t>
            </a:r>
            <a:r>
              <a:rPr dirty="0" spc="75"/>
              <a:t> </a:t>
            </a:r>
            <a:r>
              <a:rPr dirty="0" spc="-35"/>
              <a:t>p</a:t>
            </a:r>
            <a:r>
              <a:rPr dirty="0" spc="-50"/>
              <a:t>a</a:t>
            </a:r>
            <a:r>
              <a:rPr dirty="0" spc="-25"/>
              <a:t>rte</a:t>
            </a:r>
            <a:r>
              <a:rPr dirty="0" spc="15"/>
              <a:t> </a:t>
            </a:r>
            <a:r>
              <a:rPr dirty="0" spc="-55"/>
              <a:t>4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3458971" y="3367563"/>
            <a:ext cx="5473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25">
                <a:solidFill>
                  <a:srgbClr val="7A0000"/>
                </a:solidFill>
                <a:latin typeface="Lucida Sans Unicode"/>
                <a:cs typeface="Lucida Sans Unicode"/>
              </a:rPr>
              <a:t>Unitelma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Sapienza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0">
                <a:solidFill>
                  <a:srgbClr val="FFFFFF"/>
                </a:solidFill>
                <a:latin typeface="Lucida Sans Unicode"/>
                <a:cs typeface="Lucida Sans Unicode"/>
              </a:rPr>
              <a:t>4/34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9718" y="24034"/>
            <a:ext cx="40449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svolti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1115">
              <a:lnSpc>
                <a:spcPct val="100000"/>
              </a:lnSpc>
            </a:pPr>
            <a:r>
              <a:rPr dirty="0" sz="1000" spc="-50">
                <a:solidFill>
                  <a:srgbClr val="007F00"/>
                </a:solidFill>
              </a:rPr>
              <a:t>Esercizio</a:t>
            </a:r>
            <a:endParaRPr sz="1000"/>
          </a:p>
        </p:txBody>
      </p:sp>
      <p:sp>
        <p:nvSpPr>
          <p:cNvPr id="5" name="object 5"/>
          <p:cNvSpPr/>
          <p:nvPr/>
        </p:nvSpPr>
        <p:spPr>
          <a:xfrm>
            <a:off x="75729" y="321791"/>
            <a:ext cx="4456607" cy="1016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468835" y="781761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77330" y="832561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234011"/>
            <a:ext cx="50800" cy="5604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297511"/>
            <a:ext cx="50800" cy="49694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5729" y="404356"/>
            <a:ext cx="4457065" cy="441325"/>
          </a:xfrm>
          <a:custGeom>
            <a:avLst/>
            <a:gdLst/>
            <a:ahLst/>
            <a:cxnLst/>
            <a:rect l="l" t="t" r="r" b="b"/>
            <a:pathLst>
              <a:path w="4457065" h="441325">
                <a:moveTo>
                  <a:pt x="4456606" y="0"/>
                </a:moveTo>
                <a:lnTo>
                  <a:pt x="0" y="0"/>
                </a:lnTo>
                <a:lnTo>
                  <a:pt x="0" y="390104"/>
                </a:lnTo>
                <a:lnTo>
                  <a:pt x="16636" y="427618"/>
                </a:lnTo>
                <a:lnTo>
                  <a:pt x="4405806" y="440904"/>
                </a:lnTo>
                <a:lnTo>
                  <a:pt x="4420049" y="438859"/>
                </a:lnTo>
                <a:lnTo>
                  <a:pt x="4451170" y="412901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284811"/>
            <a:ext cx="0" cy="528955"/>
          </a:xfrm>
          <a:custGeom>
            <a:avLst/>
            <a:gdLst/>
            <a:ahLst/>
            <a:cxnLst/>
            <a:rect l="l" t="t" r="r" b="b"/>
            <a:pathLst>
              <a:path w="0" h="528955">
                <a:moveTo>
                  <a:pt x="0" y="528699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27211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25941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24671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227661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49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13830" y="422361"/>
            <a:ext cx="1865630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0">
                <a:latin typeface="Tahoma"/>
                <a:cs typeface="Tahoma"/>
              </a:rPr>
              <a:t>Risolvere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seguente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disequazione: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046439" y="688020"/>
            <a:ext cx="51562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65">
                <a:solidFill>
                  <a:srgbClr val="0000FF"/>
                </a:solidFill>
                <a:latin typeface="Tahoma"/>
                <a:cs typeface="Tahoma"/>
              </a:rPr>
              <a:t>2</a:t>
            </a:r>
            <a:r>
              <a:rPr dirty="0" baseline="16666" sz="750" spc="-37">
                <a:solidFill>
                  <a:srgbClr val="0000FF"/>
                </a:solidFill>
                <a:latin typeface="Lucida Sans Unicode"/>
                <a:cs typeface="Lucida Sans Unicode"/>
              </a:rPr>
              <a:t>1+</a:t>
            </a:r>
            <a:r>
              <a:rPr dirty="0" baseline="16666" sz="750" spc="-15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baseline="16666" sz="750" i="1">
                <a:solidFill>
                  <a:srgbClr val="0000FF"/>
                </a:solidFill>
                <a:latin typeface="Arial"/>
                <a:cs typeface="Arial"/>
              </a:rPr>
              <a:t>   </a:t>
            </a:r>
            <a:r>
              <a:rPr dirty="0" baseline="16666" sz="750" spc="-97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spc="-50" i="1">
                <a:solidFill>
                  <a:srgbClr val="0000FF"/>
                </a:solidFill>
                <a:latin typeface="Verdana"/>
                <a:cs typeface="Verdana"/>
              </a:rPr>
              <a:t>&gt;</a:t>
            </a:r>
            <a:r>
              <a:rPr dirty="0" sz="1000" spc="-75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1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124887" y="646045"/>
            <a:ext cx="161290" cy="920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147320" algn="l"/>
              </a:tabLst>
            </a:pPr>
            <a:r>
              <a:rPr dirty="0" sz="500" spc="-5" u="sng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500" spc="-5" u="sng">
                <a:solidFill>
                  <a:srgbClr val="0000FF"/>
                </a:solidFill>
                <a:latin typeface="Times New Roman"/>
                <a:cs typeface="Times New Roman"/>
              </a:rPr>
              <a:t>  </a:t>
            </a:r>
            <a:r>
              <a:rPr dirty="0" sz="500" spc="-65" u="sng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500" spc="-10" i="1" u="sng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sz="500" spc="-5" u="sng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500" u="sng">
                <a:solidFill>
                  <a:srgbClr val="0000FF"/>
                </a:solidFill>
                <a:latin typeface="Times New Roman"/>
                <a:cs typeface="Times New Roman"/>
              </a:rPr>
              <a:t>	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13830" y="927224"/>
            <a:ext cx="2089150" cy="292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40">
                <a:latin typeface="Tahoma"/>
                <a:cs typeface="Tahoma"/>
              </a:rPr>
              <a:t>ro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20">
                <a:latin typeface="Tahoma"/>
                <a:cs typeface="Tahoma"/>
              </a:rPr>
              <a:t>rie</a:t>
            </a:r>
            <a:r>
              <a:rPr dirty="0" sz="1000" spc="-30">
                <a:latin typeface="Tahoma"/>
                <a:cs typeface="Tahoma"/>
              </a:rPr>
              <a:t>t</a:t>
            </a:r>
            <a:r>
              <a:rPr dirty="0" sz="1000" spc="-540">
                <a:latin typeface="Tahoma"/>
                <a:cs typeface="Tahoma"/>
              </a:rPr>
              <a:t>`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degli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es</a:t>
            </a:r>
            <a:r>
              <a:rPr dirty="0" sz="1000" spc="-50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onenziali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ha</a:t>
            </a:r>
            <a:endParaRPr sz="1000">
              <a:latin typeface="Tahoma"/>
              <a:cs typeface="Tahoma"/>
            </a:endParaRPr>
          </a:p>
          <a:p>
            <a:pPr marL="1380490">
              <a:lnSpc>
                <a:spcPct val="100000"/>
              </a:lnSpc>
              <a:spcBef>
                <a:spcPts val="530"/>
              </a:spcBef>
              <a:tabLst>
                <a:tab pos="1515745" algn="l"/>
              </a:tabLst>
            </a:pPr>
            <a:r>
              <a:rPr dirty="0" sz="500" spc="-5" u="sng">
                <a:latin typeface="Times New Roman"/>
                <a:cs typeface="Times New Roman"/>
              </a:rPr>
              <a:t> </a:t>
            </a:r>
            <a:r>
              <a:rPr dirty="0" sz="500" spc="-5" u="sng">
                <a:latin typeface="Times New Roman"/>
                <a:cs typeface="Times New Roman"/>
              </a:rPr>
              <a:t>  </a:t>
            </a:r>
            <a:r>
              <a:rPr dirty="0" sz="500" spc="-65" u="sng">
                <a:latin typeface="Times New Roman"/>
                <a:cs typeface="Times New Roman"/>
              </a:rPr>
              <a:t> </a:t>
            </a:r>
            <a:r>
              <a:rPr dirty="0" sz="500" spc="-10" i="1" u="sng">
                <a:latin typeface="Arial"/>
                <a:cs typeface="Arial"/>
              </a:rPr>
              <a:t>x</a:t>
            </a:r>
            <a:r>
              <a:rPr dirty="0" sz="500" spc="-5" u="sng">
                <a:latin typeface="Times New Roman"/>
                <a:cs typeface="Times New Roman"/>
              </a:rPr>
              <a:t> </a:t>
            </a:r>
            <a:r>
              <a:rPr dirty="0" sz="500" u="sng">
                <a:latin typeface="Times New Roman"/>
                <a:cs typeface="Times New Roman"/>
              </a:rPr>
              <a:t>	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403756" y="1145840"/>
            <a:ext cx="1054100" cy="2146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913765" algn="l"/>
              </a:tabLst>
            </a:pPr>
            <a:r>
              <a:rPr dirty="0" sz="1000" spc="65">
                <a:latin typeface="Tahoma"/>
                <a:cs typeface="Tahoma"/>
              </a:rPr>
              <a:t>2</a:t>
            </a:r>
            <a:r>
              <a:rPr dirty="0" baseline="16666" sz="750" spc="-37">
                <a:latin typeface="Lucida Sans Unicode"/>
                <a:cs typeface="Lucida Sans Unicode"/>
              </a:rPr>
              <a:t>1+</a:t>
            </a:r>
            <a:r>
              <a:rPr dirty="0" baseline="16666" sz="750" spc="-15" i="1">
                <a:latin typeface="Arial"/>
                <a:cs typeface="Arial"/>
              </a:rPr>
              <a:t>x</a:t>
            </a:r>
            <a:r>
              <a:rPr dirty="0" baseline="16666" sz="750" i="1">
                <a:latin typeface="Arial"/>
                <a:cs typeface="Arial"/>
              </a:rPr>
              <a:t>   </a:t>
            </a:r>
            <a:r>
              <a:rPr dirty="0" baseline="16666" sz="750" spc="-97" i="1">
                <a:latin typeface="Arial"/>
                <a:cs typeface="Arial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2</a:t>
            </a:r>
            <a:r>
              <a:rPr dirty="0" baseline="31746" sz="1050" spc="-120">
                <a:latin typeface="Lucida Sans Unicode"/>
                <a:cs typeface="Lucida Sans Unicode"/>
              </a:rPr>
              <a:t>0</a:t>
            </a:r>
            <a:r>
              <a:rPr dirty="0" baseline="31746" sz="1050">
                <a:latin typeface="Lucida Sans Unicode"/>
                <a:cs typeface="Lucida Sans Unicode"/>
              </a:rPr>
              <a:t>	</a:t>
            </a:r>
            <a:r>
              <a:rPr dirty="0" sz="1000" spc="-220">
                <a:latin typeface="Lucida Sans Unicode"/>
                <a:cs typeface="Lucida Sans Unicode"/>
              </a:rPr>
              <a:t>⇔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717660" y="1083981"/>
            <a:ext cx="8382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25" i="1">
                <a:latin typeface="Calibri"/>
                <a:cs typeface="Calibri"/>
              </a:rPr>
              <a:t>x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2621407" y="1245819"/>
            <a:ext cx="288290" cy="0"/>
          </a:xfrm>
          <a:custGeom>
            <a:avLst/>
            <a:gdLst/>
            <a:ahLst/>
            <a:cxnLst/>
            <a:rect l="l" t="t" r="r" b="b"/>
            <a:pathLst>
              <a:path w="288289" h="0">
                <a:moveTo>
                  <a:pt x="0" y="0"/>
                </a:moveTo>
                <a:lnTo>
                  <a:pt x="287845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2608707" y="1256358"/>
            <a:ext cx="30162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946882" y="1169566"/>
            <a:ext cx="25781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40"/>
              <a:t>Agnese</a:t>
            </a:r>
            <a:r>
              <a:rPr dirty="0" spc="15"/>
              <a:t> </a:t>
            </a:r>
            <a:r>
              <a:rPr dirty="0" spc="-10"/>
              <a:t>Di</a:t>
            </a:r>
            <a:r>
              <a:rPr dirty="0" spc="15"/>
              <a:t> </a:t>
            </a:r>
            <a:r>
              <a:rPr dirty="0" spc="-30"/>
              <a:t>Castro</a:t>
            </a:r>
          </a:p>
        </p:txBody>
      </p:sp>
      <p:sp>
        <p:nvSpPr>
          <p:cNvPr id="31" name="object 31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0"/>
              <a:t>Es</a:t>
            </a:r>
            <a:r>
              <a:rPr dirty="0" spc="-5"/>
              <a:t>p</a:t>
            </a:r>
            <a:r>
              <a:rPr dirty="0" spc="-40"/>
              <a:t>onenziale</a:t>
            </a:r>
            <a:r>
              <a:rPr dirty="0" spc="15"/>
              <a:t> </a:t>
            </a:r>
            <a:r>
              <a:rPr dirty="0" spc="50"/>
              <a:t>&amp;</a:t>
            </a:r>
            <a:r>
              <a:rPr dirty="0" spc="15"/>
              <a:t> </a:t>
            </a:r>
            <a:r>
              <a:rPr dirty="0" spc="-25"/>
              <a:t>Log</a:t>
            </a:r>
            <a:r>
              <a:rPr dirty="0" spc="-40"/>
              <a:t>a</a:t>
            </a:r>
            <a:r>
              <a:rPr dirty="0" spc="-25"/>
              <a:t>ritmo:</a:t>
            </a:r>
            <a:r>
              <a:rPr dirty="0" spc="75"/>
              <a:t> </a:t>
            </a:r>
            <a:r>
              <a:rPr dirty="0" spc="-35"/>
              <a:t>p</a:t>
            </a:r>
            <a:r>
              <a:rPr dirty="0" spc="-50"/>
              <a:t>a</a:t>
            </a:r>
            <a:r>
              <a:rPr dirty="0" spc="-25"/>
              <a:t>rte</a:t>
            </a:r>
            <a:r>
              <a:rPr dirty="0" spc="15"/>
              <a:t> </a:t>
            </a:r>
            <a:r>
              <a:rPr dirty="0" spc="-55"/>
              <a:t>4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3458971" y="3367563"/>
            <a:ext cx="5473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25">
                <a:solidFill>
                  <a:srgbClr val="7A0000"/>
                </a:solidFill>
                <a:latin typeface="Lucida Sans Unicode"/>
                <a:cs typeface="Lucida Sans Unicode"/>
              </a:rPr>
              <a:t>Unitelma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Sapienza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FFF"/>
                </a:solidFill>
                <a:latin typeface="Lucida Sans Unicode"/>
                <a:cs typeface="Lucida Sans Unicode"/>
              </a:rPr>
              <a:t>21/34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9718" y="24034"/>
            <a:ext cx="40449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svolti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1115">
              <a:lnSpc>
                <a:spcPct val="100000"/>
              </a:lnSpc>
            </a:pPr>
            <a:r>
              <a:rPr dirty="0" sz="1000" spc="-50">
                <a:solidFill>
                  <a:srgbClr val="007F00"/>
                </a:solidFill>
              </a:rPr>
              <a:t>Esercizio</a:t>
            </a:r>
            <a:endParaRPr sz="1000"/>
          </a:p>
        </p:txBody>
      </p:sp>
      <p:sp>
        <p:nvSpPr>
          <p:cNvPr id="5" name="object 5"/>
          <p:cNvSpPr/>
          <p:nvPr/>
        </p:nvSpPr>
        <p:spPr>
          <a:xfrm>
            <a:off x="75729" y="321791"/>
            <a:ext cx="4456607" cy="1016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468835" y="781761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77330" y="832561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234011"/>
            <a:ext cx="50800" cy="5604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297511"/>
            <a:ext cx="50800" cy="49694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5729" y="404356"/>
            <a:ext cx="4457065" cy="441325"/>
          </a:xfrm>
          <a:custGeom>
            <a:avLst/>
            <a:gdLst/>
            <a:ahLst/>
            <a:cxnLst/>
            <a:rect l="l" t="t" r="r" b="b"/>
            <a:pathLst>
              <a:path w="4457065" h="441325">
                <a:moveTo>
                  <a:pt x="4456606" y="0"/>
                </a:moveTo>
                <a:lnTo>
                  <a:pt x="0" y="0"/>
                </a:lnTo>
                <a:lnTo>
                  <a:pt x="0" y="390104"/>
                </a:lnTo>
                <a:lnTo>
                  <a:pt x="16636" y="427618"/>
                </a:lnTo>
                <a:lnTo>
                  <a:pt x="4405806" y="440904"/>
                </a:lnTo>
                <a:lnTo>
                  <a:pt x="4420049" y="438859"/>
                </a:lnTo>
                <a:lnTo>
                  <a:pt x="4451170" y="412901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284811"/>
            <a:ext cx="0" cy="528955"/>
          </a:xfrm>
          <a:custGeom>
            <a:avLst/>
            <a:gdLst/>
            <a:ahLst/>
            <a:cxnLst/>
            <a:rect l="l" t="t" r="r" b="b"/>
            <a:pathLst>
              <a:path w="0" h="528955">
                <a:moveTo>
                  <a:pt x="0" y="528699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27211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25941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24671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227661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49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13830" y="422361"/>
            <a:ext cx="1865630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0">
                <a:latin typeface="Tahoma"/>
                <a:cs typeface="Tahoma"/>
              </a:rPr>
              <a:t>Risolvere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seguente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disequazione: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046439" y="688020"/>
            <a:ext cx="51562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65">
                <a:solidFill>
                  <a:srgbClr val="0000FF"/>
                </a:solidFill>
                <a:latin typeface="Tahoma"/>
                <a:cs typeface="Tahoma"/>
              </a:rPr>
              <a:t>2</a:t>
            </a:r>
            <a:r>
              <a:rPr dirty="0" baseline="16666" sz="750" spc="-37">
                <a:solidFill>
                  <a:srgbClr val="0000FF"/>
                </a:solidFill>
                <a:latin typeface="Lucida Sans Unicode"/>
                <a:cs typeface="Lucida Sans Unicode"/>
              </a:rPr>
              <a:t>1+</a:t>
            </a:r>
            <a:r>
              <a:rPr dirty="0" baseline="16666" sz="750" spc="-15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baseline="16666" sz="750" i="1">
                <a:solidFill>
                  <a:srgbClr val="0000FF"/>
                </a:solidFill>
                <a:latin typeface="Arial"/>
                <a:cs typeface="Arial"/>
              </a:rPr>
              <a:t>   </a:t>
            </a:r>
            <a:r>
              <a:rPr dirty="0" baseline="16666" sz="750" spc="-97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spc="-50" i="1">
                <a:solidFill>
                  <a:srgbClr val="0000FF"/>
                </a:solidFill>
                <a:latin typeface="Verdana"/>
                <a:cs typeface="Verdana"/>
              </a:rPr>
              <a:t>&gt;</a:t>
            </a:r>
            <a:r>
              <a:rPr dirty="0" sz="1000" spc="-75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1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124887" y="646045"/>
            <a:ext cx="161290" cy="920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147320" algn="l"/>
              </a:tabLst>
            </a:pPr>
            <a:r>
              <a:rPr dirty="0" sz="500" spc="-5" u="sng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500" spc="-5" u="sng">
                <a:solidFill>
                  <a:srgbClr val="0000FF"/>
                </a:solidFill>
                <a:latin typeface="Times New Roman"/>
                <a:cs typeface="Times New Roman"/>
              </a:rPr>
              <a:t>  </a:t>
            </a:r>
            <a:r>
              <a:rPr dirty="0" sz="500" spc="-65" u="sng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500" spc="-10" i="1" u="sng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sz="500" spc="-5" u="sng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500" u="sng">
                <a:solidFill>
                  <a:srgbClr val="0000FF"/>
                </a:solidFill>
                <a:latin typeface="Times New Roman"/>
                <a:cs typeface="Times New Roman"/>
              </a:rPr>
              <a:t>	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13830" y="927224"/>
            <a:ext cx="2089150" cy="292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40">
                <a:latin typeface="Tahoma"/>
                <a:cs typeface="Tahoma"/>
              </a:rPr>
              <a:t>ro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20">
                <a:latin typeface="Tahoma"/>
                <a:cs typeface="Tahoma"/>
              </a:rPr>
              <a:t>rie</a:t>
            </a:r>
            <a:r>
              <a:rPr dirty="0" sz="1000" spc="-30">
                <a:latin typeface="Tahoma"/>
                <a:cs typeface="Tahoma"/>
              </a:rPr>
              <a:t>t</a:t>
            </a:r>
            <a:r>
              <a:rPr dirty="0" sz="1000" spc="-540">
                <a:latin typeface="Tahoma"/>
                <a:cs typeface="Tahoma"/>
              </a:rPr>
              <a:t>`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degli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es</a:t>
            </a:r>
            <a:r>
              <a:rPr dirty="0" sz="1000" spc="-50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onenziali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ha</a:t>
            </a:r>
            <a:endParaRPr sz="1000">
              <a:latin typeface="Tahoma"/>
              <a:cs typeface="Tahoma"/>
            </a:endParaRPr>
          </a:p>
          <a:p>
            <a:pPr marL="1380490">
              <a:lnSpc>
                <a:spcPct val="100000"/>
              </a:lnSpc>
              <a:spcBef>
                <a:spcPts val="530"/>
              </a:spcBef>
              <a:tabLst>
                <a:tab pos="1515745" algn="l"/>
              </a:tabLst>
            </a:pPr>
            <a:r>
              <a:rPr dirty="0" sz="500" spc="-5" u="sng">
                <a:latin typeface="Times New Roman"/>
                <a:cs typeface="Times New Roman"/>
              </a:rPr>
              <a:t> </a:t>
            </a:r>
            <a:r>
              <a:rPr dirty="0" sz="500" spc="-5" u="sng">
                <a:latin typeface="Times New Roman"/>
                <a:cs typeface="Times New Roman"/>
              </a:rPr>
              <a:t>  </a:t>
            </a:r>
            <a:r>
              <a:rPr dirty="0" sz="500" spc="-65" u="sng">
                <a:latin typeface="Times New Roman"/>
                <a:cs typeface="Times New Roman"/>
              </a:rPr>
              <a:t> </a:t>
            </a:r>
            <a:r>
              <a:rPr dirty="0" sz="500" spc="-10" i="1" u="sng">
                <a:latin typeface="Arial"/>
                <a:cs typeface="Arial"/>
              </a:rPr>
              <a:t>x</a:t>
            </a:r>
            <a:r>
              <a:rPr dirty="0" sz="500" spc="-5" u="sng">
                <a:latin typeface="Times New Roman"/>
                <a:cs typeface="Times New Roman"/>
              </a:rPr>
              <a:t> </a:t>
            </a:r>
            <a:r>
              <a:rPr dirty="0" sz="500" u="sng">
                <a:latin typeface="Times New Roman"/>
                <a:cs typeface="Times New Roman"/>
              </a:rPr>
              <a:t>	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403756" y="1145840"/>
            <a:ext cx="1054100" cy="2146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913765" algn="l"/>
              </a:tabLst>
            </a:pPr>
            <a:r>
              <a:rPr dirty="0" sz="1000" spc="65">
                <a:latin typeface="Tahoma"/>
                <a:cs typeface="Tahoma"/>
              </a:rPr>
              <a:t>2</a:t>
            </a:r>
            <a:r>
              <a:rPr dirty="0" baseline="16666" sz="750" spc="-37">
                <a:latin typeface="Lucida Sans Unicode"/>
                <a:cs typeface="Lucida Sans Unicode"/>
              </a:rPr>
              <a:t>1+</a:t>
            </a:r>
            <a:r>
              <a:rPr dirty="0" baseline="16666" sz="750" spc="-15" i="1">
                <a:latin typeface="Arial"/>
                <a:cs typeface="Arial"/>
              </a:rPr>
              <a:t>x</a:t>
            </a:r>
            <a:r>
              <a:rPr dirty="0" baseline="16666" sz="750" i="1">
                <a:latin typeface="Arial"/>
                <a:cs typeface="Arial"/>
              </a:rPr>
              <a:t>   </a:t>
            </a:r>
            <a:r>
              <a:rPr dirty="0" baseline="16666" sz="750" spc="-97" i="1">
                <a:latin typeface="Arial"/>
                <a:cs typeface="Arial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2</a:t>
            </a:r>
            <a:r>
              <a:rPr dirty="0" baseline="31746" sz="1050" spc="-120">
                <a:latin typeface="Lucida Sans Unicode"/>
                <a:cs typeface="Lucida Sans Unicode"/>
              </a:rPr>
              <a:t>0</a:t>
            </a:r>
            <a:r>
              <a:rPr dirty="0" baseline="31746" sz="1050">
                <a:latin typeface="Lucida Sans Unicode"/>
                <a:cs typeface="Lucida Sans Unicode"/>
              </a:rPr>
              <a:t>	</a:t>
            </a:r>
            <a:r>
              <a:rPr dirty="0" sz="1000" spc="-220">
                <a:latin typeface="Lucida Sans Unicode"/>
                <a:cs typeface="Lucida Sans Unicode"/>
              </a:rPr>
              <a:t>⇔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717660" y="1083981"/>
            <a:ext cx="8382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25" i="1">
                <a:latin typeface="Calibri"/>
                <a:cs typeface="Calibri"/>
              </a:rPr>
              <a:t>x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2621407" y="1245819"/>
            <a:ext cx="288290" cy="0"/>
          </a:xfrm>
          <a:custGeom>
            <a:avLst/>
            <a:gdLst/>
            <a:ahLst/>
            <a:cxnLst/>
            <a:rect l="l" t="t" r="r" b="b"/>
            <a:pathLst>
              <a:path w="288289" h="0">
                <a:moveTo>
                  <a:pt x="0" y="0"/>
                </a:moveTo>
                <a:lnTo>
                  <a:pt x="287845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2608707" y="1256358"/>
            <a:ext cx="30162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946882" y="1169566"/>
            <a:ext cx="25781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13830" y="1430691"/>
            <a:ext cx="232918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0">
                <a:latin typeface="Tahoma"/>
                <a:cs typeface="Tahoma"/>
              </a:rPr>
              <a:t>Studiamo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50">
                <a:latin typeface="Tahoma"/>
                <a:cs typeface="Tahoma"/>
              </a:rPr>
              <a:t>recedente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disequazione,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ha: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40"/>
              <a:t>Agnese</a:t>
            </a:r>
            <a:r>
              <a:rPr dirty="0" spc="15"/>
              <a:t> </a:t>
            </a:r>
            <a:r>
              <a:rPr dirty="0" spc="-10"/>
              <a:t>Di</a:t>
            </a:r>
            <a:r>
              <a:rPr dirty="0" spc="15"/>
              <a:t> </a:t>
            </a:r>
            <a:r>
              <a:rPr dirty="0" spc="-30"/>
              <a:t>Castro</a:t>
            </a:r>
          </a:p>
        </p:txBody>
      </p:sp>
      <p:sp>
        <p:nvSpPr>
          <p:cNvPr id="32" name="object 3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0"/>
              <a:t>Es</a:t>
            </a:r>
            <a:r>
              <a:rPr dirty="0" spc="-5"/>
              <a:t>p</a:t>
            </a:r>
            <a:r>
              <a:rPr dirty="0" spc="-40"/>
              <a:t>onenziale</a:t>
            </a:r>
            <a:r>
              <a:rPr dirty="0" spc="15"/>
              <a:t> </a:t>
            </a:r>
            <a:r>
              <a:rPr dirty="0" spc="50"/>
              <a:t>&amp;</a:t>
            </a:r>
            <a:r>
              <a:rPr dirty="0" spc="15"/>
              <a:t> </a:t>
            </a:r>
            <a:r>
              <a:rPr dirty="0" spc="-25"/>
              <a:t>Log</a:t>
            </a:r>
            <a:r>
              <a:rPr dirty="0" spc="-40"/>
              <a:t>a</a:t>
            </a:r>
            <a:r>
              <a:rPr dirty="0" spc="-25"/>
              <a:t>ritmo:</a:t>
            </a:r>
            <a:r>
              <a:rPr dirty="0" spc="75"/>
              <a:t> </a:t>
            </a:r>
            <a:r>
              <a:rPr dirty="0" spc="-35"/>
              <a:t>p</a:t>
            </a:r>
            <a:r>
              <a:rPr dirty="0" spc="-50"/>
              <a:t>a</a:t>
            </a:r>
            <a:r>
              <a:rPr dirty="0" spc="-25"/>
              <a:t>rte</a:t>
            </a:r>
            <a:r>
              <a:rPr dirty="0" spc="15"/>
              <a:t> </a:t>
            </a:r>
            <a:r>
              <a:rPr dirty="0" spc="-55"/>
              <a:t>4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3458971" y="3367563"/>
            <a:ext cx="5473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25">
                <a:solidFill>
                  <a:srgbClr val="7A0000"/>
                </a:solidFill>
                <a:latin typeface="Lucida Sans Unicode"/>
                <a:cs typeface="Lucida Sans Unicode"/>
              </a:rPr>
              <a:t>Unitelma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Sapienza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FFF"/>
                </a:solidFill>
                <a:latin typeface="Lucida Sans Unicode"/>
                <a:cs typeface="Lucida Sans Unicode"/>
              </a:rPr>
              <a:t>21/34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9718" y="24034"/>
            <a:ext cx="40449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svolti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1115">
              <a:lnSpc>
                <a:spcPct val="100000"/>
              </a:lnSpc>
            </a:pPr>
            <a:r>
              <a:rPr dirty="0" sz="1000" spc="-50">
                <a:solidFill>
                  <a:srgbClr val="007F00"/>
                </a:solidFill>
              </a:rPr>
              <a:t>Esercizio</a:t>
            </a:r>
            <a:endParaRPr sz="1000"/>
          </a:p>
        </p:txBody>
      </p:sp>
      <p:sp>
        <p:nvSpPr>
          <p:cNvPr id="5" name="object 5"/>
          <p:cNvSpPr/>
          <p:nvPr/>
        </p:nvSpPr>
        <p:spPr>
          <a:xfrm>
            <a:off x="75729" y="321791"/>
            <a:ext cx="4456607" cy="1016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468835" y="781761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77330" y="832561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234011"/>
            <a:ext cx="50800" cy="5604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297511"/>
            <a:ext cx="50800" cy="49694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5729" y="404356"/>
            <a:ext cx="4457065" cy="441325"/>
          </a:xfrm>
          <a:custGeom>
            <a:avLst/>
            <a:gdLst/>
            <a:ahLst/>
            <a:cxnLst/>
            <a:rect l="l" t="t" r="r" b="b"/>
            <a:pathLst>
              <a:path w="4457065" h="441325">
                <a:moveTo>
                  <a:pt x="4456606" y="0"/>
                </a:moveTo>
                <a:lnTo>
                  <a:pt x="0" y="0"/>
                </a:lnTo>
                <a:lnTo>
                  <a:pt x="0" y="390104"/>
                </a:lnTo>
                <a:lnTo>
                  <a:pt x="16636" y="427618"/>
                </a:lnTo>
                <a:lnTo>
                  <a:pt x="4405806" y="440904"/>
                </a:lnTo>
                <a:lnTo>
                  <a:pt x="4420049" y="438859"/>
                </a:lnTo>
                <a:lnTo>
                  <a:pt x="4451170" y="412901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284811"/>
            <a:ext cx="0" cy="528955"/>
          </a:xfrm>
          <a:custGeom>
            <a:avLst/>
            <a:gdLst/>
            <a:ahLst/>
            <a:cxnLst/>
            <a:rect l="l" t="t" r="r" b="b"/>
            <a:pathLst>
              <a:path w="0" h="528955">
                <a:moveTo>
                  <a:pt x="0" y="528699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27211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25941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24671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227661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49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13830" y="422361"/>
            <a:ext cx="1865630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0">
                <a:latin typeface="Tahoma"/>
                <a:cs typeface="Tahoma"/>
              </a:rPr>
              <a:t>Risolvere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seguente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disequazione: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046439" y="688020"/>
            <a:ext cx="51562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65">
                <a:solidFill>
                  <a:srgbClr val="0000FF"/>
                </a:solidFill>
                <a:latin typeface="Tahoma"/>
                <a:cs typeface="Tahoma"/>
              </a:rPr>
              <a:t>2</a:t>
            </a:r>
            <a:r>
              <a:rPr dirty="0" baseline="16666" sz="750" spc="-37">
                <a:solidFill>
                  <a:srgbClr val="0000FF"/>
                </a:solidFill>
                <a:latin typeface="Lucida Sans Unicode"/>
                <a:cs typeface="Lucida Sans Unicode"/>
              </a:rPr>
              <a:t>1+</a:t>
            </a:r>
            <a:r>
              <a:rPr dirty="0" baseline="16666" sz="750" spc="-15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baseline="16666" sz="750" i="1">
                <a:solidFill>
                  <a:srgbClr val="0000FF"/>
                </a:solidFill>
                <a:latin typeface="Arial"/>
                <a:cs typeface="Arial"/>
              </a:rPr>
              <a:t>   </a:t>
            </a:r>
            <a:r>
              <a:rPr dirty="0" baseline="16666" sz="750" spc="-97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spc="-50" i="1">
                <a:solidFill>
                  <a:srgbClr val="0000FF"/>
                </a:solidFill>
                <a:latin typeface="Verdana"/>
                <a:cs typeface="Verdana"/>
              </a:rPr>
              <a:t>&gt;</a:t>
            </a:r>
            <a:r>
              <a:rPr dirty="0" sz="1000" spc="-75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1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124887" y="646045"/>
            <a:ext cx="161290" cy="920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147320" algn="l"/>
              </a:tabLst>
            </a:pPr>
            <a:r>
              <a:rPr dirty="0" sz="500" spc="-5" u="sng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500" spc="-5" u="sng">
                <a:solidFill>
                  <a:srgbClr val="0000FF"/>
                </a:solidFill>
                <a:latin typeface="Times New Roman"/>
                <a:cs typeface="Times New Roman"/>
              </a:rPr>
              <a:t>  </a:t>
            </a:r>
            <a:r>
              <a:rPr dirty="0" sz="500" spc="-65" u="sng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500" spc="-10" i="1" u="sng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sz="500" spc="-5" u="sng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500" u="sng">
                <a:solidFill>
                  <a:srgbClr val="0000FF"/>
                </a:solidFill>
                <a:latin typeface="Times New Roman"/>
                <a:cs typeface="Times New Roman"/>
              </a:rPr>
              <a:t>	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13830" y="927224"/>
            <a:ext cx="2089150" cy="292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40">
                <a:latin typeface="Tahoma"/>
                <a:cs typeface="Tahoma"/>
              </a:rPr>
              <a:t>ro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20">
                <a:latin typeface="Tahoma"/>
                <a:cs typeface="Tahoma"/>
              </a:rPr>
              <a:t>rie</a:t>
            </a:r>
            <a:r>
              <a:rPr dirty="0" sz="1000" spc="-30">
                <a:latin typeface="Tahoma"/>
                <a:cs typeface="Tahoma"/>
              </a:rPr>
              <a:t>t</a:t>
            </a:r>
            <a:r>
              <a:rPr dirty="0" sz="1000" spc="-540">
                <a:latin typeface="Tahoma"/>
                <a:cs typeface="Tahoma"/>
              </a:rPr>
              <a:t>`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degli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es</a:t>
            </a:r>
            <a:r>
              <a:rPr dirty="0" sz="1000" spc="-50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onenziali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ha</a:t>
            </a:r>
            <a:endParaRPr sz="1000">
              <a:latin typeface="Tahoma"/>
              <a:cs typeface="Tahoma"/>
            </a:endParaRPr>
          </a:p>
          <a:p>
            <a:pPr marL="1380490">
              <a:lnSpc>
                <a:spcPct val="100000"/>
              </a:lnSpc>
              <a:spcBef>
                <a:spcPts val="530"/>
              </a:spcBef>
              <a:tabLst>
                <a:tab pos="1515745" algn="l"/>
              </a:tabLst>
            </a:pPr>
            <a:r>
              <a:rPr dirty="0" sz="500" spc="-5" u="sng">
                <a:latin typeface="Times New Roman"/>
                <a:cs typeface="Times New Roman"/>
              </a:rPr>
              <a:t> </a:t>
            </a:r>
            <a:r>
              <a:rPr dirty="0" sz="500" spc="-5" u="sng">
                <a:latin typeface="Times New Roman"/>
                <a:cs typeface="Times New Roman"/>
              </a:rPr>
              <a:t>  </a:t>
            </a:r>
            <a:r>
              <a:rPr dirty="0" sz="500" spc="-65" u="sng">
                <a:latin typeface="Times New Roman"/>
                <a:cs typeface="Times New Roman"/>
              </a:rPr>
              <a:t> </a:t>
            </a:r>
            <a:r>
              <a:rPr dirty="0" sz="500" spc="-10" i="1" u="sng">
                <a:latin typeface="Arial"/>
                <a:cs typeface="Arial"/>
              </a:rPr>
              <a:t>x</a:t>
            </a:r>
            <a:r>
              <a:rPr dirty="0" sz="500" spc="-5" u="sng">
                <a:latin typeface="Times New Roman"/>
                <a:cs typeface="Times New Roman"/>
              </a:rPr>
              <a:t> </a:t>
            </a:r>
            <a:r>
              <a:rPr dirty="0" sz="500" u="sng">
                <a:latin typeface="Times New Roman"/>
                <a:cs typeface="Times New Roman"/>
              </a:rPr>
              <a:t>	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403756" y="1145840"/>
            <a:ext cx="1054100" cy="2146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913765" algn="l"/>
              </a:tabLst>
            </a:pPr>
            <a:r>
              <a:rPr dirty="0" sz="1000" spc="65">
                <a:latin typeface="Tahoma"/>
                <a:cs typeface="Tahoma"/>
              </a:rPr>
              <a:t>2</a:t>
            </a:r>
            <a:r>
              <a:rPr dirty="0" baseline="16666" sz="750" spc="-37">
                <a:latin typeface="Lucida Sans Unicode"/>
                <a:cs typeface="Lucida Sans Unicode"/>
              </a:rPr>
              <a:t>1+</a:t>
            </a:r>
            <a:r>
              <a:rPr dirty="0" baseline="16666" sz="750" spc="-15" i="1">
                <a:latin typeface="Arial"/>
                <a:cs typeface="Arial"/>
              </a:rPr>
              <a:t>x</a:t>
            </a:r>
            <a:r>
              <a:rPr dirty="0" baseline="16666" sz="750" i="1">
                <a:latin typeface="Arial"/>
                <a:cs typeface="Arial"/>
              </a:rPr>
              <a:t>   </a:t>
            </a:r>
            <a:r>
              <a:rPr dirty="0" baseline="16666" sz="750" spc="-97" i="1">
                <a:latin typeface="Arial"/>
                <a:cs typeface="Arial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2</a:t>
            </a:r>
            <a:r>
              <a:rPr dirty="0" baseline="31746" sz="1050" spc="-120">
                <a:latin typeface="Lucida Sans Unicode"/>
                <a:cs typeface="Lucida Sans Unicode"/>
              </a:rPr>
              <a:t>0</a:t>
            </a:r>
            <a:r>
              <a:rPr dirty="0" baseline="31746" sz="1050">
                <a:latin typeface="Lucida Sans Unicode"/>
                <a:cs typeface="Lucida Sans Unicode"/>
              </a:rPr>
              <a:t>	</a:t>
            </a:r>
            <a:r>
              <a:rPr dirty="0" sz="1000" spc="-220">
                <a:latin typeface="Lucida Sans Unicode"/>
                <a:cs typeface="Lucida Sans Unicode"/>
              </a:rPr>
              <a:t>⇔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717660" y="1083981"/>
            <a:ext cx="8382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25" i="1">
                <a:latin typeface="Calibri"/>
                <a:cs typeface="Calibri"/>
              </a:rPr>
              <a:t>x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2621407" y="1245819"/>
            <a:ext cx="288290" cy="0"/>
          </a:xfrm>
          <a:custGeom>
            <a:avLst/>
            <a:gdLst/>
            <a:ahLst/>
            <a:cxnLst/>
            <a:rect l="l" t="t" r="r" b="b"/>
            <a:pathLst>
              <a:path w="288289" h="0">
                <a:moveTo>
                  <a:pt x="0" y="0"/>
                </a:moveTo>
                <a:lnTo>
                  <a:pt x="287845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2608707" y="1256358"/>
            <a:ext cx="30162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946882" y="1169566"/>
            <a:ext cx="25781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13830" y="1430691"/>
            <a:ext cx="2329180" cy="3676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0">
                <a:latin typeface="Tahoma"/>
                <a:cs typeface="Tahoma"/>
              </a:rPr>
              <a:t>Studiamo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50">
                <a:latin typeface="Tahoma"/>
                <a:cs typeface="Tahoma"/>
              </a:rPr>
              <a:t>recedente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disequazione,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ha:</a:t>
            </a:r>
            <a:endParaRPr sz="1000">
              <a:latin typeface="Tahoma"/>
              <a:cs typeface="Tahoma"/>
            </a:endParaRPr>
          </a:p>
          <a:p>
            <a:pPr algn="ctr" marL="463550">
              <a:lnSpc>
                <a:spcPct val="100000"/>
              </a:lnSpc>
              <a:spcBef>
                <a:spcPts val="490"/>
              </a:spcBef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25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40"/>
              <a:t>Agnese</a:t>
            </a:r>
            <a:r>
              <a:rPr dirty="0" spc="15"/>
              <a:t> </a:t>
            </a:r>
            <a:r>
              <a:rPr dirty="0" spc="-10"/>
              <a:t>Di</a:t>
            </a:r>
            <a:r>
              <a:rPr dirty="0" spc="15"/>
              <a:t> </a:t>
            </a:r>
            <a:r>
              <a:rPr dirty="0" spc="-30"/>
              <a:t>Castro</a:t>
            </a:r>
          </a:p>
        </p:txBody>
      </p:sp>
      <p:sp>
        <p:nvSpPr>
          <p:cNvPr id="32" name="object 3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0"/>
              <a:t>Es</a:t>
            </a:r>
            <a:r>
              <a:rPr dirty="0" spc="-5"/>
              <a:t>p</a:t>
            </a:r>
            <a:r>
              <a:rPr dirty="0" spc="-40"/>
              <a:t>onenziale</a:t>
            </a:r>
            <a:r>
              <a:rPr dirty="0" spc="15"/>
              <a:t> </a:t>
            </a:r>
            <a:r>
              <a:rPr dirty="0" spc="50"/>
              <a:t>&amp;</a:t>
            </a:r>
            <a:r>
              <a:rPr dirty="0" spc="15"/>
              <a:t> </a:t>
            </a:r>
            <a:r>
              <a:rPr dirty="0" spc="-25"/>
              <a:t>Log</a:t>
            </a:r>
            <a:r>
              <a:rPr dirty="0" spc="-40"/>
              <a:t>a</a:t>
            </a:r>
            <a:r>
              <a:rPr dirty="0" spc="-25"/>
              <a:t>ritmo:</a:t>
            </a:r>
            <a:r>
              <a:rPr dirty="0" spc="75"/>
              <a:t> </a:t>
            </a:r>
            <a:r>
              <a:rPr dirty="0" spc="-35"/>
              <a:t>p</a:t>
            </a:r>
            <a:r>
              <a:rPr dirty="0" spc="-50"/>
              <a:t>a</a:t>
            </a:r>
            <a:r>
              <a:rPr dirty="0" spc="-25"/>
              <a:t>rte</a:t>
            </a:r>
            <a:r>
              <a:rPr dirty="0" spc="15"/>
              <a:t> </a:t>
            </a:r>
            <a:r>
              <a:rPr dirty="0" spc="-55"/>
              <a:t>4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3458971" y="3367563"/>
            <a:ext cx="5473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25">
                <a:solidFill>
                  <a:srgbClr val="7A0000"/>
                </a:solidFill>
                <a:latin typeface="Lucida Sans Unicode"/>
                <a:cs typeface="Lucida Sans Unicode"/>
              </a:rPr>
              <a:t>Unitelma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Sapienza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FFF"/>
                </a:solidFill>
                <a:latin typeface="Lucida Sans Unicode"/>
                <a:cs typeface="Lucida Sans Unicode"/>
              </a:rPr>
              <a:t>21/34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9718" y="24034"/>
            <a:ext cx="40449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svolti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1115">
              <a:lnSpc>
                <a:spcPct val="100000"/>
              </a:lnSpc>
            </a:pPr>
            <a:r>
              <a:rPr dirty="0" sz="1000" spc="-50">
                <a:solidFill>
                  <a:srgbClr val="007F00"/>
                </a:solidFill>
              </a:rPr>
              <a:t>Esercizio</a:t>
            </a:r>
            <a:endParaRPr sz="1000"/>
          </a:p>
        </p:txBody>
      </p:sp>
      <p:sp>
        <p:nvSpPr>
          <p:cNvPr id="5" name="object 5"/>
          <p:cNvSpPr/>
          <p:nvPr/>
        </p:nvSpPr>
        <p:spPr>
          <a:xfrm>
            <a:off x="75729" y="321791"/>
            <a:ext cx="4456607" cy="1016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468835" y="781761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77330" y="832561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234011"/>
            <a:ext cx="50800" cy="5604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297511"/>
            <a:ext cx="50800" cy="49694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5729" y="404356"/>
            <a:ext cx="4457065" cy="441325"/>
          </a:xfrm>
          <a:custGeom>
            <a:avLst/>
            <a:gdLst/>
            <a:ahLst/>
            <a:cxnLst/>
            <a:rect l="l" t="t" r="r" b="b"/>
            <a:pathLst>
              <a:path w="4457065" h="441325">
                <a:moveTo>
                  <a:pt x="4456606" y="0"/>
                </a:moveTo>
                <a:lnTo>
                  <a:pt x="0" y="0"/>
                </a:lnTo>
                <a:lnTo>
                  <a:pt x="0" y="390104"/>
                </a:lnTo>
                <a:lnTo>
                  <a:pt x="16636" y="427618"/>
                </a:lnTo>
                <a:lnTo>
                  <a:pt x="4405806" y="440904"/>
                </a:lnTo>
                <a:lnTo>
                  <a:pt x="4420049" y="438859"/>
                </a:lnTo>
                <a:lnTo>
                  <a:pt x="4451170" y="412901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284811"/>
            <a:ext cx="0" cy="528955"/>
          </a:xfrm>
          <a:custGeom>
            <a:avLst/>
            <a:gdLst/>
            <a:ahLst/>
            <a:cxnLst/>
            <a:rect l="l" t="t" r="r" b="b"/>
            <a:pathLst>
              <a:path w="0" h="528955">
                <a:moveTo>
                  <a:pt x="0" y="528699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27211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25941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24671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227661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49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13830" y="422361"/>
            <a:ext cx="1865630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0">
                <a:latin typeface="Tahoma"/>
                <a:cs typeface="Tahoma"/>
              </a:rPr>
              <a:t>Risolvere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seguente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disequazione: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046439" y="688020"/>
            <a:ext cx="51562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65">
                <a:solidFill>
                  <a:srgbClr val="0000FF"/>
                </a:solidFill>
                <a:latin typeface="Tahoma"/>
                <a:cs typeface="Tahoma"/>
              </a:rPr>
              <a:t>2</a:t>
            </a:r>
            <a:r>
              <a:rPr dirty="0" baseline="16666" sz="750" spc="-37">
                <a:solidFill>
                  <a:srgbClr val="0000FF"/>
                </a:solidFill>
                <a:latin typeface="Lucida Sans Unicode"/>
                <a:cs typeface="Lucida Sans Unicode"/>
              </a:rPr>
              <a:t>1+</a:t>
            </a:r>
            <a:r>
              <a:rPr dirty="0" baseline="16666" sz="750" spc="-15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baseline="16666" sz="750" i="1">
                <a:solidFill>
                  <a:srgbClr val="0000FF"/>
                </a:solidFill>
                <a:latin typeface="Arial"/>
                <a:cs typeface="Arial"/>
              </a:rPr>
              <a:t>   </a:t>
            </a:r>
            <a:r>
              <a:rPr dirty="0" baseline="16666" sz="750" spc="-97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spc="-50" i="1">
                <a:solidFill>
                  <a:srgbClr val="0000FF"/>
                </a:solidFill>
                <a:latin typeface="Verdana"/>
                <a:cs typeface="Verdana"/>
              </a:rPr>
              <a:t>&gt;</a:t>
            </a:r>
            <a:r>
              <a:rPr dirty="0" sz="1000" spc="-75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1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124887" y="646045"/>
            <a:ext cx="161290" cy="920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147320" algn="l"/>
              </a:tabLst>
            </a:pPr>
            <a:r>
              <a:rPr dirty="0" sz="500" spc="-5" u="sng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500" spc="-5" u="sng">
                <a:solidFill>
                  <a:srgbClr val="0000FF"/>
                </a:solidFill>
                <a:latin typeface="Times New Roman"/>
                <a:cs typeface="Times New Roman"/>
              </a:rPr>
              <a:t>  </a:t>
            </a:r>
            <a:r>
              <a:rPr dirty="0" sz="500" spc="-65" u="sng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500" spc="-10" i="1" u="sng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sz="500" spc="-5" u="sng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500" u="sng">
                <a:solidFill>
                  <a:srgbClr val="0000FF"/>
                </a:solidFill>
                <a:latin typeface="Times New Roman"/>
                <a:cs typeface="Times New Roman"/>
              </a:rPr>
              <a:t>	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13830" y="927224"/>
            <a:ext cx="2089150" cy="292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40">
                <a:latin typeface="Tahoma"/>
                <a:cs typeface="Tahoma"/>
              </a:rPr>
              <a:t>ro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20">
                <a:latin typeface="Tahoma"/>
                <a:cs typeface="Tahoma"/>
              </a:rPr>
              <a:t>rie</a:t>
            </a:r>
            <a:r>
              <a:rPr dirty="0" sz="1000" spc="-30">
                <a:latin typeface="Tahoma"/>
                <a:cs typeface="Tahoma"/>
              </a:rPr>
              <a:t>t</a:t>
            </a:r>
            <a:r>
              <a:rPr dirty="0" sz="1000" spc="-540">
                <a:latin typeface="Tahoma"/>
                <a:cs typeface="Tahoma"/>
              </a:rPr>
              <a:t>`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degli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es</a:t>
            </a:r>
            <a:r>
              <a:rPr dirty="0" sz="1000" spc="-50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onenziali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ha</a:t>
            </a:r>
            <a:endParaRPr sz="1000">
              <a:latin typeface="Tahoma"/>
              <a:cs typeface="Tahoma"/>
            </a:endParaRPr>
          </a:p>
          <a:p>
            <a:pPr marL="1380490">
              <a:lnSpc>
                <a:spcPct val="100000"/>
              </a:lnSpc>
              <a:spcBef>
                <a:spcPts val="530"/>
              </a:spcBef>
              <a:tabLst>
                <a:tab pos="1515745" algn="l"/>
              </a:tabLst>
            </a:pPr>
            <a:r>
              <a:rPr dirty="0" sz="500" spc="-5" u="sng">
                <a:latin typeface="Times New Roman"/>
                <a:cs typeface="Times New Roman"/>
              </a:rPr>
              <a:t> </a:t>
            </a:r>
            <a:r>
              <a:rPr dirty="0" sz="500" spc="-5" u="sng">
                <a:latin typeface="Times New Roman"/>
                <a:cs typeface="Times New Roman"/>
              </a:rPr>
              <a:t>  </a:t>
            </a:r>
            <a:r>
              <a:rPr dirty="0" sz="500" spc="-65" u="sng">
                <a:latin typeface="Times New Roman"/>
                <a:cs typeface="Times New Roman"/>
              </a:rPr>
              <a:t> </a:t>
            </a:r>
            <a:r>
              <a:rPr dirty="0" sz="500" spc="-10" i="1" u="sng">
                <a:latin typeface="Arial"/>
                <a:cs typeface="Arial"/>
              </a:rPr>
              <a:t>x</a:t>
            </a:r>
            <a:r>
              <a:rPr dirty="0" sz="500" spc="-5" u="sng">
                <a:latin typeface="Times New Roman"/>
                <a:cs typeface="Times New Roman"/>
              </a:rPr>
              <a:t> </a:t>
            </a:r>
            <a:r>
              <a:rPr dirty="0" sz="500" u="sng">
                <a:latin typeface="Times New Roman"/>
                <a:cs typeface="Times New Roman"/>
              </a:rPr>
              <a:t>	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403756" y="1145840"/>
            <a:ext cx="1054100" cy="2146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913765" algn="l"/>
              </a:tabLst>
            </a:pPr>
            <a:r>
              <a:rPr dirty="0" sz="1000" spc="65">
                <a:latin typeface="Tahoma"/>
                <a:cs typeface="Tahoma"/>
              </a:rPr>
              <a:t>2</a:t>
            </a:r>
            <a:r>
              <a:rPr dirty="0" baseline="16666" sz="750" spc="-37">
                <a:latin typeface="Lucida Sans Unicode"/>
                <a:cs typeface="Lucida Sans Unicode"/>
              </a:rPr>
              <a:t>1+</a:t>
            </a:r>
            <a:r>
              <a:rPr dirty="0" baseline="16666" sz="750" spc="-15" i="1">
                <a:latin typeface="Arial"/>
                <a:cs typeface="Arial"/>
              </a:rPr>
              <a:t>x</a:t>
            </a:r>
            <a:r>
              <a:rPr dirty="0" baseline="16666" sz="750" i="1">
                <a:latin typeface="Arial"/>
                <a:cs typeface="Arial"/>
              </a:rPr>
              <a:t>   </a:t>
            </a:r>
            <a:r>
              <a:rPr dirty="0" baseline="16666" sz="750" spc="-97" i="1">
                <a:latin typeface="Arial"/>
                <a:cs typeface="Arial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2</a:t>
            </a:r>
            <a:r>
              <a:rPr dirty="0" baseline="31746" sz="1050" spc="-120">
                <a:latin typeface="Lucida Sans Unicode"/>
                <a:cs typeface="Lucida Sans Unicode"/>
              </a:rPr>
              <a:t>0</a:t>
            </a:r>
            <a:r>
              <a:rPr dirty="0" baseline="31746" sz="1050">
                <a:latin typeface="Lucida Sans Unicode"/>
                <a:cs typeface="Lucida Sans Unicode"/>
              </a:rPr>
              <a:t>	</a:t>
            </a:r>
            <a:r>
              <a:rPr dirty="0" sz="1000" spc="-220">
                <a:latin typeface="Lucida Sans Unicode"/>
                <a:cs typeface="Lucida Sans Unicode"/>
              </a:rPr>
              <a:t>⇔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717660" y="1083981"/>
            <a:ext cx="8382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25" i="1">
                <a:latin typeface="Calibri"/>
                <a:cs typeface="Calibri"/>
              </a:rPr>
              <a:t>x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2621407" y="1245819"/>
            <a:ext cx="288290" cy="0"/>
          </a:xfrm>
          <a:custGeom>
            <a:avLst/>
            <a:gdLst/>
            <a:ahLst/>
            <a:cxnLst/>
            <a:rect l="l" t="t" r="r" b="b"/>
            <a:pathLst>
              <a:path w="288289" h="0">
                <a:moveTo>
                  <a:pt x="0" y="0"/>
                </a:moveTo>
                <a:lnTo>
                  <a:pt x="287845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2608707" y="1256358"/>
            <a:ext cx="30162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946882" y="1169566"/>
            <a:ext cx="25781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13830" y="1430691"/>
            <a:ext cx="2389505" cy="3676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0">
                <a:latin typeface="Tahoma"/>
                <a:cs typeface="Tahoma"/>
              </a:rPr>
              <a:t>Studiamo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50">
                <a:latin typeface="Tahoma"/>
                <a:cs typeface="Tahoma"/>
              </a:rPr>
              <a:t>recedente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disequazione,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ha:</a:t>
            </a:r>
            <a:endParaRPr sz="1000">
              <a:latin typeface="Tahoma"/>
              <a:cs typeface="Tahoma"/>
            </a:endParaRPr>
          </a:p>
          <a:p>
            <a:pPr marL="1245235">
              <a:lnSpc>
                <a:spcPct val="100000"/>
              </a:lnSpc>
              <a:spcBef>
                <a:spcPts val="490"/>
              </a:spcBef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25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>
                <a:latin typeface="Tahoma"/>
                <a:cs typeface="Tahoma"/>
              </a:rPr>
              <a:t>  </a:t>
            </a:r>
            <a:r>
              <a:rPr dirty="0" sz="1000" spc="55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>
                <a:latin typeface="Tahoma"/>
                <a:cs typeface="Tahoma"/>
              </a:rPr>
              <a:t>  </a:t>
            </a:r>
            <a:r>
              <a:rPr dirty="0" sz="1000" spc="55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575814" y="1645778"/>
            <a:ext cx="685800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 spc="-220">
                <a:latin typeface="Lucida Sans Unicode"/>
                <a:cs typeface="Lucida Sans Unicode"/>
              </a:rPr>
              <a:t> </a:t>
            </a:r>
            <a:r>
              <a:rPr dirty="0" sz="1000" spc="140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40"/>
              <a:t>Agnese</a:t>
            </a:r>
            <a:r>
              <a:rPr dirty="0" spc="15"/>
              <a:t> </a:t>
            </a:r>
            <a:r>
              <a:rPr dirty="0" spc="-10"/>
              <a:t>Di</a:t>
            </a:r>
            <a:r>
              <a:rPr dirty="0" spc="15"/>
              <a:t> </a:t>
            </a:r>
            <a:r>
              <a:rPr dirty="0" spc="-30"/>
              <a:t>Castro</a:t>
            </a:r>
          </a:p>
        </p:txBody>
      </p:sp>
      <p:sp>
        <p:nvSpPr>
          <p:cNvPr id="33" name="object 33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0"/>
              <a:t>Es</a:t>
            </a:r>
            <a:r>
              <a:rPr dirty="0" spc="-5"/>
              <a:t>p</a:t>
            </a:r>
            <a:r>
              <a:rPr dirty="0" spc="-40"/>
              <a:t>onenziale</a:t>
            </a:r>
            <a:r>
              <a:rPr dirty="0" spc="15"/>
              <a:t> </a:t>
            </a:r>
            <a:r>
              <a:rPr dirty="0" spc="50"/>
              <a:t>&amp;</a:t>
            </a:r>
            <a:r>
              <a:rPr dirty="0" spc="15"/>
              <a:t> </a:t>
            </a:r>
            <a:r>
              <a:rPr dirty="0" spc="-25"/>
              <a:t>Log</a:t>
            </a:r>
            <a:r>
              <a:rPr dirty="0" spc="-40"/>
              <a:t>a</a:t>
            </a:r>
            <a:r>
              <a:rPr dirty="0" spc="-25"/>
              <a:t>ritmo:</a:t>
            </a:r>
            <a:r>
              <a:rPr dirty="0" spc="75"/>
              <a:t> </a:t>
            </a:r>
            <a:r>
              <a:rPr dirty="0" spc="-35"/>
              <a:t>p</a:t>
            </a:r>
            <a:r>
              <a:rPr dirty="0" spc="-50"/>
              <a:t>a</a:t>
            </a:r>
            <a:r>
              <a:rPr dirty="0" spc="-25"/>
              <a:t>rte</a:t>
            </a:r>
            <a:r>
              <a:rPr dirty="0" spc="15"/>
              <a:t> </a:t>
            </a:r>
            <a:r>
              <a:rPr dirty="0" spc="-55"/>
              <a:t>4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3458971" y="3367563"/>
            <a:ext cx="5473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25">
                <a:solidFill>
                  <a:srgbClr val="7A0000"/>
                </a:solidFill>
                <a:latin typeface="Lucida Sans Unicode"/>
                <a:cs typeface="Lucida Sans Unicode"/>
              </a:rPr>
              <a:t>Unitelma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Sapienza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FFF"/>
                </a:solidFill>
                <a:latin typeface="Lucida Sans Unicode"/>
                <a:cs typeface="Lucida Sans Unicode"/>
              </a:rPr>
              <a:t>21/34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9718" y="24034"/>
            <a:ext cx="40449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svolti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1115">
              <a:lnSpc>
                <a:spcPct val="100000"/>
              </a:lnSpc>
            </a:pPr>
            <a:r>
              <a:rPr dirty="0" sz="1000" spc="-50">
                <a:solidFill>
                  <a:srgbClr val="007F00"/>
                </a:solidFill>
              </a:rPr>
              <a:t>Esercizio</a:t>
            </a:r>
            <a:endParaRPr sz="1000"/>
          </a:p>
        </p:txBody>
      </p:sp>
      <p:sp>
        <p:nvSpPr>
          <p:cNvPr id="5" name="object 5"/>
          <p:cNvSpPr/>
          <p:nvPr/>
        </p:nvSpPr>
        <p:spPr>
          <a:xfrm>
            <a:off x="75729" y="321791"/>
            <a:ext cx="4456607" cy="1016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468835" y="781761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77330" y="832561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234011"/>
            <a:ext cx="50800" cy="5604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297511"/>
            <a:ext cx="50800" cy="49694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5729" y="404356"/>
            <a:ext cx="4457065" cy="441325"/>
          </a:xfrm>
          <a:custGeom>
            <a:avLst/>
            <a:gdLst/>
            <a:ahLst/>
            <a:cxnLst/>
            <a:rect l="l" t="t" r="r" b="b"/>
            <a:pathLst>
              <a:path w="4457065" h="441325">
                <a:moveTo>
                  <a:pt x="4456606" y="0"/>
                </a:moveTo>
                <a:lnTo>
                  <a:pt x="0" y="0"/>
                </a:lnTo>
                <a:lnTo>
                  <a:pt x="0" y="390104"/>
                </a:lnTo>
                <a:lnTo>
                  <a:pt x="16636" y="427618"/>
                </a:lnTo>
                <a:lnTo>
                  <a:pt x="4405806" y="440904"/>
                </a:lnTo>
                <a:lnTo>
                  <a:pt x="4420049" y="438859"/>
                </a:lnTo>
                <a:lnTo>
                  <a:pt x="4451170" y="412901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284811"/>
            <a:ext cx="0" cy="528955"/>
          </a:xfrm>
          <a:custGeom>
            <a:avLst/>
            <a:gdLst/>
            <a:ahLst/>
            <a:cxnLst/>
            <a:rect l="l" t="t" r="r" b="b"/>
            <a:pathLst>
              <a:path w="0" h="528955">
                <a:moveTo>
                  <a:pt x="0" y="528699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27211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25941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24671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227661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49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13830" y="422361"/>
            <a:ext cx="1865630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0">
                <a:latin typeface="Tahoma"/>
                <a:cs typeface="Tahoma"/>
              </a:rPr>
              <a:t>Risolvere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seguente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disequazione: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046439" y="688020"/>
            <a:ext cx="51562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65">
                <a:solidFill>
                  <a:srgbClr val="0000FF"/>
                </a:solidFill>
                <a:latin typeface="Tahoma"/>
                <a:cs typeface="Tahoma"/>
              </a:rPr>
              <a:t>2</a:t>
            </a:r>
            <a:r>
              <a:rPr dirty="0" baseline="16666" sz="750" spc="-37">
                <a:solidFill>
                  <a:srgbClr val="0000FF"/>
                </a:solidFill>
                <a:latin typeface="Lucida Sans Unicode"/>
                <a:cs typeface="Lucida Sans Unicode"/>
              </a:rPr>
              <a:t>1+</a:t>
            </a:r>
            <a:r>
              <a:rPr dirty="0" baseline="16666" sz="750" spc="-15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baseline="16666" sz="750" i="1">
                <a:solidFill>
                  <a:srgbClr val="0000FF"/>
                </a:solidFill>
                <a:latin typeface="Arial"/>
                <a:cs typeface="Arial"/>
              </a:rPr>
              <a:t>   </a:t>
            </a:r>
            <a:r>
              <a:rPr dirty="0" baseline="16666" sz="750" spc="-97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spc="-50" i="1">
                <a:solidFill>
                  <a:srgbClr val="0000FF"/>
                </a:solidFill>
                <a:latin typeface="Verdana"/>
                <a:cs typeface="Verdana"/>
              </a:rPr>
              <a:t>&gt;</a:t>
            </a:r>
            <a:r>
              <a:rPr dirty="0" sz="1000" spc="-75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1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124887" y="646045"/>
            <a:ext cx="161290" cy="920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147320" algn="l"/>
              </a:tabLst>
            </a:pPr>
            <a:r>
              <a:rPr dirty="0" sz="500" spc="-5" u="sng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500" spc="-5" u="sng">
                <a:solidFill>
                  <a:srgbClr val="0000FF"/>
                </a:solidFill>
                <a:latin typeface="Times New Roman"/>
                <a:cs typeface="Times New Roman"/>
              </a:rPr>
              <a:t>  </a:t>
            </a:r>
            <a:r>
              <a:rPr dirty="0" sz="500" spc="-65" u="sng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500" spc="-10" i="1" u="sng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sz="500" spc="-5" u="sng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500" u="sng">
                <a:solidFill>
                  <a:srgbClr val="0000FF"/>
                </a:solidFill>
                <a:latin typeface="Times New Roman"/>
                <a:cs typeface="Times New Roman"/>
              </a:rPr>
              <a:t>	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13830" y="927224"/>
            <a:ext cx="2089150" cy="292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40">
                <a:latin typeface="Tahoma"/>
                <a:cs typeface="Tahoma"/>
              </a:rPr>
              <a:t>ro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20">
                <a:latin typeface="Tahoma"/>
                <a:cs typeface="Tahoma"/>
              </a:rPr>
              <a:t>rie</a:t>
            </a:r>
            <a:r>
              <a:rPr dirty="0" sz="1000" spc="-30">
                <a:latin typeface="Tahoma"/>
                <a:cs typeface="Tahoma"/>
              </a:rPr>
              <a:t>t</a:t>
            </a:r>
            <a:r>
              <a:rPr dirty="0" sz="1000" spc="-540">
                <a:latin typeface="Tahoma"/>
                <a:cs typeface="Tahoma"/>
              </a:rPr>
              <a:t>`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degli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es</a:t>
            </a:r>
            <a:r>
              <a:rPr dirty="0" sz="1000" spc="-50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onenziali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ha</a:t>
            </a:r>
            <a:endParaRPr sz="1000">
              <a:latin typeface="Tahoma"/>
              <a:cs typeface="Tahoma"/>
            </a:endParaRPr>
          </a:p>
          <a:p>
            <a:pPr marL="1380490">
              <a:lnSpc>
                <a:spcPct val="100000"/>
              </a:lnSpc>
              <a:spcBef>
                <a:spcPts val="530"/>
              </a:spcBef>
              <a:tabLst>
                <a:tab pos="1515745" algn="l"/>
              </a:tabLst>
            </a:pPr>
            <a:r>
              <a:rPr dirty="0" sz="500" spc="-5" u="sng">
                <a:latin typeface="Times New Roman"/>
                <a:cs typeface="Times New Roman"/>
              </a:rPr>
              <a:t> </a:t>
            </a:r>
            <a:r>
              <a:rPr dirty="0" sz="500" spc="-5" u="sng">
                <a:latin typeface="Times New Roman"/>
                <a:cs typeface="Times New Roman"/>
              </a:rPr>
              <a:t>  </a:t>
            </a:r>
            <a:r>
              <a:rPr dirty="0" sz="500" spc="-65" u="sng">
                <a:latin typeface="Times New Roman"/>
                <a:cs typeface="Times New Roman"/>
              </a:rPr>
              <a:t> </a:t>
            </a:r>
            <a:r>
              <a:rPr dirty="0" sz="500" spc="-10" i="1" u="sng">
                <a:latin typeface="Arial"/>
                <a:cs typeface="Arial"/>
              </a:rPr>
              <a:t>x</a:t>
            </a:r>
            <a:r>
              <a:rPr dirty="0" sz="500" spc="-5" u="sng">
                <a:latin typeface="Times New Roman"/>
                <a:cs typeface="Times New Roman"/>
              </a:rPr>
              <a:t> </a:t>
            </a:r>
            <a:r>
              <a:rPr dirty="0" sz="500" u="sng">
                <a:latin typeface="Times New Roman"/>
                <a:cs typeface="Times New Roman"/>
              </a:rPr>
              <a:t>	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403756" y="1145840"/>
            <a:ext cx="1054100" cy="2146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913765" algn="l"/>
              </a:tabLst>
            </a:pPr>
            <a:r>
              <a:rPr dirty="0" sz="1000" spc="65">
                <a:latin typeface="Tahoma"/>
                <a:cs typeface="Tahoma"/>
              </a:rPr>
              <a:t>2</a:t>
            </a:r>
            <a:r>
              <a:rPr dirty="0" baseline="16666" sz="750" spc="-37">
                <a:latin typeface="Lucida Sans Unicode"/>
                <a:cs typeface="Lucida Sans Unicode"/>
              </a:rPr>
              <a:t>1+</a:t>
            </a:r>
            <a:r>
              <a:rPr dirty="0" baseline="16666" sz="750" spc="-15" i="1">
                <a:latin typeface="Arial"/>
                <a:cs typeface="Arial"/>
              </a:rPr>
              <a:t>x</a:t>
            </a:r>
            <a:r>
              <a:rPr dirty="0" baseline="16666" sz="750" i="1">
                <a:latin typeface="Arial"/>
                <a:cs typeface="Arial"/>
              </a:rPr>
              <a:t>   </a:t>
            </a:r>
            <a:r>
              <a:rPr dirty="0" baseline="16666" sz="750" spc="-97" i="1">
                <a:latin typeface="Arial"/>
                <a:cs typeface="Arial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2</a:t>
            </a:r>
            <a:r>
              <a:rPr dirty="0" baseline="31746" sz="1050" spc="-120">
                <a:latin typeface="Lucida Sans Unicode"/>
                <a:cs typeface="Lucida Sans Unicode"/>
              </a:rPr>
              <a:t>0</a:t>
            </a:r>
            <a:r>
              <a:rPr dirty="0" baseline="31746" sz="1050">
                <a:latin typeface="Lucida Sans Unicode"/>
                <a:cs typeface="Lucida Sans Unicode"/>
              </a:rPr>
              <a:t>	</a:t>
            </a:r>
            <a:r>
              <a:rPr dirty="0" sz="1000" spc="-220">
                <a:latin typeface="Lucida Sans Unicode"/>
                <a:cs typeface="Lucida Sans Unicode"/>
              </a:rPr>
              <a:t>⇔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717660" y="1083981"/>
            <a:ext cx="8382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25" i="1">
                <a:latin typeface="Calibri"/>
                <a:cs typeface="Calibri"/>
              </a:rPr>
              <a:t>x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2621407" y="1245819"/>
            <a:ext cx="288290" cy="0"/>
          </a:xfrm>
          <a:custGeom>
            <a:avLst/>
            <a:gdLst/>
            <a:ahLst/>
            <a:cxnLst/>
            <a:rect l="l" t="t" r="r" b="b"/>
            <a:pathLst>
              <a:path w="288289" h="0">
                <a:moveTo>
                  <a:pt x="0" y="0"/>
                </a:moveTo>
                <a:lnTo>
                  <a:pt x="287845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2608707" y="1256358"/>
            <a:ext cx="30162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946882" y="1169566"/>
            <a:ext cx="25781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13830" y="1430691"/>
            <a:ext cx="2389505" cy="3676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0">
                <a:latin typeface="Tahoma"/>
                <a:cs typeface="Tahoma"/>
              </a:rPr>
              <a:t>Studiamo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50">
                <a:latin typeface="Tahoma"/>
                <a:cs typeface="Tahoma"/>
              </a:rPr>
              <a:t>recedente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disequazione,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ha:</a:t>
            </a:r>
            <a:endParaRPr sz="1000">
              <a:latin typeface="Tahoma"/>
              <a:cs typeface="Tahoma"/>
            </a:endParaRPr>
          </a:p>
          <a:p>
            <a:pPr marL="1245235">
              <a:lnSpc>
                <a:spcPct val="100000"/>
              </a:lnSpc>
              <a:spcBef>
                <a:spcPts val="490"/>
              </a:spcBef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25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>
                <a:latin typeface="Tahoma"/>
                <a:cs typeface="Tahoma"/>
              </a:rPr>
              <a:t>  </a:t>
            </a:r>
            <a:r>
              <a:rPr dirty="0" sz="1000" spc="55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>
                <a:latin typeface="Tahoma"/>
                <a:cs typeface="Tahoma"/>
              </a:rPr>
              <a:t>  </a:t>
            </a:r>
            <a:r>
              <a:rPr dirty="0" sz="1000" spc="55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575814" y="1645778"/>
            <a:ext cx="685800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 spc="-220">
                <a:latin typeface="Lucida Sans Unicode"/>
                <a:cs typeface="Lucida Sans Unicode"/>
              </a:rPr>
              <a:t> </a:t>
            </a:r>
            <a:r>
              <a:rPr dirty="0" sz="1000" spc="140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933310" y="2297709"/>
            <a:ext cx="2783840" cy="0"/>
          </a:xfrm>
          <a:custGeom>
            <a:avLst/>
            <a:gdLst/>
            <a:ahLst/>
            <a:cxnLst/>
            <a:rect l="l" t="t" r="r" b="b"/>
            <a:pathLst>
              <a:path w="2783840" h="0">
                <a:moveTo>
                  <a:pt x="0" y="0"/>
                </a:moveTo>
                <a:lnTo>
                  <a:pt x="2783560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2451607" y="2234450"/>
            <a:ext cx="0" cy="189865"/>
          </a:xfrm>
          <a:custGeom>
            <a:avLst/>
            <a:gdLst/>
            <a:ahLst/>
            <a:cxnLst/>
            <a:rect l="l" t="t" r="r" b="b"/>
            <a:pathLst>
              <a:path w="0" h="189864">
                <a:moveTo>
                  <a:pt x="0" y="189788"/>
                </a:moveTo>
                <a:lnTo>
                  <a:pt x="0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2034082" y="2550769"/>
            <a:ext cx="1683385" cy="0"/>
          </a:xfrm>
          <a:custGeom>
            <a:avLst/>
            <a:gdLst/>
            <a:ahLst/>
            <a:cxnLst/>
            <a:rect l="l" t="t" r="r" b="b"/>
            <a:pathLst>
              <a:path w="1683385" h="0">
                <a:moveTo>
                  <a:pt x="0" y="0"/>
                </a:moveTo>
                <a:lnTo>
                  <a:pt x="168278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2034082" y="2234450"/>
            <a:ext cx="0" cy="316865"/>
          </a:xfrm>
          <a:custGeom>
            <a:avLst/>
            <a:gdLst/>
            <a:ahLst/>
            <a:cxnLst/>
            <a:rect l="l" t="t" r="r" b="b"/>
            <a:pathLst>
              <a:path w="0" h="316864">
                <a:moveTo>
                  <a:pt x="0" y="316318"/>
                </a:moveTo>
                <a:lnTo>
                  <a:pt x="0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2451607" y="2424239"/>
            <a:ext cx="1265555" cy="0"/>
          </a:xfrm>
          <a:custGeom>
            <a:avLst/>
            <a:gdLst/>
            <a:ahLst/>
            <a:cxnLst/>
            <a:rect l="l" t="t" r="r" b="b"/>
            <a:pathLst>
              <a:path w="1265554" h="0">
                <a:moveTo>
                  <a:pt x="0" y="0"/>
                </a:moveTo>
                <a:lnTo>
                  <a:pt x="1265250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933310" y="2424239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1072489" y="2424239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1211668" y="2424239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1350835" y="2424239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1490014" y="2424239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1629194" y="2424239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1768373" y="2424239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1907552" y="2424239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2046732" y="2424239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2185911" y="2424239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2325090" y="2424239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933310" y="2550769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1072489" y="2550769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1211668" y="2550769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1350835" y="2550769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1490014" y="2550769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1629194" y="2550769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1768373" y="2550769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1907552" y="2550769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3780129" y="2297709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3906659" y="2297709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4033177" y="2297709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553732" y="2297709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680250" y="2297709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806780" y="2297709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 txBox="1"/>
          <p:nvPr/>
        </p:nvSpPr>
        <p:spPr>
          <a:xfrm>
            <a:off x="2413609" y="2117124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80">
                <a:latin typeface="Lucida Sans Unicode"/>
                <a:cs typeface="Lucida Sans Unicode"/>
              </a:rPr>
              <a:t>0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1920163" y="2117124"/>
            <a:ext cx="151765" cy="1409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210" i="1">
                <a:latin typeface="Arial"/>
                <a:cs typeface="Arial"/>
              </a:rPr>
              <a:t>−</a:t>
            </a:r>
            <a:r>
              <a:rPr dirty="0" sz="700" spc="-80">
                <a:latin typeface="Lucida Sans Unicode"/>
                <a:cs typeface="Lucida Sans Unicode"/>
              </a:rPr>
              <a:t>1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1464665" y="2597920"/>
            <a:ext cx="99060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15">
                <a:solidFill>
                  <a:srgbClr val="FF0000"/>
                </a:solidFill>
                <a:latin typeface="Lucida Sans Unicode"/>
                <a:cs typeface="Lucida Sans Unicode"/>
              </a:rPr>
              <a:t>+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2211171" y="2624621"/>
            <a:ext cx="10477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210" i="1">
                <a:latin typeface="Arial"/>
                <a:cs typeface="Arial"/>
              </a:rPr>
              <a:t>−</a:t>
            </a:r>
            <a:endParaRPr sz="700"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3071545" y="2597920"/>
            <a:ext cx="99060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15">
                <a:solidFill>
                  <a:srgbClr val="FF0000"/>
                </a:solidFill>
                <a:latin typeface="Lucida Sans Unicode"/>
                <a:cs typeface="Lucida Sans Unicode"/>
              </a:rPr>
              <a:t>+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40"/>
              <a:t>Agnese</a:t>
            </a:r>
            <a:r>
              <a:rPr dirty="0" spc="15"/>
              <a:t> </a:t>
            </a:r>
            <a:r>
              <a:rPr dirty="0" spc="-10"/>
              <a:t>Di</a:t>
            </a:r>
            <a:r>
              <a:rPr dirty="0" spc="15"/>
              <a:t> </a:t>
            </a:r>
            <a:r>
              <a:rPr dirty="0" spc="-30"/>
              <a:t>Castro</a:t>
            </a:r>
          </a:p>
        </p:txBody>
      </p:sp>
      <p:sp>
        <p:nvSpPr>
          <p:cNvPr id="68" name="object 6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0"/>
              <a:t>Es</a:t>
            </a:r>
            <a:r>
              <a:rPr dirty="0" spc="-5"/>
              <a:t>p</a:t>
            </a:r>
            <a:r>
              <a:rPr dirty="0" spc="-40"/>
              <a:t>onenziale</a:t>
            </a:r>
            <a:r>
              <a:rPr dirty="0" spc="15"/>
              <a:t> </a:t>
            </a:r>
            <a:r>
              <a:rPr dirty="0" spc="50"/>
              <a:t>&amp;</a:t>
            </a:r>
            <a:r>
              <a:rPr dirty="0" spc="15"/>
              <a:t> </a:t>
            </a:r>
            <a:r>
              <a:rPr dirty="0" spc="-25"/>
              <a:t>Log</a:t>
            </a:r>
            <a:r>
              <a:rPr dirty="0" spc="-40"/>
              <a:t>a</a:t>
            </a:r>
            <a:r>
              <a:rPr dirty="0" spc="-25"/>
              <a:t>ritmo:</a:t>
            </a:r>
            <a:r>
              <a:rPr dirty="0" spc="75"/>
              <a:t> </a:t>
            </a:r>
            <a:r>
              <a:rPr dirty="0" spc="-35"/>
              <a:t>p</a:t>
            </a:r>
            <a:r>
              <a:rPr dirty="0" spc="-50"/>
              <a:t>a</a:t>
            </a:r>
            <a:r>
              <a:rPr dirty="0" spc="-25"/>
              <a:t>rte</a:t>
            </a:r>
            <a:r>
              <a:rPr dirty="0" spc="15"/>
              <a:t> </a:t>
            </a:r>
            <a:r>
              <a:rPr dirty="0" spc="-55"/>
              <a:t>4</a:t>
            </a:r>
          </a:p>
        </p:txBody>
      </p:sp>
      <p:sp>
        <p:nvSpPr>
          <p:cNvPr id="69" name="object 69"/>
          <p:cNvSpPr txBox="1"/>
          <p:nvPr/>
        </p:nvSpPr>
        <p:spPr>
          <a:xfrm>
            <a:off x="3458971" y="3367563"/>
            <a:ext cx="5473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25">
                <a:solidFill>
                  <a:srgbClr val="7A0000"/>
                </a:solidFill>
                <a:latin typeface="Lucida Sans Unicode"/>
                <a:cs typeface="Lucida Sans Unicode"/>
              </a:rPr>
              <a:t>Unitelma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Sapienza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FFF"/>
                </a:solidFill>
                <a:latin typeface="Lucida Sans Unicode"/>
                <a:cs typeface="Lucida Sans Unicode"/>
              </a:rPr>
              <a:t>21/34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9718" y="24034"/>
            <a:ext cx="40449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svolti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1115">
              <a:lnSpc>
                <a:spcPct val="100000"/>
              </a:lnSpc>
            </a:pPr>
            <a:r>
              <a:rPr dirty="0" sz="1000" spc="-50">
                <a:solidFill>
                  <a:srgbClr val="007F00"/>
                </a:solidFill>
              </a:rPr>
              <a:t>Esercizio</a:t>
            </a:r>
            <a:endParaRPr sz="1000"/>
          </a:p>
        </p:txBody>
      </p:sp>
      <p:sp>
        <p:nvSpPr>
          <p:cNvPr id="5" name="object 5"/>
          <p:cNvSpPr/>
          <p:nvPr/>
        </p:nvSpPr>
        <p:spPr>
          <a:xfrm>
            <a:off x="75729" y="321791"/>
            <a:ext cx="4456607" cy="1016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468835" y="781761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77330" y="832561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234011"/>
            <a:ext cx="50800" cy="5604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297511"/>
            <a:ext cx="50800" cy="49694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5729" y="404356"/>
            <a:ext cx="4457065" cy="441325"/>
          </a:xfrm>
          <a:custGeom>
            <a:avLst/>
            <a:gdLst/>
            <a:ahLst/>
            <a:cxnLst/>
            <a:rect l="l" t="t" r="r" b="b"/>
            <a:pathLst>
              <a:path w="4457065" h="441325">
                <a:moveTo>
                  <a:pt x="4456606" y="0"/>
                </a:moveTo>
                <a:lnTo>
                  <a:pt x="0" y="0"/>
                </a:lnTo>
                <a:lnTo>
                  <a:pt x="0" y="390104"/>
                </a:lnTo>
                <a:lnTo>
                  <a:pt x="16636" y="427618"/>
                </a:lnTo>
                <a:lnTo>
                  <a:pt x="4405806" y="440904"/>
                </a:lnTo>
                <a:lnTo>
                  <a:pt x="4420049" y="438859"/>
                </a:lnTo>
                <a:lnTo>
                  <a:pt x="4451170" y="412901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284811"/>
            <a:ext cx="0" cy="528955"/>
          </a:xfrm>
          <a:custGeom>
            <a:avLst/>
            <a:gdLst/>
            <a:ahLst/>
            <a:cxnLst/>
            <a:rect l="l" t="t" r="r" b="b"/>
            <a:pathLst>
              <a:path w="0" h="528955">
                <a:moveTo>
                  <a:pt x="0" y="528699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27211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25941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24671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227661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49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13830" y="422361"/>
            <a:ext cx="1865630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0">
                <a:latin typeface="Tahoma"/>
                <a:cs typeface="Tahoma"/>
              </a:rPr>
              <a:t>Risolvere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seguente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disequazione: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046439" y="688020"/>
            <a:ext cx="51562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65">
                <a:solidFill>
                  <a:srgbClr val="0000FF"/>
                </a:solidFill>
                <a:latin typeface="Tahoma"/>
                <a:cs typeface="Tahoma"/>
              </a:rPr>
              <a:t>2</a:t>
            </a:r>
            <a:r>
              <a:rPr dirty="0" baseline="16666" sz="750" spc="-37">
                <a:solidFill>
                  <a:srgbClr val="0000FF"/>
                </a:solidFill>
                <a:latin typeface="Lucida Sans Unicode"/>
                <a:cs typeface="Lucida Sans Unicode"/>
              </a:rPr>
              <a:t>1+</a:t>
            </a:r>
            <a:r>
              <a:rPr dirty="0" baseline="16666" sz="750" spc="-15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baseline="16666" sz="750" i="1">
                <a:solidFill>
                  <a:srgbClr val="0000FF"/>
                </a:solidFill>
                <a:latin typeface="Arial"/>
                <a:cs typeface="Arial"/>
              </a:rPr>
              <a:t>   </a:t>
            </a:r>
            <a:r>
              <a:rPr dirty="0" baseline="16666" sz="750" spc="-97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spc="-50" i="1">
                <a:solidFill>
                  <a:srgbClr val="0000FF"/>
                </a:solidFill>
                <a:latin typeface="Verdana"/>
                <a:cs typeface="Verdana"/>
              </a:rPr>
              <a:t>&gt;</a:t>
            </a:r>
            <a:r>
              <a:rPr dirty="0" sz="1000" spc="-75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1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124887" y="646045"/>
            <a:ext cx="161290" cy="920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147320" algn="l"/>
              </a:tabLst>
            </a:pPr>
            <a:r>
              <a:rPr dirty="0" sz="500" spc="-5" u="sng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500" spc="-5" u="sng">
                <a:solidFill>
                  <a:srgbClr val="0000FF"/>
                </a:solidFill>
                <a:latin typeface="Times New Roman"/>
                <a:cs typeface="Times New Roman"/>
              </a:rPr>
              <a:t>  </a:t>
            </a:r>
            <a:r>
              <a:rPr dirty="0" sz="500" spc="-65" u="sng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500" spc="-10" i="1" u="sng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sz="500" spc="-5" u="sng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500" u="sng">
                <a:solidFill>
                  <a:srgbClr val="0000FF"/>
                </a:solidFill>
                <a:latin typeface="Times New Roman"/>
                <a:cs typeface="Times New Roman"/>
              </a:rPr>
              <a:t>	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13830" y="927224"/>
            <a:ext cx="2089150" cy="292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40">
                <a:latin typeface="Tahoma"/>
                <a:cs typeface="Tahoma"/>
              </a:rPr>
              <a:t>ro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20">
                <a:latin typeface="Tahoma"/>
                <a:cs typeface="Tahoma"/>
              </a:rPr>
              <a:t>rie</a:t>
            </a:r>
            <a:r>
              <a:rPr dirty="0" sz="1000" spc="-30">
                <a:latin typeface="Tahoma"/>
                <a:cs typeface="Tahoma"/>
              </a:rPr>
              <a:t>t</a:t>
            </a:r>
            <a:r>
              <a:rPr dirty="0" sz="1000" spc="-540">
                <a:latin typeface="Tahoma"/>
                <a:cs typeface="Tahoma"/>
              </a:rPr>
              <a:t>`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degli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es</a:t>
            </a:r>
            <a:r>
              <a:rPr dirty="0" sz="1000" spc="-50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onenziali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ha</a:t>
            </a:r>
            <a:endParaRPr sz="1000">
              <a:latin typeface="Tahoma"/>
              <a:cs typeface="Tahoma"/>
            </a:endParaRPr>
          </a:p>
          <a:p>
            <a:pPr marL="1380490">
              <a:lnSpc>
                <a:spcPct val="100000"/>
              </a:lnSpc>
              <a:spcBef>
                <a:spcPts val="530"/>
              </a:spcBef>
              <a:tabLst>
                <a:tab pos="1515745" algn="l"/>
              </a:tabLst>
            </a:pPr>
            <a:r>
              <a:rPr dirty="0" sz="500" spc="-5" u="sng">
                <a:latin typeface="Times New Roman"/>
                <a:cs typeface="Times New Roman"/>
              </a:rPr>
              <a:t> </a:t>
            </a:r>
            <a:r>
              <a:rPr dirty="0" sz="500" spc="-5" u="sng">
                <a:latin typeface="Times New Roman"/>
                <a:cs typeface="Times New Roman"/>
              </a:rPr>
              <a:t>  </a:t>
            </a:r>
            <a:r>
              <a:rPr dirty="0" sz="500" spc="-65" u="sng">
                <a:latin typeface="Times New Roman"/>
                <a:cs typeface="Times New Roman"/>
              </a:rPr>
              <a:t> </a:t>
            </a:r>
            <a:r>
              <a:rPr dirty="0" sz="500" spc="-10" i="1" u="sng">
                <a:latin typeface="Arial"/>
                <a:cs typeface="Arial"/>
              </a:rPr>
              <a:t>x</a:t>
            </a:r>
            <a:r>
              <a:rPr dirty="0" sz="500" spc="-5" u="sng">
                <a:latin typeface="Times New Roman"/>
                <a:cs typeface="Times New Roman"/>
              </a:rPr>
              <a:t> </a:t>
            </a:r>
            <a:r>
              <a:rPr dirty="0" sz="500" u="sng">
                <a:latin typeface="Times New Roman"/>
                <a:cs typeface="Times New Roman"/>
              </a:rPr>
              <a:t>	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403756" y="1145840"/>
            <a:ext cx="1054100" cy="2146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913765" algn="l"/>
              </a:tabLst>
            </a:pPr>
            <a:r>
              <a:rPr dirty="0" sz="1000" spc="65">
                <a:latin typeface="Tahoma"/>
                <a:cs typeface="Tahoma"/>
              </a:rPr>
              <a:t>2</a:t>
            </a:r>
            <a:r>
              <a:rPr dirty="0" baseline="16666" sz="750" spc="-37">
                <a:latin typeface="Lucida Sans Unicode"/>
                <a:cs typeface="Lucida Sans Unicode"/>
              </a:rPr>
              <a:t>1+</a:t>
            </a:r>
            <a:r>
              <a:rPr dirty="0" baseline="16666" sz="750" spc="-15" i="1">
                <a:latin typeface="Arial"/>
                <a:cs typeface="Arial"/>
              </a:rPr>
              <a:t>x</a:t>
            </a:r>
            <a:r>
              <a:rPr dirty="0" baseline="16666" sz="750" i="1">
                <a:latin typeface="Arial"/>
                <a:cs typeface="Arial"/>
              </a:rPr>
              <a:t>   </a:t>
            </a:r>
            <a:r>
              <a:rPr dirty="0" baseline="16666" sz="750" spc="-97" i="1">
                <a:latin typeface="Arial"/>
                <a:cs typeface="Arial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2</a:t>
            </a:r>
            <a:r>
              <a:rPr dirty="0" baseline="31746" sz="1050" spc="-120">
                <a:latin typeface="Lucida Sans Unicode"/>
                <a:cs typeface="Lucida Sans Unicode"/>
              </a:rPr>
              <a:t>0</a:t>
            </a:r>
            <a:r>
              <a:rPr dirty="0" baseline="31746" sz="1050">
                <a:latin typeface="Lucida Sans Unicode"/>
                <a:cs typeface="Lucida Sans Unicode"/>
              </a:rPr>
              <a:t>	</a:t>
            </a:r>
            <a:r>
              <a:rPr dirty="0" sz="1000" spc="-220">
                <a:latin typeface="Lucida Sans Unicode"/>
                <a:cs typeface="Lucida Sans Unicode"/>
              </a:rPr>
              <a:t>⇔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717660" y="1083981"/>
            <a:ext cx="8382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25" i="1">
                <a:latin typeface="Calibri"/>
                <a:cs typeface="Calibri"/>
              </a:rPr>
              <a:t>x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2621407" y="1245819"/>
            <a:ext cx="288290" cy="0"/>
          </a:xfrm>
          <a:custGeom>
            <a:avLst/>
            <a:gdLst/>
            <a:ahLst/>
            <a:cxnLst/>
            <a:rect l="l" t="t" r="r" b="b"/>
            <a:pathLst>
              <a:path w="288289" h="0">
                <a:moveTo>
                  <a:pt x="0" y="0"/>
                </a:moveTo>
                <a:lnTo>
                  <a:pt x="287845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2608707" y="1256358"/>
            <a:ext cx="30162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946882" y="1169566"/>
            <a:ext cx="25781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13830" y="1430691"/>
            <a:ext cx="2389505" cy="3676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0">
                <a:latin typeface="Tahoma"/>
                <a:cs typeface="Tahoma"/>
              </a:rPr>
              <a:t>Studiamo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50">
                <a:latin typeface="Tahoma"/>
                <a:cs typeface="Tahoma"/>
              </a:rPr>
              <a:t>recedente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disequazione,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ha:</a:t>
            </a:r>
            <a:endParaRPr sz="1000">
              <a:latin typeface="Tahoma"/>
              <a:cs typeface="Tahoma"/>
            </a:endParaRPr>
          </a:p>
          <a:p>
            <a:pPr marL="1245235">
              <a:lnSpc>
                <a:spcPct val="100000"/>
              </a:lnSpc>
              <a:spcBef>
                <a:spcPts val="490"/>
              </a:spcBef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25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>
                <a:latin typeface="Tahoma"/>
                <a:cs typeface="Tahoma"/>
              </a:rPr>
              <a:t>  </a:t>
            </a:r>
            <a:r>
              <a:rPr dirty="0" sz="1000" spc="55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>
                <a:latin typeface="Tahoma"/>
                <a:cs typeface="Tahoma"/>
              </a:rPr>
              <a:t>  </a:t>
            </a:r>
            <a:r>
              <a:rPr dirty="0" sz="1000" spc="55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575814" y="1645778"/>
            <a:ext cx="685800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 spc="-220">
                <a:latin typeface="Lucida Sans Unicode"/>
                <a:cs typeface="Lucida Sans Unicode"/>
              </a:rPr>
              <a:t> </a:t>
            </a:r>
            <a:r>
              <a:rPr dirty="0" sz="1000" spc="140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933310" y="2297709"/>
            <a:ext cx="2783840" cy="0"/>
          </a:xfrm>
          <a:custGeom>
            <a:avLst/>
            <a:gdLst/>
            <a:ahLst/>
            <a:cxnLst/>
            <a:rect l="l" t="t" r="r" b="b"/>
            <a:pathLst>
              <a:path w="2783840" h="0">
                <a:moveTo>
                  <a:pt x="0" y="0"/>
                </a:moveTo>
                <a:lnTo>
                  <a:pt x="2783560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2451607" y="2234450"/>
            <a:ext cx="0" cy="189865"/>
          </a:xfrm>
          <a:custGeom>
            <a:avLst/>
            <a:gdLst/>
            <a:ahLst/>
            <a:cxnLst/>
            <a:rect l="l" t="t" r="r" b="b"/>
            <a:pathLst>
              <a:path w="0" h="189864">
                <a:moveTo>
                  <a:pt x="0" y="189788"/>
                </a:moveTo>
                <a:lnTo>
                  <a:pt x="0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2034082" y="2550769"/>
            <a:ext cx="1683385" cy="0"/>
          </a:xfrm>
          <a:custGeom>
            <a:avLst/>
            <a:gdLst/>
            <a:ahLst/>
            <a:cxnLst/>
            <a:rect l="l" t="t" r="r" b="b"/>
            <a:pathLst>
              <a:path w="1683385" h="0">
                <a:moveTo>
                  <a:pt x="0" y="0"/>
                </a:moveTo>
                <a:lnTo>
                  <a:pt x="168278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2034082" y="2234450"/>
            <a:ext cx="0" cy="316865"/>
          </a:xfrm>
          <a:custGeom>
            <a:avLst/>
            <a:gdLst/>
            <a:ahLst/>
            <a:cxnLst/>
            <a:rect l="l" t="t" r="r" b="b"/>
            <a:pathLst>
              <a:path w="0" h="316864">
                <a:moveTo>
                  <a:pt x="0" y="316318"/>
                </a:moveTo>
                <a:lnTo>
                  <a:pt x="0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2451607" y="2424239"/>
            <a:ext cx="1265555" cy="0"/>
          </a:xfrm>
          <a:custGeom>
            <a:avLst/>
            <a:gdLst/>
            <a:ahLst/>
            <a:cxnLst/>
            <a:rect l="l" t="t" r="r" b="b"/>
            <a:pathLst>
              <a:path w="1265554" h="0">
                <a:moveTo>
                  <a:pt x="0" y="0"/>
                </a:moveTo>
                <a:lnTo>
                  <a:pt x="1265250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933310" y="2424239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1072489" y="2424239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1211668" y="2424239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1350835" y="2424239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1490014" y="2424239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1629194" y="2424239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1768373" y="2424239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1907552" y="2424239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2046732" y="2424239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2185911" y="2424239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2325090" y="2424239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933310" y="2550769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1072489" y="2550769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1211668" y="2550769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1350835" y="2550769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1490014" y="2550769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1629194" y="2550769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1768373" y="2550769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1907552" y="2550769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3780129" y="2297709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3906659" y="2297709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4033177" y="2297709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553732" y="2297709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680250" y="2297709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806780" y="2297709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 txBox="1"/>
          <p:nvPr/>
        </p:nvSpPr>
        <p:spPr>
          <a:xfrm>
            <a:off x="2413609" y="2117124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80">
                <a:latin typeface="Lucida Sans Unicode"/>
                <a:cs typeface="Lucida Sans Unicode"/>
              </a:rPr>
              <a:t>0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1920163" y="2117124"/>
            <a:ext cx="151765" cy="1409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210" i="1">
                <a:latin typeface="Arial"/>
                <a:cs typeface="Arial"/>
              </a:rPr>
              <a:t>−</a:t>
            </a:r>
            <a:r>
              <a:rPr dirty="0" sz="700" spc="-80">
                <a:latin typeface="Lucida Sans Unicode"/>
                <a:cs typeface="Lucida Sans Unicode"/>
              </a:rPr>
              <a:t>1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113830" y="2597920"/>
            <a:ext cx="3298825" cy="5924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108075">
              <a:lnSpc>
                <a:spcPct val="100000"/>
              </a:lnSpc>
              <a:tabLst>
                <a:tab pos="1854835" algn="l"/>
                <a:tab pos="2715260" algn="l"/>
              </a:tabLst>
            </a:pPr>
            <a:r>
              <a:rPr dirty="0" sz="700" spc="15">
                <a:solidFill>
                  <a:srgbClr val="FF0000"/>
                </a:solidFill>
                <a:latin typeface="Lucida Sans Unicode"/>
                <a:cs typeface="Lucida Sans Unicode"/>
              </a:rPr>
              <a:t>+</a:t>
            </a:r>
            <a:r>
              <a:rPr dirty="0" sz="700" spc="15">
                <a:solidFill>
                  <a:srgbClr val="FF0000"/>
                </a:solidFill>
                <a:latin typeface="Lucida Sans Unicode"/>
                <a:cs typeface="Lucida Sans Unicode"/>
              </a:rPr>
              <a:t>	</a:t>
            </a:r>
            <a:r>
              <a:rPr dirty="0" sz="700" spc="210" i="1">
                <a:latin typeface="Arial"/>
                <a:cs typeface="Arial"/>
              </a:rPr>
              <a:t>−</a:t>
            </a:r>
            <a:r>
              <a:rPr dirty="0" sz="700" spc="210" i="1">
                <a:latin typeface="Arial"/>
                <a:cs typeface="Arial"/>
              </a:rPr>
              <a:t>	</a:t>
            </a:r>
            <a:r>
              <a:rPr dirty="0" sz="700" spc="15">
                <a:solidFill>
                  <a:srgbClr val="FF0000"/>
                </a:solidFill>
                <a:latin typeface="Lucida Sans Unicode"/>
                <a:cs typeface="Lucida Sans Unicode"/>
              </a:rPr>
              <a:t>+</a:t>
            </a:r>
            <a:endParaRPr sz="7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550"/>
              </a:spcBef>
            </a:pPr>
            <a:r>
              <a:rPr dirty="0" sz="1000" spc="-40">
                <a:latin typeface="Tahoma"/>
                <a:cs typeface="Tahoma"/>
              </a:rPr>
              <a:t>Dunque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-70">
                <a:latin typeface="Tahoma"/>
                <a:cs typeface="Tahoma"/>
              </a:rPr>
              <a:t>s</a:t>
            </a:r>
            <a:r>
              <a:rPr dirty="0" sz="1000" spc="-55">
                <a:latin typeface="Tahoma"/>
                <a:cs typeface="Tahoma"/>
              </a:rPr>
              <a:t>equa</a:t>
            </a:r>
            <a:r>
              <a:rPr dirty="0" sz="1000" spc="-40">
                <a:latin typeface="Tahoma"/>
                <a:cs typeface="Tahoma"/>
              </a:rPr>
              <a:t>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40">
                <a:latin typeface="Tahoma"/>
                <a:cs typeface="Tahoma"/>
              </a:rPr>
              <a:t>ro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40">
                <a:latin typeface="Tahoma"/>
                <a:cs typeface="Tahoma"/>
              </a:rPr>
              <a:t>osta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nell’esercizio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verificata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endParaRPr sz="1000">
              <a:latin typeface="Tahoma"/>
              <a:cs typeface="Tahoma"/>
            </a:endParaRPr>
          </a:p>
          <a:p>
            <a:pPr algn="ctr" marL="1081405">
              <a:lnSpc>
                <a:spcPct val="100000"/>
              </a:lnSpc>
              <a:spcBef>
                <a:spcPts val="490"/>
              </a:spcBef>
            </a:pPr>
            <a:r>
              <a:rPr dirty="0" sz="1000" spc="25" i="1">
                <a:solidFill>
                  <a:srgbClr val="FF0000"/>
                </a:solidFill>
                <a:latin typeface="Calibri"/>
                <a:cs typeface="Calibri"/>
              </a:rPr>
              <a:t>x</a:t>
            </a:r>
            <a:r>
              <a:rPr dirty="0" sz="1000" spc="25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 spc="-85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 spc="-50" i="1">
                <a:solidFill>
                  <a:srgbClr val="FF0000"/>
                </a:solidFill>
                <a:latin typeface="Verdana"/>
                <a:cs typeface="Verdana"/>
              </a:rPr>
              <a:t>&lt;</a:t>
            </a:r>
            <a:r>
              <a:rPr dirty="0" sz="1000" spc="-75" i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1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  </a:t>
            </a:r>
            <a:r>
              <a:rPr dirty="0" sz="1000" spc="5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>
                <a:latin typeface="Tahoma"/>
                <a:cs typeface="Tahoma"/>
              </a:rPr>
              <a:t>  </a:t>
            </a:r>
            <a:r>
              <a:rPr dirty="0" sz="1000" spc="55">
                <a:latin typeface="Tahoma"/>
                <a:cs typeface="Tahoma"/>
              </a:rPr>
              <a:t> </a:t>
            </a:r>
            <a:r>
              <a:rPr dirty="0" sz="1000" spc="25" i="1">
                <a:solidFill>
                  <a:srgbClr val="FF0000"/>
                </a:solidFill>
                <a:latin typeface="Calibri"/>
                <a:cs typeface="Calibri"/>
              </a:rPr>
              <a:t>x</a:t>
            </a:r>
            <a:r>
              <a:rPr dirty="0" sz="10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 spc="-85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 spc="-50" i="1">
                <a:solidFill>
                  <a:srgbClr val="FF0000"/>
                </a:solidFill>
                <a:latin typeface="Verdana"/>
                <a:cs typeface="Verdana"/>
              </a:rPr>
              <a:t>&gt;</a:t>
            </a:r>
            <a:r>
              <a:rPr dirty="0" sz="1000" spc="-75" i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0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40"/>
              <a:t>Agnese</a:t>
            </a:r>
            <a:r>
              <a:rPr dirty="0" spc="15"/>
              <a:t> </a:t>
            </a:r>
            <a:r>
              <a:rPr dirty="0" spc="-10"/>
              <a:t>Di</a:t>
            </a:r>
            <a:r>
              <a:rPr dirty="0" spc="15"/>
              <a:t> </a:t>
            </a:r>
            <a:r>
              <a:rPr dirty="0" spc="-30"/>
              <a:t>Castro</a:t>
            </a:r>
          </a:p>
        </p:txBody>
      </p:sp>
      <p:sp>
        <p:nvSpPr>
          <p:cNvPr id="66" name="object 66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0"/>
              <a:t>Es</a:t>
            </a:r>
            <a:r>
              <a:rPr dirty="0" spc="-5"/>
              <a:t>p</a:t>
            </a:r>
            <a:r>
              <a:rPr dirty="0" spc="-40"/>
              <a:t>onenziale</a:t>
            </a:r>
            <a:r>
              <a:rPr dirty="0" spc="15"/>
              <a:t> </a:t>
            </a:r>
            <a:r>
              <a:rPr dirty="0" spc="50"/>
              <a:t>&amp;</a:t>
            </a:r>
            <a:r>
              <a:rPr dirty="0" spc="15"/>
              <a:t> </a:t>
            </a:r>
            <a:r>
              <a:rPr dirty="0" spc="-25"/>
              <a:t>Log</a:t>
            </a:r>
            <a:r>
              <a:rPr dirty="0" spc="-40"/>
              <a:t>a</a:t>
            </a:r>
            <a:r>
              <a:rPr dirty="0" spc="-25"/>
              <a:t>ritmo:</a:t>
            </a:r>
            <a:r>
              <a:rPr dirty="0" spc="75"/>
              <a:t> </a:t>
            </a:r>
            <a:r>
              <a:rPr dirty="0" spc="-35"/>
              <a:t>p</a:t>
            </a:r>
            <a:r>
              <a:rPr dirty="0" spc="-50"/>
              <a:t>a</a:t>
            </a:r>
            <a:r>
              <a:rPr dirty="0" spc="-25"/>
              <a:t>rte</a:t>
            </a:r>
            <a:r>
              <a:rPr dirty="0" spc="15"/>
              <a:t> </a:t>
            </a:r>
            <a:r>
              <a:rPr dirty="0" spc="-55"/>
              <a:t>4</a:t>
            </a:r>
          </a:p>
        </p:txBody>
      </p:sp>
      <p:sp>
        <p:nvSpPr>
          <p:cNvPr id="67" name="object 67"/>
          <p:cNvSpPr txBox="1"/>
          <p:nvPr/>
        </p:nvSpPr>
        <p:spPr>
          <a:xfrm>
            <a:off x="3458971" y="3367563"/>
            <a:ext cx="5473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25">
                <a:solidFill>
                  <a:srgbClr val="7A0000"/>
                </a:solidFill>
                <a:latin typeface="Lucida Sans Unicode"/>
                <a:cs typeface="Lucida Sans Unicode"/>
              </a:rPr>
              <a:t>Unitelma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Sapienza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FFF"/>
                </a:solidFill>
                <a:latin typeface="Lucida Sans Unicode"/>
                <a:cs typeface="Lucida Sans Unicode"/>
              </a:rPr>
              <a:t>21/34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9718" y="24034"/>
            <a:ext cx="40449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svolti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13830" y="460699"/>
            <a:ext cx="528955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 b="1">
                <a:solidFill>
                  <a:srgbClr val="007F00"/>
                </a:solidFill>
                <a:latin typeface="Arial"/>
                <a:cs typeface="Arial"/>
              </a:rPr>
              <a:t>Esercizio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5729" y="549858"/>
            <a:ext cx="4456607" cy="1016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468835" y="1314132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77330" y="1364932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462082"/>
            <a:ext cx="50800" cy="86474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525583"/>
            <a:ext cx="50800" cy="80124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5729" y="632428"/>
            <a:ext cx="4457065" cy="745490"/>
          </a:xfrm>
          <a:custGeom>
            <a:avLst/>
            <a:gdLst/>
            <a:ahLst/>
            <a:cxnLst/>
            <a:rect l="l" t="t" r="r" b="b"/>
            <a:pathLst>
              <a:path w="4457065" h="745490">
                <a:moveTo>
                  <a:pt x="4456606" y="0"/>
                </a:moveTo>
                <a:lnTo>
                  <a:pt x="0" y="0"/>
                </a:lnTo>
                <a:lnTo>
                  <a:pt x="0" y="694403"/>
                </a:lnTo>
                <a:lnTo>
                  <a:pt x="16636" y="731917"/>
                </a:lnTo>
                <a:lnTo>
                  <a:pt x="4405806" y="745204"/>
                </a:lnTo>
                <a:lnTo>
                  <a:pt x="4420049" y="743159"/>
                </a:lnTo>
                <a:lnTo>
                  <a:pt x="4451170" y="717200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512883"/>
            <a:ext cx="0" cy="833119"/>
          </a:xfrm>
          <a:custGeom>
            <a:avLst/>
            <a:gdLst/>
            <a:ahLst/>
            <a:cxnLst/>
            <a:rect l="l" t="t" r="r" b="b"/>
            <a:pathLst>
              <a:path w="0" h="833119">
                <a:moveTo>
                  <a:pt x="0" y="832998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50018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48748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47478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455733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13830" y="650428"/>
            <a:ext cx="1865630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0">
                <a:latin typeface="Tahoma"/>
                <a:cs typeface="Tahoma"/>
              </a:rPr>
              <a:t>Risolvere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seguente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disequazione: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934311" y="981545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828876" y="1143406"/>
            <a:ext cx="168910" cy="0"/>
          </a:xfrm>
          <a:custGeom>
            <a:avLst/>
            <a:gdLst/>
            <a:ahLst/>
            <a:cxnLst/>
            <a:rect l="l" t="t" r="r" b="b"/>
            <a:pathLst>
              <a:path w="168910" h="0">
                <a:moveTo>
                  <a:pt x="0" y="0"/>
                </a:moveTo>
                <a:lnTo>
                  <a:pt x="168706" y="0"/>
                </a:lnTo>
              </a:path>
            </a:pathLst>
          </a:custGeom>
          <a:ln w="5054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1700822" y="905531"/>
            <a:ext cx="515620" cy="4006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baseline="11111" sz="1500" spc="937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spc="15">
                <a:solidFill>
                  <a:srgbClr val="0000FF"/>
                </a:solidFill>
                <a:latin typeface="Lucida Sans Unicode"/>
                <a:cs typeface="Lucida Sans Unicode"/>
              </a:rPr>
              <a:t>√</a:t>
            </a:r>
            <a:r>
              <a:rPr dirty="0" baseline="-44444" sz="1500" spc="-75">
                <a:solidFill>
                  <a:srgbClr val="0000FF"/>
                </a:solidFill>
                <a:latin typeface="Tahoma"/>
                <a:cs typeface="Tahoma"/>
              </a:rPr>
              <a:t>2</a:t>
            </a:r>
            <a:r>
              <a:rPr dirty="0" baseline="-44444" sz="1500" spc="-292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baseline="11111" sz="1500" spc="757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700" spc="-80">
                <a:solidFill>
                  <a:srgbClr val="0000FF"/>
                </a:solidFill>
                <a:latin typeface="Lucida Sans Unicode"/>
                <a:cs typeface="Lucida Sans Unicode"/>
              </a:rPr>
              <a:t>9</a:t>
            </a:r>
            <a:r>
              <a:rPr dirty="0" sz="700" spc="-15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endParaRPr sz="700">
              <a:latin typeface="Arial"/>
              <a:cs typeface="Arial"/>
            </a:endParaRPr>
          </a:p>
          <a:p>
            <a:pPr algn="ctr" marR="82550">
              <a:lnSpc>
                <a:spcPct val="100000"/>
              </a:lnSpc>
              <a:spcBef>
                <a:spcPts val="980"/>
              </a:spcBef>
            </a:pP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240216" y="1067448"/>
            <a:ext cx="12382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 i="1">
                <a:solidFill>
                  <a:srgbClr val="0000FF"/>
                </a:solidFill>
                <a:latin typeface="Verdana"/>
                <a:cs typeface="Verdana"/>
              </a:rPr>
              <a:t>&gt;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607259" y="981545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2501823" y="1143406"/>
            <a:ext cx="168910" cy="0"/>
          </a:xfrm>
          <a:custGeom>
            <a:avLst/>
            <a:gdLst/>
            <a:ahLst/>
            <a:cxnLst/>
            <a:rect l="l" t="t" r="r" b="b"/>
            <a:pathLst>
              <a:path w="168910" h="0">
                <a:moveTo>
                  <a:pt x="0" y="0"/>
                </a:moveTo>
                <a:lnTo>
                  <a:pt x="168706" y="0"/>
                </a:lnTo>
              </a:path>
            </a:pathLst>
          </a:custGeom>
          <a:ln w="5054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2801061" y="962761"/>
            <a:ext cx="36830" cy="0"/>
          </a:xfrm>
          <a:custGeom>
            <a:avLst/>
            <a:gdLst/>
            <a:ahLst/>
            <a:cxnLst/>
            <a:rect l="l" t="t" r="r" b="b"/>
            <a:pathLst>
              <a:path w="36830" h="0">
                <a:moveTo>
                  <a:pt x="0" y="0"/>
                </a:moveTo>
                <a:lnTo>
                  <a:pt x="36766" y="0"/>
                </a:lnTo>
              </a:path>
            </a:pathLst>
          </a:custGeom>
          <a:ln w="4305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2373769" y="914868"/>
            <a:ext cx="471170" cy="3911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1000" spc="625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baseline="-11111" sz="1500" spc="22">
                <a:solidFill>
                  <a:srgbClr val="0000FF"/>
                </a:solidFill>
                <a:latin typeface="Lucida Sans Unicode"/>
                <a:cs typeface="Lucida Sans Unicode"/>
              </a:rPr>
              <a:t>√</a:t>
            </a:r>
            <a:r>
              <a:rPr dirty="0" baseline="-58333" sz="1500" spc="-75">
                <a:solidFill>
                  <a:srgbClr val="0000FF"/>
                </a:solidFill>
                <a:latin typeface="Tahoma"/>
                <a:cs typeface="Tahoma"/>
              </a:rPr>
              <a:t>2</a:t>
            </a:r>
            <a:r>
              <a:rPr dirty="0" baseline="-58333" sz="1500" spc="-292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505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spc="-16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baseline="-50000" sz="750" spc="-15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endParaRPr baseline="-50000" sz="750">
              <a:latin typeface="Arial"/>
              <a:cs typeface="Arial"/>
            </a:endParaRPr>
          </a:p>
          <a:p>
            <a:pPr algn="ctr" marR="38100">
              <a:lnSpc>
                <a:spcPct val="100000"/>
              </a:lnSpc>
              <a:spcBef>
                <a:spcPts val="1185"/>
              </a:spcBef>
            </a:pP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789935" y="890580"/>
            <a:ext cx="5905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55">
                <a:solidFill>
                  <a:srgbClr val="0000FF"/>
                </a:solidFill>
                <a:latin typeface="Lucida Sans Unicode"/>
                <a:cs typeface="Lucida Sans Unicode"/>
              </a:rPr>
              <a:t>1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846628" y="1067448"/>
            <a:ext cx="6096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40"/>
              <a:t>Agnese</a:t>
            </a:r>
            <a:r>
              <a:rPr dirty="0" spc="15"/>
              <a:t> </a:t>
            </a:r>
            <a:r>
              <a:rPr dirty="0" spc="-10"/>
              <a:t>Di</a:t>
            </a:r>
            <a:r>
              <a:rPr dirty="0" spc="15"/>
              <a:t> </a:t>
            </a:r>
            <a:r>
              <a:rPr dirty="0" spc="-30"/>
              <a:t>Castro</a:t>
            </a:r>
          </a:p>
        </p:txBody>
      </p:sp>
      <p:sp>
        <p:nvSpPr>
          <p:cNvPr id="33" name="object 33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0"/>
              <a:t>Es</a:t>
            </a:r>
            <a:r>
              <a:rPr dirty="0" spc="-5"/>
              <a:t>p</a:t>
            </a:r>
            <a:r>
              <a:rPr dirty="0" spc="-40"/>
              <a:t>onenziale</a:t>
            </a:r>
            <a:r>
              <a:rPr dirty="0" spc="15"/>
              <a:t> </a:t>
            </a:r>
            <a:r>
              <a:rPr dirty="0" spc="50"/>
              <a:t>&amp;</a:t>
            </a:r>
            <a:r>
              <a:rPr dirty="0" spc="15"/>
              <a:t> </a:t>
            </a:r>
            <a:r>
              <a:rPr dirty="0" spc="-25"/>
              <a:t>Log</a:t>
            </a:r>
            <a:r>
              <a:rPr dirty="0" spc="-40"/>
              <a:t>a</a:t>
            </a:r>
            <a:r>
              <a:rPr dirty="0" spc="-25"/>
              <a:t>ritmo:</a:t>
            </a:r>
            <a:r>
              <a:rPr dirty="0" spc="75"/>
              <a:t> </a:t>
            </a:r>
            <a:r>
              <a:rPr dirty="0" spc="-45"/>
              <a:t>p</a:t>
            </a:r>
            <a:r>
              <a:rPr dirty="0" spc="-40"/>
              <a:t>a</a:t>
            </a:r>
            <a:r>
              <a:rPr dirty="0" spc="-25"/>
              <a:t>rte</a:t>
            </a:r>
            <a:r>
              <a:rPr dirty="0" spc="15"/>
              <a:t> </a:t>
            </a:r>
            <a:r>
              <a:rPr dirty="0" spc="-55"/>
              <a:t>4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3458971" y="3367563"/>
            <a:ext cx="5473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25">
                <a:solidFill>
                  <a:srgbClr val="7A0000"/>
                </a:solidFill>
                <a:latin typeface="Lucida Sans Unicode"/>
                <a:cs typeface="Lucida Sans Unicode"/>
              </a:rPr>
              <a:t>Unitelma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Sapienza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FFF"/>
                </a:solidFill>
                <a:latin typeface="Lucida Sans Unicode"/>
                <a:cs typeface="Lucida Sans Unicode"/>
              </a:rPr>
              <a:t>22/34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9718" y="24034"/>
            <a:ext cx="40449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svolti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13830" y="460699"/>
            <a:ext cx="528955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 b="1">
                <a:solidFill>
                  <a:srgbClr val="007F00"/>
                </a:solidFill>
                <a:latin typeface="Arial"/>
                <a:cs typeface="Arial"/>
              </a:rPr>
              <a:t>Esercizio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5729" y="549858"/>
            <a:ext cx="4456607" cy="1016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468835" y="1314132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77330" y="1364932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462082"/>
            <a:ext cx="50800" cy="86474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525583"/>
            <a:ext cx="50800" cy="80124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5729" y="632428"/>
            <a:ext cx="4457065" cy="745490"/>
          </a:xfrm>
          <a:custGeom>
            <a:avLst/>
            <a:gdLst/>
            <a:ahLst/>
            <a:cxnLst/>
            <a:rect l="l" t="t" r="r" b="b"/>
            <a:pathLst>
              <a:path w="4457065" h="745490">
                <a:moveTo>
                  <a:pt x="4456606" y="0"/>
                </a:moveTo>
                <a:lnTo>
                  <a:pt x="0" y="0"/>
                </a:lnTo>
                <a:lnTo>
                  <a:pt x="0" y="694403"/>
                </a:lnTo>
                <a:lnTo>
                  <a:pt x="16636" y="731917"/>
                </a:lnTo>
                <a:lnTo>
                  <a:pt x="4405806" y="745204"/>
                </a:lnTo>
                <a:lnTo>
                  <a:pt x="4420049" y="743159"/>
                </a:lnTo>
                <a:lnTo>
                  <a:pt x="4451170" y="717200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512883"/>
            <a:ext cx="0" cy="833119"/>
          </a:xfrm>
          <a:custGeom>
            <a:avLst/>
            <a:gdLst/>
            <a:ahLst/>
            <a:cxnLst/>
            <a:rect l="l" t="t" r="r" b="b"/>
            <a:pathLst>
              <a:path w="0" h="833119">
                <a:moveTo>
                  <a:pt x="0" y="832998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50018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48748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47478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455733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13830" y="650428"/>
            <a:ext cx="1865630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0">
                <a:latin typeface="Tahoma"/>
                <a:cs typeface="Tahoma"/>
              </a:rPr>
              <a:t>Risolvere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seguente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disequazione: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934311" y="981545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828876" y="1143406"/>
            <a:ext cx="168910" cy="0"/>
          </a:xfrm>
          <a:custGeom>
            <a:avLst/>
            <a:gdLst/>
            <a:ahLst/>
            <a:cxnLst/>
            <a:rect l="l" t="t" r="r" b="b"/>
            <a:pathLst>
              <a:path w="168910" h="0">
                <a:moveTo>
                  <a:pt x="0" y="0"/>
                </a:moveTo>
                <a:lnTo>
                  <a:pt x="168706" y="0"/>
                </a:lnTo>
              </a:path>
            </a:pathLst>
          </a:custGeom>
          <a:ln w="5054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1700822" y="905531"/>
            <a:ext cx="515620" cy="4006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baseline="11111" sz="1500" spc="937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spc="15">
                <a:solidFill>
                  <a:srgbClr val="0000FF"/>
                </a:solidFill>
                <a:latin typeface="Lucida Sans Unicode"/>
                <a:cs typeface="Lucida Sans Unicode"/>
              </a:rPr>
              <a:t>√</a:t>
            </a:r>
            <a:r>
              <a:rPr dirty="0" baseline="-44444" sz="1500" spc="-75">
                <a:solidFill>
                  <a:srgbClr val="0000FF"/>
                </a:solidFill>
                <a:latin typeface="Tahoma"/>
                <a:cs typeface="Tahoma"/>
              </a:rPr>
              <a:t>2</a:t>
            </a:r>
            <a:r>
              <a:rPr dirty="0" baseline="-44444" sz="1500" spc="-292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baseline="11111" sz="1500" spc="757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700" spc="-80">
                <a:solidFill>
                  <a:srgbClr val="0000FF"/>
                </a:solidFill>
                <a:latin typeface="Lucida Sans Unicode"/>
                <a:cs typeface="Lucida Sans Unicode"/>
              </a:rPr>
              <a:t>9</a:t>
            </a:r>
            <a:r>
              <a:rPr dirty="0" sz="700" spc="-15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endParaRPr sz="700">
              <a:latin typeface="Arial"/>
              <a:cs typeface="Arial"/>
            </a:endParaRPr>
          </a:p>
          <a:p>
            <a:pPr algn="ctr" marR="82550">
              <a:lnSpc>
                <a:spcPct val="100000"/>
              </a:lnSpc>
              <a:spcBef>
                <a:spcPts val="980"/>
              </a:spcBef>
            </a:pP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240216" y="1067448"/>
            <a:ext cx="12382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 i="1">
                <a:solidFill>
                  <a:srgbClr val="0000FF"/>
                </a:solidFill>
                <a:latin typeface="Verdana"/>
                <a:cs typeface="Verdana"/>
              </a:rPr>
              <a:t>&gt;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607259" y="981545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2501823" y="1143406"/>
            <a:ext cx="168910" cy="0"/>
          </a:xfrm>
          <a:custGeom>
            <a:avLst/>
            <a:gdLst/>
            <a:ahLst/>
            <a:cxnLst/>
            <a:rect l="l" t="t" r="r" b="b"/>
            <a:pathLst>
              <a:path w="168910" h="0">
                <a:moveTo>
                  <a:pt x="0" y="0"/>
                </a:moveTo>
                <a:lnTo>
                  <a:pt x="168706" y="0"/>
                </a:lnTo>
              </a:path>
            </a:pathLst>
          </a:custGeom>
          <a:ln w="5054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2801061" y="962761"/>
            <a:ext cx="36830" cy="0"/>
          </a:xfrm>
          <a:custGeom>
            <a:avLst/>
            <a:gdLst/>
            <a:ahLst/>
            <a:cxnLst/>
            <a:rect l="l" t="t" r="r" b="b"/>
            <a:pathLst>
              <a:path w="36830" h="0">
                <a:moveTo>
                  <a:pt x="0" y="0"/>
                </a:moveTo>
                <a:lnTo>
                  <a:pt x="36766" y="0"/>
                </a:lnTo>
              </a:path>
            </a:pathLst>
          </a:custGeom>
          <a:ln w="4305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2373769" y="914868"/>
            <a:ext cx="471170" cy="3911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1000" spc="625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baseline="-11111" sz="1500" spc="22">
                <a:solidFill>
                  <a:srgbClr val="0000FF"/>
                </a:solidFill>
                <a:latin typeface="Lucida Sans Unicode"/>
                <a:cs typeface="Lucida Sans Unicode"/>
              </a:rPr>
              <a:t>√</a:t>
            </a:r>
            <a:r>
              <a:rPr dirty="0" baseline="-58333" sz="1500" spc="-75">
                <a:solidFill>
                  <a:srgbClr val="0000FF"/>
                </a:solidFill>
                <a:latin typeface="Tahoma"/>
                <a:cs typeface="Tahoma"/>
              </a:rPr>
              <a:t>2</a:t>
            </a:r>
            <a:r>
              <a:rPr dirty="0" baseline="-58333" sz="1500" spc="-292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505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spc="-16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baseline="-50000" sz="750" spc="-15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endParaRPr baseline="-50000" sz="750">
              <a:latin typeface="Arial"/>
              <a:cs typeface="Arial"/>
            </a:endParaRPr>
          </a:p>
          <a:p>
            <a:pPr algn="ctr" marR="38100">
              <a:lnSpc>
                <a:spcPct val="100000"/>
              </a:lnSpc>
              <a:spcBef>
                <a:spcPts val="1185"/>
              </a:spcBef>
            </a:pP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789935" y="890580"/>
            <a:ext cx="5905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55">
                <a:solidFill>
                  <a:srgbClr val="0000FF"/>
                </a:solidFill>
                <a:latin typeface="Lucida Sans Unicode"/>
                <a:cs typeface="Lucida Sans Unicode"/>
              </a:rPr>
              <a:t>1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846628" y="1067448"/>
            <a:ext cx="6096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40"/>
              <a:t>Agnese</a:t>
            </a:r>
            <a:r>
              <a:rPr dirty="0" spc="15"/>
              <a:t> </a:t>
            </a:r>
            <a:r>
              <a:rPr dirty="0" spc="-10"/>
              <a:t>Di</a:t>
            </a:r>
            <a:r>
              <a:rPr dirty="0" spc="15"/>
              <a:t> </a:t>
            </a:r>
            <a:r>
              <a:rPr dirty="0" spc="-30"/>
              <a:t>Castro</a:t>
            </a:r>
          </a:p>
        </p:txBody>
      </p:sp>
      <p:sp>
        <p:nvSpPr>
          <p:cNvPr id="33" name="object 33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0"/>
              <a:t>Es</a:t>
            </a:r>
            <a:r>
              <a:rPr dirty="0" spc="-5"/>
              <a:t>p</a:t>
            </a:r>
            <a:r>
              <a:rPr dirty="0" spc="-40"/>
              <a:t>onenziale</a:t>
            </a:r>
            <a:r>
              <a:rPr dirty="0" spc="15"/>
              <a:t> </a:t>
            </a:r>
            <a:r>
              <a:rPr dirty="0" spc="50"/>
              <a:t>&amp;</a:t>
            </a:r>
            <a:r>
              <a:rPr dirty="0" spc="15"/>
              <a:t> </a:t>
            </a:r>
            <a:r>
              <a:rPr dirty="0" spc="-25"/>
              <a:t>Log</a:t>
            </a:r>
            <a:r>
              <a:rPr dirty="0" spc="-40"/>
              <a:t>a</a:t>
            </a:r>
            <a:r>
              <a:rPr dirty="0" spc="-25"/>
              <a:t>ritmo:</a:t>
            </a:r>
            <a:r>
              <a:rPr dirty="0" spc="75"/>
              <a:t> </a:t>
            </a:r>
            <a:r>
              <a:rPr dirty="0" spc="-45"/>
              <a:t>p</a:t>
            </a:r>
            <a:r>
              <a:rPr dirty="0" spc="-40"/>
              <a:t>a</a:t>
            </a:r>
            <a:r>
              <a:rPr dirty="0" spc="-25"/>
              <a:t>rte</a:t>
            </a:r>
            <a:r>
              <a:rPr dirty="0" spc="15"/>
              <a:t> </a:t>
            </a:r>
            <a:r>
              <a:rPr dirty="0" spc="-55"/>
              <a:t>4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3458971" y="3367563"/>
            <a:ext cx="5473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25">
                <a:solidFill>
                  <a:srgbClr val="7A0000"/>
                </a:solidFill>
                <a:latin typeface="Lucida Sans Unicode"/>
                <a:cs typeface="Lucida Sans Unicode"/>
              </a:rPr>
              <a:t>Unitelma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Sapienza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FFF"/>
                </a:solidFill>
                <a:latin typeface="Lucida Sans Unicode"/>
                <a:cs typeface="Lucida Sans Unicode"/>
              </a:rPr>
              <a:t>22/34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9718" y="24034"/>
            <a:ext cx="40449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svolti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13830" y="460699"/>
            <a:ext cx="528955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 b="1">
                <a:solidFill>
                  <a:srgbClr val="007F00"/>
                </a:solidFill>
                <a:latin typeface="Arial"/>
                <a:cs typeface="Arial"/>
              </a:rPr>
              <a:t>Esercizio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5729" y="549858"/>
            <a:ext cx="4456607" cy="1016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468835" y="1314132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77330" y="1364932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462082"/>
            <a:ext cx="50800" cy="86474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525583"/>
            <a:ext cx="50800" cy="80124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5729" y="632428"/>
            <a:ext cx="4457065" cy="745490"/>
          </a:xfrm>
          <a:custGeom>
            <a:avLst/>
            <a:gdLst/>
            <a:ahLst/>
            <a:cxnLst/>
            <a:rect l="l" t="t" r="r" b="b"/>
            <a:pathLst>
              <a:path w="4457065" h="745490">
                <a:moveTo>
                  <a:pt x="4456606" y="0"/>
                </a:moveTo>
                <a:lnTo>
                  <a:pt x="0" y="0"/>
                </a:lnTo>
                <a:lnTo>
                  <a:pt x="0" y="694403"/>
                </a:lnTo>
                <a:lnTo>
                  <a:pt x="16636" y="731917"/>
                </a:lnTo>
                <a:lnTo>
                  <a:pt x="4405806" y="745204"/>
                </a:lnTo>
                <a:lnTo>
                  <a:pt x="4420049" y="743159"/>
                </a:lnTo>
                <a:lnTo>
                  <a:pt x="4451170" y="717200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512883"/>
            <a:ext cx="0" cy="833119"/>
          </a:xfrm>
          <a:custGeom>
            <a:avLst/>
            <a:gdLst/>
            <a:ahLst/>
            <a:cxnLst/>
            <a:rect l="l" t="t" r="r" b="b"/>
            <a:pathLst>
              <a:path w="0" h="833119">
                <a:moveTo>
                  <a:pt x="0" y="832998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50018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48748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47478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455733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13830" y="650428"/>
            <a:ext cx="1865630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0">
                <a:latin typeface="Tahoma"/>
                <a:cs typeface="Tahoma"/>
              </a:rPr>
              <a:t>Risolvere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seguente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disequazione: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934311" y="981545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828876" y="1143406"/>
            <a:ext cx="168910" cy="0"/>
          </a:xfrm>
          <a:custGeom>
            <a:avLst/>
            <a:gdLst/>
            <a:ahLst/>
            <a:cxnLst/>
            <a:rect l="l" t="t" r="r" b="b"/>
            <a:pathLst>
              <a:path w="168910" h="0">
                <a:moveTo>
                  <a:pt x="0" y="0"/>
                </a:moveTo>
                <a:lnTo>
                  <a:pt x="168706" y="0"/>
                </a:lnTo>
              </a:path>
            </a:pathLst>
          </a:custGeom>
          <a:ln w="5054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1700822" y="905531"/>
            <a:ext cx="515620" cy="4006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baseline="11111" sz="1500" spc="937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spc="15">
                <a:solidFill>
                  <a:srgbClr val="0000FF"/>
                </a:solidFill>
                <a:latin typeface="Lucida Sans Unicode"/>
                <a:cs typeface="Lucida Sans Unicode"/>
              </a:rPr>
              <a:t>√</a:t>
            </a:r>
            <a:r>
              <a:rPr dirty="0" baseline="-44444" sz="1500" spc="-75">
                <a:solidFill>
                  <a:srgbClr val="0000FF"/>
                </a:solidFill>
                <a:latin typeface="Tahoma"/>
                <a:cs typeface="Tahoma"/>
              </a:rPr>
              <a:t>2</a:t>
            </a:r>
            <a:r>
              <a:rPr dirty="0" baseline="-44444" sz="1500" spc="-292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baseline="11111" sz="1500" spc="757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700" spc="-80">
                <a:solidFill>
                  <a:srgbClr val="0000FF"/>
                </a:solidFill>
                <a:latin typeface="Lucida Sans Unicode"/>
                <a:cs typeface="Lucida Sans Unicode"/>
              </a:rPr>
              <a:t>9</a:t>
            </a:r>
            <a:r>
              <a:rPr dirty="0" sz="700" spc="-15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endParaRPr sz="700">
              <a:latin typeface="Arial"/>
              <a:cs typeface="Arial"/>
            </a:endParaRPr>
          </a:p>
          <a:p>
            <a:pPr algn="ctr" marR="82550">
              <a:lnSpc>
                <a:spcPct val="100000"/>
              </a:lnSpc>
              <a:spcBef>
                <a:spcPts val="980"/>
              </a:spcBef>
            </a:pP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240216" y="1067448"/>
            <a:ext cx="12382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 i="1">
                <a:solidFill>
                  <a:srgbClr val="0000FF"/>
                </a:solidFill>
                <a:latin typeface="Verdana"/>
                <a:cs typeface="Verdana"/>
              </a:rPr>
              <a:t>&gt;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607259" y="981545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2501823" y="1143406"/>
            <a:ext cx="168910" cy="0"/>
          </a:xfrm>
          <a:custGeom>
            <a:avLst/>
            <a:gdLst/>
            <a:ahLst/>
            <a:cxnLst/>
            <a:rect l="l" t="t" r="r" b="b"/>
            <a:pathLst>
              <a:path w="168910" h="0">
                <a:moveTo>
                  <a:pt x="0" y="0"/>
                </a:moveTo>
                <a:lnTo>
                  <a:pt x="168706" y="0"/>
                </a:lnTo>
              </a:path>
            </a:pathLst>
          </a:custGeom>
          <a:ln w="5054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2801061" y="962761"/>
            <a:ext cx="36830" cy="0"/>
          </a:xfrm>
          <a:custGeom>
            <a:avLst/>
            <a:gdLst/>
            <a:ahLst/>
            <a:cxnLst/>
            <a:rect l="l" t="t" r="r" b="b"/>
            <a:pathLst>
              <a:path w="36830" h="0">
                <a:moveTo>
                  <a:pt x="0" y="0"/>
                </a:moveTo>
                <a:lnTo>
                  <a:pt x="36766" y="0"/>
                </a:lnTo>
              </a:path>
            </a:pathLst>
          </a:custGeom>
          <a:ln w="4305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2373769" y="914868"/>
            <a:ext cx="471170" cy="3911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1000" spc="625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baseline="-11111" sz="1500" spc="22">
                <a:solidFill>
                  <a:srgbClr val="0000FF"/>
                </a:solidFill>
                <a:latin typeface="Lucida Sans Unicode"/>
                <a:cs typeface="Lucida Sans Unicode"/>
              </a:rPr>
              <a:t>√</a:t>
            </a:r>
            <a:r>
              <a:rPr dirty="0" baseline="-58333" sz="1500" spc="-75">
                <a:solidFill>
                  <a:srgbClr val="0000FF"/>
                </a:solidFill>
                <a:latin typeface="Tahoma"/>
                <a:cs typeface="Tahoma"/>
              </a:rPr>
              <a:t>2</a:t>
            </a:r>
            <a:r>
              <a:rPr dirty="0" baseline="-58333" sz="1500" spc="-292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505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spc="-16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baseline="-50000" sz="750" spc="-15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endParaRPr baseline="-50000" sz="750">
              <a:latin typeface="Arial"/>
              <a:cs typeface="Arial"/>
            </a:endParaRPr>
          </a:p>
          <a:p>
            <a:pPr algn="ctr" marR="38100">
              <a:lnSpc>
                <a:spcPct val="100000"/>
              </a:lnSpc>
              <a:spcBef>
                <a:spcPts val="1185"/>
              </a:spcBef>
            </a:pP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789935" y="890580"/>
            <a:ext cx="5905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55">
                <a:solidFill>
                  <a:srgbClr val="0000FF"/>
                </a:solidFill>
                <a:latin typeface="Lucida Sans Unicode"/>
                <a:cs typeface="Lucida Sans Unicode"/>
              </a:rPr>
              <a:t>1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846628" y="1067448"/>
            <a:ext cx="6096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696950" y="1472222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 txBox="1"/>
          <p:nvPr/>
        </p:nvSpPr>
        <p:spPr>
          <a:xfrm>
            <a:off x="113830" y="1405532"/>
            <a:ext cx="4268470" cy="2190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Essendo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baseline="47222" sz="1500" spc="22">
                <a:latin typeface="Lucida Sans Unicode"/>
                <a:cs typeface="Lucida Sans Unicode"/>
              </a:rPr>
              <a:t>√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40" i="1">
                <a:latin typeface="Verdana"/>
                <a:cs typeface="Verdana"/>
              </a:rPr>
              <a:t>/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40">
                <a:latin typeface="Tahoma"/>
                <a:cs typeface="Tahoma"/>
              </a:rPr>
              <a:t>1,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l’es</a:t>
            </a:r>
            <a:r>
              <a:rPr dirty="0" sz="1000" spc="-10">
                <a:latin typeface="Tahoma"/>
                <a:cs typeface="Tahoma"/>
              </a:rPr>
              <a:t>p</a:t>
            </a:r>
            <a:r>
              <a:rPr dirty="0" sz="1000" spc="-45">
                <a:latin typeface="Tahoma"/>
                <a:cs typeface="Tahoma"/>
              </a:rPr>
              <a:t>onenziale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considerato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decrescente,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dunque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risolvere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13830" y="1624074"/>
            <a:ext cx="236537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5">
                <a:latin typeface="Tahoma"/>
                <a:cs typeface="Tahoma"/>
              </a:rPr>
              <a:t>disequazione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considerata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equival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risolvere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514271" y="1977489"/>
            <a:ext cx="2921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9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25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831365" y="1891891"/>
            <a:ext cx="92075" cy="3244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5875">
              <a:lnSpc>
                <a:spcPct val="100000"/>
              </a:lnSpc>
            </a:pPr>
            <a:r>
              <a:rPr dirty="0" sz="1000" spc="-50" u="sng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dirty="0" sz="1000" spc="25" i="1">
                <a:latin typeface="Calibri"/>
                <a:cs typeface="Calibri"/>
              </a:rPr>
              <a:t>x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078164" y="2016148"/>
            <a:ext cx="1524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20">
                <a:latin typeface="Lucida Sans Unicode"/>
                <a:cs typeface="Lucida Sans Unicode"/>
              </a:rPr>
              <a:t>⇔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381542" y="1874478"/>
            <a:ext cx="429895" cy="2082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9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27777" sz="1050" spc="-120">
                <a:latin typeface="Lucida Sans Unicode"/>
                <a:cs typeface="Lucida Sans Unicode"/>
              </a:rPr>
              <a:t>2</a:t>
            </a:r>
            <a:r>
              <a:rPr dirty="0" baseline="27777" sz="1050" spc="7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2394242" y="2053729"/>
            <a:ext cx="404495" cy="0"/>
          </a:xfrm>
          <a:custGeom>
            <a:avLst/>
            <a:gdLst/>
            <a:ahLst/>
            <a:cxnLst/>
            <a:rect l="l" t="t" r="r" b="b"/>
            <a:pathLst>
              <a:path w="404494" h="0">
                <a:moveTo>
                  <a:pt x="0" y="0"/>
                </a:moveTo>
                <a:lnTo>
                  <a:pt x="404495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 txBox="1"/>
          <p:nvPr/>
        </p:nvSpPr>
        <p:spPr>
          <a:xfrm>
            <a:off x="2548813" y="2064268"/>
            <a:ext cx="8382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25" i="1">
                <a:latin typeface="Calibri"/>
                <a:cs typeface="Calibri"/>
              </a:rPr>
              <a:t>x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836367" y="1977489"/>
            <a:ext cx="25781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40"/>
              <a:t>Agnese</a:t>
            </a:r>
            <a:r>
              <a:rPr dirty="0" spc="15"/>
              <a:t> </a:t>
            </a:r>
            <a:r>
              <a:rPr dirty="0" spc="-10"/>
              <a:t>Di</a:t>
            </a:r>
            <a:r>
              <a:rPr dirty="0" spc="15"/>
              <a:t> </a:t>
            </a:r>
            <a:r>
              <a:rPr dirty="0" spc="-30"/>
              <a:t>Castro</a:t>
            </a:r>
          </a:p>
        </p:txBody>
      </p:sp>
      <p:sp>
        <p:nvSpPr>
          <p:cNvPr id="43" name="object 43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0"/>
              <a:t>Es</a:t>
            </a:r>
            <a:r>
              <a:rPr dirty="0" spc="-5"/>
              <a:t>p</a:t>
            </a:r>
            <a:r>
              <a:rPr dirty="0" spc="-40"/>
              <a:t>onenziale</a:t>
            </a:r>
            <a:r>
              <a:rPr dirty="0" spc="15"/>
              <a:t> </a:t>
            </a:r>
            <a:r>
              <a:rPr dirty="0" spc="50"/>
              <a:t>&amp;</a:t>
            </a:r>
            <a:r>
              <a:rPr dirty="0" spc="15"/>
              <a:t> </a:t>
            </a:r>
            <a:r>
              <a:rPr dirty="0" spc="-25"/>
              <a:t>Log</a:t>
            </a:r>
            <a:r>
              <a:rPr dirty="0" spc="-40"/>
              <a:t>a</a:t>
            </a:r>
            <a:r>
              <a:rPr dirty="0" spc="-25"/>
              <a:t>ritmo:</a:t>
            </a:r>
            <a:r>
              <a:rPr dirty="0" spc="75"/>
              <a:t> </a:t>
            </a:r>
            <a:r>
              <a:rPr dirty="0" spc="-45"/>
              <a:t>p</a:t>
            </a:r>
            <a:r>
              <a:rPr dirty="0" spc="-40"/>
              <a:t>a</a:t>
            </a:r>
            <a:r>
              <a:rPr dirty="0" spc="-25"/>
              <a:t>rte</a:t>
            </a:r>
            <a:r>
              <a:rPr dirty="0" spc="15"/>
              <a:t> </a:t>
            </a:r>
            <a:r>
              <a:rPr dirty="0" spc="-55"/>
              <a:t>4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3458971" y="3367563"/>
            <a:ext cx="5473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25">
                <a:solidFill>
                  <a:srgbClr val="7A0000"/>
                </a:solidFill>
                <a:latin typeface="Lucida Sans Unicode"/>
                <a:cs typeface="Lucida Sans Unicode"/>
              </a:rPr>
              <a:t>Unitelma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Sapienza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FFF"/>
                </a:solidFill>
                <a:latin typeface="Lucida Sans Unicode"/>
                <a:cs typeface="Lucida Sans Unicode"/>
              </a:rPr>
              <a:t>22/34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9718" y="24034"/>
            <a:ext cx="40449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svolti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13830" y="460699"/>
            <a:ext cx="528955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 b="1">
                <a:solidFill>
                  <a:srgbClr val="007F00"/>
                </a:solidFill>
                <a:latin typeface="Arial"/>
                <a:cs typeface="Arial"/>
              </a:rPr>
              <a:t>Esercizio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5729" y="549858"/>
            <a:ext cx="4456607" cy="1016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468835" y="1314132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77330" y="1364932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462082"/>
            <a:ext cx="50800" cy="86474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525583"/>
            <a:ext cx="50800" cy="80124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5729" y="632428"/>
            <a:ext cx="4457065" cy="745490"/>
          </a:xfrm>
          <a:custGeom>
            <a:avLst/>
            <a:gdLst/>
            <a:ahLst/>
            <a:cxnLst/>
            <a:rect l="l" t="t" r="r" b="b"/>
            <a:pathLst>
              <a:path w="4457065" h="745490">
                <a:moveTo>
                  <a:pt x="4456606" y="0"/>
                </a:moveTo>
                <a:lnTo>
                  <a:pt x="0" y="0"/>
                </a:lnTo>
                <a:lnTo>
                  <a:pt x="0" y="694403"/>
                </a:lnTo>
                <a:lnTo>
                  <a:pt x="16636" y="731917"/>
                </a:lnTo>
                <a:lnTo>
                  <a:pt x="4405806" y="745204"/>
                </a:lnTo>
                <a:lnTo>
                  <a:pt x="4420049" y="743159"/>
                </a:lnTo>
                <a:lnTo>
                  <a:pt x="4451170" y="717200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512883"/>
            <a:ext cx="0" cy="833119"/>
          </a:xfrm>
          <a:custGeom>
            <a:avLst/>
            <a:gdLst/>
            <a:ahLst/>
            <a:cxnLst/>
            <a:rect l="l" t="t" r="r" b="b"/>
            <a:pathLst>
              <a:path w="0" h="833119">
                <a:moveTo>
                  <a:pt x="0" y="832998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50018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48748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47478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455733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13830" y="650428"/>
            <a:ext cx="1865630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0">
                <a:latin typeface="Tahoma"/>
                <a:cs typeface="Tahoma"/>
              </a:rPr>
              <a:t>Risolvere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seguente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disequazione: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934311" y="981545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828876" y="1143406"/>
            <a:ext cx="168910" cy="0"/>
          </a:xfrm>
          <a:custGeom>
            <a:avLst/>
            <a:gdLst/>
            <a:ahLst/>
            <a:cxnLst/>
            <a:rect l="l" t="t" r="r" b="b"/>
            <a:pathLst>
              <a:path w="168910" h="0">
                <a:moveTo>
                  <a:pt x="0" y="0"/>
                </a:moveTo>
                <a:lnTo>
                  <a:pt x="168706" y="0"/>
                </a:lnTo>
              </a:path>
            </a:pathLst>
          </a:custGeom>
          <a:ln w="5054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1700822" y="905531"/>
            <a:ext cx="515620" cy="4006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baseline="11111" sz="1500" spc="937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spc="15">
                <a:solidFill>
                  <a:srgbClr val="0000FF"/>
                </a:solidFill>
                <a:latin typeface="Lucida Sans Unicode"/>
                <a:cs typeface="Lucida Sans Unicode"/>
              </a:rPr>
              <a:t>√</a:t>
            </a:r>
            <a:r>
              <a:rPr dirty="0" baseline="-44444" sz="1500" spc="-75">
                <a:solidFill>
                  <a:srgbClr val="0000FF"/>
                </a:solidFill>
                <a:latin typeface="Tahoma"/>
                <a:cs typeface="Tahoma"/>
              </a:rPr>
              <a:t>2</a:t>
            </a:r>
            <a:r>
              <a:rPr dirty="0" baseline="-44444" sz="1500" spc="-292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baseline="11111" sz="1500" spc="757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700" spc="-80">
                <a:solidFill>
                  <a:srgbClr val="0000FF"/>
                </a:solidFill>
                <a:latin typeface="Lucida Sans Unicode"/>
                <a:cs typeface="Lucida Sans Unicode"/>
              </a:rPr>
              <a:t>9</a:t>
            </a:r>
            <a:r>
              <a:rPr dirty="0" sz="700" spc="-15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endParaRPr sz="700">
              <a:latin typeface="Arial"/>
              <a:cs typeface="Arial"/>
            </a:endParaRPr>
          </a:p>
          <a:p>
            <a:pPr algn="ctr" marR="82550">
              <a:lnSpc>
                <a:spcPct val="100000"/>
              </a:lnSpc>
              <a:spcBef>
                <a:spcPts val="980"/>
              </a:spcBef>
            </a:pP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240216" y="1067448"/>
            <a:ext cx="12382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 i="1">
                <a:solidFill>
                  <a:srgbClr val="0000FF"/>
                </a:solidFill>
                <a:latin typeface="Verdana"/>
                <a:cs typeface="Verdana"/>
              </a:rPr>
              <a:t>&gt;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607259" y="981545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2501823" y="1143406"/>
            <a:ext cx="168910" cy="0"/>
          </a:xfrm>
          <a:custGeom>
            <a:avLst/>
            <a:gdLst/>
            <a:ahLst/>
            <a:cxnLst/>
            <a:rect l="l" t="t" r="r" b="b"/>
            <a:pathLst>
              <a:path w="168910" h="0">
                <a:moveTo>
                  <a:pt x="0" y="0"/>
                </a:moveTo>
                <a:lnTo>
                  <a:pt x="168706" y="0"/>
                </a:lnTo>
              </a:path>
            </a:pathLst>
          </a:custGeom>
          <a:ln w="5054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2801061" y="962761"/>
            <a:ext cx="36830" cy="0"/>
          </a:xfrm>
          <a:custGeom>
            <a:avLst/>
            <a:gdLst/>
            <a:ahLst/>
            <a:cxnLst/>
            <a:rect l="l" t="t" r="r" b="b"/>
            <a:pathLst>
              <a:path w="36830" h="0">
                <a:moveTo>
                  <a:pt x="0" y="0"/>
                </a:moveTo>
                <a:lnTo>
                  <a:pt x="36766" y="0"/>
                </a:lnTo>
              </a:path>
            </a:pathLst>
          </a:custGeom>
          <a:ln w="4305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2373769" y="914868"/>
            <a:ext cx="471170" cy="3911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1000" spc="625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baseline="-11111" sz="1500" spc="22">
                <a:solidFill>
                  <a:srgbClr val="0000FF"/>
                </a:solidFill>
                <a:latin typeface="Lucida Sans Unicode"/>
                <a:cs typeface="Lucida Sans Unicode"/>
              </a:rPr>
              <a:t>√</a:t>
            </a:r>
            <a:r>
              <a:rPr dirty="0" baseline="-58333" sz="1500" spc="-75">
                <a:solidFill>
                  <a:srgbClr val="0000FF"/>
                </a:solidFill>
                <a:latin typeface="Tahoma"/>
                <a:cs typeface="Tahoma"/>
              </a:rPr>
              <a:t>2</a:t>
            </a:r>
            <a:r>
              <a:rPr dirty="0" baseline="-58333" sz="1500" spc="-292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505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spc="-16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baseline="-50000" sz="750" spc="-15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endParaRPr baseline="-50000" sz="750">
              <a:latin typeface="Arial"/>
              <a:cs typeface="Arial"/>
            </a:endParaRPr>
          </a:p>
          <a:p>
            <a:pPr algn="ctr" marR="38100">
              <a:lnSpc>
                <a:spcPct val="100000"/>
              </a:lnSpc>
              <a:spcBef>
                <a:spcPts val="1185"/>
              </a:spcBef>
            </a:pP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789935" y="890580"/>
            <a:ext cx="5905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55">
                <a:solidFill>
                  <a:srgbClr val="0000FF"/>
                </a:solidFill>
                <a:latin typeface="Lucida Sans Unicode"/>
                <a:cs typeface="Lucida Sans Unicode"/>
              </a:rPr>
              <a:t>1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846628" y="1067448"/>
            <a:ext cx="6096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696950" y="1472222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 txBox="1"/>
          <p:nvPr/>
        </p:nvSpPr>
        <p:spPr>
          <a:xfrm>
            <a:off x="113830" y="1405532"/>
            <a:ext cx="4268470" cy="2190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Essendo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baseline="47222" sz="1500" spc="22">
                <a:latin typeface="Lucida Sans Unicode"/>
                <a:cs typeface="Lucida Sans Unicode"/>
              </a:rPr>
              <a:t>√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40" i="1">
                <a:latin typeface="Verdana"/>
                <a:cs typeface="Verdana"/>
              </a:rPr>
              <a:t>/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40">
                <a:latin typeface="Tahoma"/>
                <a:cs typeface="Tahoma"/>
              </a:rPr>
              <a:t>1,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l’es</a:t>
            </a:r>
            <a:r>
              <a:rPr dirty="0" sz="1000" spc="-10">
                <a:latin typeface="Tahoma"/>
                <a:cs typeface="Tahoma"/>
              </a:rPr>
              <a:t>p</a:t>
            </a:r>
            <a:r>
              <a:rPr dirty="0" sz="1000" spc="-45">
                <a:latin typeface="Tahoma"/>
                <a:cs typeface="Tahoma"/>
              </a:rPr>
              <a:t>onenziale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considerato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decrescente,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dunque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risolvere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13830" y="1624074"/>
            <a:ext cx="236537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5">
                <a:latin typeface="Tahoma"/>
                <a:cs typeface="Tahoma"/>
              </a:rPr>
              <a:t>disequazione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considerata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equival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risolvere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514271" y="1977489"/>
            <a:ext cx="2921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9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25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831365" y="1891891"/>
            <a:ext cx="92075" cy="3244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5875">
              <a:lnSpc>
                <a:spcPct val="100000"/>
              </a:lnSpc>
            </a:pPr>
            <a:r>
              <a:rPr dirty="0" sz="1000" spc="-50" u="sng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dirty="0" sz="1000" spc="25" i="1">
                <a:latin typeface="Calibri"/>
                <a:cs typeface="Calibri"/>
              </a:rPr>
              <a:t>x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078164" y="2016148"/>
            <a:ext cx="1524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20">
                <a:latin typeface="Lucida Sans Unicode"/>
                <a:cs typeface="Lucida Sans Unicode"/>
              </a:rPr>
              <a:t>⇔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381542" y="1874478"/>
            <a:ext cx="429895" cy="2082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9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27777" sz="1050" spc="-120">
                <a:latin typeface="Lucida Sans Unicode"/>
                <a:cs typeface="Lucida Sans Unicode"/>
              </a:rPr>
              <a:t>2</a:t>
            </a:r>
            <a:r>
              <a:rPr dirty="0" baseline="27777" sz="1050" spc="7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2394242" y="2053729"/>
            <a:ext cx="404495" cy="0"/>
          </a:xfrm>
          <a:custGeom>
            <a:avLst/>
            <a:gdLst/>
            <a:ahLst/>
            <a:cxnLst/>
            <a:rect l="l" t="t" r="r" b="b"/>
            <a:pathLst>
              <a:path w="404494" h="0">
                <a:moveTo>
                  <a:pt x="0" y="0"/>
                </a:moveTo>
                <a:lnTo>
                  <a:pt x="404495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 txBox="1"/>
          <p:nvPr/>
        </p:nvSpPr>
        <p:spPr>
          <a:xfrm>
            <a:off x="2548813" y="2064268"/>
            <a:ext cx="8382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25" i="1">
                <a:latin typeface="Calibri"/>
                <a:cs typeface="Calibri"/>
              </a:rPr>
              <a:t>x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836367" y="1977489"/>
            <a:ext cx="25781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56006" y="2291319"/>
            <a:ext cx="2329180" cy="4851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0">
                <a:latin typeface="Tahoma"/>
                <a:cs typeface="Tahoma"/>
              </a:rPr>
              <a:t>Studiamo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50">
                <a:latin typeface="Tahoma"/>
                <a:cs typeface="Tahoma"/>
              </a:rPr>
              <a:t>recedente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disequazione,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ha: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6"/>
              </a:spcBef>
            </a:pPr>
            <a:endParaRPr sz="1200">
              <a:latin typeface="Times New Roman"/>
              <a:cs typeface="Times New Roman"/>
            </a:endParaRPr>
          </a:p>
          <a:p>
            <a:pPr algn="ctr" marR="281940">
              <a:lnSpc>
                <a:spcPct val="100000"/>
              </a:lnSpc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25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40"/>
              <a:t>Agnese</a:t>
            </a:r>
            <a:r>
              <a:rPr dirty="0" spc="15"/>
              <a:t> </a:t>
            </a:r>
            <a:r>
              <a:rPr dirty="0" spc="-10"/>
              <a:t>Di</a:t>
            </a:r>
            <a:r>
              <a:rPr dirty="0" spc="15"/>
              <a:t> </a:t>
            </a:r>
            <a:r>
              <a:rPr dirty="0" spc="-30"/>
              <a:t>Castro</a:t>
            </a:r>
          </a:p>
        </p:txBody>
      </p:sp>
      <p:sp>
        <p:nvSpPr>
          <p:cNvPr id="44" name="object 4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0"/>
              <a:t>Es</a:t>
            </a:r>
            <a:r>
              <a:rPr dirty="0" spc="-5"/>
              <a:t>p</a:t>
            </a:r>
            <a:r>
              <a:rPr dirty="0" spc="-40"/>
              <a:t>onenziale</a:t>
            </a:r>
            <a:r>
              <a:rPr dirty="0" spc="15"/>
              <a:t> </a:t>
            </a:r>
            <a:r>
              <a:rPr dirty="0" spc="50"/>
              <a:t>&amp;</a:t>
            </a:r>
            <a:r>
              <a:rPr dirty="0" spc="15"/>
              <a:t> </a:t>
            </a:r>
            <a:r>
              <a:rPr dirty="0" spc="-25"/>
              <a:t>Log</a:t>
            </a:r>
            <a:r>
              <a:rPr dirty="0" spc="-40"/>
              <a:t>a</a:t>
            </a:r>
            <a:r>
              <a:rPr dirty="0" spc="-25"/>
              <a:t>ritmo:</a:t>
            </a:r>
            <a:r>
              <a:rPr dirty="0" spc="75"/>
              <a:t> </a:t>
            </a:r>
            <a:r>
              <a:rPr dirty="0" spc="-45"/>
              <a:t>p</a:t>
            </a:r>
            <a:r>
              <a:rPr dirty="0" spc="-40"/>
              <a:t>a</a:t>
            </a:r>
            <a:r>
              <a:rPr dirty="0" spc="-25"/>
              <a:t>rte</a:t>
            </a:r>
            <a:r>
              <a:rPr dirty="0" spc="15"/>
              <a:t> </a:t>
            </a:r>
            <a:r>
              <a:rPr dirty="0" spc="-55"/>
              <a:t>4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3458971" y="3367563"/>
            <a:ext cx="5473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25">
                <a:solidFill>
                  <a:srgbClr val="7A0000"/>
                </a:solidFill>
                <a:latin typeface="Lucida Sans Unicode"/>
                <a:cs typeface="Lucida Sans Unicode"/>
              </a:rPr>
              <a:t>Unitelma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Sapienza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FFF"/>
                </a:solidFill>
                <a:latin typeface="Lucida Sans Unicode"/>
                <a:cs typeface="Lucida Sans Unicode"/>
              </a:rPr>
              <a:t>22/34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4974" y="24034"/>
            <a:ext cx="73406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</a:rPr>
              <a:t>Disequazioni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50">
                <a:solidFill>
                  <a:srgbClr val="7A0000"/>
                </a:solidFill>
                <a:latin typeface="Lucida Sans Unicode"/>
                <a:cs typeface="Lucida Sans Unicode"/>
              </a:rPr>
              <a:t>es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</a:rPr>
              <a:t>p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</a:rPr>
              <a:t>onenziali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40"/>
              <a:t>Disequazioni</a:t>
            </a:r>
            <a:r>
              <a:rPr dirty="0" spc="135"/>
              <a:t> </a:t>
            </a:r>
            <a:r>
              <a:rPr dirty="0" spc="-95"/>
              <a:t>es</a:t>
            </a:r>
            <a:r>
              <a:rPr dirty="0" spc="-65"/>
              <a:t>p</a:t>
            </a:r>
            <a:r>
              <a:rPr dirty="0" spc="-40"/>
              <a:t>onenziali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75297" y="1028255"/>
            <a:ext cx="1518920" cy="193675"/>
          </a:xfrm>
          <a:prstGeom prst="rect">
            <a:avLst/>
          </a:prstGeom>
          <a:ln w="5054">
            <a:solidFill>
              <a:srgbClr val="0000FF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37465">
              <a:lnSpc>
                <a:spcPct val="100000"/>
              </a:lnSpc>
              <a:tabLst>
                <a:tab pos="704850" algn="l"/>
              </a:tabLst>
            </a:pPr>
            <a:r>
              <a:rPr dirty="0" sz="1000" spc="-30" i="1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dirty="0" baseline="27777" sz="1050" spc="-22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baseline="27777" sz="1050" i="1">
                <a:solidFill>
                  <a:srgbClr val="0000FF"/>
                </a:solidFill>
                <a:latin typeface="Arial"/>
                <a:cs typeface="Arial"/>
              </a:rPr>
              <a:t>  </a:t>
            </a:r>
            <a:r>
              <a:rPr dirty="0" sz="1000" spc="-50" i="1">
                <a:solidFill>
                  <a:srgbClr val="0000FF"/>
                </a:solidFill>
                <a:latin typeface="Verdana"/>
                <a:cs typeface="Verdana"/>
              </a:rPr>
              <a:t>&gt;</a:t>
            </a:r>
            <a:r>
              <a:rPr dirty="0" sz="1000" spc="-75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spc="30" i="1">
                <a:solidFill>
                  <a:srgbClr val="0000FF"/>
                </a:solidFill>
                <a:latin typeface="Calibri"/>
                <a:cs typeface="Calibri"/>
              </a:rPr>
              <a:t>b</a:t>
            </a:r>
            <a:r>
              <a:rPr dirty="0" sz="1000" spc="-95" i="1">
                <a:solidFill>
                  <a:srgbClr val="0000FF"/>
                </a:solidFill>
                <a:latin typeface="Verdana"/>
                <a:cs typeface="Verdana"/>
              </a:rPr>
              <a:t>,</a:t>
            </a:r>
            <a:r>
              <a:rPr dirty="0" sz="1000" i="1">
                <a:solidFill>
                  <a:srgbClr val="0000FF"/>
                </a:solidFill>
                <a:latin typeface="Verdana"/>
                <a:cs typeface="Verdana"/>
              </a:rPr>
              <a:t>	</a:t>
            </a:r>
            <a:r>
              <a:rPr dirty="0" sz="1000" spc="-40" i="1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dirty="0" sz="1000" spc="60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 spc="-50" i="1">
                <a:solidFill>
                  <a:srgbClr val="0000FF"/>
                </a:solidFill>
                <a:latin typeface="Verdana"/>
                <a:cs typeface="Verdana"/>
              </a:rPr>
              <a:t>&gt;</a:t>
            </a:r>
            <a:r>
              <a:rPr dirty="0" sz="1000" spc="-75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0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13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85">
                <a:solidFill>
                  <a:srgbClr val="0000FF"/>
                </a:solidFill>
                <a:latin typeface="Tahoma"/>
                <a:cs typeface="Tahoma"/>
              </a:rPr>
              <a:t>e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13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40" i="1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dirty="0" sz="1000" spc="60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 spc="-20">
                <a:solidFill>
                  <a:srgbClr val="0000FF"/>
                </a:solidFill>
                <a:latin typeface="Lucida Sans Unicode"/>
                <a:cs typeface="Lucida Sans Unicode"/>
              </a:rPr>
              <a:t>/</a:t>
            </a:r>
            <a:r>
              <a:rPr dirty="0" sz="1000" spc="40">
                <a:solidFill>
                  <a:srgbClr val="0000FF"/>
                </a:solidFill>
                <a:latin typeface="Tahoma"/>
                <a:cs typeface="Tahoma"/>
              </a:rPr>
              <a:t>=</a:t>
            </a:r>
            <a:r>
              <a:rPr dirty="0" sz="1000" spc="-4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252637" y="1048725"/>
            <a:ext cx="8191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85">
                <a:latin typeface="Tahoma"/>
                <a:cs typeface="Tahoma"/>
              </a:rPr>
              <a:t>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513888" y="1028255"/>
            <a:ext cx="1518920" cy="193675"/>
          </a:xfrm>
          <a:prstGeom prst="rect">
            <a:avLst/>
          </a:prstGeom>
          <a:ln w="5054">
            <a:solidFill>
              <a:srgbClr val="0000FF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37465">
              <a:lnSpc>
                <a:spcPct val="100000"/>
              </a:lnSpc>
              <a:tabLst>
                <a:tab pos="704850" algn="l"/>
              </a:tabLst>
            </a:pPr>
            <a:r>
              <a:rPr dirty="0" sz="1000" spc="-30" i="1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dirty="0" baseline="27777" sz="1050" spc="-22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baseline="27777" sz="1050" i="1">
                <a:solidFill>
                  <a:srgbClr val="0000FF"/>
                </a:solidFill>
                <a:latin typeface="Arial"/>
                <a:cs typeface="Arial"/>
              </a:rPr>
              <a:t>  </a:t>
            </a:r>
            <a:r>
              <a:rPr dirty="0" sz="1000" spc="-50" i="1">
                <a:solidFill>
                  <a:srgbClr val="0000FF"/>
                </a:solidFill>
                <a:latin typeface="Verdana"/>
                <a:cs typeface="Verdana"/>
              </a:rPr>
              <a:t>&lt;</a:t>
            </a:r>
            <a:r>
              <a:rPr dirty="0" sz="1000" spc="-75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spc="30" i="1">
                <a:solidFill>
                  <a:srgbClr val="0000FF"/>
                </a:solidFill>
                <a:latin typeface="Calibri"/>
                <a:cs typeface="Calibri"/>
              </a:rPr>
              <a:t>b</a:t>
            </a:r>
            <a:r>
              <a:rPr dirty="0" sz="1000" spc="-95" i="1">
                <a:solidFill>
                  <a:srgbClr val="0000FF"/>
                </a:solidFill>
                <a:latin typeface="Verdana"/>
                <a:cs typeface="Verdana"/>
              </a:rPr>
              <a:t>,</a:t>
            </a:r>
            <a:r>
              <a:rPr dirty="0" sz="1000" i="1">
                <a:solidFill>
                  <a:srgbClr val="0000FF"/>
                </a:solidFill>
                <a:latin typeface="Verdana"/>
                <a:cs typeface="Verdana"/>
              </a:rPr>
              <a:t>	</a:t>
            </a:r>
            <a:r>
              <a:rPr dirty="0" sz="1000" spc="-40" i="1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dirty="0" sz="1000" spc="60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 spc="-50" i="1">
                <a:solidFill>
                  <a:srgbClr val="0000FF"/>
                </a:solidFill>
                <a:latin typeface="Verdana"/>
                <a:cs typeface="Verdana"/>
              </a:rPr>
              <a:t>&gt;</a:t>
            </a:r>
            <a:r>
              <a:rPr dirty="0" sz="1000" spc="-75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0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13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85">
                <a:solidFill>
                  <a:srgbClr val="0000FF"/>
                </a:solidFill>
                <a:latin typeface="Tahoma"/>
                <a:cs typeface="Tahoma"/>
              </a:rPr>
              <a:t>e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13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40" i="1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dirty="0" sz="1000" spc="60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 spc="-20">
                <a:solidFill>
                  <a:srgbClr val="0000FF"/>
                </a:solidFill>
                <a:latin typeface="Lucida Sans Unicode"/>
                <a:cs typeface="Lucida Sans Unicode"/>
              </a:rPr>
              <a:t>/</a:t>
            </a:r>
            <a:r>
              <a:rPr dirty="0" sz="1000" spc="40">
                <a:solidFill>
                  <a:srgbClr val="0000FF"/>
                </a:solidFill>
                <a:latin typeface="Tahoma"/>
                <a:cs typeface="Tahoma"/>
              </a:rPr>
              <a:t>=</a:t>
            </a:r>
            <a:r>
              <a:rPr dirty="0" sz="1000" spc="-4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136660" y="1721275"/>
            <a:ext cx="335280" cy="1917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5" b="1">
                <a:solidFill>
                  <a:srgbClr val="FF0000"/>
                </a:solidFill>
                <a:latin typeface="Arial"/>
                <a:cs typeface="Arial"/>
              </a:rPr>
              <a:t>b</a:t>
            </a:r>
            <a:r>
              <a:rPr dirty="0" sz="1000" spc="-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≤</a:t>
            </a:r>
            <a:r>
              <a:rPr dirty="0" sz="1000" spc="-4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15" b="1">
                <a:solidFill>
                  <a:srgbClr val="FF0000"/>
                </a:solidFill>
                <a:latin typeface="Arial"/>
                <a:cs typeface="Arial"/>
              </a:rPr>
              <a:t>0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43966" y="2103065"/>
            <a:ext cx="988694" cy="2146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546735" algn="l"/>
              </a:tabLst>
            </a:pPr>
            <a:r>
              <a:rPr dirty="0" sz="1000" spc="-30" i="1">
                <a:latin typeface="Calibri"/>
                <a:cs typeface="Calibri"/>
              </a:rPr>
              <a:t>a</a:t>
            </a:r>
            <a:r>
              <a:rPr dirty="0" baseline="31746" sz="1050" spc="-22" i="1">
                <a:latin typeface="Arial"/>
                <a:cs typeface="Arial"/>
              </a:rPr>
              <a:t>x</a:t>
            </a:r>
            <a:r>
              <a:rPr dirty="0" baseline="31746" sz="1050" i="1">
                <a:latin typeface="Arial"/>
                <a:cs typeface="Arial"/>
              </a:rPr>
              <a:t> 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95" i="1">
                <a:latin typeface="Verdana"/>
                <a:cs typeface="Verdana"/>
              </a:rPr>
              <a:t>,</a:t>
            </a:r>
            <a:r>
              <a:rPr dirty="0" sz="1000" i="1">
                <a:latin typeface="Verdana"/>
                <a:cs typeface="Verdana"/>
              </a:rPr>
              <a:t>	</a:t>
            </a:r>
            <a:r>
              <a:rPr dirty="0" sz="1000" spc="-340">
                <a:latin typeface="Lucida Sans Unicode"/>
                <a:cs typeface="Lucida Sans Unicode"/>
              </a:rPr>
              <a:t>∀</a:t>
            </a:r>
            <a:r>
              <a:rPr dirty="0" sz="1000" spc="15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140">
                <a:latin typeface="Lucida Sans Unicode"/>
                <a:cs typeface="Lucida Sans Unicode"/>
              </a:rPr>
              <a:t>∈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10">
                <a:latin typeface="Arial"/>
                <a:cs typeface="Arial"/>
              </a:rPr>
              <a:t>R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40"/>
              <a:t>Agnese</a:t>
            </a:r>
            <a:r>
              <a:rPr dirty="0" spc="15"/>
              <a:t> </a:t>
            </a:r>
            <a:r>
              <a:rPr dirty="0" spc="-10"/>
              <a:t>Di</a:t>
            </a:r>
            <a:r>
              <a:rPr dirty="0" spc="15"/>
              <a:t> </a:t>
            </a:r>
            <a:r>
              <a:rPr dirty="0" spc="-30"/>
              <a:t>Castro</a:t>
            </a:r>
          </a:p>
        </p:txBody>
      </p:sp>
      <p:sp>
        <p:nvSpPr>
          <p:cNvPr id="16" name="object 16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0"/>
              <a:t>Es</a:t>
            </a:r>
            <a:r>
              <a:rPr dirty="0" spc="-5"/>
              <a:t>p</a:t>
            </a:r>
            <a:r>
              <a:rPr dirty="0" spc="-40"/>
              <a:t>onenziale</a:t>
            </a:r>
            <a:r>
              <a:rPr dirty="0" spc="15"/>
              <a:t> </a:t>
            </a:r>
            <a:r>
              <a:rPr dirty="0" spc="50"/>
              <a:t>&amp;</a:t>
            </a:r>
            <a:r>
              <a:rPr dirty="0" spc="15"/>
              <a:t> </a:t>
            </a:r>
            <a:r>
              <a:rPr dirty="0" spc="-25"/>
              <a:t>Log</a:t>
            </a:r>
            <a:r>
              <a:rPr dirty="0" spc="-40"/>
              <a:t>a</a:t>
            </a:r>
            <a:r>
              <a:rPr dirty="0" spc="-25"/>
              <a:t>ritmo:</a:t>
            </a:r>
            <a:r>
              <a:rPr dirty="0" spc="75"/>
              <a:t> </a:t>
            </a:r>
            <a:r>
              <a:rPr dirty="0" spc="-35"/>
              <a:t>p</a:t>
            </a:r>
            <a:r>
              <a:rPr dirty="0" spc="-50"/>
              <a:t>a</a:t>
            </a:r>
            <a:r>
              <a:rPr dirty="0" spc="-25"/>
              <a:t>rte</a:t>
            </a:r>
            <a:r>
              <a:rPr dirty="0" spc="15"/>
              <a:t> </a:t>
            </a:r>
            <a:r>
              <a:rPr dirty="0" spc="-55"/>
              <a:t>4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3458971" y="3367563"/>
            <a:ext cx="5473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25">
                <a:solidFill>
                  <a:srgbClr val="7A0000"/>
                </a:solidFill>
                <a:latin typeface="Lucida Sans Unicode"/>
                <a:cs typeface="Lucida Sans Unicode"/>
              </a:rPr>
              <a:t>Unitelma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Sapienza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0">
                <a:solidFill>
                  <a:srgbClr val="FFFFFF"/>
                </a:solidFill>
                <a:latin typeface="Lucida Sans Unicode"/>
                <a:cs typeface="Lucida Sans Unicode"/>
              </a:rPr>
              <a:t>4/34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9718" y="24034"/>
            <a:ext cx="40449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svolti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13830" y="460699"/>
            <a:ext cx="528955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 b="1">
                <a:solidFill>
                  <a:srgbClr val="007F00"/>
                </a:solidFill>
                <a:latin typeface="Arial"/>
                <a:cs typeface="Arial"/>
              </a:rPr>
              <a:t>Esercizio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5729" y="549858"/>
            <a:ext cx="4456607" cy="1016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468835" y="1314132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77330" y="1364932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462082"/>
            <a:ext cx="50800" cy="86474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525583"/>
            <a:ext cx="50800" cy="80124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5729" y="632428"/>
            <a:ext cx="4457065" cy="745490"/>
          </a:xfrm>
          <a:custGeom>
            <a:avLst/>
            <a:gdLst/>
            <a:ahLst/>
            <a:cxnLst/>
            <a:rect l="l" t="t" r="r" b="b"/>
            <a:pathLst>
              <a:path w="4457065" h="745490">
                <a:moveTo>
                  <a:pt x="4456606" y="0"/>
                </a:moveTo>
                <a:lnTo>
                  <a:pt x="0" y="0"/>
                </a:lnTo>
                <a:lnTo>
                  <a:pt x="0" y="694403"/>
                </a:lnTo>
                <a:lnTo>
                  <a:pt x="16636" y="731917"/>
                </a:lnTo>
                <a:lnTo>
                  <a:pt x="4405806" y="745204"/>
                </a:lnTo>
                <a:lnTo>
                  <a:pt x="4420049" y="743159"/>
                </a:lnTo>
                <a:lnTo>
                  <a:pt x="4451170" y="717200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512883"/>
            <a:ext cx="0" cy="833119"/>
          </a:xfrm>
          <a:custGeom>
            <a:avLst/>
            <a:gdLst/>
            <a:ahLst/>
            <a:cxnLst/>
            <a:rect l="l" t="t" r="r" b="b"/>
            <a:pathLst>
              <a:path w="0" h="833119">
                <a:moveTo>
                  <a:pt x="0" y="832998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50018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48748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47478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455733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13830" y="650428"/>
            <a:ext cx="1865630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0">
                <a:latin typeface="Tahoma"/>
                <a:cs typeface="Tahoma"/>
              </a:rPr>
              <a:t>Risolvere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seguente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disequazione: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934311" y="981545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828876" y="1143406"/>
            <a:ext cx="168910" cy="0"/>
          </a:xfrm>
          <a:custGeom>
            <a:avLst/>
            <a:gdLst/>
            <a:ahLst/>
            <a:cxnLst/>
            <a:rect l="l" t="t" r="r" b="b"/>
            <a:pathLst>
              <a:path w="168910" h="0">
                <a:moveTo>
                  <a:pt x="0" y="0"/>
                </a:moveTo>
                <a:lnTo>
                  <a:pt x="168706" y="0"/>
                </a:lnTo>
              </a:path>
            </a:pathLst>
          </a:custGeom>
          <a:ln w="5054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1700822" y="905531"/>
            <a:ext cx="515620" cy="4006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baseline="11111" sz="1500" spc="937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spc="15">
                <a:solidFill>
                  <a:srgbClr val="0000FF"/>
                </a:solidFill>
                <a:latin typeface="Lucida Sans Unicode"/>
                <a:cs typeface="Lucida Sans Unicode"/>
              </a:rPr>
              <a:t>√</a:t>
            </a:r>
            <a:r>
              <a:rPr dirty="0" baseline="-44444" sz="1500" spc="-75">
                <a:solidFill>
                  <a:srgbClr val="0000FF"/>
                </a:solidFill>
                <a:latin typeface="Tahoma"/>
                <a:cs typeface="Tahoma"/>
              </a:rPr>
              <a:t>2</a:t>
            </a:r>
            <a:r>
              <a:rPr dirty="0" baseline="-44444" sz="1500" spc="-292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baseline="11111" sz="1500" spc="757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700" spc="-80">
                <a:solidFill>
                  <a:srgbClr val="0000FF"/>
                </a:solidFill>
                <a:latin typeface="Lucida Sans Unicode"/>
                <a:cs typeface="Lucida Sans Unicode"/>
              </a:rPr>
              <a:t>9</a:t>
            </a:r>
            <a:r>
              <a:rPr dirty="0" sz="700" spc="-15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endParaRPr sz="700">
              <a:latin typeface="Arial"/>
              <a:cs typeface="Arial"/>
            </a:endParaRPr>
          </a:p>
          <a:p>
            <a:pPr algn="ctr" marR="82550">
              <a:lnSpc>
                <a:spcPct val="100000"/>
              </a:lnSpc>
              <a:spcBef>
                <a:spcPts val="980"/>
              </a:spcBef>
            </a:pP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240216" y="1067448"/>
            <a:ext cx="12382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 i="1">
                <a:solidFill>
                  <a:srgbClr val="0000FF"/>
                </a:solidFill>
                <a:latin typeface="Verdana"/>
                <a:cs typeface="Verdana"/>
              </a:rPr>
              <a:t>&gt;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607259" y="981545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2501823" y="1143406"/>
            <a:ext cx="168910" cy="0"/>
          </a:xfrm>
          <a:custGeom>
            <a:avLst/>
            <a:gdLst/>
            <a:ahLst/>
            <a:cxnLst/>
            <a:rect l="l" t="t" r="r" b="b"/>
            <a:pathLst>
              <a:path w="168910" h="0">
                <a:moveTo>
                  <a:pt x="0" y="0"/>
                </a:moveTo>
                <a:lnTo>
                  <a:pt x="168706" y="0"/>
                </a:lnTo>
              </a:path>
            </a:pathLst>
          </a:custGeom>
          <a:ln w="5054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2801061" y="962761"/>
            <a:ext cx="36830" cy="0"/>
          </a:xfrm>
          <a:custGeom>
            <a:avLst/>
            <a:gdLst/>
            <a:ahLst/>
            <a:cxnLst/>
            <a:rect l="l" t="t" r="r" b="b"/>
            <a:pathLst>
              <a:path w="36830" h="0">
                <a:moveTo>
                  <a:pt x="0" y="0"/>
                </a:moveTo>
                <a:lnTo>
                  <a:pt x="36766" y="0"/>
                </a:lnTo>
              </a:path>
            </a:pathLst>
          </a:custGeom>
          <a:ln w="4305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2373769" y="914868"/>
            <a:ext cx="471170" cy="3911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1000" spc="625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baseline="-11111" sz="1500" spc="22">
                <a:solidFill>
                  <a:srgbClr val="0000FF"/>
                </a:solidFill>
                <a:latin typeface="Lucida Sans Unicode"/>
                <a:cs typeface="Lucida Sans Unicode"/>
              </a:rPr>
              <a:t>√</a:t>
            </a:r>
            <a:r>
              <a:rPr dirty="0" baseline="-58333" sz="1500" spc="-75">
                <a:solidFill>
                  <a:srgbClr val="0000FF"/>
                </a:solidFill>
                <a:latin typeface="Tahoma"/>
                <a:cs typeface="Tahoma"/>
              </a:rPr>
              <a:t>2</a:t>
            </a:r>
            <a:r>
              <a:rPr dirty="0" baseline="-58333" sz="1500" spc="-292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505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spc="-16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baseline="-50000" sz="750" spc="-15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endParaRPr baseline="-50000" sz="750">
              <a:latin typeface="Arial"/>
              <a:cs typeface="Arial"/>
            </a:endParaRPr>
          </a:p>
          <a:p>
            <a:pPr algn="ctr" marR="38100">
              <a:lnSpc>
                <a:spcPct val="100000"/>
              </a:lnSpc>
              <a:spcBef>
                <a:spcPts val="1185"/>
              </a:spcBef>
            </a:pP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789935" y="890580"/>
            <a:ext cx="5905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55">
                <a:solidFill>
                  <a:srgbClr val="0000FF"/>
                </a:solidFill>
                <a:latin typeface="Lucida Sans Unicode"/>
                <a:cs typeface="Lucida Sans Unicode"/>
              </a:rPr>
              <a:t>1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846628" y="1067448"/>
            <a:ext cx="6096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696950" y="1472222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 txBox="1"/>
          <p:nvPr/>
        </p:nvSpPr>
        <p:spPr>
          <a:xfrm>
            <a:off x="113830" y="1405532"/>
            <a:ext cx="4268470" cy="2190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Essendo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baseline="47222" sz="1500" spc="22">
                <a:latin typeface="Lucida Sans Unicode"/>
                <a:cs typeface="Lucida Sans Unicode"/>
              </a:rPr>
              <a:t>√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40" i="1">
                <a:latin typeface="Verdana"/>
                <a:cs typeface="Verdana"/>
              </a:rPr>
              <a:t>/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40">
                <a:latin typeface="Tahoma"/>
                <a:cs typeface="Tahoma"/>
              </a:rPr>
              <a:t>1,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l’es</a:t>
            </a:r>
            <a:r>
              <a:rPr dirty="0" sz="1000" spc="-10">
                <a:latin typeface="Tahoma"/>
                <a:cs typeface="Tahoma"/>
              </a:rPr>
              <a:t>p</a:t>
            </a:r>
            <a:r>
              <a:rPr dirty="0" sz="1000" spc="-45">
                <a:latin typeface="Tahoma"/>
                <a:cs typeface="Tahoma"/>
              </a:rPr>
              <a:t>onenziale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considerato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decrescente,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dunque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risolvere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13830" y="1624074"/>
            <a:ext cx="236537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5">
                <a:latin typeface="Tahoma"/>
                <a:cs typeface="Tahoma"/>
              </a:rPr>
              <a:t>disequazione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considerata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equival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risolvere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514271" y="1977489"/>
            <a:ext cx="2921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9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25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831365" y="1891891"/>
            <a:ext cx="92075" cy="3244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5875">
              <a:lnSpc>
                <a:spcPct val="100000"/>
              </a:lnSpc>
            </a:pPr>
            <a:r>
              <a:rPr dirty="0" sz="1000" spc="-50" u="sng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dirty="0" sz="1000" spc="25" i="1">
                <a:latin typeface="Calibri"/>
                <a:cs typeface="Calibri"/>
              </a:rPr>
              <a:t>x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078164" y="2016148"/>
            <a:ext cx="1524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20">
                <a:latin typeface="Lucida Sans Unicode"/>
                <a:cs typeface="Lucida Sans Unicode"/>
              </a:rPr>
              <a:t>⇔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381542" y="1874478"/>
            <a:ext cx="429895" cy="2082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9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27777" sz="1050" spc="-120">
                <a:latin typeface="Lucida Sans Unicode"/>
                <a:cs typeface="Lucida Sans Unicode"/>
              </a:rPr>
              <a:t>2</a:t>
            </a:r>
            <a:r>
              <a:rPr dirty="0" baseline="27777" sz="1050" spc="7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2394242" y="2053729"/>
            <a:ext cx="404495" cy="0"/>
          </a:xfrm>
          <a:custGeom>
            <a:avLst/>
            <a:gdLst/>
            <a:ahLst/>
            <a:cxnLst/>
            <a:rect l="l" t="t" r="r" b="b"/>
            <a:pathLst>
              <a:path w="404494" h="0">
                <a:moveTo>
                  <a:pt x="0" y="0"/>
                </a:moveTo>
                <a:lnTo>
                  <a:pt x="404495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 txBox="1"/>
          <p:nvPr/>
        </p:nvSpPr>
        <p:spPr>
          <a:xfrm>
            <a:off x="2548813" y="2064268"/>
            <a:ext cx="8382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25" i="1">
                <a:latin typeface="Calibri"/>
                <a:cs typeface="Calibri"/>
              </a:rPr>
              <a:t>x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836367" y="1977489"/>
            <a:ext cx="25781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2947784" y="2699880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3469843" y="2699880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 txBox="1"/>
          <p:nvPr/>
        </p:nvSpPr>
        <p:spPr>
          <a:xfrm>
            <a:off x="156006" y="2291319"/>
            <a:ext cx="3440429" cy="571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0">
                <a:latin typeface="Tahoma"/>
                <a:cs typeface="Tahoma"/>
              </a:rPr>
              <a:t>Studiamo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50">
                <a:latin typeface="Tahoma"/>
                <a:cs typeface="Tahoma"/>
              </a:rPr>
              <a:t>recedente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disequazione,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ha: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6"/>
              </a:spcBef>
            </a:pPr>
            <a:endParaRPr sz="1200">
              <a:latin typeface="Times New Roman"/>
              <a:cs typeface="Times New Roman"/>
            </a:endParaRPr>
          </a:p>
          <a:p>
            <a:pPr algn="r" marR="5080">
              <a:lnSpc>
                <a:spcPts val="940"/>
              </a:lnSpc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25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>
                <a:latin typeface="Tahoma"/>
                <a:cs typeface="Tahoma"/>
              </a:rPr>
              <a:t>  </a:t>
            </a:r>
            <a:r>
              <a:rPr dirty="0" sz="1000" spc="55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>
                <a:latin typeface="Tahoma"/>
                <a:cs typeface="Tahoma"/>
              </a:rPr>
              <a:t>  </a:t>
            </a:r>
            <a:r>
              <a:rPr dirty="0" sz="1000" spc="5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9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145">
                <a:latin typeface="Tahoma"/>
                <a:cs typeface="Tahoma"/>
              </a:rPr>
              <a:t> </a:t>
            </a: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>
                <a:latin typeface="Lucida Sans Unicode"/>
                <a:cs typeface="Lucida Sans Unicode"/>
              </a:rPr>
              <a:t> </a:t>
            </a:r>
            <a:r>
              <a:rPr dirty="0" sz="1000" spc="140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200">
                <a:latin typeface="Lucida Sans Unicode"/>
                <a:cs typeface="Lucida Sans Unicode"/>
              </a:rPr>
              <a:t> </a:t>
            </a:r>
            <a:r>
              <a:rPr dirty="0" baseline="36111" sz="1500" spc="-75">
                <a:latin typeface="Tahoma"/>
                <a:cs typeface="Tahoma"/>
              </a:rPr>
              <a:t>1</a:t>
            </a:r>
            <a:r>
              <a:rPr dirty="0" baseline="36111" sz="1500">
                <a:latin typeface="Tahoma"/>
                <a:cs typeface="Tahoma"/>
              </a:rPr>
              <a:t> </a:t>
            </a:r>
            <a:r>
              <a:rPr dirty="0" baseline="36111" sz="1500" spc="-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130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45" i="1">
                <a:latin typeface="Verdana"/>
                <a:cs typeface="Verdana"/>
              </a:rPr>
              <a:t> </a:t>
            </a:r>
            <a:r>
              <a:rPr dirty="0" baseline="36111" sz="1500" spc="-75">
                <a:latin typeface="Tahoma"/>
                <a:cs typeface="Tahoma"/>
              </a:rPr>
              <a:t>1</a:t>
            </a:r>
            <a:r>
              <a:rPr dirty="0" baseline="36111" sz="1500" spc="-292">
                <a:latin typeface="Tahoma"/>
                <a:cs typeface="Tahoma"/>
              </a:rPr>
              <a:t> 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  <a:p>
            <a:pPr algn="r" marR="55244">
              <a:lnSpc>
                <a:spcPts val="940"/>
              </a:lnSpc>
              <a:tabLst>
                <a:tab pos="521970" algn="l"/>
              </a:tabLst>
            </a:pP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-50">
                <a:latin typeface="Tahoma"/>
                <a:cs typeface="Tahoma"/>
              </a:rPr>
              <a:t>	</a:t>
            </a:r>
            <a:r>
              <a:rPr dirty="0" sz="1000" spc="-50">
                <a:latin typeface="Tahoma"/>
                <a:cs typeface="Tahoma"/>
              </a:rPr>
              <a:t>3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40"/>
              <a:t>Agnese</a:t>
            </a:r>
            <a:r>
              <a:rPr dirty="0" spc="15"/>
              <a:t> </a:t>
            </a:r>
            <a:r>
              <a:rPr dirty="0" spc="-10"/>
              <a:t>Di</a:t>
            </a:r>
            <a:r>
              <a:rPr dirty="0" spc="15"/>
              <a:t> </a:t>
            </a:r>
            <a:r>
              <a:rPr dirty="0" spc="-30"/>
              <a:t>Castro</a:t>
            </a:r>
          </a:p>
        </p:txBody>
      </p:sp>
      <p:sp>
        <p:nvSpPr>
          <p:cNvPr id="46" name="object 46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0"/>
              <a:t>Es</a:t>
            </a:r>
            <a:r>
              <a:rPr dirty="0" spc="-5"/>
              <a:t>p</a:t>
            </a:r>
            <a:r>
              <a:rPr dirty="0" spc="-40"/>
              <a:t>onenziale</a:t>
            </a:r>
            <a:r>
              <a:rPr dirty="0" spc="15"/>
              <a:t> </a:t>
            </a:r>
            <a:r>
              <a:rPr dirty="0" spc="50"/>
              <a:t>&amp;</a:t>
            </a:r>
            <a:r>
              <a:rPr dirty="0" spc="15"/>
              <a:t> </a:t>
            </a:r>
            <a:r>
              <a:rPr dirty="0" spc="-25"/>
              <a:t>Log</a:t>
            </a:r>
            <a:r>
              <a:rPr dirty="0" spc="-40"/>
              <a:t>a</a:t>
            </a:r>
            <a:r>
              <a:rPr dirty="0" spc="-25"/>
              <a:t>ritmo:</a:t>
            </a:r>
            <a:r>
              <a:rPr dirty="0" spc="75"/>
              <a:t> </a:t>
            </a:r>
            <a:r>
              <a:rPr dirty="0" spc="-45"/>
              <a:t>p</a:t>
            </a:r>
            <a:r>
              <a:rPr dirty="0" spc="-40"/>
              <a:t>a</a:t>
            </a:r>
            <a:r>
              <a:rPr dirty="0" spc="-25"/>
              <a:t>rte</a:t>
            </a:r>
            <a:r>
              <a:rPr dirty="0" spc="15"/>
              <a:t> </a:t>
            </a:r>
            <a:r>
              <a:rPr dirty="0" spc="-55"/>
              <a:t>4</a:t>
            </a:r>
          </a:p>
        </p:txBody>
      </p:sp>
      <p:sp>
        <p:nvSpPr>
          <p:cNvPr id="47" name="object 47"/>
          <p:cNvSpPr txBox="1"/>
          <p:nvPr/>
        </p:nvSpPr>
        <p:spPr>
          <a:xfrm>
            <a:off x="3458971" y="3367563"/>
            <a:ext cx="5473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25">
                <a:solidFill>
                  <a:srgbClr val="7A0000"/>
                </a:solidFill>
                <a:latin typeface="Lucida Sans Unicode"/>
                <a:cs typeface="Lucida Sans Unicode"/>
              </a:rPr>
              <a:t>Unitelma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Sapienza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FFF"/>
                </a:solidFill>
                <a:latin typeface="Lucida Sans Unicode"/>
                <a:cs typeface="Lucida Sans Unicode"/>
              </a:rPr>
              <a:t>22/34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9718" y="24034"/>
            <a:ext cx="40449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svolti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933310" y="1015962"/>
            <a:ext cx="2783840" cy="0"/>
          </a:xfrm>
          <a:custGeom>
            <a:avLst/>
            <a:gdLst/>
            <a:ahLst/>
            <a:cxnLst/>
            <a:rect l="l" t="t" r="r" b="b"/>
            <a:pathLst>
              <a:path w="2783840" h="0">
                <a:moveTo>
                  <a:pt x="0" y="0"/>
                </a:moveTo>
                <a:lnTo>
                  <a:pt x="2783560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451607" y="952690"/>
            <a:ext cx="0" cy="189865"/>
          </a:xfrm>
          <a:custGeom>
            <a:avLst/>
            <a:gdLst/>
            <a:ahLst/>
            <a:cxnLst/>
            <a:rect l="l" t="t" r="r" b="b"/>
            <a:pathLst>
              <a:path w="0" h="189865">
                <a:moveTo>
                  <a:pt x="0" y="189788"/>
                </a:moveTo>
                <a:lnTo>
                  <a:pt x="0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869145" y="952690"/>
            <a:ext cx="0" cy="316865"/>
          </a:xfrm>
          <a:custGeom>
            <a:avLst/>
            <a:gdLst/>
            <a:ahLst/>
            <a:cxnLst/>
            <a:rect l="l" t="t" r="r" b="b"/>
            <a:pathLst>
              <a:path w="0" h="316865">
                <a:moveTo>
                  <a:pt x="0" y="316318"/>
                </a:moveTo>
                <a:lnTo>
                  <a:pt x="0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869145" y="1269009"/>
            <a:ext cx="847725" cy="0"/>
          </a:xfrm>
          <a:custGeom>
            <a:avLst/>
            <a:gdLst/>
            <a:ahLst/>
            <a:cxnLst/>
            <a:rect l="l" t="t" r="r" b="b"/>
            <a:pathLst>
              <a:path w="847725" h="0">
                <a:moveTo>
                  <a:pt x="0" y="0"/>
                </a:moveTo>
                <a:lnTo>
                  <a:pt x="847725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933310" y="1269009"/>
            <a:ext cx="1101090" cy="0"/>
          </a:xfrm>
          <a:custGeom>
            <a:avLst/>
            <a:gdLst/>
            <a:ahLst/>
            <a:cxnLst/>
            <a:rect l="l" t="t" r="r" b="b"/>
            <a:pathLst>
              <a:path w="1101089" h="0">
                <a:moveTo>
                  <a:pt x="0" y="0"/>
                </a:moveTo>
                <a:lnTo>
                  <a:pt x="1100772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034082" y="952690"/>
            <a:ext cx="0" cy="316865"/>
          </a:xfrm>
          <a:custGeom>
            <a:avLst/>
            <a:gdLst/>
            <a:ahLst/>
            <a:cxnLst/>
            <a:rect l="l" t="t" r="r" b="b"/>
            <a:pathLst>
              <a:path w="0" h="316865">
                <a:moveTo>
                  <a:pt x="0" y="316318"/>
                </a:moveTo>
                <a:lnTo>
                  <a:pt x="0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451607" y="1142479"/>
            <a:ext cx="1265555" cy="0"/>
          </a:xfrm>
          <a:custGeom>
            <a:avLst/>
            <a:gdLst/>
            <a:ahLst/>
            <a:cxnLst/>
            <a:rect l="l" t="t" r="r" b="b"/>
            <a:pathLst>
              <a:path w="1265554" h="0">
                <a:moveTo>
                  <a:pt x="0" y="0"/>
                </a:moveTo>
                <a:lnTo>
                  <a:pt x="1265250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933310" y="1142479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072489" y="1142479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211668" y="1142479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350835" y="1142479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490014" y="1142479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629194" y="1142479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768373" y="1142479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907552" y="1142479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2046732" y="1142479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2185911" y="1142479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2325090" y="1142479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2072043" y="1269009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2211209" y="1269009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2350389" y="1269009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2489568" y="1269009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2628747" y="1269009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2767926" y="1269009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3780129" y="1015962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3906659" y="1015962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033177" y="1015962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553732" y="1015962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680250" y="1015962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806780" y="1015962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 txBox="1"/>
          <p:nvPr/>
        </p:nvSpPr>
        <p:spPr>
          <a:xfrm>
            <a:off x="2413609" y="835376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80">
                <a:latin typeface="Lucida Sans Unicode"/>
                <a:cs typeface="Lucida Sans Unicode"/>
              </a:rPr>
              <a:t>0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2027123" y="854633"/>
            <a:ext cx="33655" cy="0"/>
          </a:xfrm>
          <a:custGeom>
            <a:avLst/>
            <a:gdLst/>
            <a:ahLst/>
            <a:cxnLst/>
            <a:rect l="l" t="t" r="r" b="b"/>
            <a:pathLst>
              <a:path w="33655" h="0">
                <a:moveTo>
                  <a:pt x="0" y="0"/>
                </a:moveTo>
                <a:lnTo>
                  <a:pt x="33604" y="0"/>
                </a:lnTo>
              </a:path>
            </a:pathLst>
          </a:custGeom>
          <a:ln w="430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 txBox="1"/>
          <p:nvPr/>
        </p:nvSpPr>
        <p:spPr>
          <a:xfrm>
            <a:off x="1920163" y="824117"/>
            <a:ext cx="153670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210" i="1">
                <a:latin typeface="Arial"/>
                <a:cs typeface="Arial"/>
              </a:rPr>
              <a:t>−</a:t>
            </a:r>
            <a:r>
              <a:rPr dirty="0" sz="700" spc="-75" i="1">
                <a:latin typeface="Arial"/>
                <a:cs typeface="Arial"/>
              </a:rPr>
              <a:t> </a:t>
            </a:r>
            <a:r>
              <a:rPr dirty="0" baseline="-27777" sz="750" spc="-82">
                <a:latin typeface="Lucida Sans Unicode"/>
                <a:cs typeface="Lucida Sans Unicode"/>
              </a:rPr>
              <a:t>3</a:t>
            </a:r>
            <a:endParaRPr baseline="-27777" sz="750">
              <a:latin typeface="Lucida Sans Unicode"/>
              <a:cs typeface="Lucida Sans Unicode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014423" y="782465"/>
            <a:ext cx="5905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55">
                <a:latin typeface="Lucida Sans Unicode"/>
                <a:cs typeface="Lucida Sans Unicode"/>
              </a:rPr>
              <a:t>1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2859023" y="854633"/>
            <a:ext cx="33655" cy="0"/>
          </a:xfrm>
          <a:custGeom>
            <a:avLst/>
            <a:gdLst/>
            <a:ahLst/>
            <a:cxnLst/>
            <a:rect l="l" t="t" r="r" b="b"/>
            <a:pathLst>
              <a:path w="33655" h="0">
                <a:moveTo>
                  <a:pt x="0" y="0"/>
                </a:moveTo>
                <a:lnTo>
                  <a:pt x="33604" y="0"/>
                </a:lnTo>
              </a:path>
            </a:pathLst>
          </a:custGeom>
          <a:ln w="430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 txBox="1"/>
          <p:nvPr/>
        </p:nvSpPr>
        <p:spPr>
          <a:xfrm>
            <a:off x="2846323" y="782465"/>
            <a:ext cx="59055" cy="1536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55"/>
              </a:lnSpc>
            </a:pPr>
            <a:r>
              <a:rPr dirty="0" sz="500" spc="-55">
                <a:latin typeface="Lucida Sans Unicode"/>
                <a:cs typeface="Lucida Sans Unicode"/>
              </a:rPr>
              <a:t>1</a:t>
            </a:r>
            <a:endParaRPr sz="500">
              <a:latin typeface="Lucida Sans Unicode"/>
              <a:cs typeface="Lucida Sans Unicode"/>
            </a:endParaRPr>
          </a:p>
          <a:p>
            <a:pPr marL="12700">
              <a:lnSpc>
                <a:spcPts val="555"/>
              </a:lnSpc>
            </a:pPr>
            <a:r>
              <a:rPr dirty="0" sz="500" spc="-55">
                <a:latin typeface="Lucida Sans Unicode"/>
                <a:cs typeface="Lucida Sans Unicode"/>
              </a:rPr>
              <a:t>3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464665" y="1342874"/>
            <a:ext cx="10477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210" i="1">
                <a:solidFill>
                  <a:srgbClr val="FF0000"/>
                </a:solidFill>
                <a:latin typeface="Arial"/>
                <a:cs typeface="Arial"/>
              </a:rPr>
              <a:t>−</a:t>
            </a:r>
            <a:endParaRPr sz="7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198509" y="1316173"/>
            <a:ext cx="99060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15">
                <a:latin typeface="Lucida Sans Unicode"/>
                <a:cs typeface="Lucida Sans Unicode"/>
              </a:rPr>
              <a:t>+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2603398" y="1342874"/>
            <a:ext cx="10477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210" i="1">
                <a:solidFill>
                  <a:srgbClr val="FF0000"/>
                </a:solidFill>
                <a:latin typeface="Arial"/>
                <a:cs typeface="Arial"/>
              </a:rPr>
              <a:t>−</a:t>
            </a:r>
            <a:endParaRPr sz="7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008274" y="1316173"/>
            <a:ext cx="99060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15">
                <a:latin typeface="Lucida Sans Unicode"/>
                <a:cs typeface="Lucida Sans Unicode"/>
              </a:rPr>
              <a:t>+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40"/>
              <a:t>Agnese</a:t>
            </a:r>
            <a:r>
              <a:rPr dirty="0" spc="15"/>
              <a:t> </a:t>
            </a:r>
            <a:r>
              <a:rPr dirty="0" spc="-10"/>
              <a:t>Di</a:t>
            </a:r>
            <a:r>
              <a:rPr dirty="0" spc="15"/>
              <a:t> </a:t>
            </a:r>
            <a:r>
              <a:rPr dirty="0" spc="-30"/>
              <a:t>Castro</a:t>
            </a:r>
          </a:p>
        </p:txBody>
      </p:sp>
      <p:sp>
        <p:nvSpPr>
          <p:cNvPr id="49" name="object 49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0"/>
              <a:t>Es</a:t>
            </a:r>
            <a:r>
              <a:rPr dirty="0" spc="-5"/>
              <a:t>p</a:t>
            </a:r>
            <a:r>
              <a:rPr dirty="0" spc="-40"/>
              <a:t>onenziale</a:t>
            </a:r>
            <a:r>
              <a:rPr dirty="0" spc="15"/>
              <a:t> </a:t>
            </a:r>
            <a:r>
              <a:rPr dirty="0" spc="50"/>
              <a:t>&amp;</a:t>
            </a:r>
            <a:r>
              <a:rPr dirty="0" spc="15"/>
              <a:t> </a:t>
            </a:r>
            <a:r>
              <a:rPr dirty="0" spc="-25"/>
              <a:t>Log</a:t>
            </a:r>
            <a:r>
              <a:rPr dirty="0" spc="-40"/>
              <a:t>a</a:t>
            </a:r>
            <a:r>
              <a:rPr dirty="0" spc="-25"/>
              <a:t>ritmo:</a:t>
            </a:r>
            <a:r>
              <a:rPr dirty="0" spc="75"/>
              <a:t> </a:t>
            </a:r>
            <a:r>
              <a:rPr dirty="0" spc="-35"/>
              <a:t>p</a:t>
            </a:r>
            <a:r>
              <a:rPr dirty="0" spc="-50"/>
              <a:t>a</a:t>
            </a:r>
            <a:r>
              <a:rPr dirty="0" spc="-25"/>
              <a:t>rte</a:t>
            </a:r>
            <a:r>
              <a:rPr dirty="0" spc="15"/>
              <a:t> </a:t>
            </a:r>
            <a:r>
              <a:rPr dirty="0" spc="-55"/>
              <a:t>4</a:t>
            </a:r>
          </a:p>
        </p:txBody>
      </p:sp>
      <p:sp>
        <p:nvSpPr>
          <p:cNvPr id="50" name="object 50"/>
          <p:cNvSpPr txBox="1"/>
          <p:nvPr/>
        </p:nvSpPr>
        <p:spPr>
          <a:xfrm>
            <a:off x="3458971" y="3367563"/>
            <a:ext cx="5473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25">
                <a:solidFill>
                  <a:srgbClr val="7A0000"/>
                </a:solidFill>
                <a:latin typeface="Lucida Sans Unicode"/>
                <a:cs typeface="Lucida Sans Unicode"/>
              </a:rPr>
              <a:t>Unitelma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Sapienza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FFF"/>
                </a:solidFill>
                <a:latin typeface="Lucida Sans Unicode"/>
                <a:cs typeface="Lucida Sans Unicode"/>
              </a:rPr>
              <a:t>23/34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9718" y="24034"/>
            <a:ext cx="40449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svolti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933310" y="1015962"/>
            <a:ext cx="2783840" cy="0"/>
          </a:xfrm>
          <a:custGeom>
            <a:avLst/>
            <a:gdLst/>
            <a:ahLst/>
            <a:cxnLst/>
            <a:rect l="l" t="t" r="r" b="b"/>
            <a:pathLst>
              <a:path w="2783840" h="0">
                <a:moveTo>
                  <a:pt x="0" y="0"/>
                </a:moveTo>
                <a:lnTo>
                  <a:pt x="2783560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451607" y="952690"/>
            <a:ext cx="0" cy="189865"/>
          </a:xfrm>
          <a:custGeom>
            <a:avLst/>
            <a:gdLst/>
            <a:ahLst/>
            <a:cxnLst/>
            <a:rect l="l" t="t" r="r" b="b"/>
            <a:pathLst>
              <a:path w="0" h="189865">
                <a:moveTo>
                  <a:pt x="0" y="189788"/>
                </a:moveTo>
                <a:lnTo>
                  <a:pt x="0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869145" y="952690"/>
            <a:ext cx="0" cy="316865"/>
          </a:xfrm>
          <a:custGeom>
            <a:avLst/>
            <a:gdLst/>
            <a:ahLst/>
            <a:cxnLst/>
            <a:rect l="l" t="t" r="r" b="b"/>
            <a:pathLst>
              <a:path w="0" h="316865">
                <a:moveTo>
                  <a:pt x="0" y="316318"/>
                </a:moveTo>
                <a:lnTo>
                  <a:pt x="0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869145" y="1269009"/>
            <a:ext cx="847725" cy="0"/>
          </a:xfrm>
          <a:custGeom>
            <a:avLst/>
            <a:gdLst/>
            <a:ahLst/>
            <a:cxnLst/>
            <a:rect l="l" t="t" r="r" b="b"/>
            <a:pathLst>
              <a:path w="847725" h="0">
                <a:moveTo>
                  <a:pt x="0" y="0"/>
                </a:moveTo>
                <a:lnTo>
                  <a:pt x="847725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933310" y="1269009"/>
            <a:ext cx="1101090" cy="0"/>
          </a:xfrm>
          <a:custGeom>
            <a:avLst/>
            <a:gdLst/>
            <a:ahLst/>
            <a:cxnLst/>
            <a:rect l="l" t="t" r="r" b="b"/>
            <a:pathLst>
              <a:path w="1101089" h="0">
                <a:moveTo>
                  <a:pt x="0" y="0"/>
                </a:moveTo>
                <a:lnTo>
                  <a:pt x="1100772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034082" y="952690"/>
            <a:ext cx="0" cy="316865"/>
          </a:xfrm>
          <a:custGeom>
            <a:avLst/>
            <a:gdLst/>
            <a:ahLst/>
            <a:cxnLst/>
            <a:rect l="l" t="t" r="r" b="b"/>
            <a:pathLst>
              <a:path w="0" h="316865">
                <a:moveTo>
                  <a:pt x="0" y="316318"/>
                </a:moveTo>
                <a:lnTo>
                  <a:pt x="0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451607" y="1142479"/>
            <a:ext cx="1265555" cy="0"/>
          </a:xfrm>
          <a:custGeom>
            <a:avLst/>
            <a:gdLst/>
            <a:ahLst/>
            <a:cxnLst/>
            <a:rect l="l" t="t" r="r" b="b"/>
            <a:pathLst>
              <a:path w="1265554" h="0">
                <a:moveTo>
                  <a:pt x="0" y="0"/>
                </a:moveTo>
                <a:lnTo>
                  <a:pt x="1265250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933310" y="1142479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072489" y="1142479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211668" y="1142479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350835" y="1142479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490014" y="1142479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629194" y="1142479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768373" y="1142479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907552" y="1142479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2046732" y="1142479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2185911" y="1142479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2325090" y="1142479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2072043" y="1269009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2211209" y="1269009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2350389" y="1269009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2489568" y="1269009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2628747" y="1269009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2767926" y="1269009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3780129" y="1015962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3906659" y="1015962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033177" y="1015962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553732" y="1015962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680250" y="1015962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806780" y="1015962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 txBox="1"/>
          <p:nvPr/>
        </p:nvSpPr>
        <p:spPr>
          <a:xfrm>
            <a:off x="2413609" y="835376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80">
                <a:latin typeface="Lucida Sans Unicode"/>
                <a:cs typeface="Lucida Sans Unicode"/>
              </a:rPr>
              <a:t>0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2027123" y="854633"/>
            <a:ext cx="33655" cy="0"/>
          </a:xfrm>
          <a:custGeom>
            <a:avLst/>
            <a:gdLst/>
            <a:ahLst/>
            <a:cxnLst/>
            <a:rect l="l" t="t" r="r" b="b"/>
            <a:pathLst>
              <a:path w="33655" h="0">
                <a:moveTo>
                  <a:pt x="0" y="0"/>
                </a:moveTo>
                <a:lnTo>
                  <a:pt x="33604" y="0"/>
                </a:lnTo>
              </a:path>
            </a:pathLst>
          </a:custGeom>
          <a:ln w="430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 txBox="1"/>
          <p:nvPr/>
        </p:nvSpPr>
        <p:spPr>
          <a:xfrm>
            <a:off x="1920163" y="824117"/>
            <a:ext cx="153670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210" i="1">
                <a:latin typeface="Arial"/>
                <a:cs typeface="Arial"/>
              </a:rPr>
              <a:t>−</a:t>
            </a:r>
            <a:r>
              <a:rPr dirty="0" sz="700" spc="-75" i="1">
                <a:latin typeface="Arial"/>
                <a:cs typeface="Arial"/>
              </a:rPr>
              <a:t> </a:t>
            </a:r>
            <a:r>
              <a:rPr dirty="0" baseline="-27777" sz="750" spc="-82">
                <a:latin typeface="Lucida Sans Unicode"/>
                <a:cs typeface="Lucida Sans Unicode"/>
              </a:rPr>
              <a:t>3</a:t>
            </a:r>
            <a:endParaRPr baseline="-27777" sz="750">
              <a:latin typeface="Lucida Sans Unicode"/>
              <a:cs typeface="Lucida Sans Unicode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014423" y="782465"/>
            <a:ext cx="5905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55">
                <a:latin typeface="Lucida Sans Unicode"/>
                <a:cs typeface="Lucida Sans Unicode"/>
              </a:rPr>
              <a:t>1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2859023" y="854633"/>
            <a:ext cx="33655" cy="0"/>
          </a:xfrm>
          <a:custGeom>
            <a:avLst/>
            <a:gdLst/>
            <a:ahLst/>
            <a:cxnLst/>
            <a:rect l="l" t="t" r="r" b="b"/>
            <a:pathLst>
              <a:path w="33655" h="0">
                <a:moveTo>
                  <a:pt x="0" y="0"/>
                </a:moveTo>
                <a:lnTo>
                  <a:pt x="33604" y="0"/>
                </a:lnTo>
              </a:path>
            </a:pathLst>
          </a:custGeom>
          <a:ln w="430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 txBox="1"/>
          <p:nvPr/>
        </p:nvSpPr>
        <p:spPr>
          <a:xfrm>
            <a:off x="2846323" y="782465"/>
            <a:ext cx="59055" cy="1536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55"/>
              </a:lnSpc>
            </a:pPr>
            <a:r>
              <a:rPr dirty="0" sz="500" spc="-55">
                <a:latin typeface="Lucida Sans Unicode"/>
                <a:cs typeface="Lucida Sans Unicode"/>
              </a:rPr>
              <a:t>1</a:t>
            </a:r>
            <a:endParaRPr sz="500">
              <a:latin typeface="Lucida Sans Unicode"/>
              <a:cs typeface="Lucida Sans Unicode"/>
            </a:endParaRPr>
          </a:p>
          <a:p>
            <a:pPr marL="12700">
              <a:lnSpc>
                <a:spcPts val="555"/>
              </a:lnSpc>
            </a:pPr>
            <a:r>
              <a:rPr dirty="0" sz="500" spc="-55">
                <a:latin typeface="Lucida Sans Unicode"/>
                <a:cs typeface="Lucida Sans Unicode"/>
              </a:rPr>
              <a:t>3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464665" y="1342874"/>
            <a:ext cx="10477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210" i="1">
                <a:solidFill>
                  <a:srgbClr val="FF0000"/>
                </a:solidFill>
                <a:latin typeface="Arial"/>
                <a:cs typeface="Arial"/>
              </a:rPr>
              <a:t>−</a:t>
            </a:r>
            <a:endParaRPr sz="7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198509" y="1316173"/>
            <a:ext cx="99060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15">
                <a:latin typeface="Lucida Sans Unicode"/>
                <a:cs typeface="Lucida Sans Unicode"/>
              </a:rPr>
              <a:t>+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2603398" y="1342874"/>
            <a:ext cx="10477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210" i="1">
                <a:solidFill>
                  <a:srgbClr val="FF0000"/>
                </a:solidFill>
                <a:latin typeface="Arial"/>
                <a:cs typeface="Arial"/>
              </a:rPr>
              <a:t>−</a:t>
            </a:r>
            <a:endParaRPr sz="7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008274" y="1316173"/>
            <a:ext cx="99060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15">
                <a:latin typeface="Lucida Sans Unicode"/>
                <a:cs typeface="Lucida Sans Unicode"/>
              </a:rPr>
              <a:t>+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1983041" y="2163318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2863595" y="2163318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 txBox="1"/>
          <p:nvPr/>
        </p:nvSpPr>
        <p:spPr>
          <a:xfrm>
            <a:off x="113830" y="1754757"/>
            <a:ext cx="3298825" cy="571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0">
                <a:latin typeface="Tahoma"/>
                <a:cs typeface="Tahoma"/>
              </a:rPr>
              <a:t>Dunque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-70">
                <a:latin typeface="Tahoma"/>
                <a:cs typeface="Tahoma"/>
              </a:rPr>
              <a:t>s</a:t>
            </a:r>
            <a:r>
              <a:rPr dirty="0" sz="1000" spc="-55">
                <a:latin typeface="Tahoma"/>
                <a:cs typeface="Tahoma"/>
              </a:rPr>
              <a:t>equa</a:t>
            </a:r>
            <a:r>
              <a:rPr dirty="0" sz="1000" spc="-40">
                <a:latin typeface="Tahoma"/>
                <a:cs typeface="Tahoma"/>
              </a:rPr>
              <a:t>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40">
                <a:latin typeface="Tahoma"/>
                <a:cs typeface="Tahoma"/>
              </a:rPr>
              <a:t>ro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40">
                <a:latin typeface="Tahoma"/>
                <a:cs typeface="Tahoma"/>
              </a:rPr>
              <a:t>osta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nell’esercizio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verificata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endParaRPr sz="1000">
              <a:latin typeface="Tahoma"/>
              <a:cs typeface="Tahoma"/>
            </a:endParaRPr>
          </a:p>
          <a:p>
            <a:pPr marL="1868805">
              <a:lnSpc>
                <a:spcPts val="935"/>
              </a:lnSpc>
              <a:spcBef>
                <a:spcPts val="740"/>
              </a:spcBef>
              <a:tabLst>
                <a:tab pos="2749550" algn="l"/>
              </a:tabLst>
            </a:pP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1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	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  <a:p>
            <a:pPr marL="1516380">
              <a:lnSpc>
                <a:spcPts val="935"/>
              </a:lnSpc>
              <a:tabLst>
                <a:tab pos="2073910" algn="l"/>
              </a:tabLst>
            </a:pPr>
            <a:r>
              <a:rPr dirty="0" sz="1000" spc="25" i="1">
                <a:solidFill>
                  <a:srgbClr val="FF0000"/>
                </a:solidFill>
                <a:latin typeface="Calibri"/>
                <a:cs typeface="Calibri"/>
              </a:rPr>
              <a:t>x</a:t>
            </a:r>
            <a:r>
              <a:rPr dirty="0" sz="1000" spc="25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 spc="-85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 spc="-50" i="1">
                <a:solidFill>
                  <a:srgbClr val="FF0000"/>
                </a:solidFill>
                <a:latin typeface="Verdana"/>
                <a:cs typeface="Verdana"/>
              </a:rPr>
              <a:t>&lt;</a:t>
            </a:r>
            <a:r>
              <a:rPr dirty="0" sz="1000" spc="-75" i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20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baseline="-38888" sz="1500" spc="-75">
                <a:solidFill>
                  <a:srgbClr val="FF0000"/>
                </a:solidFill>
                <a:latin typeface="Tahoma"/>
                <a:cs typeface="Tahoma"/>
              </a:rPr>
              <a:t>3</a:t>
            </a:r>
            <a:r>
              <a:rPr dirty="0" baseline="-38888" sz="1500">
                <a:solidFill>
                  <a:srgbClr val="FF0000"/>
                </a:solidFill>
                <a:latin typeface="Tahoma"/>
                <a:cs typeface="Tahoma"/>
              </a:rPr>
              <a:t>	</a:t>
            </a: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>
                <a:latin typeface="Tahoma"/>
                <a:cs typeface="Tahoma"/>
              </a:rPr>
              <a:t>  </a:t>
            </a:r>
            <a:r>
              <a:rPr dirty="0" sz="1000" spc="55"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0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0" i="1">
                <a:solidFill>
                  <a:srgbClr val="FF0000"/>
                </a:solidFill>
                <a:latin typeface="Verdana"/>
                <a:cs typeface="Verdana"/>
              </a:rPr>
              <a:t>&lt;</a:t>
            </a:r>
            <a:r>
              <a:rPr dirty="0" sz="1000" spc="-75" i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1000" spc="25" i="1">
                <a:solidFill>
                  <a:srgbClr val="FF0000"/>
                </a:solidFill>
                <a:latin typeface="Calibri"/>
                <a:cs typeface="Calibri"/>
              </a:rPr>
              <a:t>x</a:t>
            </a:r>
            <a:r>
              <a:rPr dirty="0" sz="10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 spc="-85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 spc="-50" i="1">
                <a:solidFill>
                  <a:srgbClr val="FF0000"/>
                </a:solidFill>
                <a:latin typeface="Verdana"/>
                <a:cs typeface="Verdana"/>
              </a:rPr>
              <a:t>&lt;</a:t>
            </a:r>
            <a:r>
              <a:rPr dirty="0" sz="1000" spc="45" i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baseline="-38888" sz="1500" spc="-75">
                <a:solidFill>
                  <a:srgbClr val="FF0000"/>
                </a:solidFill>
                <a:latin typeface="Tahoma"/>
                <a:cs typeface="Tahoma"/>
              </a:rPr>
              <a:t>3</a:t>
            </a:r>
            <a:r>
              <a:rPr dirty="0" baseline="-38888" sz="1500" spc="-292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40"/>
              <a:t>Agnese</a:t>
            </a:r>
            <a:r>
              <a:rPr dirty="0" spc="15"/>
              <a:t> </a:t>
            </a:r>
            <a:r>
              <a:rPr dirty="0" spc="-10"/>
              <a:t>Di</a:t>
            </a:r>
            <a:r>
              <a:rPr dirty="0" spc="15"/>
              <a:t> </a:t>
            </a:r>
            <a:r>
              <a:rPr dirty="0" spc="-30"/>
              <a:t>Castro</a:t>
            </a:r>
          </a:p>
        </p:txBody>
      </p:sp>
      <p:sp>
        <p:nvSpPr>
          <p:cNvPr id="52" name="object 5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0"/>
              <a:t>Es</a:t>
            </a:r>
            <a:r>
              <a:rPr dirty="0" spc="-5"/>
              <a:t>p</a:t>
            </a:r>
            <a:r>
              <a:rPr dirty="0" spc="-40"/>
              <a:t>onenziale</a:t>
            </a:r>
            <a:r>
              <a:rPr dirty="0" spc="15"/>
              <a:t> </a:t>
            </a:r>
            <a:r>
              <a:rPr dirty="0" spc="50"/>
              <a:t>&amp;</a:t>
            </a:r>
            <a:r>
              <a:rPr dirty="0" spc="15"/>
              <a:t> </a:t>
            </a:r>
            <a:r>
              <a:rPr dirty="0" spc="-25"/>
              <a:t>Log</a:t>
            </a:r>
            <a:r>
              <a:rPr dirty="0" spc="-40"/>
              <a:t>a</a:t>
            </a:r>
            <a:r>
              <a:rPr dirty="0" spc="-25"/>
              <a:t>ritmo:</a:t>
            </a:r>
            <a:r>
              <a:rPr dirty="0" spc="75"/>
              <a:t> </a:t>
            </a:r>
            <a:r>
              <a:rPr dirty="0" spc="-35"/>
              <a:t>p</a:t>
            </a:r>
            <a:r>
              <a:rPr dirty="0" spc="-50"/>
              <a:t>a</a:t>
            </a:r>
            <a:r>
              <a:rPr dirty="0" spc="-25"/>
              <a:t>rte</a:t>
            </a:r>
            <a:r>
              <a:rPr dirty="0" spc="15"/>
              <a:t> </a:t>
            </a:r>
            <a:r>
              <a:rPr dirty="0" spc="-55"/>
              <a:t>4</a:t>
            </a:r>
          </a:p>
        </p:txBody>
      </p:sp>
      <p:sp>
        <p:nvSpPr>
          <p:cNvPr id="53" name="object 53"/>
          <p:cNvSpPr txBox="1"/>
          <p:nvPr/>
        </p:nvSpPr>
        <p:spPr>
          <a:xfrm>
            <a:off x="3458971" y="3367563"/>
            <a:ext cx="5473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25">
                <a:solidFill>
                  <a:srgbClr val="7A0000"/>
                </a:solidFill>
                <a:latin typeface="Lucida Sans Unicode"/>
                <a:cs typeface="Lucida Sans Unicode"/>
              </a:rPr>
              <a:t>Unitelma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Sapienza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FFF"/>
                </a:solidFill>
                <a:latin typeface="Lucida Sans Unicode"/>
                <a:cs typeface="Lucida Sans Unicode"/>
              </a:rPr>
              <a:t>23/34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9718" y="24034"/>
            <a:ext cx="40449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svolti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13830" y="722255"/>
            <a:ext cx="528955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 b="1">
                <a:solidFill>
                  <a:srgbClr val="007F00"/>
                </a:solidFill>
                <a:latin typeface="Arial"/>
                <a:cs typeface="Arial"/>
              </a:rPr>
              <a:t>Esercizio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5729" y="811414"/>
            <a:ext cx="4456607" cy="1016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468835" y="1297368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77330" y="1348168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723636"/>
            <a:ext cx="50800" cy="5864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787137"/>
            <a:ext cx="50800" cy="52293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5729" y="893982"/>
            <a:ext cx="4457065" cy="467359"/>
          </a:xfrm>
          <a:custGeom>
            <a:avLst/>
            <a:gdLst/>
            <a:ahLst/>
            <a:cxnLst/>
            <a:rect l="l" t="t" r="r" b="b"/>
            <a:pathLst>
              <a:path w="4457065" h="467359">
                <a:moveTo>
                  <a:pt x="4456606" y="0"/>
                </a:moveTo>
                <a:lnTo>
                  <a:pt x="0" y="0"/>
                </a:lnTo>
                <a:lnTo>
                  <a:pt x="0" y="416086"/>
                </a:lnTo>
                <a:lnTo>
                  <a:pt x="16636" y="453600"/>
                </a:lnTo>
                <a:lnTo>
                  <a:pt x="4405806" y="466886"/>
                </a:lnTo>
                <a:lnTo>
                  <a:pt x="4420049" y="464841"/>
                </a:lnTo>
                <a:lnTo>
                  <a:pt x="4451170" y="438883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774437"/>
            <a:ext cx="0" cy="554990"/>
          </a:xfrm>
          <a:custGeom>
            <a:avLst/>
            <a:gdLst/>
            <a:ahLst/>
            <a:cxnLst/>
            <a:rect l="l" t="t" r="r" b="b"/>
            <a:pathLst>
              <a:path w="0" h="554990">
                <a:moveTo>
                  <a:pt x="0" y="554681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76173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74903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73633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717287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13830" y="911985"/>
            <a:ext cx="2530475" cy="4565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0">
                <a:latin typeface="Tahoma"/>
                <a:cs typeface="Tahoma"/>
              </a:rPr>
              <a:t>Risolvere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seguente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disequazione: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850">
              <a:latin typeface="Times New Roman"/>
              <a:cs typeface="Times New Roman"/>
            </a:endParaRPr>
          </a:p>
          <a:p>
            <a:pPr algn="r" marR="5080">
              <a:lnSpc>
                <a:spcPct val="100000"/>
              </a:lnSpc>
            </a:pP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2</a:t>
            </a:r>
            <a:r>
              <a:rPr dirty="0" sz="1000" spc="-15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lo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g</a:t>
            </a:r>
            <a:r>
              <a:rPr dirty="0" baseline="-19841" sz="1050" spc="-120">
                <a:solidFill>
                  <a:srgbClr val="0000FF"/>
                </a:solidFill>
                <a:latin typeface="Lucida Sans Unicode"/>
                <a:cs typeface="Lucida Sans Unicode"/>
              </a:rPr>
              <a:t>5</a:t>
            </a:r>
            <a:r>
              <a:rPr dirty="0" baseline="-19841" sz="1050" spc="-15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25" i="1">
                <a:solidFill>
                  <a:srgbClr val="0000FF"/>
                </a:solidFill>
                <a:latin typeface="Calibri"/>
                <a:cs typeface="Calibri"/>
              </a:rPr>
              <a:t>x</a:t>
            </a:r>
            <a:r>
              <a:rPr dirty="0" sz="1000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 spc="-85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 spc="-25">
                <a:solidFill>
                  <a:srgbClr val="0000FF"/>
                </a:solidFill>
                <a:latin typeface="Lucida Sans Unicode"/>
                <a:cs typeface="Lucida Sans Unicode"/>
              </a:rPr>
              <a:t>≥</a:t>
            </a:r>
            <a:r>
              <a:rPr dirty="0" sz="1000" spc="-40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3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40"/>
              <a:t>Agnese</a:t>
            </a:r>
            <a:r>
              <a:rPr dirty="0" spc="15"/>
              <a:t> </a:t>
            </a:r>
            <a:r>
              <a:rPr dirty="0" spc="-10"/>
              <a:t>Di</a:t>
            </a:r>
            <a:r>
              <a:rPr dirty="0" spc="15"/>
              <a:t> </a:t>
            </a:r>
            <a:r>
              <a:rPr dirty="0" spc="-30"/>
              <a:t>Castro</a:t>
            </a:r>
          </a:p>
        </p:txBody>
      </p:sp>
      <p:sp>
        <p:nvSpPr>
          <p:cNvPr id="23" name="object 23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0"/>
              <a:t>Es</a:t>
            </a:r>
            <a:r>
              <a:rPr dirty="0" spc="-5"/>
              <a:t>p</a:t>
            </a:r>
            <a:r>
              <a:rPr dirty="0" spc="-40"/>
              <a:t>onenziale</a:t>
            </a:r>
            <a:r>
              <a:rPr dirty="0" spc="15"/>
              <a:t> </a:t>
            </a:r>
            <a:r>
              <a:rPr dirty="0" spc="50"/>
              <a:t>&amp;</a:t>
            </a:r>
            <a:r>
              <a:rPr dirty="0" spc="15"/>
              <a:t> </a:t>
            </a:r>
            <a:r>
              <a:rPr dirty="0" spc="-25"/>
              <a:t>Log</a:t>
            </a:r>
            <a:r>
              <a:rPr dirty="0" spc="-40"/>
              <a:t>a</a:t>
            </a:r>
            <a:r>
              <a:rPr dirty="0" spc="-25"/>
              <a:t>ritmo:</a:t>
            </a:r>
            <a:r>
              <a:rPr dirty="0" spc="75"/>
              <a:t> </a:t>
            </a:r>
            <a:r>
              <a:rPr dirty="0" spc="-35"/>
              <a:t>p</a:t>
            </a:r>
            <a:r>
              <a:rPr dirty="0" spc="-50"/>
              <a:t>a</a:t>
            </a:r>
            <a:r>
              <a:rPr dirty="0" spc="-25"/>
              <a:t>rte</a:t>
            </a:r>
            <a:r>
              <a:rPr dirty="0" spc="15"/>
              <a:t> </a:t>
            </a:r>
            <a:r>
              <a:rPr dirty="0" spc="-55"/>
              <a:t>4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3458971" y="3367563"/>
            <a:ext cx="5473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25">
                <a:solidFill>
                  <a:srgbClr val="7A0000"/>
                </a:solidFill>
                <a:latin typeface="Lucida Sans Unicode"/>
                <a:cs typeface="Lucida Sans Unicode"/>
              </a:rPr>
              <a:t>Unitelma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Sapienza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FFF"/>
                </a:solidFill>
                <a:latin typeface="Lucida Sans Unicode"/>
                <a:cs typeface="Lucida Sans Unicode"/>
              </a:rPr>
              <a:t>24/34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9718" y="24034"/>
            <a:ext cx="40449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svolti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13830" y="722255"/>
            <a:ext cx="528955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 b="1">
                <a:solidFill>
                  <a:srgbClr val="007F00"/>
                </a:solidFill>
                <a:latin typeface="Arial"/>
                <a:cs typeface="Arial"/>
              </a:rPr>
              <a:t>Esercizio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5729" y="811414"/>
            <a:ext cx="4456607" cy="1016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468835" y="1297368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77330" y="1348168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723636"/>
            <a:ext cx="50800" cy="5864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787137"/>
            <a:ext cx="50800" cy="52293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5729" y="893982"/>
            <a:ext cx="4457065" cy="467359"/>
          </a:xfrm>
          <a:custGeom>
            <a:avLst/>
            <a:gdLst/>
            <a:ahLst/>
            <a:cxnLst/>
            <a:rect l="l" t="t" r="r" b="b"/>
            <a:pathLst>
              <a:path w="4457065" h="467359">
                <a:moveTo>
                  <a:pt x="4456606" y="0"/>
                </a:moveTo>
                <a:lnTo>
                  <a:pt x="0" y="0"/>
                </a:lnTo>
                <a:lnTo>
                  <a:pt x="0" y="416086"/>
                </a:lnTo>
                <a:lnTo>
                  <a:pt x="16636" y="453600"/>
                </a:lnTo>
                <a:lnTo>
                  <a:pt x="4405806" y="466886"/>
                </a:lnTo>
                <a:lnTo>
                  <a:pt x="4420049" y="464841"/>
                </a:lnTo>
                <a:lnTo>
                  <a:pt x="4451170" y="438883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774437"/>
            <a:ext cx="0" cy="554990"/>
          </a:xfrm>
          <a:custGeom>
            <a:avLst/>
            <a:gdLst/>
            <a:ahLst/>
            <a:cxnLst/>
            <a:rect l="l" t="t" r="r" b="b"/>
            <a:pathLst>
              <a:path w="0" h="554990">
                <a:moveTo>
                  <a:pt x="0" y="554681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76173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74903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73633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717287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13830" y="911985"/>
            <a:ext cx="2530475" cy="4565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0">
                <a:latin typeface="Tahoma"/>
                <a:cs typeface="Tahoma"/>
              </a:rPr>
              <a:t>Risolvere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seguente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disequazione: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850">
              <a:latin typeface="Times New Roman"/>
              <a:cs typeface="Times New Roman"/>
            </a:endParaRPr>
          </a:p>
          <a:p>
            <a:pPr algn="r" marR="5080">
              <a:lnSpc>
                <a:spcPct val="100000"/>
              </a:lnSpc>
            </a:pP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2</a:t>
            </a:r>
            <a:r>
              <a:rPr dirty="0" sz="1000" spc="-15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lo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g</a:t>
            </a:r>
            <a:r>
              <a:rPr dirty="0" baseline="-19841" sz="1050" spc="-120">
                <a:solidFill>
                  <a:srgbClr val="0000FF"/>
                </a:solidFill>
                <a:latin typeface="Lucida Sans Unicode"/>
                <a:cs typeface="Lucida Sans Unicode"/>
              </a:rPr>
              <a:t>5</a:t>
            </a:r>
            <a:r>
              <a:rPr dirty="0" baseline="-19841" sz="1050" spc="-15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25" i="1">
                <a:solidFill>
                  <a:srgbClr val="0000FF"/>
                </a:solidFill>
                <a:latin typeface="Calibri"/>
                <a:cs typeface="Calibri"/>
              </a:rPr>
              <a:t>x</a:t>
            </a:r>
            <a:r>
              <a:rPr dirty="0" sz="1000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 spc="-85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 spc="-25">
                <a:solidFill>
                  <a:srgbClr val="0000FF"/>
                </a:solidFill>
                <a:latin typeface="Lucida Sans Unicode"/>
                <a:cs typeface="Lucida Sans Unicode"/>
              </a:rPr>
              <a:t>≥</a:t>
            </a:r>
            <a:r>
              <a:rPr dirty="0" sz="1000" spc="-40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3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40"/>
              <a:t>Agnese</a:t>
            </a:r>
            <a:r>
              <a:rPr dirty="0" spc="15"/>
              <a:t> </a:t>
            </a:r>
            <a:r>
              <a:rPr dirty="0" spc="-10"/>
              <a:t>Di</a:t>
            </a:r>
            <a:r>
              <a:rPr dirty="0" spc="15"/>
              <a:t> </a:t>
            </a:r>
            <a:r>
              <a:rPr dirty="0" spc="-30"/>
              <a:t>Castro</a:t>
            </a:r>
          </a:p>
        </p:txBody>
      </p:sp>
      <p:sp>
        <p:nvSpPr>
          <p:cNvPr id="23" name="object 23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0"/>
              <a:t>Es</a:t>
            </a:r>
            <a:r>
              <a:rPr dirty="0" spc="-5"/>
              <a:t>p</a:t>
            </a:r>
            <a:r>
              <a:rPr dirty="0" spc="-40"/>
              <a:t>onenziale</a:t>
            </a:r>
            <a:r>
              <a:rPr dirty="0" spc="15"/>
              <a:t> </a:t>
            </a:r>
            <a:r>
              <a:rPr dirty="0" spc="50"/>
              <a:t>&amp;</a:t>
            </a:r>
            <a:r>
              <a:rPr dirty="0" spc="15"/>
              <a:t> </a:t>
            </a:r>
            <a:r>
              <a:rPr dirty="0" spc="-25"/>
              <a:t>Log</a:t>
            </a:r>
            <a:r>
              <a:rPr dirty="0" spc="-40"/>
              <a:t>a</a:t>
            </a:r>
            <a:r>
              <a:rPr dirty="0" spc="-25"/>
              <a:t>ritmo:</a:t>
            </a:r>
            <a:r>
              <a:rPr dirty="0" spc="75"/>
              <a:t> </a:t>
            </a:r>
            <a:r>
              <a:rPr dirty="0" spc="-35"/>
              <a:t>p</a:t>
            </a:r>
            <a:r>
              <a:rPr dirty="0" spc="-50"/>
              <a:t>a</a:t>
            </a:r>
            <a:r>
              <a:rPr dirty="0" spc="-25"/>
              <a:t>rte</a:t>
            </a:r>
            <a:r>
              <a:rPr dirty="0" spc="15"/>
              <a:t> </a:t>
            </a:r>
            <a:r>
              <a:rPr dirty="0" spc="-55"/>
              <a:t>4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3458971" y="3367563"/>
            <a:ext cx="5473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25">
                <a:solidFill>
                  <a:srgbClr val="7A0000"/>
                </a:solidFill>
                <a:latin typeface="Lucida Sans Unicode"/>
                <a:cs typeface="Lucida Sans Unicode"/>
              </a:rPr>
              <a:t>Unitelma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Sapienza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FFF"/>
                </a:solidFill>
                <a:latin typeface="Lucida Sans Unicode"/>
                <a:cs typeface="Lucida Sans Unicode"/>
              </a:rPr>
              <a:t>24/34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9718" y="24034"/>
            <a:ext cx="40449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svolti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13830" y="722255"/>
            <a:ext cx="528955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 b="1">
                <a:solidFill>
                  <a:srgbClr val="007F00"/>
                </a:solidFill>
                <a:latin typeface="Arial"/>
                <a:cs typeface="Arial"/>
              </a:rPr>
              <a:t>Esercizio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5729" y="811414"/>
            <a:ext cx="4456607" cy="1016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468835" y="1297368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77330" y="1348168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723636"/>
            <a:ext cx="50800" cy="5864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787137"/>
            <a:ext cx="50800" cy="52293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5729" y="893982"/>
            <a:ext cx="4457065" cy="467359"/>
          </a:xfrm>
          <a:custGeom>
            <a:avLst/>
            <a:gdLst/>
            <a:ahLst/>
            <a:cxnLst/>
            <a:rect l="l" t="t" r="r" b="b"/>
            <a:pathLst>
              <a:path w="4457065" h="467359">
                <a:moveTo>
                  <a:pt x="4456606" y="0"/>
                </a:moveTo>
                <a:lnTo>
                  <a:pt x="0" y="0"/>
                </a:lnTo>
                <a:lnTo>
                  <a:pt x="0" y="416086"/>
                </a:lnTo>
                <a:lnTo>
                  <a:pt x="16636" y="453600"/>
                </a:lnTo>
                <a:lnTo>
                  <a:pt x="4405806" y="466886"/>
                </a:lnTo>
                <a:lnTo>
                  <a:pt x="4420049" y="464841"/>
                </a:lnTo>
                <a:lnTo>
                  <a:pt x="4451170" y="438883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774437"/>
            <a:ext cx="0" cy="554990"/>
          </a:xfrm>
          <a:custGeom>
            <a:avLst/>
            <a:gdLst/>
            <a:ahLst/>
            <a:cxnLst/>
            <a:rect l="l" t="t" r="r" b="b"/>
            <a:pathLst>
              <a:path w="0" h="554990">
                <a:moveTo>
                  <a:pt x="0" y="554681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76173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74903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73633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717287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13830" y="911985"/>
            <a:ext cx="2530475" cy="6959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0">
                <a:latin typeface="Tahoma"/>
                <a:cs typeface="Tahoma"/>
              </a:rPr>
              <a:t>Risolvere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seguente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disequazione: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850">
              <a:latin typeface="Times New Roman"/>
              <a:cs typeface="Times New Roman"/>
            </a:endParaRPr>
          </a:p>
          <a:p>
            <a:pPr algn="r" marR="5080">
              <a:lnSpc>
                <a:spcPct val="100000"/>
              </a:lnSpc>
            </a:pP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2</a:t>
            </a:r>
            <a:r>
              <a:rPr dirty="0" sz="1000" spc="-15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lo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g</a:t>
            </a:r>
            <a:r>
              <a:rPr dirty="0" baseline="-19841" sz="1050" spc="-120">
                <a:solidFill>
                  <a:srgbClr val="0000FF"/>
                </a:solidFill>
                <a:latin typeface="Lucida Sans Unicode"/>
                <a:cs typeface="Lucida Sans Unicode"/>
              </a:rPr>
              <a:t>5</a:t>
            </a:r>
            <a:r>
              <a:rPr dirty="0" baseline="-19841" sz="1050" spc="-15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25" i="1">
                <a:solidFill>
                  <a:srgbClr val="0000FF"/>
                </a:solidFill>
                <a:latin typeface="Calibri"/>
                <a:cs typeface="Calibri"/>
              </a:rPr>
              <a:t>x</a:t>
            </a:r>
            <a:r>
              <a:rPr dirty="0" sz="1000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 spc="-85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 spc="-25">
                <a:solidFill>
                  <a:srgbClr val="0000FF"/>
                </a:solidFill>
                <a:latin typeface="Lucida Sans Unicode"/>
                <a:cs typeface="Lucida Sans Unicode"/>
              </a:rPr>
              <a:t>≥</a:t>
            </a:r>
            <a:r>
              <a:rPr dirty="0" sz="1000" spc="-40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3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985"/>
              </a:spcBef>
            </a:pPr>
            <a:r>
              <a:rPr dirty="0" sz="1000" spc="-30">
                <a:latin typeface="Tahoma"/>
                <a:cs typeface="Tahoma"/>
              </a:rPr>
              <a:t>Condizione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esistenza:</a:t>
            </a:r>
            <a:r>
              <a:rPr dirty="0" sz="1000" spc="130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40">
                <a:latin typeface="Tahoma"/>
                <a:cs typeface="Tahoma"/>
              </a:rPr>
              <a:t>0.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40"/>
              <a:t>Agnese</a:t>
            </a:r>
            <a:r>
              <a:rPr dirty="0" spc="15"/>
              <a:t> </a:t>
            </a:r>
            <a:r>
              <a:rPr dirty="0" spc="-10"/>
              <a:t>Di</a:t>
            </a:r>
            <a:r>
              <a:rPr dirty="0" spc="15"/>
              <a:t> </a:t>
            </a:r>
            <a:r>
              <a:rPr dirty="0" spc="-30"/>
              <a:t>Castro</a:t>
            </a:r>
          </a:p>
        </p:txBody>
      </p:sp>
      <p:sp>
        <p:nvSpPr>
          <p:cNvPr id="23" name="object 23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0"/>
              <a:t>Es</a:t>
            </a:r>
            <a:r>
              <a:rPr dirty="0" spc="-5"/>
              <a:t>p</a:t>
            </a:r>
            <a:r>
              <a:rPr dirty="0" spc="-40"/>
              <a:t>onenziale</a:t>
            </a:r>
            <a:r>
              <a:rPr dirty="0" spc="15"/>
              <a:t> </a:t>
            </a:r>
            <a:r>
              <a:rPr dirty="0" spc="50"/>
              <a:t>&amp;</a:t>
            </a:r>
            <a:r>
              <a:rPr dirty="0" spc="15"/>
              <a:t> </a:t>
            </a:r>
            <a:r>
              <a:rPr dirty="0" spc="-25"/>
              <a:t>Log</a:t>
            </a:r>
            <a:r>
              <a:rPr dirty="0" spc="-40"/>
              <a:t>a</a:t>
            </a:r>
            <a:r>
              <a:rPr dirty="0" spc="-25"/>
              <a:t>ritmo:</a:t>
            </a:r>
            <a:r>
              <a:rPr dirty="0" spc="75"/>
              <a:t> </a:t>
            </a:r>
            <a:r>
              <a:rPr dirty="0" spc="-35"/>
              <a:t>p</a:t>
            </a:r>
            <a:r>
              <a:rPr dirty="0" spc="-50"/>
              <a:t>a</a:t>
            </a:r>
            <a:r>
              <a:rPr dirty="0" spc="-25"/>
              <a:t>rte</a:t>
            </a:r>
            <a:r>
              <a:rPr dirty="0" spc="15"/>
              <a:t> </a:t>
            </a:r>
            <a:r>
              <a:rPr dirty="0" spc="-55"/>
              <a:t>4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3458971" y="3367563"/>
            <a:ext cx="5473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25">
                <a:solidFill>
                  <a:srgbClr val="7A0000"/>
                </a:solidFill>
                <a:latin typeface="Lucida Sans Unicode"/>
                <a:cs typeface="Lucida Sans Unicode"/>
              </a:rPr>
              <a:t>Unitelma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Sapienza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FFF"/>
                </a:solidFill>
                <a:latin typeface="Lucida Sans Unicode"/>
                <a:cs typeface="Lucida Sans Unicode"/>
              </a:rPr>
              <a:t>24/34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9718" y="24034"/>
            <a:ext cx="40449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svolti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13830" y="722255"/>
            <a:ext cx="528955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 b="1">
                <a:solidFill>
                  <a:srgbClr val="007F00"/>
                </a:solidFill>
                <a:latin typeface="Arial"/>
                <a:cs typeface="Arial"/>
              </a:rPr>
              <a:t>Esercizio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5729" y="811414"/>
            <a:ext cx="4456607" cy="1016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468835" y="1297368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77330" y="1348168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723636"/>
            <a:ext cx="50800" cy="5864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787137"/>
            <a:ext cx="50800" cy="52293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5729" y="893982"/>
            <a:ext cx="4457065" cy="467359"/>
          </a:xfrm>
          <a:custGeom>
            <a:avLst/>
            <a:gdLst/>
            <a:ahLst/>
            <a:cxnLst/>
            <a:rect l="l" t="t" r="r" b="b"/>
            <a:pathLst>
              <a:path w="4457065" h="467359">
                <a:moveTo>
                  <a:pt x="4456606" y="0"/>
                </a:moveTo>
                <a:lnTo>
                  <a:pt x="0" y="0"/>
                </a:lnTo>
                <a:lnTo>
                  <a:pt x="0" y="416086"/>
                </a:lnTo>
                <a:lnTo>
                  <a:pt x="16636" y="453600"/>
                </a:lnTo>
                <a:lnTo>
                  <a:pt x="4405806" y="466886"/>
                </a:lnTo>
                <a:lnTo>
                  <a:pt x="4420049" y="464841"/>
                </a:lnTo>
                <a:lnTo>
                  <a:pt x="4451170" y="438883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774437"/>
            <a:ext cx="0" cy="554990"/>
          </a:xfrm>
          <a:custGeom>
            <a:avLst/>
            <a:gdLst/>
            <a:ahLst/>
            <a:cxnLst/>
            <a:rect l="l" t="t" r="r" b="b"/>
            <a:pathLst>
              <a:path w="0" h="554990">
                <a:moveTo>
                  <a:pt x="0" y="554681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76173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74903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73633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717287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13830" y="911985"/>
            <a:ext cx="4304030" cy="1181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0">
                <a:latin typeface="Tahoma"/>
                <a:cs typeface="Tahoma"/>
              </a:rPr>
              <a:t>Risolvere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seguente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disequazione: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850">
              <a:latin typeface="Times New Roman"/>
              <a:cs typeface="Times New Roman"/>
            </a:endParaRPr>
          </a:p>
          <a:p>
            <a:pPr algn="ctr" marL="76200">
              <a:lnSpc>
                <a:spcPct val="100000"/>
              </a:lnSpc>
            </a:pP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2</a:t>
            </a:r>
            <a:r>
              <a:rPr dirty="0" sz="1000" spc="-15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lo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g</a:t>
            </a:r>
            <a:r>
              <a:rPr dirty="0" baseline="-19841" sz="1050" spc="-120">
                <a:solidFill>
                  <a:srgbClr val="0000FF"/>
                </a:solidFill>
                <a:latin typeface="Lucida Sans Unicode"/>
                <a:cs typeface="Lucida Sans Unicode"/>
              </a:rPr>
              <a:t>5</a:t>
            </a:r>
            <a:r>
              <a:rPr dirty="0" baseline="-19841" sz="1050" spc="-15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25" i="1">
                <a:solidFill>
                  <a:srgbClr val="0000FF"/>
                </a:solidFill>
                <a:latin typeface="Calibri"/>
                <a:cs typeface="Calibri"/>
              </a:rPr>
              <a:t>x</a:t>
            </a:r>
            <a:r>
              <a:rPr dirty="0" sz="1000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 spc="-85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 spc="-25">
                <a:solidFill>
                  <a:srgbClr val="0000FF"/>
                </a:solidFill>
                <a:latin typeface="Lucida Sans Unicode"/>
                <a:cs typeface="Lucida Sans Unicode"/>
              </a:rPr>
              <a:t>≥</a:t>
            </a:r>
            <a:r>
              <a:rPr dirty="0" sz="1000" spc="-40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3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  <a:p>
            <a:pPr marL="12700" marR="5080">
              <a:lnSpc>
                <a:spcPct val="100000"/>
              </a:lnSpc>
              <a:spcBef>
                <a:spcPts val="985"/>
              </a:spcBef>
            </a:pPr>
            <a:r>
              <a:rPr dirty="0" sz="1000" spc="-30">
                <a:latin typeface="Tahoma"/>
                <a:cs typeface="Tahoma"/>
              </a:rPr>
              <a:t>Condizione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esistenza:</a:t>
            </a:r>
            <a:r>
              <a:rPr dirty="0" sz="1000" spc="130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40">
                <a:latin typeface="Tahoma"/>
                <a:cs typeface="Tahoma"/>
              </a:rPr>
              <a:t>0.</a:t>
            </a:r>
            <a:r>
              <a:rPr dirty="0" sz="1000" spc="130">
                <a:latin typeface="Tahoma"/>
                <a:cs typeface="Tahoma"/>
              </a:rPr>
              <a:t> </a:t>
            </a: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40">
                <a:latin typeface="Tahoma"/>
                <a:cs typeface="Tahoma"/>
              </a:rPr>
              <a:t>ro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20">
                <a:latin typeface="Tahoma"/>
                <a:cs typeface="Tahoma"/>
              </a:rPr>
              <a:t>rie</a:t>
            </a:r>
            <a:r>
              <a:rPr dirty="0" sz="1000" spc="-30">
                <a:latin typeface="Tahoma"/>
                <a:cs typeface="Tahoma"/>
              </a:rPr>
              <a:t>t</a:t>
            </a:r>
            <a:r>
              <a:rPr dirty="0" sz="1000" spc="-540">
                <a:latin typeface="Tahoma"/>
                <a:cs typeface="Tahoma"/>
              </a:rPr>
              <a:t>`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log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10">
                <a:latin typeface="Tahoma"/>
                <a:cs typeface="Tahoma"/>
              </a:rPr>
              <a:t>ritmi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degli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es</a:t>
            </a:r>
            <a:r>
              <a:rPr dirty="0" sz="1000" spc="-50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onenziali</a:t>
            </a:r>
            <a:r>
              <a:rPr dirty="0" sz="1000" spc="-2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disequazione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pu</a:t>
            </a:r>
            <a:r>
              <a:rPr dirty="0" sz="1000" spc="-550">
                <a:latin typeface="Tahoma"/>
                <a:cs typeface="Tahoma"/>
              </a:rPr>
              <a:t>o</a:t>
            </a:r>
            <a:r>
              <a:rPr dirty="0" sz="1000" spc="-50">
                <a:latin typeface="Tahoma"/>
                <a:cs typeface="Tahoma"/>
              </a:rPr>
              <a:t>`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riscrivere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come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6"/>
              </a:spcBef>
            </a:pPr>
            <a:endParaRPr sz="950">
              <a:latin typeface="Times New Roman"/>
              <a:cs typeface="Times New Roman"/>
            </a:endParaRPr>
          </a:p>
          <a:p>
            <a:pPr algn="ctr" marR="2463165">
              <a:lnSpc>
                <a:spcPct val="100000"/>
              </a:lnSpc>
            </a:pPr>
            <a:r>
              <a:rPr dirty="0" sz="1000" spc="-30">
                <a:latin typeface="Tahoma"/>
                <a:cs typeface="Tahoma"/>
              </a:rPr>
              <a:t>lo</a:t>
            </a:r>
            <a:r>
              <a:rPr dirty="0" sz="1000" spc="-30">
                <a:latin typeface="Tahoma"/>
                <a:cs typeface="Tahoma"/>
              </a:rPr>
              <a:t>g</a:t>
            </a:r>
            <a:r>
              <a:rPr dirty="0" baseline="-19841" sz="1050" spc="-120">
                <a:latin typeface="Lucida Sans Unicode"/>
                <a:cs typeface="Lucida Sans Unicode"/>
              </a:rPr>
              <a:t>5</a:t>
            </a:r>
            <a:r>
              <a:rPr dirty="0" baseline="-19841" sz="1050" spc="-15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157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40"/>
              <a:t>Agnese</a:t>
            </a:r>
            <a:r>
              <a:rPr dirty="0" spc="15"/>
              <a:t> </a:t>
            </a:r>
            <a:r>
              <a:rPr dirty="0" spc="-10"/>
              <a:t>Di</a:t>
            </a:r>
            <a:r>
              <a:rPr dirty="0" spc="15"/>
              <a:t> </a:t>
            </a:r>
            <a:r>
              <a:rPr dirty="0" spc="-30"/>
              <a:t>Castro</a:t>
            </a:r>
          </a:p>
        </p:txBody>
      </p:sp>
      <p:sp>
        <p:nvSpPr>
          <p:cNvPr id="23" name="object 23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0"/>
              <a:t>Es</a:t>
            </a:r>
            <a:r>
              <a:rPr dirty="0" spc="-5"/>
              <a:t>p</a:t>
            </a:r>
            <a:r>
              <a:rPr dirty="0" spc="-40"/>
              <a:t>onenziale</a:t>
            </a:r>
            <a:r>
              <a:rPr dirty="0" spc="15"/>
              <a:t> </a:t>
            </a:r>
            <a:r>
              <a:rPr dirty="0" spc="50"/>
              <a:t>&amp;</a:t>
            </a:r>
            <a:r>
              <a:rPr dirty="0" spc="15"/>
              <a:t> </a:t>
            </a:r>
            <a:r>
              <a:rPr dirty="0" spc="-25"/>
              <a:t>Log</a:t>
            </a:r>
            <a:r>
              <a:rPr dirty="0" spc="-40"/>
              <a:t>a</a:t>
            </a:r>
            <a:r>
              <a:rPr dirty="0" spc="-25"/>
              <a:t>ritmo:</a:t>
            </a:r>
            <a:r>
              <a:rPr dirty="0" spc="75"/>
              <a:t> </a:t>
            </a:r>
            <a:r>
              <a:rPr dirty="0" spc="-35"/>
              <a:t>p</a:t>
            </a:r>
            <a:r>
              <a:rPr dirty="0" spc="-50"/>
              <a:t>a</a:t>
            </a:r>
            <a:r>
              <a:rPr dirty="0" spc="-25"/>
              <a:t>rte</a:t>
            </a:r>
            <a:r>
              <a:rPr dirty="0" spc="15"/>
              <a:t> </a:t>
            </a:r>
            <a:r>
              <a:rPr dirty="0" spc="-55"/>
              <a:t>4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3458971" y="3367563"/>
            <a:ext cx="5473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25">
                <a:solidFill>
                  <a:srgbClr val="7A0000"/>
                </a:solidFill>
                <a:latin typeface="Lucida Sans Unicode"/>
                <a:cs typeface="Lucida Sans Unicode"/>
              </a:rPr>
              <a:t>Unitelma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Sapienza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FFF"/>
                </a:solidFill>
                <a:latin typeface="Lucida Sans Unicode"/>
                <a:cs typeface="Lucida Sans Unicode"/>
              </a:rPr>
              <a:t>24/34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9718" y="24034"/>
            <a:ext cx="40449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svolti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13830" y="722255"/>
            <a:ext cx="528955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 b="1">
                <a:solidFill>
                  <a:srgbClr val="007F00"/>
                </a:solidFill>
                <a:latin typeface="Arial"/>
                <a:cs typeface="Arial"/>
              </a:rPr>
              <a:t>Esercizio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5729" y="811414"/>
            <a:ext cx="4456607" cy="1016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468835" y="1297368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77330" y="1348168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723636"/>
            <a:ext cx="50800" cy="5864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787137"/>
            <a:ext cx="50800" cy="52293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5729" y="893982"/>
            <a:ext cx="4457065" cy="467359"/>
          </a:xfrm>
          <a:custGeom>
            <a:avLst/>
            <a:gdLst/>
            <a:ahLst/>
            <a:cxnLst/>
            <a:rect l="l" t="t" r="r" b="b"/>
            <a:pathLst>
              <a:path w="4457065" h="467359">
                <a:moveTo>
                  <a:pt x="4456606" y="0"/>
                </a:moveTo>
                <a:lnTo>
                  <a:pt x="0" y="0"/>
                </a:lnTo>
                <a:lnTo>
                  <a:pt x="0" y="416086"/>
                </a:lnTo>
                <a:lnTo>
                  <a:pt x="16636" y="453600"/>
                </a:lnTo>
                <a:lnTo>
                  <a:pt x="4405806" y="466886"/>
                </a:lnTo>
                <a:lnTo>
                  <a:pt x="4420049" y="464841"/>
                </a:lnTo>
                <a:lnTo>
                  <a:pt x="4451170" y="438883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774437"/>
            <a:ext cx="0" cy="554990"/>
          </a:xfrm>
          <a:custGeom>
            <a:avLst/>
            <a:gdLst/>
            <a:ahLst/>
            <a:cxnLst/>
            <a:rect l="l" t="t" r="r" b="b"/>
            <a:pathLst>
              <a:path w="0" h="554990">
                <a:moveTo>
                  <a:pt x="0" y="554681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76173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74903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73633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717287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13830" y="911985"/>
            <a:ext cx="4304030" cy="8477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0">
                <a:latin typeface="Tahoma"/>
                <a:cs typeface="Tahoma"/>
              </a:rPr>
              <a:t>Risolvere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seguente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disequazione: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850">
              <a:latin typeface="Times New Roman"/>
              <a:cs typeface="Times New Roman"/>
            </a:endParaRPr>
          </a:p>
          <a:p>
            <a:pPr algn="ctr" marL="76200">
              <a:lnSpc>
                <a:spcPct val="100000"/>
              </a:lnSpc>
            </a:pP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2</a:t>
            </a:r>
            <a:r>
              <a:rPr dirty="0" sz="1000" spc="-15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lo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g</a:t>
            </a:r>
            <a:r>
              <a:rPr dirty="0" baseline="-19841" sz="1050" spc="-120">
                <a:solidFill>
                  <a:srgbClr val="0000FF"/>
                </a:solidFill>
                <a:latin typeface="Lucida Sans Unicode"/>
                <a:cs typeface="Lucida Sans Unicode"/>
              </a:rPr>
              <a:t>5</a:t>
            </a:r>
            <a:r>
              <a:rPr dirty="0" baseline="-19841" sz="1050" spc="-15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25" i="1">
                <a:solidFill>
                  <a:srgbClr val="0000FF"/>
                </a:solidFill>
                <a:latin typeface="Calibri"/>
                <a:cs typeface="Calibri"/>
              </a:rPr>
              <a:t>x</a:t>
            </a:r>
            <a:r>
              <a:rPr dirty="0" sz="1000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 spc="-85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 spc="-25">
                <a:solidFill>
                  <a:srgbClr val="0000FF"/>
                </a:solidFill>
                <a:latin typeface="Lucida Sans Unicode"/>
                <a:cs typeface="Lucida Sans Unicode"/>
              </a:rPr>
              <a:t>≥</a:t>
            </a:r>
            <a:r>
              <a:rPr dirty="0" sz="1000" spc="-40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3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  <a:p>
            <a:pPr marL="12700" marR="5080">
              <a:lnSpc>
                <a:spcPct val="100000"/>
              </a:lnSpc>
              <a:spcBef>
                <a:spcPts val="985"/>
              </a:spcBef>
            </a:pPr>
            <a:r>
              <a:rPr dirty="0" sz="1000" spc="-30">
                <a:latin typeface="Tahoma"/>
                <a:cs typeface="Tahoma"/>
              </a:rPr>
              <a:t>Condizione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esistenza:</a:t>
            </a:r>
            <a:r>
              <a:rPr dirty="0" sz="1000" spc="130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40">
                <a:latin typeface="Tahoma"/>
                <a:cs typeface="Tahoma"/>
              </a:rPr>
              <a:t>0.</a:t>
            </a:r>
            <a:r>
              <a:rPr dirty="0" sz="1000" spc="130">
                <a:latin typeface="Tahoma"/>
                <a:cs typeface="Tahoma"/>
              </a:rPr>
              <a:t> </a:t>
            </a: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40">
                <a:latin typeface="Tahoma"/>
                <a:cs typeface="Tahoma"/>
              </a:rPr>
              <a:t>ro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20">
                <a:latin typeface="Tahoma"/>
                <a:cs typeface="Tahoma"/>
              </a:rPr>
              <a:t>rie</a:t>
            </a:r>
            <a:r>
              <a:rPr dirty="0" sz="1000" spc="-30">
                <a:latin typeface="Tahoma"/>
                <a:cs typeface="Tahoma"/>
              </a:rPr>
              <a:t>t</a:t>
            </a:r>
            <a:r>
              <a:rPr dirty="0" sz="1000" spc="-540">
                <a:latin typeface="Tahoma"/>
                <a:cs typeface="Tahoma"/>
              </a:rPr>
              <a:t>`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log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10">
                <a:latin typeface="Tahoma"/>
                <a:cs typeface="Tahoma"/>
              </a:rPr>
              <a:t>ritmi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degli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es</a:t>
            </a:r>
            <a:r>
              <a:rPr dirty="0" sz="1000" spc="-50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onenziali</a:t>
            </a:r>
            <a:r>
              <a:rPr dirty="0" sz="1000" spc="-2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disequazione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pu</a:t>
            </a:r>
            <a:r>
              <a:rPr dirty="0" sz="1000" spc="-550">
                <a:latin typeface="Tahoma"/>
                <a:cs typeface="Tahoma"/>
              </a:rPr>
              <a:t>o</a:t>
            </a:r>
            <a:r>
              <a:rPr dirty="0" sz="1000" spc="-50">
                <a:latin typeface="Tahoma"/>
                <a:cs typeface="Tahoma"/>
              </a:rPr>
              <a:t>`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riscrivere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come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23163" y="1879303"/>
            <a:ext cx="902335" cy="2146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762000" algn="l"/>
              </a:tabLst>
            </a:pPr>
            <a:r>
              <a:rPr dirty="0" sz="1000" spc="-30">
                <a:latin typeface="Tahoma"/>
                <a:cs typeface="Tahoma"/>
              </a:rPr>
              <a:t>lo</a:t>
            </a:r>
            <a:r>
              <a:rPr dirty="0" sz="1000" spc="-30">
                <a:latin typeface="Tahoma"/>
                <a:cs typeface="Tahoma"/>
              </a:rPr>
              <a:t>g</a:t>
            </a:r>
            <a:r>
              <a:rPr dirty="0" baseline="-19841" sz="1050" spc="-120">
                <a:latin typeface="Lucida Sans Unicode"/>
                <a:cs typeface="Lucida Sans Unicode"/>
              </a:rPr>
              <a:t>5</a:t>
            </a:r>
            <a:r>
              <a:rPr dirty="0" baseline="-19841" sz="1050" spc="-15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157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>
                <a:latin typeface="Tahoma"/>
                <a:cs typeface="Tahoma"/>
              </a:rPr>
              <a:t>	</a:t>
            </a:r>
            <a:r>
              <a:rPr dirty="0" sz="1000" spc="-220">
                <a:latin typeface="Lucida Sans Unicode"/>
                <a:cs typeface="Lucida Sans Unicode"/>
              </a:rPr>
              <a:t>⇔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761286" y="1879303"/>
            <a:ext cx="599440" cy="1758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-22222" sz="1500" spc="37" i="1">
                <a:latin typeface="Calibri"/>
                <a:cs typeface="Calibri"/>
              </a:rPr>
              <a:t>x</a:t>
            </a:r>
            <a:r>
              <a:rPr dirty="0" baseline="-22222" sz="1500" spc="-202" i="1">
                <a:latin typeface="Calibri"/>
                <a:cs typeface="Calibri"/>
              </a:rPr>
              <a:t> </a:t>
            </a:r>
            <a:r>
              <a:rPr dirty="0" sz="700" spc="-80">
                <a:latin typeface="Lucida Sans Unicode"/>
                <a:cs typeface="Lucida Sans Unicode"/>
              </a:rPr>
              <a:t>2</a:t>
            </a:r>
            <a:r>
              <a:rPr dirty="0" sz="700" spc="105">
                <a:latin typeface="Lucida Sans Unicode"/>
                <a:cs typeface="Lucida Sans Unicode"/>
              </a:rPr>
              <a:t> </a:t>
            </a:r>
            <a:r>
              <a:rPr dirty="0" baseline="-22222" sz="1500" spc="60">
                <a:latin typeface="Tahoma"/>
                <a:cs typeface="Tahoma"/>
              </a:rPr>
              <a:t>=</a:t>
            </a:r>
            <a:r>
              <a:rPr dirty="0" baseline="-22222" sz="1500" spc="-60">
                <a:latin typeface="Tahoma"/>
                <a:cs typeface="Tahoma"/>
              </a:rPr>
              <a:t> </a:t>
            </a:r>
            <a:r>
              <a:rPr dirty="0" baseline="-22222" sz="1500" spc="-82">
                <a:latin typeface="Tahoma"/>
                <a:cs typeface="Tahoma"/>
              </a:rPr>
              <a:t>5</a:t>
            </a:r>
            <a:r>
              <a:rPr dirty="0" sz="700" spc="-50">
                <a:latin typeface="Lucida Sans Unicode"/>
                <a:cs typeface="Lucida Sans Unicode"/>
              </a:rPr>
              <a:t>lo</a:t>
            </a:r>
            <a:r>
              <a:rPr dirty="0" sz="700" spc="-60">
                <a:latin typeface="Lucida Sans Unicode"/>
                <a:cs typeface="Lucida Sans Unicode"/>
              </a:rPr>
              <a:t>g</a:t>
            </a:r>
            <a:r>
              <a:rPr dirty="0" baseline="-22222" sz="750" spc="-82">
                <a:latin typeface="Lucida Sans Unicode"/>
                <a:cs typeface="Lucida Sans Unicode"/>
              </a:rPr>
              <a:t>5</a:t>
            </a:r>
            <a:r>
              <a:rPr dirty="0" baseline="-22222" sz="750" spc="37">
                <a:latin typeface="Lucida Sans Unicode"/>
                <a:cs typeface="Lucida Sans Unicode"/>
              </a:rPr>
              <a:t> </a:t>
            </a:r>
            <a:r>
              <a:rPr dirty="0" sz="700" spc="-15" i="1">
                <a:latin typeface="Arial"/>
                <a:cs typeface="Arial"/>
              </a:rPr>
              <a:t>x</a:t>
            </a:r>
            <a:endParaRPr sz="7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343111" y="1860162"/>
            <a:ext cx="5905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55">
                <a:latin typeface="Lucida Sans Unicode"/>
                <a:cs typeface="Lucida Sans Unicode"/>
              </a:rPr>
              <a:t>2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424518" y="1879303"/>
            <a:ext cx="269240" cy="2146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5</a:t>
            </a:r>
            <a:r>
              <a:rPr dirty="0" baseline="31746" sz="1050" spc="-120">
                <a:latin typeface="Lucida Sans Unicode"/>
                <a:cs typeface="Lucida Sans Unicode"/>
              </a:rPr>
              <a:t>3</a:t>
            </a:r>
            <a:endParaRPr baseline="31746" sz="1050">
              <a:latin typeface="Lucida Sans Unicode"/>
              <a:cs typeface="Lucida Sans Unicode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40"/>
              <a:t>Agnese</a:t>
            </a:r>
            <a:r>
              <a:rPr dirty="0" spc="15"/>
              <a:t> </a:t>
            </a:r>
            <a:r>
              <a:rPr dirty="0" spc="-10"/>
              <a:t>Di</a:t>
            </a:r>
            <a:r>
              <a:rPr dirty="0" spc="15"/>
              <a:t> </a:t>
            </a:r>
            <a:r>
              <a:rPr dirty="0" spc="-30"/>
              <a:t>Castro</a:t>
            </a:r>
          </a:p>
        </p:txBody>
      </p:sp>
      <p:sp>
        <p:nvSpPr>
          <p:cNvPr id="27" name="object 27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0"/>
              <a:t>Es</a:t>
            </a:r>
            <a:r>
              <a:rPr dirty="0" spc="-5"/>
              <a:t>p</a:t>
            </a:r>
            <a:r>
              <a:rPr dirty="0" spc="-40"/>
              <a:t>onenziale</a:t>
            </a:r>
            <a:r>
              <a:rPr dirty="0" spc="15"/>
              <a:t> </a:t>
            </a:r>
            <a:r>
              <a:rPr dirty="0" spc="50"/>
              <a:t>&amp;</a:t>
            </a:r>
            <a:r>
              <a:rPr dirty="0" spc="15"/>
              <a:t> </a:t>
            </a:r>
            <a:r>
              <a:rPr dirty="0" spc="-25"/>
              <a:t>Log</a:t>
            </a:r>
            <a:r>
              <a:rPr dirty="0" spc="-40"/>
              <a:t>a</a:t>
            </a:r>
            <a:r>
              <a:rPr dirty="0" spc="-25"/>
              <a:t>ritmo:</a:t>
            </a:r>
            <a:r>
              <a:rPr dirty="0" spc="75"/>
              <a:t> </a:t>
            </a:r>
            <a:r>
              <a:rPr dirty="0" spc="-35"/>
              <a:t>p</a:t>
            </a:r>
            <a:r>
              <a:rPr dirty="0" spc="-50"/>
              <a:t>a</a:t>
            </a:r>
            <a:r>
              <a:rPr dirty="0" spc="-25"/>
              <a:t>rte</a:t>
            </a:r>
            <a:r>
              <a:rPr dirty="0" spc="15"/>
              <a:t> </a:t>
            </a:r>
            <a:r>
              <a:rPr dirty="0" spc="-55"/>
              <a:t>4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3458971" y="3367563"/>
            <a:ext cx="5473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25">
                <a:solidFill>
                  <a:srgbClr val="7A0000"/>
                </a:solidFill>
                <a:latin typeface="Lucida Sans Unicode"/>
                <a:cs typeface="Lucida Sans Unicode"/>
              </a:rPr>
              <a:t>Unitelma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Sapienza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FFF"/>
                </a:solidFill>
                <a:latin typeface="Lucida Sans Unicode"/>
                <a:cs typeface="Lucida Sans Unicode"/>
              </a:rPr>
              <a:t>24/34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9718" y="24034"/>
            <a:ext cx="40449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svolti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13830" y="722255"/>
            <a:ext cx="528955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 b="1">
                <a:solidFill>
                  <a:srgbClr val="007F00"/>
                </a:solidFill>
                <a:latin typeface="Arial"/>
                <a:cs typeface="Arial"/>
              </a:rPr>
              <a:t>Esercizio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5729" y="811414"/>
            <a:ext cx="4456607" cy="1016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468835" y="1297368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77330" y="1348168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723636"/>
            <a:ext cx="50800" cy="5864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787137"/>
            <a:ext cx="50800" cy="52293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5729" y="893982"/>
            <a:ext cx="4457065" cy="467359"/>
          </a:xfrm>
          <a:custGeom>
            <a:avLst/>
            <a:gdLst/>
            <a:ahLst/>
            <a:cxnLst/>
            <a:rect l="l" t="t" r="r" b="b"/>
            <a:pathLst>
              <a:path w="4457065" h="467359">
                <a:moveTo>
                  <a:pt x="4456606" y="0"/>
                </a:moveTo>
                <a:lnTo>
                  <a:pt x="0" y="0"/>
                </a:lnTo>
                <a:lnTo>
                  <a:pt x="0" y="416086"/>
                </a:lnTo>
                <a:lnTo>
                  <a:pt x="16636" y="453600"/>
                </a:lnTo>
                <a:lnTo>
                  <a:pt x="4405806" y="466886"/>
                </a:lnTo>
                <a:lnTo>
                  <a:pt x="4420049" y="464841"/>
                </a:lnTo>
                <a:lnTo>
                  <a:pt x="4451170" y="438883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774437"/>
            <a:ext cx="0" cy="554990"/>
          </a:xfrm>
          <a:custGeom>
            <a:avLst/>
            <a:gdLst/>
            <a:ahLst/>
            <a:cxnLst/>
            <a:rect l="l" t="t" r="r" b="b"/>
            <a:pathLst>
              <a:path w="0" h="554990">
                <a:moveTo>
                  <a:pt x="0" y="554681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76173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74903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73633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717287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13830" y="911985"/>
            <a:ext cx="4304030" cy="8477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0">
                <a:latin typeface="Tahoma"/>
                <a:cs typeface="Tahoma"/>
              </a:rPr>
              <a:t>Risolvere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seguente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disequazione: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850">
              <a:latin typeface="Times New Roman"/>
              <a:cs typeface="Times New Roman"/>
            </a:endParaRPr>
          </a:p>
          <a:p>
            <a:pPr algn="ctr" marL="76200">
              <a:lnSpc>
                <a:spcPct val="100000"/>
              </a:lnSpc>
            </a:pP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2</a:t>
            </a:r>
            <a:r>
              <a:rPr dirty="0" sz="1000" spc="-15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lo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g</a:t>
            </a:r>
            <a:r>
              <a:rPr dirty="0" baseline="-19841" sz="1050" spc="-120">
                <a:solidFill>
                  <a:srgbClr val="0000FF"/>
                </a:solidFill>
                <a:latin typeface="Lucida Sans Unicode"/>
                <a:cs typeface="Lucida Sans Unicode"/>
              </a:rPr>
              <a:t>5</a:t>
            </a:r>
            <a:r>
              <a:rPr dirty="0" baseline="-19841" sz="1050" spc="-15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25" i="1">
                <a:solidFill>
                  <a:srgbClr val="0000FF"/>
                </a:solidFill>
                <a:latin typeface="Calibri"/>
                <a:cs typeface="Calibri"/>
              </a:rPr>
              <a:t>x</a:t>
            </a:r>
            <a:r>
              <a:rPr dirty="0" sz="1000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 spc="-85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 spc="-25">
                <a:solidFill>
                  <a:srgbClr val="0000FF"/>
                </a:solidFill>
                <a:latin typeface="Lucida Sans Unicode"/>
                <a:cs typeface="Lucida Sans Unicode"/>
              </a:rPr>
              <a:t>≥</a:t>
            </a:r>
            <a:r>
              <a:rPr dirty="0" sz="1000" spc="-40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3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  <a:p>
            <a:pPr marL="12700" marR="5080">
              <a:lnSpc>
                <a:spcPct val="100000"/>
              </a:lnSpc>
              <a:spcBef>
                <a:spcPts val="985"/>
              </a:spcBef>
            </a:pPr>
            <a:r>
              <a:rPr dirty="0" sz="1000" spc="-30">
                <a:latin typeface="Tahoma"/>
                <a:cs typeface="Tahoma"/>
              </a:rPr>
              <a:t>Condizione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esistenza:</a:t>
            </a:r>
            <a:r>
              <a:rPr dirty="0" sz="1000" spc="130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40">
                <a:latin typeface="Tahoma"/>
                <a:cs typeface="Tahoma"/>
              </a:rPr>
              <a:t>0.</a:t>
            </a:r>
            <a:r>
              <a:rPr dirty="0" sz="1000" spc="130">
                <a:latin typeface="Tahoma"/>
                <a:cs typeface="Tahoma"/>
              </a:rPr>
              <a:t> </a:t>
            </a: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40">
                <a:latin typeface="Tahoma"/>
                <a:cs typeface="Tahoma"/>
              </a:rPr>
              <a:t>ro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20">
                <a:latin typeface="Tahoma"/>
                <a:cs typeface="Tahoma"/>
              </a:rPr>
              <a:t>rie</a:t>
            </a:r>
            <a:r>
              <a:rPr dirty="0" sz="1000" spc="-30">
                <a:latin typeface="Tahoma"/>
                <a:cs typeface="Tahoma"/>
              </a:rPr>
              <a:t>t</a:t>
            </a:r>
            <a:r>
              <a:rPr dirty="0" sz="1000" spc="-540">
                <a:latin typeface="Tahoma"/>
                <a:cs typeface="Tahoma"/>
              </a:rPr>
              <a:t>`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log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10">
                <a:latin typeface="Tahoma"/>
                <a:cs typeface="Tahoma"/>
              </a:rPr>
              <a:t>ritmi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degli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es</a:t>
            </a:r>
            <a:r>
              <a:rPr dirty="0" sz="1000" spc="-50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onenziali</a:t>
            </a:r>
            <a:r>
              <a:rPr dirty="0" sz="1000" spc="-2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disequazione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pu</a:t>
            </a:r>
            <a:r>
              <a:rPr dirty="0" sz="1000" spc="-550">
                <a:latin typeface="Tahoma"/>
                <a:cs typeface="Tahoma"/>
              </a:rPr>
              <a:t>o</a:t>
            </a:r>
            <a:r>
              <a:rPr dirty="0" sz="1000" spc="-50">
                <a:latin typeface="Tahoma"/>
                <a:cs typeface="Tahoma"/>
              </a:rPr>
              <a:t>`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riscrivere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come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23163" y="1879303"/>
            <a:ext cx="902335" cy="2146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762000" algn="l"/>
              </a:tabLst>
            </a:pPr>
            <a:r>
              <a:rPr dirty="0" sz="1000" spc="-30">
                <a:latin typeface="Tahoma"/>
                <a:cs typeface="Tahoma"/>
              </a:rPr>
              <a:t>lo</a:t>
            </a:r>
            <a:r>
              <a:rPr dirty="0" sz="1000" spc="-30">
                <a:latin typeface="Tahoma"/>
                <a:cs typeface="Tahoma"/>
              </a:rPr>
              <a:t>g</a:t>
            </a:r>
            <a:r>
              <a:rPr dirty="0" baseline="-19841" sz="1050" spc="-120">
                <a:latin typeface="Lucida Sans Unicode"/>
                <a:cs typeface="Lucida Sans Unicode"/>
              </a:rPr>
              <a:t>5</a:t>
            </a:r>
            <a:r>
              <a:rPr dirty="0" baseline="-19841" sz="1050" spc="-15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157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>
                <a:latin typeface="Tahoma"/>
                <a:cs typeface="Tahoma"/>
              </a:rPr>
              <a:t>	</a:t>
            </a:r>
            <a:r>
              <a:rPr dirty="0" sz="1000" spc="-220">
                <a:latin typeface="Lucida Sans Unicode"/>
                <a:cs typeface="Lucida Sans Unicode"/>
              </a:rPr>
              <a:t>⇔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761286" y="1879303"/>
            <a:ext cx="599440" cy="1758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-22222" sz="1500" spc="37" i="1">
                <a:latin typeface="Calibri"/>
                <a:cs typeface="Calibri"/>
              </a:rPr>
              <a:t>x</a:t>
            </a:r>
            <a:r>
              <a:rPr dirty="0" baseline="-22222" sz="1500" spc="-202" i="1">
                <a:latin typeface="Calibri"/>
                <a:cs typeface="Calibri"/>
              </a:rPr>
              <a:t> </a:t>
            </a:r>
            <a:r>
              <a:rPr dirty="0" sz="700" spc="-80">
                <a:latin typeface="Lucida Sans Unicode"/>
                <a:cs typeface="Lucida Sans Unicode"/>
              </a:rPr>
              <a:t>2</a:t>
            </a:r>
            <a:r>
              <a:rPr dirty="0" sz="700" spc="105">
                <a:latin typeface="Lucida Sans Unicode"/>
                <a:cs typeface="Lucida Sans Unicode"/>
              </a:rPr>
              <a:t> </a:t>
            </a:r>
            <a:r>
              <a:rPr dirty="0" baseline="-22222" sz="1500" spc="60">
                <a:latin typeface="Tahoma"/>
                <a:cs typeface="Tahoma"/>
              </a:rPr>
              <a:t>=</a:t>
            </a:r>
            <a:r>
              <a:rPr dirty="0" baseline="-22222" sz="1500" spc="-60">
                <a:latin typeface="Tahoma"/>
                <a:cs typeface="Tahoma"/>
              </a:rPr>
              <a:t> </a:t>
            </a:r>
            <a:r>
              <a:rPr dirty="0" baseline="-22222" sz="1500" spc="-82">
                <a:latin typeface="Tahoma"/>
                <a:cs typeface="Tahoma"/>
              </a:rPr>
              <a:t>5</a:t>
            </a:r>
            <a:r>
              <a:rPr dirty="0" sz="700" spc="-50">
                <a:latin typeface="Lucida Sans Unicode"/>
                <a:cs typeface="Lucida Sans Unicode"/>
              </a:rPr>
              <a:t>lo</a:t>
            </a:r>
            <a:r>
              <a:rPr dirty="0" sz="700" spc="-60">
                <a:latin typeface="Lucida Sans Unicode"/>
                <a:cs typeface="Lucida Sans Unicode"/>
              </a:rPr>
              <a:t>g</a:t>
            </a:r>
            <a:r>
              <a:rPr dirty="0" baseline="-22222" sz="750" spc="-82">
                <a:latin typeface="Lucida Sans Unicode"/>
                <a:cs typeface="Lucida Sans Unicode"/>
              </a:rPr>
              <a:t>5</a:t>
            </a:r>
            <a:r>
              <a:rPr dirty="0" baseline="-22222" sz="750" spc="37">
                <a:latin typeface="Lucida Sans Unicode"/>
                <a:cs typeface="Lucida Sans Unicode"/>
              </a:rPr>
              <a:t> </a:t>
            </a:r>
            <a:r>
              <a:rPr dirty="0" sz="700" spc="-15" i="1">
                <a:latin typeface="Arial"/>
                <a:cs typeface="Arial"/>
              </a:rPr>
              <a:t>x</a:t>
            </a:r>
            <a:endParaRPr sz="7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343111" y="1860162"/>
            <a:ext cx="5905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55">
                <a:latin typeface="Lucida Sans Unicode"/>
                <a:cs typeface="Lucida Sans Unicode"/>
              </a:rPr>
              <a:t>2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424518" y="1879303"/>
            <a:ext cx="1460500" cy="2146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424180" algn="l"/>
                <a:tab pos="712470" algn="l"/>
              </a:tabLst>
            </a:pP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5</a:t>
            </a:r>
            <a:r>
              <a:rPr dirty="0" baseline="31746" sz="1050" spc="-120">
                <a:latin typeface="Lucida Sans Unicode"/>
                <a:cs typeface="Lucida Sans Unicode"/>
              </a:rPr>
              <a:t>3</a:t>
            </a:r>
            <a:r>
              <a:rPr dirty="0" baseline="31746" sz="1050">
                <a:latin typeface="Lucida Sans Unicode"/>
                <a:cs typeface="Lucida Sans Unicode"/>
              </a:rPr>
              <a:t>	</a:t>
            </a: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>
                <a:latin typeface="Lucida Sans Unicode"/>
                <a:cs typeface="Lucida Sans Unicode"/>
              </a:rPr>
              <a:t>	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125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40"/>
              <a:t>Agnese</a:t>
            </a:r>
            <a:r>
              <a:rPr dirty="0" spc="15"/>
              <a:t> </a:t>
            </a:r>
            <a:r>
              <a:rPr dirty="0" spc="-10"/>
              <a:t>Di</a:t>
            </a:r>
            <a:r>
              <a:rPr dirty="0" spc="15"/>
              <a:t> </a:t>
            </a:r>
            <a:r>
              <a:rPr dirty="0" spc="-30"/>
              <a:t>Castro</a:t>
            </a:r>
          </a:p>
        </p:txBody>
      </p:sp>
      <p:sp>
        <p:nvSpPr>
          <p:cNvPr id="27" name="object 27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0"/>
              <a:t>Es</a:t>
            </a:r>
            <a:r>
              <a:rPr dirty="0" spc="-5"/>
              <a:t>p</a:t>
            </a:r>
            <a:r>
              <a:rPr dirty="0" spc="-40"/>
              <a:t>onenziale</a:t>
            </a:r>
            <a:r>
              <a:rPr dirty="0" spc="15"/>
              <a:t> </a:t>
            </a:r>
            <a:r>
              <a:rPr dirty="0" spc="50"/>
              <a:t>&amp;</a:t>
            </a:r>
            <a:r>
              <a:rPr dirty="0" spc="15"/>
              <a:t> </a:t>
            </a:r>
            <a:r>
              <a:rPr dirty="0" spc="-25"/>
              <a:t>Log</a:t>
            </a:r>
            <a:r>
              <a:rPr dirty="0" spc="-40"/>
              <a:t>a</a:t>
            </a:r>
            <a:r>
              <a:rPr dirty="0" spc="-25"/>
              <a:t>ritmo:</a:t>
            </a:r>
            <a:r>
              <a:rPr dirty="0" spc="75"/>
              <a:t> </a:t>
            </a:r>
            <a:r>
              <a:rPr dirty="0" spc="-35"/>
              <a:t>p</a:t>
            </a:r>
            <a:r>
              <a:rPr dirty="0" spc="-50"/>
              <a:t>a</a:t>
            </a:r>
            <a:r>
              <a:rPr dirty="0" spc="-25"/>
              <a:t>rte</a:t>
            </a:r>
            <a:r>
              <a:rPr dirty="0" spc="15"/>
              <a:t> </a:t>
            </a:r>
            <a:r>
              <a:rPr dirty="0" spc="-55"/>
              <a:t>4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3458971" y="3367563"/>
            <a:ext cx="5473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25">
                <a:solidFill>
                  <a:srgbClr val="7A0000"/>
                </a:solidFill>
                <a:latin typeface="Lucida Sans Unicode"/>
                <a:cs typeface="Lucida Sans Unicode"/>
              </a:rPr>
              <a:t>Unitelma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Sapienza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FFF"/>
                </a:solidFill>
                <a:latin typeface="Lucida Sans Unicode"/>
                <a:cs typeface="Lucida Sans Unicode"/>
              </a:rPr>
              <a:t>24/34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9718" y="24034"/>
            <a:ext cx="40449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svolti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13830" y="722255"/>
            <a:ext cx="528955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 b="1">
                <a:solidFill>
                  <a:srgbClr val="007F00"/>
                </a:solidFill>
                <a:latin typeface="Arial"/>
                <a:cs typeface="Arial"/>
              </a:rPr>
              <a:t>Esercizio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5729" y="811414"/>
            <a:ext cx="4456607" cy="1016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468835" y="1297368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77330" y="1348168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723636"/>
            <a:ext cx="50800" cy="5864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787137"/>
            <a:ext cx="50800" cy="52293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5729" y="893982"/>
            <a:ext cx="4457065" cy="467359"/>
          </a:xfrm>
          <a:custGeom>
            <a:avLst/>
            <a:gdLst/>
            <a:ahLst/>
            <a:cxnLst/>
            <a:rect l="l" t="t" r="r" b="b"/>
            <a:pathLst>
              <a:path w="4457065" h="467359">
                <a:moveTo>
                  <a:pt x="4456606" y="0"/>
                </a:moveTo>
                <a:lnTo>
                  <a:pt x="0" y="0"/>
                </a:lnTo>
                <a:lnTo>
                  <a:pt x="0" y="416086"/>
                </a:lnTo>
                <a:lnTo>
                  <a:pt x="16636" y="453600"/>
                </a:lnTo>
                <a:lnTo>
                  <a:pt x="4405806" y="466886"/>
                </a:lnTo>
                <a:lnTo>
                  <a:pt x="4420049" y="464841"/>
                </a:lnTo>
                <a:lnTo>
                  <a:pt x="4451170" y="438883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774437"/>
            <a:ext cx="0" cy="554990"/>
          </a:xfrm>
          <a:custGeom>
            <a:avLst/>
            <a:gdLst/>
            <a:ahLst/>
            <a:cxnLst/>
            <a:rect l="l" t="t" r="r" b="b"/>
            <a:pathLst>
              <a:path w="0" h="554990">
                <a:moveTo>
                  <a:pt x="0" y="554681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76173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74903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73633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717287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13830" y="911985"/>
            <a:ext cx="4304030" cy="8477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0">
                <a:latin typeface="Tahoma"/>
                <a:cs typeface="Tahoma"/>
              </a:rPr>
              <a:t>Risolvere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seguente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disequazione: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850">
              <a:latin typeface="Times New Roman"/>
              <a:cs typeface="Times New Roman"/>
            </a:endParaRPr>
          </a:p>
          <a:p>
            <a:pPr algn="ctr" marL="76200">
              <a:lnSpc>
                <a:spcPct val="100000"/>
              </a:lnSpc>
            </a:pP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2</a:t>
            </a:r>
            <a:r>
              <a:rPr dirty="0" sz="1000" spc="-15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lo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g</a:t>
            </a:r>
            <a:r>
              <a:rPr dirty="0" baseline="-19841" sz="1050" spc="-120">
                <a:solidFill>
                  <a:srgbClr val="0000FF"/>
                </a:solidFill>
                <a:latin typeface="Lucida Sans Unicode"/>
                <a:cs typeface="Lucida Sans Unicode"/>
              </a:rPr>
              <a:t>5</a:t>
            </a:r>
            <a:r>
              <a:rPr dirty="0" baseline="-19841" sz="1050" spc="-15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25" i="1">
                <a:solidFill>
                  <a:srgbClr val="0000FF"/>
                </a:solidFill>
                <a:latin typeface="Calibri"/>
                <a:cs typeface="Calibri"/>
              </a:rPr>
              <a:t>x</a:t>
            </a:r>
            <a:r>
              <a:rPr dirty="0" sz="1000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 spc="-85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 spc="-25">
                <a:solidFill>
                  <a:srgbClr val="0000FF"/>
                </a:solidFill>
                <a:latin typeface="Lucida Sans Unicode"/>
                <a:cs typeface="Lucida Sans Unicode"/>
              </a:rPr>
              <a:t>≥</a:t>
            </a:r>
            <a:r>
              <a:rPr dirty="0" sz="1000" spc="-40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3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  <a:p>
            <a:pPr marL="12700" marR="5080">
              <a:lnSpc>
                <a:spcPct val="100000"/>
              </a:lnSpc>
              <a:spcBef>
                <a:spcPts val="985"/>
              </a:spcBef>
            </a:pPr>
            <a:r>
              <a:rPr dirty="0" sz="1000" spc="-30">
                <a:latin typeface="Tahoma"/>
                <a:cs typeface="Tahoma"/>
              </a:rPr>
              <a:t>Condizione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esistenza:</a:t>
            </a:r>
            <a:r>
              <a:rPr dirty="0" sz="1000" spc="130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40">
                <a:latin typeface="Tahoma"/>
                <a:cs typeface="Tahoma"/>
              </a:rPr>
              <a:t>0.</a:t>
            </a:r>
            <a:r>
              <a:rPr dirty="0" sz="1000" spc="130">
                <a:latin typeface="Tahoma"/>
                <a:cs typeface="Tahoma"/>
              </a:rPr>
              <a:t> </a:t>
            </a: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40">
                <a:latin typeface="Tahoma"/>
                <a:cs typeface="Tahoma"/>
              </a:rPr>
              <a:t>ro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20">
                <a:latin typeface="Tahoma"/>
                <a:cs typeface="Tahoma"/>
              </a:rPr>
              <a:t>rie</a:t>
            </a:r>
            <a:r>
              <a:rPr dirty="0" sz="1000" spc="-30">
                <a:latin typeface="Tahoma"/>
                <a:cs typeface="Tahoma"/>
              </a:rPr>
              <a:t>t</a:t>
            </a:r>
            <a:r>
              <a:rPr dirty="0" sz="1000" spc="-540">
                <a:latin typeface="Tahoma"/>
                <a:cs typeface="Tahoma"/>
              </a:rPr>
              <a:t>`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log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10">
                <a:latin typeface="Tahoma"/>
                <a:cs typeface="Tahoma"/>
              </a:rPr>
              <a:t>ritmi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degli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es</a:t>
            </a:r>
            <a:r>
              <a:rPr dirty="0" sz="1000" spc="-50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onenziali</a:t>
            </a:r>
            <a:r>
              <a:rPr dirty="0" sz="1000" spc="-2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disequazione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pu</a:t>
            </a:r>
            <a:r>
              <a:rPr dirty="0" sz="1000" spc="-550">
                <a:latin typeface="Tahoma"/>
                <a:cs typeface="Tahoma"/>
              </a:rPr>
              <a:t>o</a:t>
            </a:r>
            <a:r>
              <a:rPr dirty="0" sz="1000" spc="-50">
                <a:latin typeface="Tahoma"/>
                <a:cs typeface="Tahoma"/>
              </a:rPr>
              <a:t>`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riscrivere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come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23163" y="1879303"/>
            <a:ext cx="902335" cy="2146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762000" algn="l"/>
              </a:tabLst>
            </a:pPr>
            <a:r>
              <a:rPr dirty="0" sz="1000" spc="-30">
                <a:latin typeface="Tahoma"/>
                <a:cs typeface="Tahoma"/>
              </a:rPr>
              <a:t>lo</a:t>
            </a:r>
            <a:r>
              <a:rPr dirty="0" sz="1000" spc="-30">
                <a:latin typeface="Tahoma"/>
                <a:cs typeface="Tahoma"/>
              </a:rPr>
              <a:t>g</a:t>
            </a:r>
            <a:r>
              <a:rPr dirty="0" baseline="-19841" sz="1050" spc="-120">
                <a:latin typeface="Lucida Sans Unicode"/>
                <a:cs typeface="Lucida Sans Unicode"/>
              </a:rPr>
              <a:t>5</a:t>
            </a:r>
            <a:r>
              <a:rPr dirty="0" baseline="-19841" sz="1050" spc="-15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157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>
                <a:latin typeface="Tahoma"/>
                <a:cs typeface="Tahoma"/>
              </a:rPr>
              <a:t>	</a:t>
            </a:r>
            <a:r>
              <a:rPr dirty="0" sz="1000" spc="-220">
                <a:latin typeface="Lucida Sans Unicode"/>
                <a:cs typeface="Lucida Sans Unicode"/>
              </a:rPr>
              <a:t>⇔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761286" y="1879303"/>
            <a:ext cx="599440" cy="1758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-22222" sz="1500" spc="37" i="1">
                <a:latin typeface="Calibri"/>
                <a:cs typeface="Calibri"/>
              </a:rPr>
              <a:t>x</a:t>
            </a:r>
            <a:r>
              <a:rPr dirty="0" baseline="-22222" sz="1500" spc="-202" i="1">
                <a:latin typeface="Calibri"/>
                <a:cs typeface="Calibri"/>
              </a:rPr>
              <a:t> </a:t>
            </a:r>
            <a:r>
              <a:rPr dirty="0" sz="700" spc="-80">
                <a:latin typeface="Lucida Sans Unicode"/>
                <a:cs typeface="Lucida Sans Unicode"/>
              </a:rPr>
              <a:t>2</a:t>
            </a:r>
            <a:r>
              <a:rPr dirty="0" sz="700" spc="105">
                <a:latin typeface="Lucida Sans Unicode"/>
                <a:cs typeface="Lucida Sans Unicode"/>
              </a:rPr>
              <a:t> </a:t>
            </a:r>
            <a:r>
              <a:rPr dirty="0" baseline="-22222" sz="1500" spc="60">
                <a:latin typeface="Tahoma"/>
                <a:cs typeface="Tahoma"/>
              </a:rPr>
              <a:t>=</a:t>
            </a:r>
            <a:r>
              <a:rPr dirty="0" baseline="-22222" sz="1500" spc="-60">
                <a:latin typeface="Tahoma"/>
                <a:cs typeface="Tahoma"/>
              </a:rPr>
              <a:t> </a:t>
            </a:r>
            <a:r>
              <a:rPr dirty="0" baseline="-22222" sz="1500" spc="-82">
                <a:latin typeface="Tahoma"/>
                <a:cs typeface="Tahoma"/>
              </a:rPr>
              <a:t>5</a:t>
            </a:r>
            <a:r>
              <a:rPr dirty="0" sz="700" spc="-50">
                <a:latin typeface="Lucida Sans Unicode"/>
                <a:cs typeface="Lucida Sans Unicode"/>
              </a:rPr>
              <a:t>lo</a:t>
            </a:r>
            <a:r>
              <a:rPr dirty="0" sz="700" spc="-60">
                <a:latin typeface="Lucida Sans Unicode"/>
                <a:cs typeface="Lucida Sans Unicode"/>
              </a:rPr>
              <a:t>g</a:t>
            </a:r>
            <a:r>
              <a:rPr dirty="0" baseline="-22222" sz="750" spc="-82">
                <a:latin typeface="Lucida Sans Unicode"/>
                <a:cs typeface="Lucida Sans Unicode"/>
              </a:rPr>
              <a:t>5</a:t>
            </a:r>
            <a:r>
              <a:rPr dirty="0" baseline="-22222" sz="750" spc="37">
                <a:latin typeface="Lucida Sans Unicode"/>
                <a:cs typeface="Lucida Sans Unicode"/>
              </a:rPr>
              <a:t> </a:t>
            </a:r>
            <a:r>
              <a:rPr dirty="0" sz="700" spc="-15" i="1">
                <a:latin typeface="Arial"/>
                <a:cs typeface="Arial"/>
              </a:rPr>
              <a:t>x</a:t>
            </a:r>
            <a:endParaRPr sz="7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343111" y="1860162"/>
            <a:ext cx="5905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55">
                <a:latin typeface="Lucida Sans Unicode"/>
                <a:cs typeface="Lucida Sans Unicode"/>
              </a:rPr>
              <a:t>2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424518" y="1879303"/>
            <a:ext cx="1460500" cy="2146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424180" algn="l"/>
                <a:tab pos="712470" algn="l"/>
              </a:tabLst>
            </a:pP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5</a:t>
            </a:r>
            <a:r>
              <a:rPr dirty="0" baseline="31746" sz="1050" spc="-120">
                <a:latin typeface="Lucida Sans Unicode"/>
                <a:cs typeface="Lucida Sans Unicode"/>
              </a:rPr>
              <a:t>3</a:t>
            </a:r>
            <a:r>
              <a:rPr dirty="0" baseline="31746" sz="1050">
                <a:latin typeface="Lucida Sans Unicode"/>
                <a:cs typeface="Lucida Sans Unicode"/>
              </a:rPr>
              <a:t>	</a:t>
            </a: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>
                <a:latin typeface="Lucida Sans Unicode"/>
                <a:cs typeface="Lucida Sans Unicode"/>
              </a:rPr>
              <a:t>	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125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56006" y="2114687"/>
            <a:ext cx="3841115" cy="2578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10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 u="sng">
                <a:latin typeface="Tahoma"/>
                <a:cs typeface="Tahoma"/>
              </a:rPr>
              <a:t>d</a:t>
            </a:r>
            <a:r>
              <a:rPr dirty="0" sz="1000" spc="-45">
                <a:latin typeface="Tahoma"/>
                <a:cs typeface="Tahoma"/>
              </a:rPr>
              <a:t>isequazion</a:t>
            </a:r>
            <a:r>
              <a:rPr dirty="0" sz="1000" spc="-90">
                <a:latin typeface="Tahoma"/>
                <a:cs typeface="Tahoma"/>
              </a:rPr>
              <a:t>e</a:t>
            </a:r>
            <a:r>
              <a:rPr dirty="0" sz="1000" spc="-5" u="sng">
                <a:latin typeface="Times New Roman"/>
                <a:cs typeface="Times New Roman"/>
              </a:rPr>
              <a:t> </a:t>
            </a:r>
            <a:r>
              <a:rPr dirty="0" sz="1000" spc="-135" u="sng">
                <a:latin typeface="Times New Roman"/>
                <a:cs typeface="Times New Roman"/>
              </a:rPr>
              <a:t> </a:t>
            </a:r>
            <a:r>
              <a:rPr dirty="0" sz="1000" spc="-50">
                <a:latin typeface="Tahoma"/>
                <a:cs typeface="Tahoma"/>
              </a:rPr>
              <a:t>d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secondo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grado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verificata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se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≤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baseline="47222" sz="1500" spc="22">
                <a:latin typeface="Lucida Sans Unicode"/>
                <a:cs typeface="Lucida Sans Unicode"/>
              </a:rPr>
              <a:t>√</a:t>
            </a:r>
            <a:r>
              <a:rPr dirty="0" sz="1000" spc="-50">
                <a:latin typeface="Tahoma"/>
                <a:cs typeface="Tahoma"/>
              </a:rPr>
              <a:t>125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50">
                <a:latin typeface="Tahoma"/>
                <a:cs typeface="Tahoma"/>
              </a:rPr>
              <a:t>5</a:t>
            </a:r>
            <a:r>
              <a:rPr dirty="0" sz="1000">
                <a:latin typeface="Tahoma"/>
                <a:cs typeface="Tahoma"/>
              </a:rPr>
              <a:t>  </a:t>
            </a:r>
            <a:r>
              <a:rPr dirty="0" sz="1000" spc="-11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5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o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177324" y="2114687"/>
            <a:ext cx="72834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532765" algn="l"/>
              </a:tabLst>
            </a:pPr>
            <a:r>
              <a:rPr dirty="0" sz="1000" spc="290" u="sng">
                <a:latin typeface="Lucida Sans Unicode"/>
                <a:cs typeface="Lucida Sans Unicode"/>
              </a:rPr>
              <a:t> </a:t>
            </a:r>
            <a:r>
              <a:rPr dirty="0" sz="1000" spc="290">
                <a:latin typeface="Lucida Sans Unicode"/>
                <a:cs typeface="Lucida Sans Unicode"/>
              </a:rPr>
              <a:t>	</a:t>
            </a:r>
            <a:r>
              <a:rPr dirty="0" sz="1000" spc="15">
                <a:latin typeface="Lucida Sans Unicode"/>
                <a:cs typeface="Lucida Sans Unicode"/>
              </a:rPr>
              <a:t>√</a:t>
            </a:r>
            <a:r>
              <a:rPr dirty="0" sz="1000" spc="290" u="sng">
                <a:latin typeface="Lucida Sans Unicode"/>
                <a:cs typeface="Lucida Sans Unicode"/>
              </a:rPr>
              <a:t> 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13830" y="2266516"/>
            <a:ext cx="995044" cy="2578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25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baseline="47222" sz="1500" spc="22">
                <a:latin typeface="Lucida Sans Unicode"/>
                <a:cs typeface="Lucida Sans Unicode"/>
              </a:rPr>
              <a:t>√</a:t>
            </a:r>
            <a:r>
              <a:rPr dirty="0" sz="1000" spc="-50">
                <a:latin typeface="Tahoma"/>
                <a:cs typeface="Tahoma"/>
              </a:rPr>
              <a:t>125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5</a:t>
            </a:r>
            <a:r>
              <a:rPr dirty="0" sz="1000">
                <a:latin typeface="Tahoma"/>
                <a:cs typeface="Tahoma"/>
              </a:rPr>
              <a:t>  </a:t>
            </a:r>
            <a:r>
              <a:rPr dirty="0" sz="1000" spc="-11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5.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79652" y="2266516"/>
            <a:ext cx="13081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15">
                <a:latin typeface="Lucida Sans Unicode"/>
                <a:cs typeface="Lucida Sans Unicode"/>
              </a:rPr>
              <a:t>√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40"/>
              <a:t>Agnese</a:t>
            </a:r>
            <a:r>
              <a:rPr dirty="0" spc="15"/>
              <a:t> </a:t>
            </a:r>
            <a:r>
              <a:rPr dirty="0" spc="-10"/>
              <a:t>Di</a:t>
            </a:r>
            <a:r>
              <a:rPr dirty="0" spc="15"/>
              <a:t> </a:t>
            </a:r>
            <a:r>
              <a:rPr dirty="0" spc="-30"/>
              <a:t>Castro</a:t>
            </a:r>
          </a:p>
        </p:txBody>
      </p:sp>
      <p:sp>
        <p:nvSpPr>
          <p:cNvPr id="31" name="object 31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0"/>
              <a:t>Es</a:t>
            </a:r>
            <a:r>
              <a:rPr dirty="0" spc="-5"/>
              <a:t>p</a:t>
            </a:r>
            <a:r>
              <a:rPr dirty="0" spc="-40"/>
              <a:t>onenziale</a:t>
            </a:r>
            <a:r>
              <a:rPr dirty="0" spc="15"/>
              <a:t> </a:t>
            </a:r>
            <a:r>
              <a:rPr dirty="0" spc="50"/>
              <a:t>&amp;</a:t>
            </a:r>
            <a:r>
              <a:rPr dirty="0" spc="15"/>
              <a:t> </a:t>
            </a:r>
            <a:r>
              <a:rPr dirty="0" spc="-25"/>
              <a:t>Log</a:t>
            </a:r>
            <a:r>
              <a:rPr dirty="0" spc="-40"/>
              <a:t>a</a:t>
            </a:r>
            <a:r>
              <a:rPr dirty="0" spc="-25"/>
              <a:t>ritmo:</a:t>
            </a:r>
            <a:r>
              <a:rPr dirty="0" spc="75"/>
              <a:t> </a:t>
            </a:r>
            <a:r>
              <a:rPr dirty="0" spc="-35"/>
              <a:t>p</a:t>
            </a:r>
            <a:r>
              <a:rPr dirty="0" spc="-50"/>
              <a:t>a</a:t>
            </a:r>
            <a:r>
              <a:rPr dirty="0" spc="-25"/>
              <a:t>rte</a:t>
            </a:r>
            <a:r>
              <a:rPr dirty="0" spc="15"/>
              <a:t> </a:t>
            </a:r>
            <a:r>
              <a:rPr dirty="0" spc="-55"/>
              <a:t>4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3458971" y="3367563"/>
            <a:ext cx="5473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25">
                <a:solidFill>
                  <a:srgbClr val="7A0000"/>
                </a:solidFill>
                <a:latin typeface="Lucida Sans Unicode"/>
                <a:cs typeface="Lucida Sans Unicode"/>
              </a:rPr>
              <a:t>Unitelma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Sapienza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FFF"/>
                </a:solidFill>
                <a:latin typeface="Lucida Sans Unicode"/>
                <a:cs typeface="Lucida Sans Unicode"/>
              </a:rPr>
              <a:t>24/34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4974" y="24034"/>
            <a:ext cx="73406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</a:rPr>
              <a:t>Disequazioni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50">
                <a:solidFill>
                  <a:srgbClr val="7A0000"/>
                </a:solidFill>
                <a:latin typeface="Lucida Sans Unicode"/>
                <a:cs typeface="Lucida Sans Unicode"/>
              </a:rPr>
              <a:t>es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</a:rPr>
              <a:t>p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</a:rPr>
              <a:t>onenziali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40"/>
              <a:t>Disequazioni</a:t>
            </a:r>
            <a:r>
              <a:rPr dirty="0" spc="135"/>
              <a:t> </a:t>
            </a:r>
            <a:r>
              <a:rPr dirty="0" spc="-95"/>
              <a:t>es</a:t>
            </a:r>
            <a:r>
              <a:rPr dirty="0" spc="-65"/>
              <a:t>p</a:t>
            </a:r>
            <a:r>
              <a:rPr dirty="0" spc="-40"/>
              <a:t>onenziali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75297" y="1028255"/>
            <a:ext cx="1518920" cy="193675"/>
          </a:xfrm>
          <a:prstGeom prst="rect">
            <a:avLst/>
          </a:prstGeom>
          <a:ln w="5054">
            <a:solidFill>
              <a:srgbClr val="0000FF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37465">
              <a:lnSpc>
                <a:spcPct val="100000"/>
              </a:lnSpc>
              <a:tabLst>
                <a:tab pos="704850" algn="l"/>
              </a:tabLst>
            </a:pPr>
            <a:r>
              <a:rPr dirty="0" sz="1000" spc="-30" i="1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dirty="0" baseline="27777" sz="1050" spc="-22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baseline="27777" sz="1050" i="1">
                <a:solidFill>
                  <a:srgbClr val="0000FF"/>
                </a:solidFill>
                <a:latin typeface="Arial"/>
                <a:cs typeface="Arial"/>
              </a:rPr>
              <a:t>  </a:t>
            </a:r>
            <a:r>
              <a:rPr dirty="0" sz="1000" spc="-50" i="1">
                <a:solidFill>
                  <a:srgbClr val="0000FF"/>
                </a:solidFill>
                <a:latin typeface="Verdana"/>
                <a:cs typeface="Verdana"/>
              </a:rPr>
              <a:t>&gt;</a:t>
            </a:r>
            <a:r>
              <a:rPr dirty="0" sz="1000" spc="-75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spc="30" i="1">
                <a:solidFill>
                  <a:srgbClr val="0000FF"/>
                </a:solidFill>
                <a:latin typeface="Calibri"/>
                <a:cs typeface="Calibri"/>
              </a:rPr>
              <a:t>b</a:t>
            </a:r>
            <a:r>
              <a:rPr dirty="0" sz="1000" spc="-95" i="1">
                <a:solidFill>
                  <a:srgbClr val="0000FF"/>
                </a:solidFill>
                <a:latin typeface="Verdana"/>
                <a:cs typeface="Verdana"/>
              </a:rPr>
              <a:t>,</a:t>
            </a:r>
            <a:r>
              <a:rPr dirty="0" sz="1000" i="1">
                <a:solidFill>
                  <a:srgbClr val="0000FF"/>
                </a:solidFill>
                <a:latin typeface="Verdana"/>
                <a:cs typeface="Verdana"/>
              </a:rPr>
              <a:t>	</a:t>
            </a:r>
            <a:r>
              <a:rPr dirty="0" sz="1000" spc="-40" i="1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dirty="0" sz="1000" spc="60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 spc="-50" i="1">
                <a:solidFill>
                  <a:srgbClr val="0000FF"/>
                </a:solidFill>
                <a:latin typeface="Verdana"/>
                <a:cs typeface="Verdana"/>
              </a:rPr>
              <a:t>&gt;</a:t>
            </a:r>
            <a:r>
              <a:rPr dirty="0" sz="1000" spc="-75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0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13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85">
                <a:solidFill>
                  <a:srgbClr val="0000FF"/>
                </a:solidFill>
                <a:latin typeface="Tahoma"/>
                <a:cs typeface="Tahoma"/>
              </a:rPr>
              <a:t>e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13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40" i="1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dirty="0" sz="1000" spc="60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 spc="-20">
                <a:solidFill>
                  <a:srgbClr val="0000FF"/>
                </a:solidFill>
                <a:latin typeface="Lucida Sans Unicode"/>
                <a:cs typeface="Lucida Sans Unicode"/>
              </a:rPr>
              <a:t>/</a:t>
            </a:r>
            <a:r>
              <a:rPr dirty="0" sz="1000" spc="40">
                <a:solidFill>
                  <a:srgbClr val="0000FF"/>
                </a:solidFill>
                <a:latin typeface="Tahoma"/>
                <a:cs typeface="Tahoma"/>
              </a:rPr>
              <a:t>=</a:t>
            </a:r>
            <a:r>
              <a:rPr dirty="0" sz="1000" spc="-4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252637" y="1048725"/>
            <a:ext cx="8191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85">
                <a:latin typeface="Tahoma"/>
                <a:cs typeface="Tahoma"/>
              </a:rPr>
              <a:t>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513888" y="1028255"/>
            <a:ext cx="1518920" cy="193675"/>
          </a:xfrm>
          <a:prstGeom prst="rect">
            <a:avLst/>
          </a:prstGeom>
          <a:ln w="5054">
            <a:solidFill>
              <a:srgbClr val="0000FF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37465">
              <a:lnSpc>
                <a:spcPct val="100000"/>
              </a:lnSpc>
              <a:tabLst>
                <a:tab pos="704850" algn="l"/>
              </a:tabLst>
            </a:pPr>
            <a:r>
              <a:rPr dirty="0" sz="1000" spc="-30" i="1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dirty="0" baseline="27777" sz="1050" spc="-22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baseline="27777" sz="1050" i="1">
                <a:solidFill>
                  <a:srgbClr val="0000FF"/>
                </a:solidFill>
                <a:latin typeface="Arial"/>
                <a:cs typeface="Arial"/>
              </a:rPr>
              <a:t>  </a:t>
            </a:r>
            <a:r>
              <a:rPr dirty="0" sz="1000" spc="-50" i="1">
                <a:solidFill>
                  <a:srgbClr val="0000FF"/>
                </a:solidFill>
                <a:latin typeface="Verdana"/>
                <a:cs typeface="Verdana"/>
              </a:rPr>
              <a:t>&lt;</a:t>
            </a:r>
            <a:r>
              <a:rPr dirty="0" sz="1000" spc="-75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spc="30" i="1">
                <a:solidFill>
                  <a:srgbClr val="0000FF"/>
                </a:solidFill>
                <a:latin typeface="Calibri"/>
                <a:cs typeface="Calibri"/>
              </a:rPr>
              <a:t>b</a:t>
            </a:r>
            <a:r>
              <a:rPr dirty="0" sz="1000" spc="-95" i="1">
                <a:solidFill>
                  <a:srgbClr val="0000FF"/>
                </a:solidFill>
                <a:latin typeface="Verdana"/>
                <a:cs typeface="Verdana"/>
              </a:rPr>
              <a:t>,</a:t>
            </a:r>
            <a:r>
              <a:rPr dirty="0" sz="1000" i="1">
                <a:solidFill>
                  <a:srgbClr val="0000FF"/>
                </a:solidFill>
                <a:latin typeface="Verdana"/>
                <a:cs typeface="Verdana"/>
              </a:rPr>
              <a:t>	</a:t>
            </a:r>
            <a:r>
              <a:rPr dirty="0" sz="1000" spc="-40" i="1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dirty="0" sz="1000" spc="60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 spc="-50" i="1">
                <a:solidFill>
                  <a:srgbClr val="0000FF"/>
                </a:solidFill>
                <a:latin typeface="Verdana"/>
                <a:cs typeface="Verdana"/>
              </a:rPr>
              <a:t>&gt;</a:t>
            </a:r>
            <a:r>
              <a:rPr dirty="0" sz="1000" spc="-75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0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13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85">
                <a:solidFill>
                  <a:srgbClr val="0000FF"/>
                </a:solidFill>
                <a:latin typeface="Tahoma"/>
                <a:cs typeface="Tahoma"/>
              </a:rPr>
              <a:t>e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13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40" i="1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dirty="0" sz="1000" spc="60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 spc="-20">
                <a:solidFill>
                  <a:srgbClr val="0000FF"/>
                </a:solidFill>
                <a:latin typeface="Lucida Sans Unicode"/>
                <a:cs typeface="Lucida Sans Unicode"/>
              </a:rPr>
              <a:t>/</a:t>
            </a:r>
            <a:r>
              <a:rPr dirty="0" sz="1000" spc="40">
                <a:solidFill>
                  <a:srgbClr val="0000FF"/>
                </a:solidFill>
                <a:latin typeface="Tahoma"/>
                <a:cs typeface="Tahoma"/>
              </a:rPr>
              <a:t>=</a:t>
            </a:r>
            <a:r>
              <a:rPr dirty="0" sz="1000" spc="-4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136660" y="1721275"/>
            <a:ext cx="335280" cy="1917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5" b="1">
                <a:solidFill>
                  <a:srgbClr val="FF0000"/>
                </a:solidFill>
                <a:latin typeface="Arial"/>
                <a:cs typeface="Arial"/>
              </a:rPr>
              <a:t>b</a:t>
            </a:r>
            <a:r>
              <a:rPr dirty="0" sz="1000" spc="-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≤</a:t>
            </a:r>
            <a:r>
              <a:rPr dirty="0" sz="1000" spc="-4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15" b="1">
                <a:solidFill>
                  <a:srgbClr val="FF0000"/>
                </a:solidFill>
                <a:latin typeface="Arial"/>
                <a:cs typeface="Arial"/>
              </a:rPr>
              <a:t>0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43966" y="2103065"/>
            <a:ext cx="988694" cy="2146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546735" algn="l"/>
              </a:tabLst>
            </a:pPr>
            <a:r>
              <a:rPr dirty="0" sz="1000" spc="-30" i="1">
                <a:latin typeface="Calibri"/>
                <a:cs typeface="Calibri"/>
              </a:rPr>
              <a:t>a</a:t>
            </a:r>
            <a:r>
              <a:rPr dirty="0" baseline="31746" sz="1050" spc="-22" i="1">
                <a:latin typeface="Arial"/>
                <a:cs typeface="Arial"/>
              </a:rPr>
              <a:t>x</a:t>
            </a:r>
            <a:r>
              <a:rPr dirty="0" baseline="31746" sz="1050" i="1">
                <a:latin typeface="Arial"/>
                <a:cs typeface="Arial"/>
              </a:rPr>
              <a:t> 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95" i="1">
                <a:latin typeface="Verdana"/>
                <a:cs typeface="Verdana"/>
              </a:rPr>
              <a:t>,</a:t>
            </a:r>
            <a:r>
              <a:rPr dirty="0" sz="1000" i="1">
                <a:latin typeface="Verdana"/>
                <a:cs typeface="Verdana"/>
              </a:rPr>
              <a:t>	</a:t>
            </a:r>
            <a:r>
              <a:rPr dirty="0" sz="1000" spc="-340">
                <a:latin typeface="Lucida Sans Unicode"/>
                <a:cs typeface="Lucida Sans Unicode"/>
              </a:rPr>
              <a:t>∀</a:t>
            </a:r>
            <a:r>
              <a:rPr dirty="0" sz="1000" spc="15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140">
                <a:latin typeface="Lucida Sans Unicode"/>
                <a:cs typeface="Lucida Sans Unicode"/>
              </a:rPr>
              <a:t>∈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10">
                <a:latin typeface="Arial"/>
                <a:cs typeface="Arial"/>
              </a:rPr>
              <a:t>R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460004" y="2103065"/>
            <a:ext cx="2892425" cy="2146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91795" algn="l"/>
              </a:tabLst>
            </a:pPr>
            <a:r>
              <a:rPr dirty="0" sz="1000" spc="55">
                <a:latin typeface="Lucida Sans Unicode"/>
                <a:cs typeface="Lucida Sans Unicode"/>
              </a:rPr>
              <a:t>⇒</a:t>
            </a:r>
            <a:r>
              <a:rPr dirty="0" sz="1000" spc="55">
                <a:latin typeface="Lucida Sans Unicode"/>
                <a:cs typeface="Lucida Sans Unicode"/>
              </a:rPr>
              <a:t>	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disequazione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 i="1">
                <a:latin typeface="Calibri"/>
                <a:cs typeface="Calibri"/>
              </a:rPr>
              <a:t>a</a:t>
            </a:r>
            <a:r>
              <a:rPr dirty="0" baseline="31746" sz="1050" spc="-22" i="1">
                <a:latin typeface="Arial"/>
                <a:cs typeface="Arial"/>
              </a:rPr>
              <a:t>x</a:t>
            </a:r>
            <a:r>
              <a:rPr dirty="0" baseline="31746" sz="1050" i="1">
                <a:latin typeface="Arial"/>
                <a:cs typeface="Arial"/>
              </a:rPr>
              <a:t> 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i="1">
                <a:latin typeface="Calibri"/>
                <a:cs typeface="Calibri"/>
              </a:rPr>
              <a:t>b</a:t>
            </a:r>
            <a:r>
              <a:rPr dirty="0" sz="1000" spc="105" i="1">
                <a:latin typeface="Calibri"/>
                <a:cs typeface="Calibri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</a:t>
            </a:r>
            <a:r>
              <a:rPr dirty="0" sz="1000" spc="-45">
                <a:latin typeface="Tahoma"/>
                <a:cs typeface="Tahoma"/>
              </a:rPr>
              <a:t>o</a:t>
            </a:r>
            <a:r>
              <a:rPr dirty="0" sz="1000" spc="-25">
                <a:latin typeface="Tahoma"/>
                <a:cs typeface="Tahoma"/>
              </a:rPr>
              <a:t>ddisfatta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ogni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40"/>
              <a:t>Agnese</a:t>
            </a:r>
            <a:r>
              <a:rPr dirty="0" spc="15"/>
              <a:t> </a:t>
            </a:r>
            <a:r>
              <a:rPr dirty="0" spc="-10"/>
              <a:t>Di</a:t>
            </a:r>
            <a:r>
              <a:rPr dirty="0" spc="15"/>
              <a:t> </a:t>
            </a:r>
            <a:r>
              <a:rPr dirty="0" spc="-30"/>
              <a:t>Castro</a:t>
            </a:r>
          </a:p>
        </p:txBody>
      </p:sp>
      <p:sp>
        <p:nvSpPr>
          <p:cNvPr id="17" name="object 17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0"/>
              <a:t>Es</a:t>
            </a:r>
            <a:r>
              <a:rPr dirty="0" spc="-5"/>
              <a:t>p</a:t>
            </a:r>
            <a:r>
              <a:rPr dirty="0" spc="-40"/>
              <a:t>onenziale</a:t>
            </a:r>
            <a:r>
              <a:rPr dirty="0" spc="15"/>
              <a:t> </a:t>
            </a:r>
            <a:r>
              <a:rPr dirty="0" spc="50"/>
              <a:t>&amp;</a:t>
            </a:r>
            <a:r>
              <a:rPr dirty="0" spc="15"/>
              <a:t> </a:t>
            </a:r>
            <a:r>
              <a:rPr dirty="0" spc="-25"/>
              <a:t>Log</a:t>
            </a:r>
            <a:r>
              <a:rPr dirty="0" spc="-40"/>
              <a:t>a</a:t>
            </a:r>
            <a:r>
              <a:rPr dirty="0" spc="-25"/>
              <a:t>ritmo:</a:t>
            </a:r>
            <a:r>
              <a:rPr dirty="0" spc="75"/>
              <a:t> </a:t>
            </a:r>
            <a:r>
              <a:rPr dirty="0" spc="-35"/>
              <a:t>p</a:t>
            </a:r>
            <a:r>
              <a:rPr dirty="0" spc="-50"/>
              <a:t>a</a:t>
            </a:r>
            <a:r>
              <a:rPr dirty="0" spc="-25"/>
              <a:t>rte</a:t>
            </a:r>
            <a:r>
              <a:rPr dirty="0" spc="15"/>
              <a:t> </a:t>
            </a:r>
            <a:r>
              <a:rPr dirty="0" spc="-55"/>
              <a:t>4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3458971" y="3367563"/>
            <a:ext cx="5473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25">
                <a:solidFill>
                  <a:srgbClr val="7A0000"/>
                </a:solidFill>
                <a:latin typeface="Lucida Sans Unicode"/>
                <a:cs typeface="Lucida Sans Unicode"/>
              </a:rPr>
              <a:t>Unitelma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Sapienza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0">
                <a:solidFill>
                  <a:srgbClr val="FFFFFF"/>
                </a:solidFill>
                <a:latin typeface="Lucida Sans Unicode"/>
                <a:cs typeface="Lucida Sans Unicode"/>
              </a:rPr>
              <a:t>4/34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9718" y="24034"/>
            <a:ext cx="40449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svolti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13830" y="722255"/>
            <a:ext cx="528955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 b="1">
                <a:solidFill>
                  <a:srgbClr val="007F00"/>
                </a:solidFill>
                <a:latin typeface="Arial"/>
                <a:cs typeface="Arial"/>
              </a:rPr>
              <a:t>Esercizio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5729" y="811414"/>
            <a:ext cx="4456607" cy="1016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468835" y="1297368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77330" y="1348168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723636"/>
            <a:ext cx="50800" cy="5864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787137"/>
            <a:ext cx="50800" cy="52293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5729" y="893982"/>
            <a:ext cx="4457065" cy="467359"/>
          </a:xfrm>
          <a:custGeom>
            <a:avLst/>
            <a:gdLst/>
            <a:ahLst/>
            <a:cxnLst/>
            <a:rect l="l" t="t" r="r" b="b"/>
            <a:pathLst>
              <a:path w="4457065" h="467359">
                <a:moveTo>
                  <a:pt x="4456606" y="0"/>
                </a:moveTo>
                <a:lnTo>
                  <a:pt x="0" y="0"/>
                </a:lnTo>
                <a:lnTo>
                  <a:pt x="0" y="416086"/>
                </a:lnTo>
                <a:lnTo>
                  <a:pt x="16636" y="453600"/>
                </a:lnTo>
                <a:lnTo>
                  <a:pt x="4405806" y="466886"/>
                </a:lnTo>
                <a:lnTo>
                  <a:pt x="4420049" y="464841"/>
                </a:lnTo>
                <a:lnTo>
                  <a:pt x="4451170" y="438883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774437"/>
            <a:ext cx="0" cy="554990"/>
          </a:xfrm>
          <a:custGeom>
            <a:avLst/>
            <a:gdLst/>
            <a:ahLst/>
            <a:cxnLst/>
            <a:rect l="l" t="t" r="r" b="b"/>
            <a:pathLst>
              <a:path w="0" h="554990">
                <a:moveTo>
                  <a:pt x="0" y="554681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76173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74903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73633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717287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13830" y="911985"/>
            <a:ext cx="4304030" cy="8477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0">
                <a:latin typeface="Tahoma"/>
                <a:cs typeface="Tahoma"/>
              </a:rPr>
              <a:t>Risolvere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seguente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disequazione: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850">
              <a:latin typeface="Times New Roman"/>
              <a:cs typeface="Times New Roman"/>
            </a:endParaRPr>
          </a:p>
          <a:p>
            <a:pPr algn="ctr" marL="76200">
              <a:lnSpc>
                <a:spcPct val="100000"/>
              </a:lnSpc>
            </a:pP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2</a:t>
            </a:r>
            <a:r>
              <a:rPr dirty="0" sz="1000" spc="-15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lo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g</a:t>
            </a:r>
            <a:r>
              <a:rPr dirty="0" baseline="-19841" sz="1050" spc="-120">
                <a:solidFill>
                  <a:srgbClr val="0000FF"/>
                </a:solidFill>
                <a:latin typeface="Lucida Sans Unicode"/>
                <a:cs typeface="Lucida Sans Unicode"/>
              </a:rPr>
              <a:t>5</a:t>
            </a:r>
            <a:r>
              <a:rPr dirty="0" baseline="-19841" sz="1050" spc="-15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25" i="1">
                <a:solidFill>
                  <a:srgbClr val="0000FF"/>
                </a:solidFill>
                <a:latin typeface="Calibri"/>
                <a:cs typeface="Calibri"/>
              </a:rPr>
              <a:t>x</a:t>
            </a:r>
            <a:r>
              <a:rPr dirty="0" sz="1000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 spc="-85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 spc="-25">
                <a:solidFill>
                  <a:srgbClr val="0000FF"/>
                </a:solidFill>
                <a:latin typeface="Lucida Sans Unicode"/>
                <a:cs typeface="Lucida Sans Unicode"/>
              </a:rPr>
              <a:t>≥</a:t>
            </a:r>
            <a:r>
              <a:rPr dirty="0" sz="1000" spc="-40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3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  <a:p>
            <a:pPr marL="12700" marR="5080">
              <a:lnSpc>
                <a:spcPct val="100000"/>
              </a:lnSpc>
              <a:spcBef>
                <a:spcPts val="985"/>
              </a:spcBef>
            </a:pPr>
            <a:r>
              <a:rPr dirty="0" sz="1000" spc="-30">
                <a:latin typeface="Tahoma"/>
                <a:cs typeface="Tahoma"/>
              </a:rPr>
              <a:t>Condizione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esistenza:</a:t>
            </a:r>
            <a:r>
              <a:rPr dirty="0" sz="1000" spc="130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40">
                <a:latin typeface="Tahoma"/>
                <a:cs typeface="Tahoma"/>
              </a:rPr>
              <a:t>0.</a:t>
            </a:r>
            <a:r>
              <a:rPr dirty="0" sz="1000" spc="130">
                <a:latin typeface="Tahoma"/>
                <a:cs typeface="Tahoma"/>
              </a:rPr>
              <a:t> </a:t>
            </a: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40">
                <a:latin typeface="Tahoma"/>
                <a:cs typeface="Tahoma"/>
              </a:rPr>
              <a:t>ro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20">
                <a:latin typeface="Tahoma"/>
                <a:cs typeface="Tahoma"/>
              </a:rPr>
              <a:t>rie</a:t>
            </a:r>
            <a:r>
              <a:rPr dirty="0" sz="1000" spc="-30">
                <a:latin typeface="Tahoma"/>
                <a:cs typeface="Tahoma"/>
              </a:rPr>
              <a:t>t</a:t>
            </a:r>
            <a:r>
              <a:rPr dirty="0" sz="1000" spc="-540">
                <a:latin typeface="Tahoma"/>
                <a:cs typeface="Tahoma"/>
              </a:rPr>
              <a:t>`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log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10">
                <a:latin typeface="Tahoma"/>
                <a:cs typeface="Tahoma"/>
              </a:rPr>
              <a:t>ritmi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degli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es</a:t>
            </a:r>
            <a:r>
              <a:rPr dirty="0" sz="1000" spc="-50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onenziali</a:t>
            </a:r>
            <a:r>
              <a:rPr dirty="0" sz="1000" spc="-2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disequazione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pu</a:t>
            </a:r>
            <a:r>
              <a:rPr dirty="0" sz="1000" spc="-550">
                <a:latin typeface="Tahoma"/>
                <a:cs typeface="Tahoma"/>
              </a:rPr>
              <a:t>o</a:t>
            </a:r>
            <a:r>
              <a:rPr dirty="0" sz="1000" spc="-50">
                <a:latin typeface="Tahoma"/>
                <a:cs typeface="Tahoma"/>
              </a:rPr>
              <a:t>`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riscrivere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come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23163" y="1879303"/>
            <a:ext cx="902335" cy="2146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762000" algn="l"/>
              </a:tabLst>
            </a:pPr>
            <a:r>
              <a:rPr dirty="0" sz="1000" spc="-30">
                <a:latin typeface="Tahoma"/>
                <a:cs typeface="Tahoma"/>
              </a:rPr>
              <a:t>lo</a:t>
            </a:r>
            <a:r>
              <a:rPr dirty="0" sz="1000" spc="-30">
                <a:latin typeface="Tahoma"/>
                <a:cs typeface="Tahoma"/>
              </a:rPr>
              <a:t>g</a:t>
            </a:r>
            <a:r>
              <a:rPr dirty="0" baseline="-19841" sz="1050" spc="-120">
                <a:latin typeface="Lucida Sans Unicode"/>
                <a:cs typeface="Lucida Sans Unicode"/>
              </a:rPr>
              <a:t>5</a:t>
            </a:r>
            <a:r>
              <a:rPr dirty="0" baseline="-19841" sz="1050" spc="-15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157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>
                <a:latin typeface="Tahoma"/>
                <a:cs typeface="Tahoma"/>
              </a:rPr>
              <a:t>	</a:t>
            </a:r>
            <a:r>
              <a:rPr dirty="0" sz="1000" spc="-220">
                <a:latin typeface="Lucida Sans Unicode"/>
                <a:cs typeface="Lucida Sans Unicode"/>
              </a:rPr>
              <a:t>⇔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761286" y="1879303"/>
            <a:ext cx="599440" cy="1758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-22222" sz="1500" spc="37" i="1">
                <a:latin typeface="Calibri"/>
                <a:cs typeface="Calibri"/>
              </a:rPr>
              <a:t>x</a:t>
            </a:r>
            <a:r>
              <a:rPr dirty="0" baseline="-22222" sz="1500" spc="-202" i="1">
                <a:latin typeface="Calibri"/>
                <a:cs typeface="Calibri"/>
              </a:rPr>
              <a:t> </a:t>
            </a:r>
            <a:r>
              <a:rPr dirty="0" sz="700" spc="-80">
                <a:latin typeface="Lucida Sans Unicode"/>
                <a:cs typeface="Lucida Sans Unicode"/>
              </a:rPr>
              <a:t>2</a:t>
            </a:r>
            <a:r>
              <a:rPr dirty="0" sz="700" spc="105">
                <a:latin typeface="Lucida Sans Unicode"/>
                <a:cs typeface="Lucida Sans Unicode"/>
              </a:rPr>
              <a:t> </a:t>
            </a:r>
            <a:r>
              <a:rPr dirty="0" baseline="-22222" sz="1500" spc="60">
                <a:latin typeface="Tahoma"/>
                <a:cs typeface="Tahoma"/>
              </a:rPr>
              <a:t>=</a:t>
            </a:r>
            <a:r>
              <a:rPr dirty="0" baseline="-22222" sz="1500" spc="-60">
                <a:latin typeface="Tahoma"/>
                <a:cs typeface="Tahoma"/>
              </a:rPr>
              <a:t> </a:t>
            </a:r>
            <a:r>
              <a:rPr dirty="0" baseline="-22222" sz="1500" spc="-82">
                <a:latin typeface="Tahoma"/>
                <a:cs typeface="Tahoma"/>
              </a:rPr>
              <a:t>5</a:t>
            </a:r>
            <a:r>
              <a:rPr dirty="0" sz="700" spc="-50">
                <a:latin typeface="Lucida Sans Unicode"/>
                <a:cs typeface="Lucida Sans Unicode"/>
              </a:rPr>
              <a:t>lo</a:t>
            </a:r>
            <a:r>
              <a:rPr dirty="0" sz="700" spc="-60">
                <a:latin typeface="Lucida Sans Unicode"/>
                <a:cs typeface="Lucida Sans Unicode"/>
              </a:rPr>
              <a:t>g</a:t>
            </a:r>
            <a:r>
              <a:rPr dirty="0" baseline="-22222" sz="750" spc="-82">
                <a:latin typeface="Lucida Sans Unicode"/>
                <a:cs typeface="Lucida Sans Unicode"/>
              </a:rPr>
              <a:t>5</a:t>
            </a:r>
            <a:r>
              <a:rPr dirty="0" baseline="-22222" sz="750" spc="37">
                <a:latin typeface="Lucida Sans Unicode"/>
                <a:cs typeface="Lucida Sans Unicode"/>
              </a:rPr>
              <a:t> </a:t>
            </a:r>
            <a:r>
              <a:rPr dirty="0" sz="700" spc="-15" i="1">
                <a:latin typeface="Arial"/>
                <a:cs typeface="Arial"/>
              </a:rPr>
              <a:t>x</a:t>
            </a:r>
            <a:endParaRPr sz="7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343111" y="1860162"/>
            <a:ext cx="5905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55">
                <a:latin typeface="Lucida Sans Unicode"/>
                <a:cs typeface="Lucida Sans Unicode"/>
              </a:rPr>
              <a:t>2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424518" y="1879303"/>
            <a:ext cx="1460500" cy="2146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424180" algn="l"/>
                <a:tab pos="712470" algn="l"/>
              </a:tabLst>
            </a:pP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5</a:t>
            </a:r>
            <a:r>
              <a:rPr dirty="0" baseline="31746" sz="1050" spc="-120">
                <a:latin typeface="Lucida Sans Unicode"/>
                <a:cs typeface="Lucida Sans Unicode"/>
              </a:rPr>
              <a:t>3</a:t>
            </a:r>
            <a:r>
              <a:rPr dirty="0" baseline="31746" sz="1050">
                <a:latin typeface="Lucida Sans Unicode"/>
                <a:cs typeface="Lucida Sans Unicode"/>
              </a:rPr>
              <a:t>	</a:t>
            </a: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>
                <a:latin typeface="Lucida Sans Unicode"/>
                <a:cs typeface="Lucida Sans Unicode"/>
              </a:rPr>
              <a:t>	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125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56006" y="2114687"/>
            <a:ext cx="3841115" cy="2578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10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 u="sng">
                <a:latin typeface="Tahoma"/>
                <a:cs typeface="Tahoma"/>
              </a:rPr>
              <a:t>d</a:t>
            </a:r>
            <a:r>
              <a:rPr dirty="0" sz="1000" spc="-45">
                <a:latin typeface="Tahoma"/>
                <a:cs typeface="Tahoma"/>
              </a:rPr>
              <a:t>isequazion</a:t>
            </a:r>
            <a:r>
              <a:rPr dirty="0" sz="1000" spc="-90">
                <a:latin typeface="Tahoma"/>
                <a:cs typeface="Tahoma"/>
              </a:rPr>
              <a:t>e</a:t>
            </a:r>
            <a:r>
              <a:rPr dirty="0" sz="1000" spc="-5" u="sng">
                <a:latin typeface="Times New Roman"/>
                <a:cs typeface="Times New Roman"/>
              </a:rPr>
              <a:t> </a:t>
            </a:r>
            <a:r>
              <a:rPr dirty="0" sz="1000" spc="-135" u="sng">
                <a:latin typeface="Times New Roman"/>
                <a:cs typeface="Times New Roman"/>
              </a:rPr>
              <a:t> </a:t>
            </a:r>
            <a:r>
              <a:rPr dirty="0" sz="1000" spc="-50">
                <a:latin typeface="Tahoma"/>
                <a:cs typeface="Tahoma"/>
              </a:rPr>
              <a:t>d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secondo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grado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verificata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se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≤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baseline="47222" sz="1500" spc="22">
                <a:latin typeface="Lucida Sans Unicode"/>
                <a:cs typeface="Lucida Sans Unicode"/>
              </a:rPr>
              <a:t>√</a:t>
            </a:r>
            <a:r>
              <a:rPr dirty="0" sz="1000" spc="-50">
                <a:latin typeface="Tahoma"/>
                <a:cs typeface="Tahoma"/>
              </a:rPr>
              <a:t>125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50">
                <a:latin typeface="Tahoma"/>
                <a:cs typeface="Tahoma"/>
              </a:rPr>
              <a:t>5</a:t>
            </a:r>
            <a:r>
              <a:rPr dirty="0" sz="1000">
                <a:latin typeface="Tahoma"/>
                <a:cs typeface="Tahoma"/>
              </a:rPr>
              <a:t>  </a:t>
            </a:r>
            <a:r>
              <a:rPr dirty="0" sz="1000" spc="-11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5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o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177324" y="2114687"/>
            <a:ext cx="72834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532765" algn="l"/>
              </a:tabLst>
            </a:pPr>
            <a:r>
              <a:rPr dirty="0" sz="1000" spc="290" u="sng">
                <a:latin typeface="Lucida Sans Unicode"/>
                <a:cs typeface="Lucida Sans Unicode"/>
              </a:rPr>
              <a:t> </a:t>
            </a:r>
            <a:r>
              <a:rPr dirty="0" sz="1000" spc="290">
                <a:latin typeface="Lucida Sans Unicode"/>
                <a:cs typeface="Lucida Sans Unicode"/>
              </a:rPr>
              <a:t>	</a:t>
            </a:r>
            <a:r>
              <a:rPr dirty="0" sz="1000" spc="15">
                <a:latin typeface="Lucida Sans Unicode"/>
                <a:cs typeface="Lucida Sans Unicode"/>
              </a:rPr>
              <a:t>√</a:t>
            </a:r>
            <a:r>
              <a:rPr dirty="0" sz="1000" spc="290" u="sng">
                <a:latin typeface="Lucida Sans Unicode"/>
                <a:cs typeface="Lucida Sans Unicode"/>
              </a:rPr>
              <a:t> 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13830" y="2266516"/>
            <a:ext cx="4215765" cy="2578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25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baseline="47222" sz="1500" spc="22">
                <a:latin typeface="Lucida Sans Unicode"/>
                <a:cs typeface="Lucida Sans Unicode"/>
              </a:rPr>
              <a:t>√</a:t>
            </a:r>
            <a:r>
              <a:rPr dirty="0" sz="1000" spc="-50">
                <a:latin typeface="Tahoma"/>
                <a:cs typeface="Tahoma"/>
              </a:rPr>
              <a:t>125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5</a:t>
            </a:r>
            <a:r>
              <a:rPr dirty="0" sz="1000">
                <a:latin typeface="Tahoma"/>
                <a:cs typeface="Tahoma"/>
              </a:rPr>
              <a:t>  </a:t>
            </a:r>
            <a:r>
              <a:rPr dirty="0" sz="1000" spc="-11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5.</a:t>
            </a:r>
            <a:r>
              <a:rPr dirty="0" sz="1000" spc="130">
                <a:latin typeface="Tahoma"/>
                <a:cs typeface="Tahoma"/>
              </a:rPr>
              <a:t> </a:t>
            </a:r>
            <a:r>
              <a:rPr dirty="0" sz="1000" spc="40" u="sng">
                <a:latin typeface="Tahoma"/>
                <a:cs typeface="Tahoma"/>
              </a:rPr>
              <a:t>D</a:t>
            </a:r>
            <a:r>
              <a:rPr dirty="0" sz="1000" spc="-55">
                <a:latin typeface="Tahoma"/>
                <a:cs typeface="Tahoma"/>
              </a:rPr>
              <a:t>unque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disequazione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log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20">
                <a:latin typeface="Tahoma"/>
                <a:cs typeface="Tahoma"/>
              </a:rPr>
              <a:t>ritmica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40">
                <a:latin typeface="Tahoma"/>
                <a:cs typeface="Tahoma"/>
              </a:rPr>
              <a:t>ro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40">
                <a:latin typeface="Tahoma"/>
                <a:cs typeface="Tahoma"/>
              </a:rPr>
              <a:t>osta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nell’esercizio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79652" y="2266516"/>
            <a:ext cx="13081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15">
                <a:latin typeface="Lucida Sans Unicode"/>
                <a:cs typeface="Lucida Sans Unicode"/>
              </a:rPr>
              <a:t>√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13830" y="2485057"/>
            <a:ext cx="1526540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5">
                <a:latin typeface="Tahoma"/>
                <a:cs typeface="Tahoma"/>
              </a:rPr>
              <a:t>s</a:t>
            </a:r>
            <a:r>
              <a:rPr dirty="0" sz="1000" spc="-45">
                <a:latin typeface="Tahoma"/>
                <a:cs typeface="Tahoma"/>
              </a:rPr>
              <a:t>o</a:t>
            </a:r>
            <a:r>
              <a:rPr dirty="0" sz="1000" spc="-25">
                <a:latin typeface="Tahoma"/>
                <a:cs typeface="Tahoma"/>
              </a:rPr>
              <a:t>ddisfatta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5">
                <a:latin typeface="Tahoma"/>
                <a:cs typeface="Tahoma"/>
              </a:rPr>
              <a:t>gli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25" i="1">
                <a:solidFill>
                  <a:srgbClr val="FF0000"/>
                </a:solidFill>
                <a:latin typeface="Calibri"/>
                <a:cs typeface="Calibri"/>
              </a:rPr>
              <a:t>x</a:t>
            </a:r>
            <a:r>
              <a:rPr dirty="0" sz="10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 spc="-85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≥</a:t>
            </a:r>
            <a:r>
              <a:rPr dirty="0" sz="1000" spc="-4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5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  </a:t>
            </a:r>
            <a:r>
              <a:rPr dirty="0" sz="1000" spc="-11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5</a:t>
            </a:r>
            <a:r>
              <a:rPr dirty="0" sz="1000" spc="-30"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410716" y="2418344"/>
            <a:ext cx="13081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15">
                <a:solidFill>
                  <a:srgbClr val="FF0000"/>
                </a:solidFill>
                <a:latin typeface="Lucida Sans Unicode"/>
                <a:cs typeface="Lucida Sans Unicode"/>
              </a:rPr>
              <a:t>√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40"/>
              <a:t>Agnese</a:t>
            </a:r>
            <a:r>
              <a:rPr dirty="0" spc="15"/>
              <a:t> </a:t>
            </a:r>
            <a:r>
              <a:rPr dirty="0" spc="-10"/>
              <a:t>Di</a:t>
            </a:r>
            <a:r>
              <a:rPr dirty="0" spc="15"/>
              <a:t> </a:t>
            </a:r>
            <a:r>
              <a:rPr dirty="0" spc="-30"/>
              <a:t>Castro</a:t>
            </a:r>
          </a:p>
        </p:txBody>
      </p:sp>
      <p:sp>
        <p:nvSpPr>
          <p:cNvPr id="33" name="object 33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0"/>
              <a:t>Es</a:t>
            </a:r>
            <a:r>
              <a:rPr dirty="0" spc="-5"/>
              <a:t>p</a:t>
            </a:r>
            <a:r>
              <a:rPr dirty="0" spc="-40"/>
              <a:t>onenziale</a:t>
            </a:r>
            <a:r>
              <a:rPr dirty="0" spc="15"/>
              <a:t> </a:t>
            </a:r>
            <a:r>
              <a:rPr dirty="0" spc="50"/>
              <a:t>&amp;</a:t>
            </a:r>
            <a:r>
              <a:rPr dirty="0" spc="15"/>
              <a:t> </a:t>
            </a:r>
            <a:r>
              <a:rPr dirty="0" spc="-25"/>
              <a:t>Log</a:t>
            </a:r>
            <a:r>
              <a:rPr dirty="0" spc="-40"/>
              <a:t>a</a:t>
            </a:r>
            <a:r>
              <a:rPr dirty="0" spc="-25"/>
              <a:t>ritmo:</a:t>
            </a:r>
            <a:r>
              <a:rPr dirty="0" spc="75"/>
              <a:t> </a:t>
            </a:r>
            <a:r>
              <a:rPr dirty="0" spc="-35"/>
              <a:t>p</a:t>
            </a:r>
            <a:r>
              <a:rPr dirty="0" spc="-50"/>
              <a:t>a</a:t>
            </a:r>
            <a:r>
              <a:rPr dirty="0" spc="-25"/>
              <a:t>rte</a:t>
            </a:r>
            <a:r>
              <a:rPr dirty="0" spc="15"/>
              <a:t> </a:t>
            </a:r>
            <a:r>
              <a:rPr dirty="0" spc="-55"/>
              <a:t>4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3458971" y="3367563"/>
            <a:ext cx="5473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25">
                <a:solidFill>
                  <a:srgbClr val="7A0000"/>
                </a:solidFill>
                <a:latin typeface="Lucida Sans Unicode"/>
                <a:cs typeface="Lucida Sans Unicode"/>
              </a:rPr>
              <a:t>Unitelma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Sapienza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FFF"/>
                </a:solidFill>
                <a:latin typeface="Lucida Sans Unicode"/>
                <a:cs typeface="Lucida Sans Unicode"/>
              </a:rPr>
              <a:t>24/34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9718" y="24034"/>
            <a:ext cx="40449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svolti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13830" y="483978"/>
            <a:ext cx="528955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 b="1">
                <a:solidFill>
                  <a:srgbClr val="007F00"/>
                </a:solidFill>
                <a:latin typeface="Arial"/>
                <a:cs typeface="Arial"/>
              </a:rPr>
              <a:t>Esercizio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5729" y="573124"/>
            <a:ext cx="4456607" cy="1016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468835" y="1059789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77330" y="1110590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485354"/>
            <a:ext cx="50800" cy="58713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548855"/>
            <a:ext cx="50800" cy="52363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5729" y="655700"/>
            <a:ext cx="4457065" cy="467995"/>
          </a:xfrm>
          <a:custGeom>
            <a:avLst/>
            <a:gdLst/>
            <a:ahLst/>
            <a:cxnLst/>
            <a:rect l="l" t="t" r="r" b="b"/>
            <a:pathLst>
              <a:path w="4457065" h="467994">
                <a:moveTo>
                  <a:pt x="4456606" y="0"/>
                </a:moveTo>
                <a:lnTo>
                  <a:pt x="0" y="0"/>
                </a:lnTo>
                <a:lnTo>
                  <a:pt x="0" y="416789"/>
                </a:lnTo>
                <a:lnTo>
                  <a:pt x="16636" y="454303"/>
                </a:lnTo>
                <a:lnTo>
                  <a:pt x="4405806" y="467589"/>
                </a:lnTo>
                <a:lnTo>
                  <a:pt x="4420049" y="465544"/>
                </a:lnTo>
                <a:lnTo>
                  <a:pt x="4451170" y="439585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536155"/>
            <a:ext cx="0" cy="555625"/>
          </a:xfrm>
          <a:custGeom>
            <a:avLst/>
            <a:gdLst/>
            <a:ahLst/>
            <a:cxnLst/>
            <a:rect l="l" t="t" r="r" b="b"/>
            <a:pathLst>
              <a:path w="0" h="555625">
                <a:moveTo>
                  <a:pt x="0" y="555384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52345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51075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49805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479004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13830" y="673694"/>
            <a:ext cx="3090545" cy="4565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0">
                <a:latin typeface="Tahoma"/>
                <a:cs typeface="Tahoma"/>
              </a:rPr>
              <a:t>Risolvere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seguente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disequazione: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850">
              <a:latin typeface="Times New Roman"/>
              <a:cs typeface="Times New Roman"/>
            </a:endParaRPr>
          </a:p>
          <a:p>
            <a:pPr marL="1302385">
              <a:lnSpc>
                <a:spcPct val="100000"/>
              </a:lnSpc>
            </a:pP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lo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g</a:t>
            </a:r>
            <a:r>
              <a:rPr dirty="0" baseline="-19841" sz="1050" spc="-120">
                <a:solidFill>
                  <a:srgbClr val="0000FF"/>
                </a:solidFill>
                <a:latin typeface="Lucida Sans Unicode"/>
                <a:cs typeface="Lucida Sans Unicode"/>
              </a:rPr>
              <a:t>1</a:t>
            </a:r>
            <a:r>
              <a:rPr dirty="0" baseline="-19841" sz="1050" spc="-52">
                <a:solidFill>
                  <a:srgbClr val="0000FF"/>
                </a:solidFill>
                <a:latin typeface="Lucida Sans Unicode"/>
                <a:cs typeface="Lucida Sans Unicode"/>
              </a:rPr>
              <a:t>0</a:t>
            </a:r>
            <a:r>
              <a:rPr dirty="0" sz="1000" spc="-25">
                <a:solidFill>
                  <a:srgbClr val="0000FF"/>
                </a:solidFill>
                <a:latin typeface="Tahoma"/>
                <a:cs typeface="Tahoma"/>
              </a:rPr>
              <a:t>(2</a:t>
            </a:r>
            <a:r>
              <a:rPr dirty="0" sz="1000" spc="25" i="1">
                <a:solidFill>
                  <a:srgbClr val="0000FF"/>
                </a:solidFill>
                <a:latin typeface="Calibri"/>
                <a:cs typeface="Calibri"/>
              </a:rPr>
              <a:t>x</a:t>
            </a:r>
            <a:r>
              <a:rPr dirty="0" sz="1000" spc="85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 spc="-25">
                <a:solidFill>
                  <a:srgbClr val="0000FF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95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25">
                <a:solidFill>
                  <a:srgbClr val="0000FF"/>
                </a:solidFill>
                <a:latin typeface="Tahoma"/>
                <a:cs typeface="Tahoma"/>
              </a:rPr>
              <a:t>3)</a:t>
            </a:r>
            <a:r>
              <a:rPr dirty="0" sz="1000" spc="-95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40">
                <a:solidFill>
                  <a:srgbClr val="0000FF"/>
                </a:solidFill>
                <a:latin typeface="Tahoma"/>
                <a:cs typeface="Tahoma"/>
              </a:rPr>
              <a:t>+</a:t>
            </a:r>
            <a:r>
              <a:rPr dirty="0" sz="1000" spc="-95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lo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g</a:t>
            </a:r>
            <a:r>
              <a:rPr dirty="0" baseline="-19841" sz="1050" spc="-120">
                <a:solidFill>
                  <a:srgbClr val="0000FF"/>
                </a:solidFill>
                <a:latin typeface="Lucida Sans Unicode"/>
                <a:cs typeface="Lucida Sans Unicode"/>
              </a:rPr>
              <a:t>1</a:t>
            </a:r>
            <a:r>
              <a:rPr dirty="0" baseline="-19841" sz="1050" spc="-44">
                <a:solidFill>
                  <a:srgbClr val="0000FF"/>
                </a:solidFill>
                <a:latin typeface="Lucida Sans Unicode"/>
                <a:cs typeface="Lucida Sans Unicode"/>
              </a:rPr>
              <a:t>0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(</a:t>
            </a:r>
            <a:r>
              <a:rPr dirty="0" sz="1000" spc="25" i="1">
                <a:solidFill>
                  <a:srgbClr val="0000FF"/>
                </a:solidFill>
                <a:latin typeface="Calibri"/>
                <a:cs typeface="Calibri"/>
              </a:rPr>
              <a:t>x</a:t>
            </a:r>
            <a:r>
              <a:rPr dirty="0" sz="1000" spc="85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 spc="-25">
                <a:solidFill>
                  <a:srgbClr val="0000FF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95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25">
                <a:solidFill>
                  <a:srgbClr val="0000FF"/>
                </a:solidFill>
                <a:latin typeface="Tahoma"/>
                <a:cs typeface="Tahoma"/>
              </a:rPr>
              <a:t>1)</a:t>
            </a:r>
            <a:r>
              <a:rPr dirty="0" sz="1000" spc="-4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50" i="1">
                <a:solidFill>
                  <a:srgbClr val="0000FF"/>
                </a:solidFill>
                <a:latin typeface="Verdana"/>
                <a:cs typeface="Verdana"/>
              </a:rPr>
              <a:t>&gt;</a:t>
            </a:r>
            <a:r>
              <a:rPr dirty="0" sz="1000" spc="-75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0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40"/>
              <a:t>Agnese</a:t>
            </a:r>
            <a:r>
              <a:rPr dirty="0" spc="15"/>
              <a:t> </a:t>
            </a:r>
            <a:r>
              <a:rPr dirty="0" spc="-10"/>
              <a:t>Di</a:t>
            </a:r>
            <a:r>
              <a:rPr dirty="0" spc="15"/>
              <a:t> </a:t>
            </a:r>
            <a:r>
              <a:rPr dirty="0" spc="-30"/>
              <a:t>Castro</a:t>
            </a:r>
          </a:p>
        </p:txBody>
      </p:sp>
      <p:sp>
        <p:nvSpPr>
          <p:cNvPr id="23" name="object 23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0"/>
              <a:t>Es</a:t>
            </a:r>
            <a:r>
              <a:rPr dirty="0" spc="-5"/>
              <a:t>p</a:t>
            </a:r>
            <a:r>
              <a:rPr dirty="0" spc="-40"/>
              <a:t>onenziale</a:t>
            </a:r>
            <a:r>
              <a:rPr dirty="0" spc="15"/>
              <a:t> </a:t>
            </a:r>
            <a:r>
              <a:rPr dirty="0" spc="50"/>
              <a:t>&amp;</a:t>
            </a:r>
            <a:r>
              <a:rPr dirty="0" spc="15"/>
              <a:t> </a:t>
            </a:r>
            <a:r>
              <a:rPr dirty="0" spc="-25"/>
              <a:t>Log</a:t>
            </a:r>
            <a:r>
              <a:rPr dirty="0" spc="-40"/>
              <a:t>a</a:t>
            </a:r>
            <a:r>
              <a:rPr dirty="0" spc="-25"/>
              <a:t>ritmo:</a:t>
            </a:r>
            <a:r>
              <a:rPr dirty="0" spc="75"/>
              <a:t> </a:t>
            </a:r>
            <a:r>
              <a:rPr dirty="0" spc="-45"/>
              <a:t>p</a:t>
            </a:r>
            <a:r>
              <a:rPr dirty="0" spc="-40"/>
              <a:t>a</a:t>
            </a:r>
            <a:r>
              <a:rPr dirty="0" spc="-25"/>
              <a:t>rte</a:t>
            </a:r>
            <a:r>
              <a:rPr dirty="0" spc="15"/>
              <a:t> </a:t>
            </a:r>
            <a:r>
              <a:rPr dirty="0" spc="-55"/>
              <a:t>4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3458971" y="3367563"/>
            <a:ext cx="5473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25">
                <a:solidFill>
                  <a:srgbClr val="7A0000"/>
                </a:solidFill>
                <a:latin typeface="Lucida Sans Unicode"/>
                <a:cs typeface="Lucida Sans Unicode"/>
              </a:rPr>
              <a:t>Unitelma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Sapienza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FFF"/>
                </a:solidFill>
                <a:latin typeface="Lucida Sans Unicode"/>
                <a:cs typeface="Lucida Sans Unicode"/>
              </a:rPr>
              <a:t>25/34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9718" y="24034"/>
            <a:ext cx="40449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svolti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13830" y="483978"/>
            <a:ext cx="528955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 b="1">
                <a:solidFill>
                  <a:srgbClr val="007F00"/>
                </a:solidFill>
                <a:latin typeface="Arial"/>
                <a:cs typeface="Arial"/>
              </a:rPr>
              <a:t>Esercizio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5729" y="573124"/>
            <a:ext cx="4456607" cy="1016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468835" y="1059789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77330" y="1110590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485354"/>
            <a:ext cx="50800" cy="58713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548855"/>
            <a:ext cx="50800" cy="52363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5729" y="655700"/>
            <a:ext cx="4457065" cy="467995"/>
          </a:xfrm>
          <a:custGeom>
            <a:avLst/>
            <a:gdLst/>
            <a:ahLst/>
            <a:cxnLst/>
            <a:rect l="l" t="t" r="r" b="b"/>
            <a:pathLst>
              <a:path w="4457065" h="467994">
                <a:moveTo>
                  <a:pt x="4456606" y="0"/>
                </a:moveTo>
                <a:lnTo>
                  <a:pt x="0" y="0"/>
                </a:lnTo>
                <a:lnTo>
                  <a:pt x="0" y="416789"/>
                </a:lnTo>
                <a:lnTo>
                  <a:pt x="16636" y="454303"/>
                </a:lnTo>
                <a:lnTo>
                  <a:pt x="4405806" y="467589"/>
                </a:lnTo>
                <a:lnTo>
                  <a:pt x="4420049" y="465544"/>
                </a:lnTo>
                <a:lnTo>
                  <a:pt x="4451170" y="439585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536155"/>
            <a:ext cx="0" cy="555625"/>
          </a:xfrm>
          <a:custGeom>
            <a:avLst/>
            <a:gdLst/>
            <a:ahLst/>
            <a:cxnLst/>
            <a:rect l="l" t="t" r="r" b="b"/>
            <a:pathLst>
              <a:path w="0" h="555625">
                <a:moveTo>
                  <a:pt x="0" y="555384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52345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51075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49805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479004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13830" y="673694"/>
            <a:ext cx="3090545" cy="4565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0">
                <a:latin typeface="Tahoma"/>
                <a:cs typeface="Tahoma"/>
              </a:rPr>
              <a:t>Risolvere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seguente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disequazione: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850">
              <a:latin typeface="Times New Roman"/>
              <a:cs typeface="Times New Roman"/>
            </a:endParaRPr>
          </a:p>
          <a:p>
            <a:pPr marL="1302385">
              <a:lnSpc>
                <a:spcPct val="100000"/>
              </a:lnSpc>
            </a:pP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lo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g</a:t>
            </a:r>
            <a:r>
              <a:rPr dirty="0" baseline="-19841" sz="1050" spc="-120">
                <a:solidFill>
                  <a:srgbClr val="0000FF"/>
                </a:solidFill>
                <a:latin typeface="Lucida Sans Unicode"/>
                <a:cs typeface="Lucida Sans Unicode"/>
              </a:rPr>
              <a:t>1</a:t>
            </a:r>
            <a:r>
              <a:rPr dirty="0" baseline="-19841" sz="1050" spc="-52">
                <a:solidFill>
                  <a:srgbClr val="0000FF"/>
                </a:solidFill>
                <a:latin typeface="Lucida Sans Unicode"/>
                <a:cs typeface="Lucida Sans Unicode"/>
              </a:rPr>
              <a:t>0</a:t>
            </a:r>
            <a:r>
              <a:rPr dirty="0" sz="1000" spc="-25">
                <a:solidFill>
                  <a:srgbClr val="0000FF"/>
                </a:solidFill>
                <a:latin typeface="Tahoma"/>
                <a:cs typeface="Tahoma"/>
              </a:rPr>
              <a:t>(2</a:t>
            </a:r>
            <a:r>
              <a:rPr dirty="0" sz="1000" spc="25" i="1">
                <a:solidFill>
                  <a:srgbClr val="0000FF"/>
                </a:solidFill>
                <a:latin typeface="Calibri"/>
                <a:cs typeface="Calibri"/>
              </a:rPr>
              <a:t>x</a:t>
            </a:r>
            <a:r>
              <a:rPr dirty="0" sz="1000" spc="85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 spc="-25">
                <a:solidFill>
                  <a:srgbClr val="0000FF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95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25">
                <a:solidFill>
                  <a:srgbClr val="0000FF"/>
                </a:solidFill>
                <a:latin typeface="Tahoma"/>
                <a:cs typeface="Tahoma"/>
              </a:rPr>
              <a:t>3)</a:t>
            </a:r>
            <a:r>
              <a:rPr dirty="0" sz="1000" spc="-95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40">
                <a:solidFill>
                  <a:srgbClr val="0000FF"/>
                </a:solidFill>
                <a:latin typeface="Tahoma"/>
                <a:cs typeface="Tahoma"/>
              </a:rPr>
              <a:t>+</a:t>
            </a:r>
            <a:r>
              <a:rPr dirty="0" sz="1000" spc="-95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lo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g</a:t>
            </a:r>
            <a:r>
              <a:rPr dirty="0" baseline="-19841" sz="1050" spc="-120">
                <a:solidFill>
                  <a:srgbClr val="0000FF"/>
                </a:solidFill>
                <a:latin typeface="Lucida Sans Unicode"/>
                <a:cs typeface="Lucida Sans Unicode"/>
              </a:rPr>
              <a:t>1</a:t>
            </a:r>
            <a:r>
              <a:rPr dirty="0" baseline="-19841" sz="1050" spc="-44">
                <a:solidFill>
                  <a:srgbClr val="0000FF"/>
                </a:solidFill>
                <a:latin typeface="Lucida Sans Unicode"/>
                <a:cs typeface="Lucida Sans Unicode"/>
              </a:rPr>
              <a:t>0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(</a:t>
            </a:r>
            <a:r>
              <a:rPr dirty="0" sz="1000" spc="25" i="1">
                <a:solidFill>
                  <a:srgbClr val="0000FF"/>
                </a:solidFill>
                <a:latin typeface="Calibri"/>
                <a:cs typeface="Calibri"/>
              </a:rPr>
              <a:t>x</a:t>
            </a:r>
            <a:r>
              <a:rPr dirty="0" sz="1000" spc="85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 spc="-25">
                <a:solidFill>
                  <a:srgbClr val="0000FF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95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25">
                <a:solidFill>
                  <a:srgbClr val="0000FF"/>
                </a:solidFill>
                <a:latin typeface="Tahoma"/>
                <a:cs typeface="Tahoma"/>
              </a:rPr>
              <a:t>1)</a:t>
            </a:r>
            <a:r>
              <a:rPr dirty="0" sz="1000" spc="-4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50" i="1">
                <a:solidFill>
                  <a:srgbClr val="0000FF"/>
                </a:solidFill>
                <a:latin typeface="Verdana"/>
                <a:cs typeface="Verdana"/>
              </a:rPr>
              <a:t>&gt;</a:t>
            </a:r>
            <a:r>
              <a:rPr dirty="0" sz="1000" spc="-75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0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40"/>
              <a:t>Agnese</a:t>
            </a:r>
            <a:r>
              <a:rPr dirty="0" spc="15"/>
              <a:t> </a:t>
            </a:r>
            <a:r>
              <a:rPr dirty="0" spc="-10"/>
              <a:t>Di</a:t>
            </a:r>
            <a:r>
              <a:rPr dirty="0" spc="15"/>
              <a:t> </a:t>
            </a:r>
            <a:r>
              <a:rPr dirty="0" spc="-30"/>
              <a:t>Castro</a:t>
            </a:r>
          </a:p>
        </p:txBody>
      </p:sp>
      <p:sp>
        <p:nvSpPr>
          <p:cNvPr id="23" name="object 23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0"/>
              <a:t>Es</a:t>
            </a:r>
            <a:r>
              <a:rPr dirty="0" spc="-5"/>
              <a:t>p</a:t>
            </a:r>
            <a:r>
              <a:rPr dirty="0" spc="-40"/>
              <a:t>onenziale</a:t>
            </a:r>
            <a:r>
              <a:rPr dirty="0" spc="15"/>
              <a:t> </a:t>
            </a:r>
            <a:r>
              <a:rPr dirty="0" spc="50"/>
              <a:t>&amp;</a:t>
            </a:r>
            <a:r>
              <a:rPr dirty="0" spc="15"/>
              <a:t> </a:t>
            </a:r>
            <a:r>
              <a:rPr dirty="0" spc="-25"/>
              <a:t>Log</a:t>
            </a:r>
            <a:r>
              <a:rPr dirty="0" spc="-40"/>
              <a:t>a</a:t>
            </a:r>
            <a:r>
              <a:rPr dirty="0" spc="-25"/>
              <a:t>ritmo:</a:t>
            </a:r>
            <a:r>
              <a:rPr dirty="0" spc="75"/>
              <a:t> </a:t>
            </a:r>
            <a:r>
              <a:rPr dirty="0" spc="-45"/>
              <a:t>p</a:t>
            </a:r>
            <a:r>
              <a:rPr dirty="0" spc="-40"/>
              <a:t>a</a:t>
            </a:r>
            <a:r>
              <a:rPr dirty="0" spc="-25"/>
              <a:t>rte</a:t>
            </a:r>
            <a:r>
              <a:rPr dirty="0" spc="15"/>
              <a:t> </a:t>
            </a:r>
            <a:r>
              <a:rPr dirty="0" spc="-55"/>
              <a:t>4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3458971" y="3367563"/>
            <a:ext cx="5473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25">
                <a:solidFill>
                  <a:srgbClr val="7A0000"/>
                </a:solidFill>
                <a:latin typeface="Lucida Sans Unicode"/>
                <a:cs typeface="Lucida Sans Unicode"/>
              </a:rPr>
              <a:t>Unitelma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Sapienza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FFF"/>
                </a:solidFill>
                <a:latin typeface="Lucida Sans Unicode"/>
                <a:cs typeface="Lucida Sans Unicode"/>
              </a:rPr>
              <a:t>25/34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9718" y="24034"/>
            <a:ext cx="40449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svolti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13830" y="483978"/>
            <a:ext cx="528955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 b="1">
                <a:solidFill>
                  <a:srgbClr val="007F00"/>
                </a:solidFill>
                <a:latin typeface="Arial"/>
                <a:cs typeface="Arial"/>
              </a:rPr>
              <a:t>Esercizio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5729" y="573124"/>
            <a:ext cx="4456607" cy="1016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468835" y="1059789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77330" y="1110590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485354"/>
            <a:ext cx="50800" cy="58713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548855"/>
            <a:ext cx="50800" cy="52363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5729" y="655700"/>
            <a:ext cx="4457065" cy="467995"/>
          </a:xfrm>
          <a:custGeom>
            <a:avLst/>
            <a:gdLst/>
            <a:ahLst/>
            <a:cxnLst/>
            <a:rect l="l" t="t" r="r" b="b"/>
            <a:pathLst>
              <a:path w="4457065" h="467994">
                <a:moveTo>
                  <a:pt x="4456606" y="0"/>
                </a:moveTo>
                <a:lnTo>
                  <a:pt x="0" y="0"/>
                </a:lnTo>
                <a:lnTo>
                  <a:pt x="0" y="416789"/>
                </a:lnTo>
                <a:lnTo>
                  <a:pt x="16636" y="454303"/>
                </a:lnTo>
                <a:lnTo>
                  <a:pt x="4405806" y="467589"/>
                </a:lnTo>
                <a:lnTo>
                  <a:pt x="4420049" y="465544"/>
                </a:lnTo>
                <a:lnTo>
                  <a:pt x="4451170" y="439585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536155"/>
            <a:ext cx="0" cy="555625"/>
          </a:xfrm>
          <a:custGeom>
            <a:avLst/>
            <a:gdLst/>
            <a:ahLst/>
            <a:cxnLst/>
            <a:rect l="l" t="t" r="r" b="b"/>
            <a:pathLst>
              <a:path w="0" h="555625">
                <a:moveTo>
                  <a:pt x="0" y="555384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52345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51075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49805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479004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13830" y="673694"/>
            <a:ext cx="4248150" cy="8483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0">
                <a:latin typeface="Tahoma"/>
                <a:cs typeface="Tahoma"/>
              </a:rPr>
              <a:t>Risolvere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seguente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disequazione: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850">
              <a:latin typeface="Times New Roman"/>
              <a:cs typeface="Times New Roman"/>
            </a:endParaRPr>
          </a:p>
          <a:p>
            <a:pPr marL="1302385">
              <a:lnSpc>
                <a:spcPct val="100000"/>
              </a:lnSpc>
            </a:pP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lo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g</a:t>
            </a:r>
            <a:r>
              <a:rPr dirty="0" baseline="-19841" sz="1050" spc="-120">
                <a:solidFill>
                  <a:srgbClr val="0000FF"/>
                </a:solidFill>
                <a:latin typeface="Lucida Sans Unicode"/>
                <a:cs typeface="Lucida Sans Unicode"/>
              </a:rPr>
              <a:t>1</a:t>
            </a:r>
            <a:r>
              <a:rPr dirty="0" baseline="-19841" sz="1050" spc="-52">
                <a:solidFill>
                  <a:srgbClr val="0000FF"/>
                </a:solidFill>
                <a:latin typeface="Lucida Sans Unicode"/>
                <a:cs typeface="Lucida Sans Unicode"/>
              </a:rPr>
              <a:t>0</a:t>
            </a:r>
            <a:r>
              <a:rPr dirty="0" sz="1000" spc="-25">
                <a:solidFill>
                  <a:srgbClr val="0000FF"/>
                </a:solidFill>
                <a:latin typeface="Tahoma"/>
                <a:cs typeface="Tahoma"/>
              </a:rPr>
              <a:t>(2</a:t>
            </a:r>
            <a:r>
              <a:rPr dirty="0" sz="1000" spc="25" i="1">
                <a:solidFill>
                  <a:srgbClr val="0000FF"/>
                </a:solidFill>
                <a:latin typeface="Calibri"/>
                <a:cs typeface="Calibri"/>
              </a:rPr>
              <a:t>x</a:t>
            </a:r>
            <a:r>
              <a:rPr dirty="0" sz="1000" spc="85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 spc="-25">
                <a:solidFill>
                  <a:srgbClr val="0000FF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95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25">
                <a:solidFill>
                  <a:srgbClr val="0000FF"/>
                </a:solidFill>
                <a:latin typeface="Tahoma"/>
                <a:cs typeface="Tahoma"/>
              </a:rPr>
              <a:t>3)</a:t>
            </a:r>
            <a:r>
              <a:rPr dirty="0" sz="1000" spc="-95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40">
                <a:solidFill>
                  <a:srgbClr val="0000FF"/>
                </a:solidFill>
                <a:latin typeface="Tahoma"/>
                <a:cs typeface="Tahoma"/>
              </a:rPr>
              <a:t>+</a:t>
            </a:r>
            <a:r>
              <a:rPr dirty="0" sz="1000" spc="-95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lo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g</a:t>
            </a:r>
            <a:r>
              <a:rPr dirty="0" baseline="-19841" sz="1050" spc="-120">
                <a:solidFill>
                  <a:srgbClr val="0000FF"/>
                </a:solidFill>
                <a:latin typeface="Lucida Sans Unicode"/>
                <a:cs typeface="Lucida Sans Unicode"/>
              </a:rPr>
              <a:t>1</a:t>
            </a:r>
            <a:r>
              <a:rPr dirty="0" baseline="-19841" sz="1050" spc="-44">
                <a:solidFill>
                  <a:srgbClr val="0000FF"/>
                </a:solidFill>
                <a:latin typeface="Lucida Sans Unicode"/>
                <a:cs typeface="Lucida Sans Unicode"/>
              </a:rPr>
              <a:t>0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(</a:t>
            </a:r>
            <a:r>
              <a:rPr dirty="0" sz="1000" spc="25" i="1">
                <a:solidFill>
                  <a:srgbClr val="0000FF"/>
                </a:solidFill>
                <a:latin typeface="Calibri"/>
                <a:cs typeface="Calibri"/>
              </a:rPr>
              <a:t>x</a:t>
            </a:r>
            <a:r>
              <a:rPr dirty="0" sz="1000" spc="85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 spc="-25">
                <a:solidFill>
                  <a:srgbClr val="0000FF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95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25">
                <a:solidFill>
                  <a:srgbClr val="0000FF"/>
                </a:solidFill>
                <a:latin typeface="Tahoma"/>
                <a:cs typeface="Tahoma"/>
              </a:rPr>
              <a:t>1)</a:t>
            </a:r>
            <a:r>
              <a:rPr dirty="0" sz="1000" spc="-4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50" i="1">
                <a:solidFill>
                  <a:srgbClr val="0000FF"/>
                </a:solidFill>
                <a:latin typeface="Verdana"/>
                <a:cs typeface="Verdana"/>
              </a:rPr>
              <a:t>&gt;</a:t>
            </a:r>
            <a:r>
              <a:rPr dirty="0" sz="1000" spc="-75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0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  <a:p>
            <a:pPr marL="12700" marR="5080">
              <a:lnSpc>
                <a:spcPct val="100000"/>
              </a:lnSpc>
              <a:spcBef>
                <a:spcPts val="990"/>
              </a:spcBef>
            </a:pPr>
            <a:r>
              <a:rPr dirty="0" sz="1000" spc="-35">
                <a:latin typeface="Tahoma"/>
                <a:cs typeface="Tahoma"/>
              </a:rPr>
              <a:t>Grazi</a:t>
            </a:r>
            <a:r>
              <a:rPr dirty="0" sz="1000" spc="-3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alle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40">
                <a:latin typeface="Tahoma"/>
                <a:cs typeface="Tahoma"/>
              </a:rPr>
              <a:t>ro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20">
                <a:latin typeface="Tahoma"/>
                <a:cs typeface="Tahoma"/>
              </a:rPr>
              <a:t>rie</a:t>
            </a:r>
            <a:r>
              <a:rPr dirty="0" sz="1000" spc="-30">
                <a:latin typeface="Tahoma"/>
                <a:cs typeface="Tahoma"/>
              </a:rPr>
              <a:t>t</a:t>
            </a:r>
            <a:r>
              <a:rPr dirty="0" sz="1000" spc="-540">
                <a:latin typeface="Tahoma"/>
                <a:cs typeface="Tahoma"/>
              </a:rPr>
              <a:t>`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log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15">
                <a:latin typeface="Tahoma"/>
                <a:cs typeface="Tahoma"/>
              </a:rPr>
              <a:t>ritmi,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risolvere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disequazione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assegnata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equivale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-3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risolvere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seguente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sistema: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49821" y="1610107"/>
            <a:ext cx="13779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120">
                <a:latin typeface="Arial"/>
                <a:cs typeface="Arial"/>
              </a:rPr>
              <a:t></a:t>
            </a:r>
            <a:endParaRPr sz="10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49707" y="1661043"/>
            <a:ext cx="1537970" cy="5549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2777" sz="1500" spc="-1514">
                <a:latin typeface="Arial"/>
                <a:cs typeface="Arial"/>
              </a:rPr>
              <a:t></a:t>
            </a:r>
            <a:r>
              <a:rPr dirty="0" baseline="-13888" sz="1500" spc="-179">
                <a:latin typeface="Arial"/>
                <a:cs typeface="Arial"/>
              </a:rPr>
              <a:t>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  <a:p>
            <a:pPr algn="ctr" marR="759460">
              <a:lnSpc>
                <a:spcPct val="100000"/>
              </a:lnSpc>
              <a:spcBef>
                <a:spcPts val="234"/>
              </a:spcBef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34"/>
              </a:spcBef>
            </a:pPr>
            <a:r>
              <a:rPr dirty="0" baseline="44444" sz="1500" spc="-1514">
                <a:latin typeface="Arial"/>
                <a:cs typeface="Arial"/>
              </a:rPr>
              <a:t></a:t>
            </a:r>
            <a:r>
              <a:rPr dirty="0" baseline="30555" sz="1500" spc="-179">
                <a:latin typeface="Arial"/>
                <a:cs typeface="Arial"/>
              </a:rPr>
              <a:t></a:t>
            </a:r>
            <a:r>
              <a:rPr dirty="0" sz="1000" spc="-30">
                <a:latin typeface="Tahoma"/>
                <a:cs typeface="Tahoma"/>
              </a:rPr>
              <a:t>lo</a:t>
            </a:r>
            <a:r>
              <a:rPr dirty="0" sz="1000" spc="-30">
                <a:latin typeface="Tahoma"/>
                <a:cs typeface="Tahoma"/>
              </a:rPr>
              <a:t>g</a:t>
            </a:r>
            <a:r>
              <a:rPr dirty="0" baseline="-19841" sz="1050" spc="-120">
                <a:latin typeface="Lucida Sans Unicode"/>
                <a:cs typeface="Lucida Sans Unicode"/>
              </a:rPr>
              <a:t>1</a:t>
            </a:r>
            <a:r>
              <a:rPr dirty="0" baseline="-19841" sz="1050" spc="-44">
                <a:latin typeface="Lucida Sans Unicode"/>
                <a:cs typeface="Lucida Sans Unicode"/>
              </a:rPr>
              <a:t>0</a:t>
            </a:r>
            <a:r>
              <a:rPr dirty="0" sz="1000" spc="-50">
                <a:latin typeface="Tahoma"/>
                <a:cs typeface="Tahoma"/>
              </a:rPr>
              <a:t>[(2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20">
                <a:latin typeface="Tahoma"/>
                <a:cs typeface="Tahoma"/>
              </a:rPr>
              <a:t>3)(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1)]</a:t>
            </a:r>
            <a:r>
              <a:rPr dirty="0" sz="1000" spc="-35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40"/>
              <a:t>Agnese</a:t>
            </a:r>
            <a:r>
              <a:rPr dirty="0" spc="15"/>
              <a:t> </a:t>
            </a:r>
            <a:r>
              <a:rPr dirty="0" spc="-10"/>
              <a:t>Di</a:t>
            </a:r>
            <a:r>
              <a:rPr dirty="0" spc="15"/>
              <a:t> </a:t>
            </a:r>
            <a:r>
              <a:rPr dirty="0" spc="-30"/>
              <a:t>Castro</a:t>
            </a:r>
          </a:p>
        </p:txBody>
      </p:sp>
      <p:sp>
        <p:nvSpPr>
          <p:cNvPr id="25" name="object 25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0"/>
              <a:t>Es</a:t>
            </a:r>
            <a:r>
              <a:rPr dirty="0" spc="-5"/>
              <a:t>p</a:t>
            </a:r>
            <a:r>
              <a:rPr dirty="0" spc="-40"/>
              <a:t>onenziale</a:t>
            </a:r>
            <a:r>
              <a:rPr dirty="0" spc="15"/>
              <a:t> </a:t>
            </a:r>
            <a:r>
              <a:rPr dirty="0" spc="50"/>
              <a:t>&amp;</a:t>
            </a:r>
            <a:r>
              <a:rPr dirty="0" spc="15"/>
              <a:t> </a:t>
            </a:r>
            <a:r>
              <a:rPr dirty="0" spc="-25"/>
              <a:t>Log</a:t>
            </a:r>
            <a:r>
              <a:rPr dirty="0" spc="-40"/>
              <a:t>a</a:t>
            </a:r>
            <a:r>
              <a:rPr dirty="0" spc="-25"/>
              <a:t>ritmo:</a:t>
            </a:r>
            <a:r>
              <a:rPr dirty="0" spc="75"/>
              <a:t> </a:t>
            </a:r>
            <a:r>
              <a:rPr dirty="0" spc="-45"/>
              <a:t>p</a:t>
            </a:r>
            <a:r>
              <a:rPr dirty="0" spc="-40"/>
              <a:t>a</a:t>
            </a:r>
            <a:r>
              <a:rPr dirty="0" spc="-25"/>
              <a:t>rte</a:t>
            </a:r>
            <a:r>
              <a:rPr dirty="0" spc="15"/>
              <a:t> </a:t>
            </a:r>
            <a:r>
              <a:rPr dirty="0" spc="-55"/>
              <a:t>4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3458971" y="3367563"/>
            <a:ext cx="5473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25">
                <a:solidFill>
                  <a:srgbClr val="7A0000"/>
                </a:solidFill>
                <a:latin typeface="Lucida Sans Unicode"/>
                <a:cs typeface="Lucida Sans Unicode"/>
              </a:rPr>
              <a:t>Unitelma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Sapienza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FFF"/>
                </a:solidFill>
                <a:latin typeface="Lucida Sans Unicode"/>
                <a:cs typeface="Lucida Sans Unicode"/>
              </a:rPr>
              <a:t>25/34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9718" y="24034"/>
            <a:ext cx="40449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svolti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13830" y="483978"/>
            <a:ext cx="528955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 b="1">
                <a:solidFill>
                  <a:srgbClr val="007F00"/>
                </a:solidFill>
                <a:latin typeface="Arial"/>
                <a:cs typeface="Arial"/>
              </a:rPr>
              <a:t>Esercizio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5729" y="573124"/>
            <a:ext cx="4456607" cy="1016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468835" y="1059789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77330" y="1110590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485354"/>
            <a:ext cx="50800" cy="58713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548855"/>
            <a:ext cx="50800" cy="52363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5729" y="655700"/>
            <a:ext cx="4457065" cy="467995"/>
          </a:xfrm>
          <a:custGeom>
            <a:avLst/>
            <a:gdLst/>
            <a:ahLst/>
            <a:cxnLst/>
            <a:rect l="l" t="t" r="r" b="b"/>
            <a:pathLst>
              <a:path w="4457065" h="467994">
                <a:moveTo>
                  <a:pt x="4456606" y="0"/>
                </a:moveTo>
                <a:lnTo>
                  <a:pt x="0" y="0"/>
                </a:lnTo>
                <a:lnTo>
                  <a:pt x="0" y="416789"/>
                </a:lnTo>
                <a:lnTo>
                  <a:pt x="16636" y="454303"/>
                </a:lnTo>
                <a:lnTo>
                  <a:pt x="4405806" y="467589"/>
                </a:lnTo>
                <a:lnTo>
                  <a:pt x="4420049" y="465544"/>
                </a:lnTo>
                <a:lnTo>
                  <a:pt x="4451170" y="439585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536155"/>
            <a:ext cx="0" cy="555625"/>
          </a:xfrm>
          <a:custGeom>
            <a:avLst/>
            <a:gdLst/>
            <a:ahLst/>
            <a:cxnLst/>
            <a:rect l="l" t="t" r="r" b="b"/>
            <a:pathLst>
              <a:path w="0" h="555625">
                <a:moveTo>
                  <a:pt x="0" y="555384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52345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51075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49805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479004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13830" y="673694"/>
            <a:ext cx="4248150" cy="8483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0">
                <a:latin typeface="Tahoma"/>
                <a:cs typeface="Tahoma"/>
              </a:rPr>
              <a:t>Risolvere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seguente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disequazione: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850">
              <a:latin typeface="Times New Roman"/>
              <a:cs typeface="Times New Roman"/>
            </a:endParaRPr>
          </a:p>
          <a:p>
            <a:pPr marL="1302385">
              <a:lnSpc>
                <a:spcPct val="100000"/>
              </a:lnSpc>
            </a:pP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lo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g</a:t>
            </a:r>
            <a:r>
              <a:rPr dirty="0" baseline="-19841" sz="1050" spc="-120">
                <a:solidFill>
                  <a:srgbClr val="0000FF"/>
                </a:solidFill>
                <a:latin typeface="Lucida Sans Unicode"/>
                <a:cs typeface="Lucida Sans Unicode"/>
              </a:rPr>
              <a:t>1</a:t>
            </a:r>
            <a:r>
              <a:rPr dirty="0" baseline="-19841" sz="1050" spc="-52">
                <a:solidFill>
                  <a:srgbClr val="0000FF"/>
                </a:solidFill>
                <a:latin typeface="Lucida Sans Unicode"/>
                <a:cs typeface="Lucida Sans Unicode"/>
              </a:rPr>
              <a:t>0</a:t>
            </a:r>
            <a:r>
              <a:rPr dirty="0" sz="1000" spc="-25">
                <a:solidFill>
                  <a:srgbClr val="0000FF"/>
                </a:solidFill>
                <a:latin typeface="Tahoma"/>
                <a:cs typeface="Tahoma"/>
              </a:rPr>
              <a:t>(2</a:t>
            </a:r>
            <a:r>
              <a:rPr dirty="0" sz="1000" spc="25" i="1">
                <a:solidFill>
                  <a:srgbClr val="0000FF"/>
                </a:solidFill>
                <a:latin typeface="Calibri"/>
                <a:cs typeface="Calibri"/>
              </a:rPr>
              <a:t>x</a:t>
            </a:r>
            <a:r>
              <a:rPr dirty="0" sz="1000" spc="85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 spc="-25">
                <a:solidFill>
                  <a:srgbClr val="0000FF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95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25">
                <a:solidFill>
                  <a:srgbClr val="0000FF"/>
                </a:solidFill>
                <a:latin typeface="Tahoma"/>
                <a:cs typeface="Tahoma"/>
              </a:rPr>
              <a:t>3)</a:t>
            </a:r>
            <a:r>
              <a:rPr dirty="0" sz="1000" spc="-95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40">
                <a:solidFill>
                  <a:srgbClr val="0000FF"/>
                </a:solidFill>
                <a:latin typeface="Tahoma"/>
                <a:cs typeface="Tahoma"/>
              </a:rPr>
              <a:t>+</a:t>
            </a:r>
            <a:r>
              <a:rPr dirty="0" sz="1000" spc="-95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lo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g</a:t>
            </a:r>
            <a:r>
              <a:rPr dirty="0" baseline="-19841" sz="1050" spc="-120">
                <a:solidFill>
                  <a:srgbClr val="0000FF"/>
                </a:solidFill>
                <a:latin typeface="Lucida Sans Unicode"/>
                <a:cs typeface="Lucida Sans Unicode"/>
              </a:rPr>
              <a:t>1</a:t>
            </a:r>
            <a:r>
              <a:rPr dirty="0" baseline="-19841" sz="1050" spc="-44">
                <a:solidFill>
                  <a:srgbClr val="0000FF"/>
                </a:solidFill>
                <a:latin typeface="Lucida Sans Unicode"/>
                <a:cs typeface="Lucida Sans Unicode"/>
              </a:rPr>
              <a:t>0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(</a:t>
            </a:r>
            <a:r>
              <a:rPr dirty="0" sz="1000" spc="25" i="1">
                <a:solidFill>
                  <a:srgbClr val="0000FF"/>
                </a:solidFill>
                <a:latin typeface="Calibri"/>
                <a:cs typeface="Calibri"/>
              </a:rPr>
              <a:t>x</a:t>
            </a:r>
            <a:r>
              <a:rPr dirty="0" sz="1000" spc="85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 spc="-25">
                <a:solidFill>
                  <a:srgbClr val="0000FF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95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25">
                <a:solidFill>
                  <a:srgbClr val="0000FF"/>
                </a:solidFill>
                <a:latin typeface="Tahoma"/>
                <a:cs typeface="Tahoma"/>
              </a:rPr>
              <a:t>1)</a:t>
            </a:r>
            <a:r>
              <a:rPr dirty="0" sz="1000" spc="-4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50" i="1">
                <a:solidFill>
                  <a:srgbClr val="0000FF"/>
                </a:solidFill>
                <a:latin typeface="Verdana"/>
                <a:cs typeface="Verdana"/>
              </a:rPr>
              <a:t>&gt;</a:t>
            </a:r>
            <a:r>
              <a:rPr dirty="0" sz="1000" spc="-75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0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  <a:p>
            <a:pPr marL="12700" marR="5080">
              <a:lnSpc>
                <a:spcPct val="100000"/>
              </a:lnSpc>
              <a:spcBef>
                <a:spcPts val="990"/>
              </a:spcBef>
            </a:pPr>
            <a:r>
              <a:rPr dirty="0" sz="1000" spc="-35">
                <a:latin typeface="Tahoma"/>
                <a:cs typeface="Tahoma"/>
              </a:rPr>
              <a:t>Grazi</a:t>
            </a:r>
            <a:r>
              <a:rPr dirty="0" sz="1000" spc="-3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alle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40">
                <a:latin typeface="Tahoma"/>
                <a:cs typeface="Tahoma"/>
              </a:rPr>
              <a:t>ro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20">
                <a:latin typeface="Tahoma"/>
                <a:cs typeface="Tahoma"/>
              </a:rPr>
              <a:t>rie</a:t>
            </a:r>
            <a:r>
              <a:rPr dirty="0" sz="1000" spc="-30">
                <a:latin typeface="Tahoma"/>
                <a:cs typeface="Tahoma"/>
              </a:rPr>
              <a:t>t</a:t>
            </a:r>
            <a:r>
              <a:rPr dirty="0" sz="1000" spc="-540">
                <a:latin typeface="Tahoma"/>
                <a:cs typeface="Tahoma"/>
              </a:rPr>
              <a:t>`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log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15">
                <a:latin typeface="Tahoma"/>
                <a:cs typeface="Tahoma"/>
              </a:rPr>
              <a:t>ritmi,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risolvere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disequazione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assegnata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equivale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-3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risolvere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seguente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sistema: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49821" y="1610107"/>
            <a:ext cx="262128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2495550" algn="l"/>
              </a:tabLst>
            </a:pPr>
            <a:r>
              <a:rPr dirty="0" sz="1000" spc="-120">
                <a:latin typeface="Arial"/>
                <a:cs typeface="Arial"/>
              </a:rPr>
              <a:t></a:t>
            </a:r>
            <a:r>
              <a:rPr dirty="0" sz="1000" spc="-120">
                <a:latin typeface="Arial"/>
                <a:cs typeface="Arial"/>
              </a:rPr>
              <a:t>	</a:t>
            </a:r>
            <a:r>
              <a:rPr dirty="0" sz="1000" spc="-120">
                <a:latin typeface="Arial"/>
                <a:cs typeface="Arial"/>
              </a:rPr>
              <a:t></a:t>
            </a:r>
            <a:endParaRPr sz="10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49707" y="1661043"/>
            <a:ext cx="1537970" cy="5549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2777" sz="1500" spc="-1514">
                <a:latin typeface="Arial"/>
                <a:cs typeface="Arial"/>
              </a:rPr>
              <a:t></a:t>
            </a:r>
            <a:r>
              <a:rPr dirty="0" baseline="-13888" sz="1500" spc="-179">
                <a:latin typeface="Arial"/>
                <a:cs typeface="Arial"/>
              </a:rPr>
              <a:t>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  <a:p>
            <a:pPr algn="ctr" marR="759460">
              <a:lnSpc>
                <a:spcPct val="100000"/>
              </a:lnSpc>
              <a:spcBef>
                <a:spcPts val="234"/>
              </a:spcBef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34"/>
              </a:spcBef>
            </a:pPr>
            <a:r>
              <a:rPr dirty="0" baseline="44444" sz="1500" spc="-1514">
                <a:latin typeface="Arial"/>
                <a:cs typeface="Arial"/>
              </a:rPr>
              <a:t></a:t>
            </a:r>
            <a:r>
              <a:rPr dirty="0" baseline="30555" sz="1500" spc="-179">
                <a:latin typeface="Arial"/>
                <a:cs typeface="Arial"/>
              </a:rPr>
              <a:t></a:t>
            </a:r>
            <a:r>
              <a:rPr dirty="0" sz="1000" spc="-30">
                <a:latin typeface="Tahoma"/>
                <a:cs typeface="Tahoma"/>
              </a:rPr>
              <a:t>lo</a:t>
            </a:r>
            <a:r>
              <a:rPr dirty="0" sz="1000" spc="-30">
                <a:latin typeface="Tahoma"/>
                <a:cs typeface="Tahoma"/>
              </a:rPr>
              <a:t>g</a:t>
            </a:r>
            <a:r>
              <a:rPr dirty="0" baseline="-19841" sz="1050" spc="-120">
                <a:latin typeface="Lucida Sans Unicode"/>
                <a:cs typeface="Lucida Sans Unicode"/>
              </a:rPr>
              <a:t>1</a:t>
            </a:r>
            <a:r>
              <a:rPr dirty="0" baseline="-19841" sz="1050" spc="-44">
                <a:latin typeface="Lucida Sans Unicode"/>
                <a:cs typeface="Lucida Sans Unicode"/>
              </a:rPr>
              <a:t>0</a:t>
            </a:r>
            <a:r>
              <a:rPr dirty="0" sz="1000" spc="-50">
                <a:latin typeface="Tahoma"/>
                <a:cs typeface="Tahoma"/>
              </a:rPr>
              <a:t>[(2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20">
                <a:latin typeface="Tahoma"/>
                <a:cs typeface="Tahoma"/>
              </a:rPr>
              <a:t>3)(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1)]</a:t>
            </a:r>
            <a:r>
              <a:rPr dirty="0" sz="1000" spc="-35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413063" y="1877096"/>
            <a:ext cx="25781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114">
                <a:latin typeface="Lucida Sans Unicode"/>
                <a:cs typeface="Lucida Sans Unicode"/>
              </a:rPr>
              <a:t>⇐</a:t>
            </a:r>
            <a:r>
              <a:rPr dirty="0" sz="1000" spc="55">
                <a:latin typeface="Lucida Sans Unicode"/>
                <a:cs typeface="Lucida Sans Unicode"/>
              </a:rPr>
              <a:t>⇒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933103" y="1661043"/>
            <a:ext cx="566420" cy="2533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2777" sz="1500" spc="-1514">
                <a:latin typeface="Arial"/>
                <a:cs typeface="Arial"/>
              </a:rPr>
              <a:t></a:t>
            </a:r>
            <a:r>
              <a:rPr dirty="0" baseline="-13888" sz="1500" spc="-179">
                <a:latin typeface="Arial"/>
                <a:cs typeface="Arial"/>
              </a:rPr>
              <a:t>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40" i="1">
                <a:latin typeface="Verdana"/>
                <a:cs typeface="Verdana"/>
              </a:rPr>
              <a:t>/</a:t>
            </a:r>
            <a:r>
              <a:rPr dirty="0" sz="1000" spc="-50"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933103" y="1843250"/>
            <a:ext cx="1062355" cy="3733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5095">
              <a:lnSpc>
                <a:spcPct val="100000"/>
              </a:lnSpc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25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34"/>
              </a:spcBef>
            </a:pPr>
            <a:r>
              <a:rPr dirty="0" baseline="44444" sz="1500" spc="-1514">
                <a:latin typeface="Arial"/>
                <a:cs typeface="Arial"/>
              </a:rPr>
              <a:t></a:t>
            </a:r>
            <a:r>
              <a:rPr dirty="0" baseline="30555" sz="1500" spc="-179">
                <a:latin typeface="Arial"/>
                <a:cs typeface="Arial"/>
              </a:rPr>
              <a:t>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27777" sz="1050" spc="-120">
                <a:latin typeface="Lucida Sans Unicode"/>
                <a:cs typeface="Lucida Sans Unicode"/>
              </a:rPr>
              <a:t>2</a:t>
            </a:r>
            <a:r>
              <a:rPr dirty="0" baseline="27777" sz="1050" spc="7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5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40"/>
              <a:t>Agnese</a:t>
            </a:r>
            <a:r>
              <a:rPr dirty="0" spc="15"/>
              <a:t> </a:t>
            </a:r>
            <a:r>
              <a:rPr dirty="0" spc="-10"/>
              <a:t>Di</a:t>
            </a:r>
            <a:r>
              <a:rPr dirty="0" spc="15"/>
              <a:t> </a:t>
            </a:r>
            <a:r>
              <a:rPr dirty="0" spc="-30"/>
              <a:t>Castro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0"/>
              <a:t>Es</a:t>
            </a:r>
            <a:r>
              <a:rPr dirty="0" spc="-5"/>
              <a:t>p</a:t>
            </a:r>
            <a:r>
              <a:rPr dirty="0" spc="-40"/>
              <a:t>onenziale</a:t>
            </a:r>
            <a:r>
              <a:rPr dirty="0" spc="15"/>
              <a:t> </a:t>
            </a:r>
            <a:r>
              <a:rPr dirty="0" spc="50"/>
              <a:t>&amp;</a:t>
            </a:r>
            <a:r>
              <a:rPr dirty="0" spc="15"/>
              <a:t> </a:t>
            </a:r>
            <a:r>
              <a:rPr dirty="0" spc="-25"/>
              <a:t>Log</a:t>
            </a:r>
            <a:r>
              <a:rPr dirty="0" spc="-40"/>
              <a:t>a</a:t>
            </a:r>
            <a:r>
              <a:rPr dirty="0" spc="-25"/>
              <a:t>ritmo:</a:t>
            </a:r>
            <a:r>
              <a:rPr dirty="0" spc="75"/>
              <a:t> </a:t>
            </a:r>
            <a:r>
              <a:rPr dirty="0" spc="-45"/>
              <a:t>p</a:t>
            </a:r>
            <a:r>
              <a:rPr dirty="0" spc="-40"/>
              <a:t>a</a:t>
            </a:r>
            <a:r>
              <a:rPr dirty="0" spc="-25"/>
              <a:t>rte</a:t>
            </a:r>
            <a:r>
              <a:rPr dirty="0" spc="15"/>
              <a:t> </a:t>
            </a:r>
            <a:r>
              <a:rPr dirty="0" spc="-55"/>
              <a:t>4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3458971" y="3367563"/>
            <a:ext cx="5473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25">
                <a:solidFill>
                  <a:srgbClr val="7A0000"/>
                </a:solidFill>
                <a:latin typeface="Lucida Sans Unicode"/>
                <a:cs typeface="Lucida Sans Unicode"/>
              </a:rPr>
              <a:t>Unitelma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Sapienza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FFF"/>
                </a:solidFill>
                <a:latin typeface="Lucida Sans Unicode"/>
                <a:cs typeface="Lucida Sans Unicode"/>
              </a:rPr>
              <a:t>25/34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9718" y="24034"/>
            <a:ext cx="40449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svolti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13830" y="483978"/>
            <a:ext cx="528955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 b="1">
                <a:solidFill>
                  <a:srgbClr val="007F00"/>
                </a:solidFill>
                <a:latin typeface="Arial"/>
                <a:cs typeface="Arial"/>
              </a:rPr>
              <a:t>Esercizio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5729" y="573124"/>
            <a:ext cx="4456607" cy="1016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468835" y="1059789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77330" y="1110590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485354"/>
            <a:ext cx="50800" cy="58713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548855"/>
            <a:ext cx="50800" cy="52363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5729" y="655700"/>
            <a:ext cx="4457065" cy="467995"/>
          </a:xfrm>
          <a:custGeom>
            <a:avLst/>
            <a:gdLst/>
            <a:ahLst/>
            <a:cxnLst/>
            <a:rect l="l" t="t" r="r" b="b"/>
            <a:pathLst>
              <a:path w="4457065" h="467994">
                <a:moveTo>
                  <a:pt x="4456606" y="0"/>
                </a:moveTo>
                <a:lnTo>
                  <a:pt x="0" y="0"/>
                </a:lnTo>
                <a:lnTo>
                  <a:pt x="0" y="416789"/>
                </a:lnTo>
                <a:lnTo>
                  <a:pt x="16636" y="454303"/>
                </a:lnTo>
                <a:lnTo>
                  <a:pt x="4405806" y="467589"/>
                </a:lnTo>
                <a:lnTo>
                  <a:pt x="4420049" y="465544"/>
                </a:lnTo>
                <a:lnTo>
                  <a:pt x="4451170" y="439585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536155"/>
            <a:ext cx="0" cy="555625"/>
          </a:xfrm>
          <a:custGeom>
            <a:avLst/>
            <a:gdLst/>
            <a:ahLst/>
            <a:cxnLst/>
            <a:rect l="l" t="t" r="r" b="b"/>
            <a:pathLst>
              <a:path w="0" h="555625">
                <a:moveTo>
                  <a:pt x="0" y="555384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52345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51075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49805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479004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13830" y="673694"/>
            <a:ext cx="4248150" cy="8483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0">
                <a:latin typeface="Tahoma"/>
                <a:cs typeface="Tahoma"/>
              </a:rPr>
              <a:t>Risolvere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seguente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disequazione: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850">
              <a:latin typeface="Times New Roman"/>
              <a:cs typeface="Times New Roman"/>
            </a:endParaRPr>
          </a:p>
          <a:p>
            <a:pPr marL="1302385">
              <a:lnSpc>
                <a:spcPct val="100000"/>
              </a:lnSpc>
            </a:pP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lo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g</a:t>
            </a:r>
            <a:r>
              <a:rPr dirty="0" baseline="-19841" sz="1050" spc="-120">
                <a:solidFill>
                  <a:srgbClr val="0000FF"/>
                </a:solidFill>
                <a:latin typeface="Lucida Sans Unicode"/>
                <a:cs typeface="Lucida Sans Unicode"/>
              </a:rPr>
              <a:t>1</a:t>
            </a:r>
            <a:r>
              <a:rPr dirty="0" baseline="-19841" sz="1050" spc="-52">
                <a:solidFill>
                  <a:srgbClr val="0000FF"/>
                </a:solidFill>
                <a:latin typeface="Lucida Sans Unicode"/>
                <a:cs typeface="Lucida Sans Unicode"/>
              </a:rPr>
              <a:t>0</a:t>
            </a:r>
            <a:r>
              <a:rPr dirty="0" sz="1000" spc="-25">
                <a:solidFill>
                  <a:srgbClr val="0000FF"/>
                </a:solidFill>
                <a:latin typeface="Tahoma"/>
                <a:cs typeface="Tahoma"/>
              </a:rPr>
              <a:t>(2</a:t>
            </a:r>
            <a:r>
              <a:rPr dirty="0" sz="1000" spc="25" i="1">
                <a:solidFill>
                  <a:srgbClr val="0000FF"/>
                </a:solidFill>
                <a:latin typeface="Calibri"/>
                <a:cs typeface="Calibri"/>
              </a:rPr>
              <a:t>x</a:t>
            </a:r>
            <a:r>
              <a:rPr dirty="0" sz="1000" spc="85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 spc="-25">
                <a:solidFill>
                  <a:srgbClr val="0000FF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95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25">
                <a:solidFill>
                  <a:srgbClr val="0000FF"/>
                </a:solidFill>
                <a:latin typeface="Tahoma"/>
                <a:cs typeface="Tahoma"/>
              </a:rPr>
              <a:t>3)</a:t>
            </a:r>
            <a:r>
              <a:rPr dirty="0" sz="1000" spc="-95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40">
                <a:solidFill>
                  <a:srgbClr val="0000FF"/>
                </a:solidFill>
                <a:latin typeface="Tahoma"/>
                <a:cs typeface="Tahoma"/>
              </a:rPr>
              <a:t>+</a:t>
            </a:r>
            <a:r>
              <a:rPr dirty="0" sz="1000" spc="-95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lo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g</a:t>
            </a:r>
            <a:r>
              <a:rPr dirty="0" baseline="-19841" sz="1050" spc="-120">
                <a:solidFill>
                  <a:srgbClr val="0000FF"/>
                </a:solidFill>
                <a:latin typeface="Lucida Sans Unicode"/>
                <a:cs typeface="Lucida Sans Unicode"/>
              </a:rPr>
              <a:t>1</a:t>
            </a:r>
            <a:r>
              <a:rPr dirty="0" baseline="-19841" sz="1050" spc="-44">
                <a:solidFill>
                  <a:srgbClr val="0000FF"/>
                </a:solidFill>
                <a:latin typeface="Lucida Sans Unicode"/>
                <a:cs typeface="Lucida Sans Unicode"/>
              </a:rPr>
              <a:t>0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(</a:t>
            </a:r>
            <a:r>
              <a:rPr dirty="0" sz="1000" spc="25" i="1">
                <a:solidFill>
                  <a:srgbClr val="0000FF"/>
                </a:solidFill>
                <a:latin typeface="Calibri"/>
                <a:cs typeface="Calibri"/>
              </a:rPr>
              <a:t>x</a:t>
            </a:r>
            <a:r>
              <a:rPr dirty="0" sz="1000" spc="85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 spc="-25">
                <a:solidFill>
                  <a:srgbClr val="0000FF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95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25">
                <a:solidFill>
                  <a:srgbClr val="0000FF"/>
                </a:solidFill>
                <a:latin typeface="Tahoma"/>
                <a:cs typeface="Tahoma"/>
              </a:rPr>
              <a:t>1)</a:t>
            </a:r>
            <a:r>
              <a:rPr dirty="0" sz="1000" spc="-4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50" i="1">
                <a:solidFill>
                  <a:srgbClr val="0000FF"/>
                </a:solidFill>
                <a:latin typeface="Verdana"/>
                <a:cs typeface="Verdana"/>
              </a:rPr>
              <a:t>&gt;</a:t>
            </a:r>
            <a:r>
              <a:rPr dirty="0" sz="1000" spc="-75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0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  <a:p>
            <a:pPr marL="12700" marR="5080">
              <a:lnSpc>
                <a:spcPct val="100000"/>
              </a:lnSpc>
              <a:spcBef>
                <a:spcPts val="990"/>
              </a:spcBef>
            </a:pPr>
            <a:r>
              <a:rPr dirty="0" sz="1000" spc="-35">
                <a:latin typeface="Tahoma"/>
                <a:cs typeface="Tahoma"/>
              </a:rPr>
              <a:t>Grazi</a:t>
            </a:r>
            <a:r>
              <a:rPr dirty="0" sz="1000" spc="-3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alle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40">
                <a:latin typeface="Tahoma"/>
                <a:cs typeface="Tahoma"/>
              </a:rPr>
              <a:t>ro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20">
                <a:latin typeface="Tahoma"/>
                <a:cs typeface="Tahoma"/>
              </a:rPr>
              <a:t>rie</a:t>
            </a:r>
            <a:r>
              <a:rPr dirty="0" sz="1000" spc="-30">
                <a:latin typeface="Tahoma"/>
                <a:cs typeface="Tahoma"/>
              </a:rPr>
              <a:t>t</a:t>
            </a:r>
            <a:r>
              <a:rPr dirty="0" sz="1000" spc="-540">
                <a:latin typeface="Tahoma"/>
                <a:cs typeface="Tahoma"/>
              </a:rPr>
              <a:t>`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log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15">
                <a:latin typeface="Tahoma"/>
                <a:cs typeface="Tahoma"/>
              </a:rPr>
              <a:t>ritmi,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risolvere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disequazione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assegnata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equivale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-3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risolvere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seguente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sistema: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49821" y="1610107"/>
            <a:ext cx="262128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2495550" algn="l"/>
              </a:tabLst>
            </a:pPr>
            <a:r>
              <a:rPr dirty="0" sz="1000" spc="-120">
                <a:latin typeface="Arial"/>
                <a:cs typeface="Arial"/>
              </a:rPr>
              <a:t></a:t>
            </a:r>
            <a:r>
              <a:rPr dirty="0" sz="1000" spc="-120">
                <a:latin typeface="Arial"/>
                <a:cs typeface="Arial"/>
              </a:rPr>
              <a:t>	</a:t>
            </a:r>
            <a:r>
              <a:rPr dirty="0" sz="1000" spc="-120">
                <a:latin typeface="Arial"/>
                <a:cs typeface="Arial"/>
              </a:rPr>
              <a:t></a:t>
            </a:r>
            <a:endParaRPr sz="10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49707" y="1661043"/>
            <a:ext cx="1537970" cy="7994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2777" sz="1500" spc="-1514">
                <a:latin typeface="Arial"/>
                <a:cs typeface="Arial"/>
              </a:rPr>
              <a:t></a:t>
            </a:r>
            <a:r>
              <a:rPr dirty="0" baseline="-13888" sz="1500" spc="-179">
                <a:latin typeface="Arial"/>
                <a:cs typeface="Arial"/>
              </a:rPr>
              <a:t>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  <a:p>
            <a:pPr marL="125095">
              <a:lnSpc>
                <a:spcPct val="100000"/>
              </a:lnSpc>
              <a:spcBef>
                <a:spcPts val="234"/>
              </a:spcBef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34"/>
              </a:spcBef>
            </a:pPr>
            <a:r>
              <a:rPr dirty="0" baseline="44444" sz="1500" spc="-1514">
                <a:latin typeface="Arial"/>
                <a:cs typeface="Arial"/>
              </a:rPr>
              <a:t></a:t>
            </a:r>
            <a:r>
              <a:rPr dirty="0" baseline="30555" sz="1500" spc="-179">
                <a:latin typeface="Arial"/>
                <a:cs typeface="Arial"/>
              </a:rPr>
              <a:t></a:t>
            </a:r>
            <a:r>
              <a:rPr dirty="0" sz="1000" spc="-30">
                <a:latin typeface="Tahoma"/>
                <a:cs typeface="Tahoma"/>
              </a:rPr>
              <a:t>lo</a:t>
            </a:r>
            <a:r>
              <a:rPr dirty="0" sz="1000" spc="-30">
                <a:latin typeface="Tahoma"/>
                <a:cs typeface="Tahoma"/>
              </a:rPr>
              <a:t>g</a:t>
            </a:r>
            <a:r>
              <a:rPr dirty="0" baseline="-19841" sz="1050" spc="-120">
                <a:latin typeface="Lucida Sans Unicode"/>
                <a:cs typeface="Lucida Sans Unicode"/>
              </a:rPr>
              <a:t>1</a:t>
            </a:r>
            <a:r>
              <a:rPr dirty="0" baseline="-19841" sz="1050" spc="-44">
                <a:latin typeface="Lucida Sans Unicode"/>
                <a:cs typeface="Lucida Sans Unicode"/>
              </a:rPr>
              <a:t>0</a:t>
            </a:r>
            <a:r>
              <a:rPr dirty="0" sz="1000" spc="-50">
                <a:latin typeface="Tahoma"/>
                <a:cs typeface="Tahoma"/>
              </a:rPr>
              <a:t>[(2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20">
                <a:latin typeface="Tahoma"/>
                <a:cs typeface="Tahoma"/>
              </a:rPr>
              <a:t>3)(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1)]</a:t>
            </a:r>
            <a:r>
              <a:rPr dirty="0" sz="1000" spc="-35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  <a:p>
            <a:pPr marL="182245">
              <a:lnSpc>
                <a:spcPct val="100000"/>
              </a:lnSpc>
              <a:spcBef>
                <a:spcPts val="484"/>
              </a:spcBef>
            </a:pPr>
            <a:r>
              <a:rPr dirty="0" sz="1000" spc="-120">
                <a:latin typeface="Arial"/>
                <a:cs typeface="Arial"/>
              </a:rPr>
              <a:t></a:t>
            </a:r>
            <a:endParaRPr sz="10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413063" y="1877096"/>
            <a:ext cx="25781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114">
                <a:latin typeface="Lucida Sans Unicode"/>
                <a:cs typeface="Lucida Sans Unicode"/>
              </a:rPr>
              <a:t>⇐</a:t>
            </a:r>
            <a:r>
              <a:rPr dirty="0" sz="1000" spc="55">
                <a:latin typeface="Lucida Sans Unicode"/>
                <a:cs typeface="Lucida Sans Unicode"/>
              </a:rPr>
              <a:t>⇒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933103" y="1661043"/>
            <a:ext cx="566420" cy="2533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2777" sz="1500" spc="-1514">
                <a:latin typeface="Arial"/>
                <a:cs typeface="Arial"/>
              </a:rPr>
              <a:t></a:t>
            </a:r>
            <a:r>
              <a:rPr dirty="0" baseline="-13888" sz="1500" spc="-179">
                <a:latin typeface="Arial"/>
                <a:cs typeface="Arial"/>
              </a:rPr>
              <a:t>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40" i="1">
                <a:latin typeface="Verdana"/>
                <a:cs typeface="Verdana"/>
              </a:rPr>
              <a:t>/</a:t>
            </a:r>
            <a:r>
              <a:rPr dirty="0" sz="1000" spc="-50"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933103" y="1843250"/>
            <a:ext cx="1062355" cy="3733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5095">
              <a:lnSpc>
                <a:spcPct val="100000"/>
              </a:lnSpc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25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34"/>
              </a:spcBef>
            </a:pPr>
            <a:r>
              <a:rPr dirty="0" baseline="44444" sz="1500" spc="-1514">
                <a:latin typeface="Arial"/>
                <a:cs typeface="Arial"/>
              </a:rPr>
              <a:t></a:t>
            </a:r>
            <a:r>
              <a:rPr dirty="0" baseline="30555" sz="1500" spc="-179">
                <a:latin typeface="Arial"/>
                <a:cs typeface="Arial"/>
              </a:rPr>
              <a:t>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27777" sz="1050" spc="-120">
                <a:latin typeface="Lucida Sans Unicode"/>
                <a:cs typeface="Lucida Sans Unicode"/>
              </a:rPr>
              <a:t>2</a:t>
            </a:r>
            <a:r>
              <a:rPr dirty="0" baseline="27777" sz="1050" spc="7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5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19239" y="2359467"/>
            <a:ext cx="566420" cy="2533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2777" sz="1500" spc="-1514">
                <a:latin typeface="Arial"/>
                <a:cs typeface="Arial"/>
              </a:rPr>
              <a:t></a:t>
            </a:r>
            <a:r>
              <a:rPr dirty="0" baseline="-13888" sz="1500" spc="-179">
                <a:latin typeface="Arial"/>
                <a:cs typeface="Arial"/>
              </a:rPr>
              <a:t>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40" i="1">
                <a:latin typeface="Verdana"/>
                <a:cs typeface="Verdana"/>
              </a:rPr>
              <a:t>/</a:t>
            </a:r>
            <a:r>
              <a:rPr dirty="0" sz="1000" spc="-50"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19239" y="2541661"/>
            <a:ext cx="1062355" cy="3733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5095">
              <a:lnSpc>
                <a:spcPct val="100000"/>
              </a:lnSpc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25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34"/>
              </a:spcBef>
            </a:pPr>
            <a:r>
              <a:rPr dirty="0" baseline="44444" sz="1500" spc="-1514">
                <a:latin typeface="Arial"/>
                <a:cs typeface="Arial"/>
              </a:rPr>
              <a:t></a:t>
            </a:r>
            <a:r>
              <a:rPr dirty="0" baseline="30555" sz="1500" spc="-179">
                <a:latin typeface="Arial"/>
                <a:cs typeface="Arial"/>
              </a:rPr>
              <a:t>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27777" sz="1050" spc="-120">
                <a:latin typeface="Lucida Sans Unicode"/>
                <a:cs typeface="Lucida Sans Unicode"/>
              </a:rPr>
              <a:t>2</a:t>
            </a:r>
            <a:r>
              <a:rPr dirty="0" baseline="27777" sz="1050" spc="7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5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40"/>
              <a:t>Agnese</a:t>
            </a:r>
            <a:r>
              <a:rPr dirty="0" spc="15"/>
              <a:t> </a:t>
            </a:r>
            <a:r>
              <a:rPr dirty="0" spc="-10"/>
              <a:t>Di</a:t>
            </a:r>
            <a:r>
              <a:rPr dirty="0" spc="15"/>
              <a:t> </a:t>
            </a:r>
            <a:r>
              <a:rPr dirty="0" spc="-30"/>
              <a:t>Castro</a:t>
            </a:r>
          </a:p>
        </p:txBody>
      </p:sp>
      <p:sp>
        <p:nvSpPr>
          <p:cNvPr id="30" name="object 30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0"/>
              <a:t>Es</a:t>
            </a:r>
            <a:r>
              <a:rPr dirty="0" spc="-5"/>
              <a:t>p</a:t>
            </a:r>
            <a:r>
              <a:rPr dirty="0" spc="-40"/>
              <a:t>onenziale</a:t>
            </a:r>
            <a:r>
              <a:rPr dirty="0" spc="15"/>
              <a:t> </a:t>
            </a:r>
            <a:r>
              <a:rPr dirty="0" spc="50"/>
              <a:t>&amp;</a:t>
            </a:r>
            <a:r>
              <a:rPr dirty="0" spc="15"/>
              <a:t> </a:t>
            </a:r>
            <a:r>
              <a:rPr dirty="0" spc="-25"/>
              <a:t>Log</a:t>
            </a:r>
            <a:r>
              <a:rPr dirty="0" spc="-40"/>
              <a:t>a</a:t>
            </a:r>
            <a:r>
              <a:rPr dirty="0" spc="-25"/>
              <a:t>ritmo:</a:t>
            </a:r>
            <a:r>
              <a:rPr dirty="0" spc="75"/>
              <a:t> </a:t>
            </a:r>
            <a:r>
              <a:rPr dirty="0" spc="-45"/>
              <a:t>p</a:t>
            </a:r>
            <a:r>
              <a:rPr dirty="0" spc="-40"/>
              <a:t>a</a:t>
            </a:r>
            <a:r>
              <a:rPr dirty="0" spc="-25"/>
              <a:t>rte</a:t>
            </a:r>
            <a:r>
              <a:rPr dirty="0" spc="15"/>
              <a:t> </a:t>
            </a:r>
            <a:r>
              <a:rPr dirty="0" spc="-55"/>
              <a:t>4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3458971" y="3367563"/>
            <a:ext cx="5473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25">
                <a:solidFill>
                  <a:srgbClr val="7A0000"/>
                </a:solidFill>
                <a:latin typeface="Lucida Sans Unicode"/>
                <a:cs typeface="Lucida Sans Unicode"/>
              </a:rPr>
              <a:t>Unitelma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Sapienza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FFF"/>
                </a:solidFill>
                <a:latin typeface="Lucida Sans Unicode"/>
                <a:cs typeface="Lucida Sans Unicode"/>
              </a:rPr>
              <a:t>25/34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9718" y="24034"/>
            <a:ext cx="40449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svolti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13830" y="483978"/>
            <a:ext cx="528955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 b="1">
                <a:solidFill>
                  <a:srgbClr val="007F00"/>
                </a:solidFill>
                <a:latin typeface="Arial"/>
                <a:cs typeface="Arial"/>
              </a:rPr>
              <a:t>Esercizio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5729" y="573124"/>
            <a:ext cx="4456607" cy="1016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468835" y="1059789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77330" y="1110590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485354"/>
            <a:ext cx="50800" cy="58713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548855"/>
            <a:ext cx="50800" cy="52363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5729" y="655700"/>
            <a:ext cx="4457065" cy="467995"/>
          </a:xfrm>
          <a:custGeom>
            <a:avLst/>
            <a:gdLst/>
            <a:ahLst/>
            <a:cxnLst/>
            <a:rect l="l" t="t" r="r" b="b"/>
            <a:pathLst>
              <a:path w="4457065" h="467994">
                <a:moveTo>
                  <a:pt x="4456606" y="0"/>
                </a:moveTo>
                <a:lnTo>
                  <a:pt x="0" y="0"/>
                </a:lnTo>
                <a:lnTo>
                  <a:pt x="0" y="416789"/>
                </a:lnTo>
                <a:lnTo>
                  <a:pt x="16636" y="454303"/>
                </a:lnTo>
                <a:lnTo>
                  <a:pt x="4405806" y="467589"/>
                </a:lnTo>
                <a:lnTo>
                  <a:pt x="4420049" y="465544"/>
                </a:lnTo>
                <a:lnTo>
                  <a:pt x="4451170" y="439585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536155"/>
            <a:ext cx="0" cy="555625"/>
          </a:xfrm>
          <a:custGeom>
            <a:avLst/>
            <a:gdLst/>
            <a:ahLst/>
            <a:cxnLst/>
            <a:rect l="l" t="t" r="r" b="b"/>
            <a:pathLst>
              <a:path w="0" h="555625">
                <a:moveTo>
                  <a:pt x="0" y="555384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52345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51075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49805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479004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13830" y="673694"/>
            <a:ext cx="4248150" cy="8483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0">
                <a:latin typeface="Tahoma"/>
                <a:cs typeface="Tahoma"/>
              </a:rPr>
              <a:t>Risolvere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seguente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disequazione: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850">
              <a:latin typeface="Times New Roman"/>
              <a:cs typeface="Times New Roman"/>
            </a:endParaRPr>
          </a:p>
          <a:p>
            <a:pPr marL="1302385">
              <a:lnSpc>
                <a:spcPct val="100000"/>
              </a:lnSpc>
            </a:pP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lo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g</a:t>
            </a:r>
            <a:r>
              <a:rPr dirty="0" baseline="-19841" sz="1050" spc="-120">
                <a:solidFill>
                  <a:srgbClr val="0000FF"/>
                </a:solidFill>
                <a:latin typeface="Lucida Sans Unicode"/>
                <a:cs typeface="Lucida Sans Unicode"/>
              </a:rPr>
              <a:t>1</a:t>
            </a:r>
            <a:r>
              <a:rPr dirty="0" baseline="-19841" sz="1050" spc="-52">
                <a:solidFill>
                  <a:srgbClr val="0000FF"/>
                </a:solidFill>
                <a:latin typeface="Lucida Sans Unicode"/>
                <a:cs typeface="Lucida Sans Unicode"/>
              </a:rPr>
              <a:t>0</a:t>
            </a:r>
            <a:r>
              <a:rPr dirty="0" sz="1000" spc="-25">
                <a:solidFill>
                  <a:srgbClr val="0000FF"/>
                </a:solidFill>
                <a:latin typeface="Tahoma"/>
                <a:cs typeface="Tahoma"/>
              </a:rPr>
              <a:t>(2</a:t>
            </a:r>
            <a:r>
              <a:rPr dirty="0" sz="1000" spc="25" i="1">
                <a:solidFill>
                  <a:srgbClr val="0000FF"/>
                </a:solidFill>
                <a:latin typeface="Calibri"/>
                <a:cs typeface="Calibri"/>
              </a:rPr>
              <a:t>x</a:t>
            </a:r>
            <a:r>
              <a:rPr dirty="0" sz="1000" spc="85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 spc="-25">
                <a:solidFill>
                  <a:srgbClr val="0000FF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95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25">
                <a:solidFill>
                  <a:srgbClr val="0000FF"/>
                </a:solidFill>
                <a:latin typeface="Tahoma"/>
                <a:cs typeface="Tahoma"/>
              </a:rPr>
              <a:t>3)</a:t>
            </a:r>
            <a:r>
              <a:rPr dirty="0" sz="1000" spc="-95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40">
                <a:solidFill>
                  <a:srgbClr val="0000FF"/>
                </a:solidFill>
                <a:latin typeface="Tahoma"/>
                <a:cs typeface="Tahoma"/>
              </a:rPr>
              <a:t>+</a:t>
            </a:r>
            <a:r>
              <a:rPr dirty="0" sz="1000" spc="-95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lo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g</a:t>
            </a:r>
            <a:r>
              <a:rPr dirty="0" baseline="-19841" sz="1050" spc="-120">
                <a:solidFill>
                  <a:srgbClr val="0000FF"/>
                </a:solidFill>
                <a:latin typeface="Lucida Sans Unicode"/>
                <a:cs typeface="Lucida Sans Unicode"/>
              </a:rPr>
              <a:t>1</a:t>
            </a:r>
            <a:r>
              <a:rPr dirty="0" baseline="-19841" sz="1050" spc="-44">
                <a:solidFill>
                  <a:srgbClr val="0000FF"/>
                </a:solidFill>
                <a:latin typeface="Lucida Sans Unicode"/>
                <a:cs typeface="Lucida Sans Unicode"/>
              </a:rPr>
              <a:t>0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(</a:t>
            </a:r>
            <a:r>
              <a:rPr dirty="0" sz="1000" spc="25" i="1">
                <a:solidFill>
                  <a:srgbClr val="0000FF"/>
                </a:solidFill>
                <a:latin typeface="Calibri"/>
                <a:cs typeface="Calibri"/>
              </a:rPr>
              <a:t>x</a:t>
            </a:r>
            <a:r>
              <a:rPr dirty="0" sz="1000" spc="85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 spc="-25">
                <a:solidFill>
                  <a:srgbClr val="0000FF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95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25">
                <a:solidFill>
                  <a:srgbClr val="0000FF"/>
                </a:solidFill>
                <a:latin typeface="Tahoma"/>
                <a:cs typeface="Tahoma"/>
              </a:rPr>
              <a:t>1)</a:t>
            </a:r>
            <a:r>
              <a:rPr dirty="0" sz="1000" spc="-4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50" i="1">
                <a:solidFill>
                  <a:srgbClr val="0000FF"/>
                </a:solidFill>
                <a:latin typeface="Verdana"/>
                <a:cs typeface="Verdana"/>
              </a:rPr>
              <a:t>&gt;</a:t>
            </a:r>
            <a:r>
              <a:rPr dirty="0" sz="1000" spc="-75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0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  <a:p>
            <a:pPr marL="12700" marR="5080">
              <a:lnSpc>
                <a:spcPct val="100000"/>
              </a:lnSpc>
              <a:spcBef>
                <a:spcPts val="990"/>
              </a:spcBef>
            </a:pPr>
            <a:r>
              <a:rPr dirty="0" sz="1000" spc="-35">
                <a:latin typeface="Tahoma"/>
                <a:cs typeface="Tahoma"/>
              </a:rPr>
              <a:t>Grazi</a:t>
            </a:r>
            <a:r>
              <a:rPr dirty="0" sz="1000" spc="-3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alle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40">
                <a:latin typeface="Tahoma"/>
                <a:cs typeface="Tahoma"/>
              </a:rPr>
              <a:t>ro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20">
                <a:latin typeface="Tahoma"/>
                <a:cs typeface="Tahoma"/>
              </a:rPr>
              <a:t>rie</a:t>
            </a:r>
            <a:r>
              <a:rPr dirty="0" sz="1000" spc="-30">
                <a:latin typeface="Tahoma"/>
                <a:cs typeface="Tahoma"/>
              </a:rPr>
              <a:t>t</a:t>
            </a:r>
            <a:r>
              <a:rPr dirty="0" sz="1000" spc="-540">
                <a:latin typeface="Tahoma"/>
                <a:cs typeface="Tahoma"/>
              </a:rPr>
              <a:t>`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log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15">
                <a:latin typeface="Tahoma"/>
                <a:cs typeface="Tahoma"/>
              </a:rPr>
              <a:t>ritmi,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risolvere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disequazione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assegnata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equivale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-3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risolvere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seguente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sistema: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49821" y="1610107"/>
            <a:ext cx="262128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2495550" algn="l"/>
              </a:tabLst>
            </a:pPr>
            <a:r>
              <a:rPr dirty="0" sz="1000" spc="-120">
                <a:latin typeface="Arial"/>
                <a:cs typeface="Arial"/>
              </a:rPr>
              <a:t></a:t>
            </a:r>
            <a:r>
              <a:rPr dirty="0" sz="1000" spc="-120">
                <a:latin typeface="Arial"/>
                <a:cs typeface="Arial"/>
              </a:rPr>
              <a:t>	</a:t>
            </a:r>
            <a:r>
              <a:rPr dirty="0" sz="1000" spc="-120">
                <a:latin typeface="Arial"/>
                <a:cs typeface="Arial"/>
              </a:rPr>
              <a:t></a:t>
            </a:r>
            <a:endParaRPr sz="10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49707" y="1661043"/>
            <a:ext cx="1537970" cy="7994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2777" sz="1500" spc="-1514">
                <a:latin typeface="Arial"/>
                <a:cs typeface="Arial"/>
              </a:rPr>
              <a:t></a:t>
            </a:r>
            <a:r>
              <a:rPr dirty="0" baseline="-13888" sz="1500" spc="-179">
                <a:latin typeface="Arial"/>
                <a:cs typeface="Arial"/>
              </a:rPr>
              <a:t>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  <a:p>
            <a:pPr marL="125095">
              <a:lnSpc>
                <a:spcPct val="100000"/>
              </a:lnSpc>
              <a:spcBef>
                <a:spcPts val="234"/>
              </a:spcBef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34"/>
              </a:spcBef>
            </a:pPr>
            <a:r>
              <a:rPr dirty="0" baseline="44444" sz="1500" spc="-1514">
                <a:latin typeface="Arial"/>
                <a:cs typeface="Arial"/>
              </a:rPr>
              <a:t></a:t>
            </a:r>
            <a:r>
              <a:rPr dirty="0" baseline="30555" sz="1500" spc="-179">
                <a:latin typeface="Arial"/>
                <a:cs typeface="Arial"/>
              </a:rPr>
              <a:t></a:t>
            </a:r>
            <a:r>
              <a:rPr dirty="0" sz="1000" spc="-30">
                <a:latin typeface="Tahoma"/>
                <a:cs typeface="Tahoma"/>
              </a:rPr>
              <a:t>lo</a:t>
            </a:r>
            <a:r>
              <a:rPr dirty="0" sz="1000" spc="-30">
                <a:latin typeface="Tahoma"/>
                <a:cs typeface="Tahoma"/>
              </a:rPr>
              <a:t>g</a:t>
            </a:r>
            <a:r>
              <a:rPr dirty="0" baseline="-19841" sz="1050" spc="-120">
                <a:latin typeface="Lucida Sans Unicode"/>
                <a:cs typeface="Lucida Sans Unicode"/>
              </a:rPr>
              <a:t>1</a:t>
            </a:r>
            <a:r>
              <a:rPr dirty="0" baseline="-19841" sz="1050" spc="-44">
                <a:latin typeface="Lucida Sans Unicode"/>
                <a:cs typeface="Lucida Sans Unicode"/>
              </a:rPr>
              <a:t>0</a:t>
            </a:r>
            <a:r>
              <a:rPr dirty="0" sz="1000" spc="-50">
                <a:latin typeface="Tahoma"/>
                <a:cs typeface="Tahoma"/>
              </a:rPr>
              <a:t>[(2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20">
                <a:latin typeface="Tahoma"/>
                <a:cs typeface="Tahoma"/>
              </a:rPr>
              <a:t>3)(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1)]</a:t>
            </a:r>
            <a:r>
              <a:rPr dirty="0" sz="1000" spc="-35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  <a:p>
            <a:pPr marL="182245">
              <a:lnSpc>
                <a:spcPct val="100000"/>
              </a:lnSpc>
              <a:spcBef>
                <a:spcPts val="484"/>
              </a:spcBef>
            </a:pPr>
            <a:r>
              <a:rPr dirty="0" sz="1000" spc="-120">
                <a:latin typeface="Arial"/>
                <a:cs typeface="Arial"/>
              </a:rPr>
              <a:t></a:t>
            </a:r>
            <a:endParaRPr sz="10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413063" y="1877096"/>
            <a:ext cx="25781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114">
                <a:latin typeface="Lucida Sans Unicode"/>
                <a:cs typeface="Lucida Sans Unicode"/>
              </a:rPr>
              <a:t>⇐</a:t>
            </a:r>
            <a:r>
              <a:rPr dirty="0" sz="1000" spc="55">
                <a:latin typeface="Lucida Sans Unicode"/>
                <a:cs typeface="Lucida Sans Unicode"/>
              </a:rPr>
              <a:t>⇒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933103" y="1661043"/>
            <a:ext cx="566420" cy="2533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2777" sz="1500" spc="-1514">
                <a:latin typeface="Arial"/>
                <a:cs typeface="Arial"/>
              </a:rPr>
              <a:t></a:t>
            </a:r>
            <a:r>
              <a:rPr dirty="0" baseline="-13888" sz="1500" spc="-179">
                <a:latin typeface="Arial"/>
                <a:cs typeface="Arial"/>
              </a:rPr>
              <a:t>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40" i="1">
                <a:latin typeface="Verdana"/>
                <a:cs typeface="Verdana"/>
              </a:rPr>
              <a:t>/</a:t>
            </a:r>
            <a:r>
              <a:rPr dirty="0" sz="1000" spc="-50"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933103" y="1843250"/>
            <a:ext cx="1062355" cy="3733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5095">
              <a:lnSpc>
                <a:spcPct val="100000"/>
              </a:lnSpc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25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34"/>
              </a:spcBef>
            </a:pPr>
            <a:r>
              <a:rPr dirty="0" baseline="44444" sz="1500" spc="-1514">
                <a:latin typeface="Arial"/>
                <a:cs typeface="Arial"/>
              </a:rPr>
              <a:t></a:t>
            </a:r>
            <a:r>
              <a:rPr dirty="0" baseline="30555" sz="1500" spc="-179">
                <a:latin typeface="Arial"/>
                <a:cs typeface="Arial"/>
              </a:rPr>
              <a:t>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27777" sz="1050" spc="-120">
                <a:latin typeface="Lucida Sans Unicode"/>
                <a:cs typeface="Lucida Sans Unicode"/>
              </a:rPr>
              <a:t>2</a:t>
            </a:r>
            <a:r>
              <a:rPr dirty="0" baseline="27777" sz="1050" spc="7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5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19239" y="2359467"/>
            <a:ext cx="566420" cy="2533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2777" sz="1500" spc="-1514">
                <a:latin typeface="Arial"/>
                <a:cs typeface="Arial"/>
              </a:rPr>
              <a:t></a:t>
            </a:r>
            <a:r>
              <a:rPr dirty="0" baseline="-13888" sz="1500" spc="-179">
                <a:latin typeface="Arial"/>
                <a:cs typeface="Arial"/>
              </a:rPr>
              <a:t>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40" i="1">
                <a:latin typeface="Verdana"/>
                <a:cs typeface="Verdana"/>
              </a:rPr>
              <a:t>/</a:t>
            </a:r>
            <a:r>
              <a:rPr dirty="0" sz="1000" spc="-50"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19239" y="2541661"/>
            <a:ext cx="1062355" cy="3733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5095">
              <a:lnSpc>
                <a:spcPct val="100000"/>
              </a:lnSpc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25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34"/>
              </a:spcBef>
            </a:pPr>
            <a:r>
              <a:rPr dirty="0" baseline="44444" sz="1500" spc="-1514">
                <a:latin typeface="Arial"/>
                <a:cs typeface="Arial"/>
              </a:rPr>
              <a:t></a:t>
            </a:r>
            <a:r>
              <a:rPr dirty="0" baseline="30555" sz="1500" spc="-179">
                <a:latin typeface="Arial"/>
                <a:cs typeface="Arial"/>
              </a:rPr>
              <a:t>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27777" sz="1050" spc="-120">
                <a:latin typeface="Lucida Sans Unicode"/>
                <a:cs typeface="Lucida Sans Unicode"/>
              </a:rPr>
              <a:t>2</a:t>
            </a:r>
            <a:r>
              <a:rPr dirty="0" baseline="27777" sz="1050" spc="7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5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107107" y="2575520"/>
            <a:ext cx="25781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114">
                <a:latin typeface="Lucida Sans Unicode"/>
                <a:cs typeface="Lucida Sans Unicode"/>
              </a:rPr>
              <a:t>⇐</a:t>
            </a:r>
            <a:r>
              <a:rPr dirty="0" sz="1000" spc="55">
                <a:latin typeface="Lucida Sans Unicode"/>
                <a:cs typeface="Lucida Sans Unicode"/>
              </a:rPr>
              <a:t>⇒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627274" y="2308518"/>
            <a:ext cx="13779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120">
                <a:latin typeface="Arial"/>
                <a:cs typeface="Arial"/>
              </a:rPr>
              <a:t></a:t>
            </a:r>
            <a:endParaRPr sz="10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627160" y="2359467"/>
            <a:ext cx="566420" cy="2533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2777" sz="1500" spc="-1514">
                <a:latin typeface="Arial"/>
                <a:cs typeface="Arial"/>
              </a:rPr>
              <a:t></a:t>
            </a:r>
            <a:r>
              <a:rPr dirty="0" baseline="-13888" sz="1500" spc="-179">
                <a:latin typeface="Arial"/>
                <a:cs typeface="Arial"/>
              </a:rPr>
              <a:t>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40" i="1">
                <a:latin typeface="Verdana"/>
                <a:cs typeface="Verdana"/>
              </a:rPr>
              <a:t>/</a:t>
            </a:r>
            <a:r>
              <a:rPr dirty="0" sz="1000" spc="-50"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627160" y="2541661"/>
            <a:ext cx="1219835" cy="336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5095">
              <a:lnSpc>
                <a:spcPct val="100000"/>
              </a:lnSpc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25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34"/>
              </a:spcBef>
            </a:pPr>
            <a:r>
              <a:rPr dirty="0" baseline="44444" sz="1500" spc="-1514">
                <a:latin typeface="Arial"/>
                <a:cs typeface="Arial"/>
              </a:rPr>
              <a:t></a:t>
            </a:r>
            <a:r>
              <a:rPr dirty="0" baseline="30555" sz="1500" spc="-179">
                <a:latin typeface="Arial"/>
                <a:cs typeface="Arial"/>
              </a:rPr>
              <a:t>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>
                <a:latin typeface="Tahoma"/>
                <a:cs typeface="Tahoma"/>
              </a:rPr>
              <a:t>  </a:t>
            </a:r>
            <a:r>
              <a:rPr dirty="0" sz="1000" spc="5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>
                <a:latin typeface="Tahoma"/>
                <a:cs typeface="Tahoma"/>
              </a:rPr>
              <a:t>  </a:t>
            </a:r>
            <a:r>
              <a:rPr dirty="0" sz="1000" spc="55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40" i="1">
                <a:latin typeface="Verdana"/>
                <a:cs typeface="Verdana"/>
              </a:rPr>
              <a:t>/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40"/>
              <a:t>Agnese</a:t>
            </a:r>
            <a:r>
              <a:rPr dirty="0" spc="15"/>
              <a:t> </a:t>
            </a:r>
            <a:r>
              <a:rPr dirty="0" spc="-10"/>
              <a:t>Di</a:t>
            </a:r>
            <a:r>
              <a:rPr dirty="0" spc="15"/>
              <a:t> </a:t>
            </a:r>
            <a:r>
              <a:rPr dirty="0" spc="-30"/>
              <a:t>Castro</a:t>
            </a:r>
          </a:p>
        </p:txBody>
      </p:sp>
      <p:sp>
        <p:nvSpPr>
          <p:cNvPr id="34" name="object 3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0"/>
              <a:t>Es</a:t>
            </a:r>
            <a:r>
              <a:rPr dirty="0" spc="-5"/>
              <a:t>p</a:t>
            </a:r>
            <a:r>
              <a:rPr dirty="0" spc="-40"/>
              <a:t>onenziale</a:t>
            </a:r>
            <a:r>
              <a:rPr dirty="0" spc="15"/>
              <a:t> </a:t>
            </a:r>
            <a:r>
              <a:rPr dirty="0" spc="50"/>
              <a:t>&amp;</a:t>
            </a:r>
            <a:r>
              <a:rPr dirty="0" spc="15"/>
              <a:t> </a:t>
            </a:r>
            <a:r>
              <a:rPr dirty="0" spc="-25"/>
              <a:t>Log</a:t>
            </a:r>
            <a:r>
              <a:rPr dirty="0" spc="-40"/>
              <a:t>a</a:t>
            </a:r>
            <a:r>
              <a:rPr dirty="0" spc="-25"/>
              <a:t>ritmo:</a:t>
            </a:r>
            <a:r>
              <a:rPr dirty="0" spc="75"/>
              <a:t> </a:t>
            </a:r>
            <a:r>
              <a:rPr dirty="0" spc="-45"/>
              <a:t>p</a:t>
            </a:r>
            <a:r>
              <a:rPr dirty="0" spc="-40"/>
              <a:t>a</a:t>
            </a:r>
            <a:r>
              <a:rPr dirty="0" spc="-25"/>
              <a:t>rte</a:t>
            </a:r>
            <a:r>
              <a:rPr dirty="0" spc="15"/>
              <a:t> </a:t>
            </a:r>
            <a:r>
              <a:rPr dirty="0" spc="-55"/>
              <a:t>4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3458971" y="3367563"/>
            <a:ext cx="5473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25">
                <a:solidFill>
                  <a:srgbClr val="7A0000"/>
                </a:solidFill>
                <a:latin typeface="Lucida Sans Unicode"/>
                <a:cs typeface="Lucida Sans Unicode"/>
              </a:rPr>
              <a:t>Unitelma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Sapienza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FFF"/>
                </a:solidFill>
                <a:latin typeface="Lucida Sans Unicode"/>
                <a:cs typeface="Lucida Sans Unicode"/>
              </a:rPr>
              <a:t>25/34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9718" y="24034"/>
            <a:ext cx="40449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svolti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933310" y="1066342"/>
            <a:ext cx="2783840" cy="0"/>
          </a:xfrm>
          <a:custGeom>
            <a:avLst/>
            <a:gdLst/>
            <a:ahLst/>
            <a:cxnLst/>
            <a:rect l="l" t="t" r="r" b="b"/>
            <a:pathLst>
              <a:path w="2783840" h="0">
                <a:moveTo>
                  <a:pt x="0" y="0"/>
                </a:moveTo>
                <a:lnTo>
                  <a:pt x="2783560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034082" y="1003084"/>
            <a:ext cx="0" cy="127000"/>
          </a:xfrm>
          <a:custGeom>
            <a:avLst/>
            <a:gdLst/>
            <a:ahLst/>
            <a:cxnLst/>
            <a:rect l="l" t="t" r="r" b="b"/>
            <a:pathLst>
              <a:path w="0" h="127000">
                <a:moveTo>
                  <a:pt x="0" y="126530"/>
                </a:moveTo>
                <a:lnTo>
                  <a:pt x="0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287130" y="1003084"/>
            <a:ext cx="0" cy="443230"/>
          </a:xfrm>
          <a:custGeom>
            <a:avLst/>
            <a:gdLst/>
            <a:ahLst/>
            <a:cxnLst/>
            <a:rect l="l" t="t" r="r" b="b"/>
            <a:pathLst>
              <a:path w="0" h="443230">
                <a:moveTo>
                  <a:pt x="0" y="442836"/>
                </a:moveTo>
                <a:lnTo>
                  <a:pt x="0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540177" y="1003071"/>
            <a:ext cx="0" cy="316865"/>
          </a:xfrm>
          <a:custGeom>
            <a:avLst/>
            <a:gdLst/>
            <a:ahLst/>
            <a:cxnLst/>
            <a:rect l="l" t="t" r="r" b="b"/>
            <a:pathLst>
              <a:path w="0" h="316865">
                <a:moveTo>
                  <a:pt x="0" y="316318"/>
                </a:moveTo>
                <a:lnTo>
                  <a:pt x="0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793238" y="1003084"/>
            <a:ext cx="0" cy="189865"/>
          </a:xfrm>
          <a:custGeom>
            <a:avLst/>
            <a:gdLst/>
            <a:ahLst/>
            <a:cxnLst/>
            <a:rect l="l" t="t" r="r" b="b"/>
            <a:pathLst>
              <a:path w="0" h="189865">
                <a:moveTo>
                  <a:pt x="0" y="189788"/>
                </a:moveTo>
                <a:lnTo>
                  <a:pt x="0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046285" y="1003084"/>
            <a:ext cx="0" cy="443230"/>
          </a:xfrm>
          <a:custGeom>
            <a:avLst/>
            <a:gdLst/>
            <a:ahLst/>
            <a:cxnLst/>
            <a:rect l="l" t="t" r="r" b="b"/>
            <a:pathLst>
              <a:path w="0" h="443230">
                <a:moveTo>
                  <a:pt x="0" y="442836"/>
                </a:moveTo>
                <a:lnTo>
                  <a:pt x="0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793238" y="1192873"/>
            <a:ext cx="923925" cy="0"/>
          </a:xfrm>
          <a:custGeom>
            <a:avLst/>
            <a:gdLst/>
            <a:ahLst/>
            <a:cxnLst/>
            <a:rect l="l" t="t" r="r" b="b"/>
            <a:pathLst>
              <a:path w="923925" h="0">
                <a:moveTo>
                  <a:pt x="0" y="0"/>
                </a:moveTo>
                <a:lnTo>
                  <a:pt x="923632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540177" y="1319390"/>
            <a:ext cx="1177290" cy="0"/>
          </a:xfrm>
          <a:custGeom>
            <a:avLst/>
            <a:gdLst/>
            <a:ahLst/>
            <a:cxnLst/>
            <a:rect l="l" t="t" r="r" b="b"/>
            <a:pathLst>
              <a:path w="1177289" h="0">
                <a:moveTo>
                  <a:pt x="0" y="0"/>
                </a:moveTo>
                <a:lnTo>
                  <a:pt x="1176693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046285" y="1445920"/>
            <a:ext cx="671195" cy="0"/>
          </a:xfrm>
          <a:custGeom>
            <a:avLst/>
            <a:gdLst/>
            <a:ahLst/>
            <a:cxnLst/>
            <a:rect l="l" t="t" r="r" b="b"/>
            <a:pathLst>
              <a:path w="671195" h="0">
                <a:moveTo>
                  <a:pt x="0" y="0"/>
                </a:moveTo>
                <a:lnTo>
                  <a:pt x="670585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933310" y="1445920"/>
            <a:ext cx="1353820" cy="0"/>
          </a:xfrm>
          <a:custGeom>
            <a:avLst/>
            <a:gdLst/>
            <a:ahLst/>
            <a:cxnLst/>
            <a:rect l="l" t="t" r="r" b="b"/>
            <a:pathLst>
              <a:path w="1353820" h="0">
                <a:moveTo>
                  <a:pt x="0" y="0"/>
                </a:moveTo>
                <a:lnTo>
                  <a:pt x="1353820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780129" y="1066342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906659" y="1066342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033177" y="1066342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553732" y="1066342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680250" y="1066342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806780" y="1066342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2008720" y="885757"/>
            <a:ext cx="566420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214629" algn="l"/>
                <a:tab pos="506095" algn="l"/>
              </a:tabLst>
            </a:pPr>
            <a:r>
              <a:rPr dirty="0" sz="700" spc="-80">
                <a:latin typeface="Lucida Sans Unicode"/>
                <a:cs typeface="Lucida Sans Unicode"/>
              </a:rPr>
              <a:t>0</a:t>
            </a:r>
            <a:r>
              <a:rPr dirty="0" sz="700" spc="-80">
                <a:latin typeface="Lucida Sans Unicode"/>
                <a:cs typeface="Lucida Sans Unicode"/>
              </a:rPr>
              <a:t>	</a:t>
            </a:r>
            <a:r>
              <a:rPr dirty="0" sz="700" spc="-80">
                <a:latin typeface="Lucida Sans Unicode"/>
                <a:cs typeface="Lucida Sans Unicode"/>
              </a:rPr>
              <a:t>1</a:t>
            </a:r>
            <a:r>
              <a:rPr dirty="0" sz="700" spc="40" i="1">
                <a:latin typeface="Trebuchet MS"/>
                <a:cs typeface="Trebuchet MS"/>
              </a:rPr>
              <a:t>/</a:t>
            </a:r>
            <a:r>
              <a:rPr dirty="0" sz="700" spc="-80">
                <a:latin typeface="Lucida Sans Unicode"/>
                <a:cs typeface="Lucida Sans Unicode"/>
              </a:rPr>
              <a:t>2</a:t>
            </a:r>
            <a:r>
              <a:rPr dirty="0" sz="700" spc="-80">
                <a:latin typeface="Lucida Sans Unicode"/>
                <a:cs typeface="Lucida Sans Unicode"/>
              </a:rPr>
              <a:t>	</a:t>
            </a:r>
            <a:r>
              <a:rPr dirty="0" sz="700" spc="-80">
                <a:latin typeface="Lucida Sans Unicode"/>
                <a:cs typeface="Lucida Sans Unicode"/>
              </a:rPr>
              <a:t>1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717289" y="885757"/>
            <a:ext cx="36385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03530" algn="l"/>
              </a:tabLst>
            </a:pPr>
            <a:r>
              <a:rPr dirty="0" sz="700" spc="-80">
                <a:latin typeface="Lucida Sans Unicode"/>
                <a:cs typeface="Lucida Sans Unicode"/>
              </a:rPr>
              <a:t>3</a:t>
            </a:r>
            <a:r>
              <a:rPr dirty="0" sz="700" spc="40" i="1">
                <a:latin typeface="Trebuchet MS"/>
                <a:cs typeface="Trebuchet MS"/>
              </a:rPr>
              <a:t>/</a:t>
            </a:r>
            <a:r>
              <a:rPr dirty="0" sz="700" spc="-80">
                <a:latin typeface="Lucida Sans Unicode"/>
                <a:cs typeface="Lucida Sans Unicode"/>
              </a:rPr>
              <a:t>2</a:t>
            </a:r>
            <a:r>
              <a:rPr dirty="0" sz="700" spc="-80">
                <a:latin typeface="Lucida Sans Unicode"/>
                <a:cs typeface="Lucida Sans Unicode"/>
              </a:rPr>
              <a:t>	</a:t>
            </a:r>
            <a:r>
              <a:rPr dirty="0" sz="700" spc="-80">
                <a:solidFill>
                  <a:srgbClr val="FF0000"/>
                </a:solidFill>
                <a:latin typeface="Lucida Sans Unicode"/>
                <a:cs typeface="Lucida Sans Unicode"/>
              </a:rPr>
              <a:t>2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40"/>
              <a:t>Agnese</a:t>
            </a:r>
            <a:r>
              <a:rPr dirty="0" spc="15"/>
              <a:t> </a:t>
            </a:r>
            <a:r>
              <a:rPr dirty="0" spc="-10"/>
              <a:t>Di</a:t>
            </a:r>
            <a:r>
              <a:rPr dirty="0" spc="15"/>
              <a:t> </a:t>
            </a:r>
            <a:r>
              <a:rPr dirty="0" spc="-30"/>
              <a:t>Castro</a:t>
            </a:r>
          </a:p>
        </p:txBody>
      </p:sp>
      <p:sp>
        <p:nvSpPr>
          <p:cNvPr id="27" name="object 27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0"/>
              <a:t>Es</a:t>
            </a:r>
            <a:r>
              <a:rPr dirty="0" spc="-5"/>
              <a:t>p</a:t>
            </a:r>
            <a:r>
              <a:rPr dirty="0" spc="-40"/>
              <a:t>onenziale</a:t>
            </a:r>
            <a:r>
              <a:rPr dirty="0" spc="15"/>
              <a:t> </a:t>
            </a:r>
            <a:r>
              <a:rPr dirty="0" spc="50"/>
              <a:t>&amp;</a:t>
            </a:r>
            <a:r>
              <a:rPr dirty="0" spc="15"/>
              <a:t> </a:t>
            </a:r>
            <a:r>
              <a:rPr dirty="0" spc="-25"/>
              <a:t>Log</a:t>
            </a:r>
            <a:r>
              <a:rPr dirty="0" spc="-40"/>
              <a:t>a</a:t>
            </a:r>
            <a:r>
              <a:rPr dirty="0" spc="-25"/>
              <a:t>ritmo:</a:t>
            </a:r>
            <a:r>
              <a:rPr dirty="0" spc="75"/>
              <a:t> </a:t>
            </a:r>
            <a:r>
              <a:rPr dirty="0" spc="-35"/>
              <a:t>p</a:t>
            </a:r>
            <a:r>
              <a:rPr dirty="0" spc="-50"/>
              <a:t>a</a:t>
            </a:r>
            <a:r>
              <a:rPr dirty="0" spc="-25"/>
              <a:t>rte</a:t>
            </a:r>
            <a:r>
              <a:rPr dirty="0" spc="15"/>
              <a:t> </a:t>
            </a:r>
            <a:r>
              <a:rPr dirty="0" spc="-55"/>
              <a:t>4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3458971" y="3367563"/>
            <a:ext cx="5473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25">
                <a:solidFill>
                  <a:srgbClr val="7A0000"/>
                </a:solidFill>
                <a:latin typeface="Lucida Sans Unicode"/>
                <a:cs typeface="Lucida Sans Unicode"/>
              </a:rPr>
              <a:t>Unitelma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Sapienza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FFF"/>
                </a:solidFill>
                <a:latin typeface="Lucida Sans Unicode"/>
                <a:cs typeface="Lucida Sans Unicode"/>
              </a:rPr>
              <a:t>26/34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9718" y="24034"/>
            <a:ext cx="40449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svolti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933310" y="1066342"/>
            <a:ext cx="2783840" cy="0"/>
          </a:xfrm>
          <a:custGeom>
            <a:avLst/>
            <a:gdLst/>
            <a:ahLst/>
            <a:cxnLst/>
            <a:rect l="l" t="t" r="r" b="b"/>
            <a:pathLst>
              <a:path w="2783840" h="0">
                <a:moveTo>
                  <a:pt x="0" y="0"/>
                </a:moveTo>
                <a:lnTo>
                  <a:pt x="2783560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034082" y="1003084"/>
            <a:ext cx="0" cy="127000"/>
          </a:xfrm>
          <a:custGeom>
            <a:avLst/>
            <a:gdLst/>
            <a:ahLst/>
            <a:cxnLst/>
            <a:rect l="l" t="t" r="r" b="b"/>
            <a:pathLst>
              <a:path w="0" h="127000">
                <a:moveTo>
                  <a:pt x="0" y="126530"/>
                </a:moveTo>
                <a:lnTo>
                  <a:pt x="0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287130" y="1003084"/>
            <a:ext cx="0" cy="443230"/>
          </a:xfrm>
          <a:custGeom>
            <a:avLst/>
            <a:gdLst/>
            <a:ahLst/>
            <a:cxnLst/>
            <a:rect l="l" t="t" r="r" b="b"/>
            <a:pathLst>
              <a:path w="0" h="443230">
                <a:moveTo>
                  <a:pt x="0" y="442836"/>
                </a:moveTo>
                <a:lnTo>
                  <a:pt x="0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540177" y="1003071"/>
            <a:ext cx="0" cy="316865"/>
          </a:xfrm>
          <a:custGeom>
            <a:avLst/>
            <a:gdLst/>
            <a:ahLst/>
            <a:cxnLst/>
            <a:rect l="l" t="t" r="r" b="b"/>
            <a:pathLst>
              <a:path w="0" h="316865">
                <a:moveTo>
                  <a:pt x="0" y="316318"/>
                </a:moveTo>
                <a:lnTo>
                  <a:pt x="0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793238" y="1003084"/>
            <a:ext cx="0" cy="189865"/>
          </a:xfrm>
          <a:custGeom>
            <a:avLst/>
            <a:gdLst/>
            <a:ahLst/>
            <a:cxnLst/>
            <a:rect l="l" t="t" r="r" b="b"/>
            <a:pathLst>
              <a:path w="0" h="189865">
                <a:moveTo>
                  <a:pt x="0" y="189788"/>
                </a:moveTo>
                <a:lnTo>
                  <a:pt x="0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046285" y="1003084"/>
            <a:ext cx="0" cy="443230"/>
          </a:xfrm>
          <a:custGeom>
            <a:avLst/>
            <a:gdLst/>
            <a:ahLst/>
            <a:cxnLst/>
            <a:rect l="l" t="t" r="r" b="b"/>
            <a:pathLst>
              <a:path w="0" h="443230">
                <a:moveTo>
                  <a:pt x="0" y="442836"/>
                </a:moveTo>
                <a:lnTo>
                  <a:pt x="0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793238" y="1192873"/>
            <a:ext cx="923925" cy="0"/>
          </a:xfrm>
          <a:custGeom>
            <a:avLst/>
            <a:gdLst/>
            <a:ahLst/>
            <a:cxnLst/>
            <a:rect l="l" t="t" r="r" b="b"/>
            <a:pathLst>
              <a:path w="923925" h="0">
                <a:moveTo>
                  <a:pt x="0" y="0"/>
                </a:moveTo>
                <a:lnTo>
                  <a:pt x="923632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540177" y="1319390"/>
            <a:ext cx="1177290" cy="0"/>
          </a:xfrm>
          <a:custGeom>
            <a:avLst/>
            <a:gdLst/>
            <a:ahLst/>
            <a:cxnLst/>
            <a:rect l="l" t="t" r="r" b="b"/>
            <a:pathLst>
              <a:path w="1177289" h="0">
                <a:moveTo>
                  <a:pt x="0" y="0"/>
                </a:moveTo>
                <a:lnTo>
                  <a:pt x="1176693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046285" y="1445920"/>
            <a:ext cx="671195" cy="0"/>
          </a:xfrm>
          <a:custGeom>
            <a:avLst/>
            <a:gdLst/>
            <a:ahLst/>
            <a:cxnLst/>
            <a:rect l="l" t="t" r="r" b="b"/>
            <a:pathLst>
              <a:path w="671195" h="0">
                <a:moveTo>
                  <a:pt x="0" y="0"/>
                </a:moveTo>
                <a:lnTo>
                  <a:pt x="670585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933310" y="1445920"/>
            <a:ext cx="1353820" cy="0"/>
          </a:xfrm>
          <a:custGeom>
            <a:avLst/>
            <a:gdLst/>
            <a:ahLst/>
            <a:cxnLst/>
            <a:rect l="l" t="t" r="r" b="b"/>
            <a:pathLst>
              <a:path w="1353820" h="0">
                <a:moveTo>
                  <a:pt x="0" y="0"/>
                </a:moveTo>
                <a:lnTo>
                  <a:pt x="1353820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780129" y="1066342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906659" y="1066342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033177" y="1066342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553732" y="1066342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680250" y="1066342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806780" y="1066342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2008720" y="885757"/>
            <a:ext cx="566420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214629" algn="l"/>
                <a:tab pos="506095" algn="l"/>
              </a:tabLst>
            </a:pPr>
            <a:r>
              <a:rPr dirty="0" sz="700" spc="-80">
                <a:latin typeface="Lucida Sans Unicode"/>
                <a:cs typeface="Lucida Sans Unicode"/>
              </a:rPr>
              <a:t>0</a:t>
            </a:r>
            <a:r>
              <a:rPr dirty="0" sz="700" spc="-80">
                <a:latin typeface="Lucida Sans Unicode"/>
                <a:cs typeface="Lucida Sans Unicode"/>
              </a:rPr>
              <a:t>	</a:t>
            </a:r>
            <a:r>
              <a:rPr dirty="0" sz="700" spc="-80">
                <a:latin typeface="Lucida Sans Unicode"/>
                <a:cs typeface="Lucida Sans Unicode"/>
              </a:rPr>
              <a:t>1</a:t>
            </a:r>
            <a:r>
              <a:rPr dirty="0" sz="700" spc="40" i="1">
                <a:latin typeface="Trebuchet MS"/>
                <a:cs typeface="Trebuchet MS"/>
              </a:rPr>
              <a:t>/</a:t>
            </a:r>
            <a:r>
              <a:rPr dirty="0" sz="700" spc="-80">
                <a:latin typeface="Lucida Sans Unicode"/>
                <a:cs typeface="Lucida Sans Unicode"/>
              </a:rPr>
              <a:t>2</a:t>
            </a:r>
            <a:r>
              <a:rPr dirty="0" sz="700" spc="-80">
                <a:latin typeface="Lucida Sans Unicode"/>
                <a:cs typeface="Lucida Sans Unicode"/>
              </a:rPr>
              <a:t>	</a:t>
            </a:r>
            <a:r>
              <a:rPr dirty="0" sz="700" spc="-80">
                <a:latin typeface="Lucida Sans Unicode"/>
                <a:cs typeface="Lucida Sans Unicode"/>
              </a:rPr>
              <a:t>1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717289" y="885757"/>
            <a:ext cx="36385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03530" algn="l"/>
              </a:tabLst>
            </a:pPr>
            <a:r>
              <a:rPr dirty="0" sz="700" spc="-80">
                <a:latin typeface="Lucida Sans Unicode"/>
                <a:cs typeface="Lucida Sans Unicode"/>
              </a:rPr>
              <a:t>3</a:t>
            </a:r>
            <a:r>
              <a:rPr dirty="0" sz="700" spc="40" i="1">
                <a:latin typeface="Trebuchet MS"/>
                <a:cs typeface="Trebuchet MS"/>
              </a:rPr>
              <a:t>/</a:t>
            </a:r>
            <a:r>
              <a:rPr dirty="0" sz="700" spc="-80">
                <a:latin typeface="Lucida Sans Unicode"/>
                <a:cs typeface="Lucida Sans Unicode"/>
              </a:rPr>
              <a:t>2</a:t>
            </a:r>
            <a:r>
              <a:rPr dirty="0" sz="700" spc="-80">
                <a:latin typeface="Lucida Sans Unicode"/>
                <a:cs typeface="Lucida Sans Unicode"/>
              </a:rPr>
              <a:t>	</a:t>
            </a:r>
            <a:r>
              <a:rPr dirty="0" sz="700" spc="-80">
                <a:solidFill>
                  <a:srgbClr val="FF0000"/>
                </a:solidFill>
                <a:latin typeface="Lucida Sans Unicode"/>
                <a:cs typeface="Lucida Sans Unicode"/>
              </a:rPr>
              <a:t>2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13830" y="1733141"/>
            <a:ext cx="2371725" cy="431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dunque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dise</a:t>
            </a:r>
            <a:r>
              <a:rPr dirty="0" sz="1000" spc="-50">
                <a:latin typeface="Tahoma"/>
                <a:cs typeface="Tahoma"/>
              </a:rPr>
              <a:t>q</a:t>
            </a:r>
            <a:r>
              <a:rPr dirty="0" sz="1000" spc="-40">
                <a:latin typeface="Tahoma"/>
                <a:cs typeface="Tahoma"/>
              </a:rPr>
              <a:t>uazione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verificata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70">
                <a:latin typeface="Tahoma"/>
                <a:cs typeface="Tahoma"/>
              </a:rPr>
              <a:t>s</a:t>
            </a:r>
            <a:r>
              <a:rPr dirty="0" sz="1000" spc="-85">
                <a:latin typeface="Tahoma"/>
                <a:cs typeface="Tahoma"/>
              </a:rPr>
              <a:t>e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850">
              <a:latin typeface="Times New Roman"/>
              <a:cs typeface="Times New Roman"/>
            </a:endParaRPr>
          </a:p>
          <a:p>
            <a:pPr algn="r" marR="5080">
              <a:lnSpc>
                <a:spcPct val="100000"/>
              </a:lnSpc>
            </a:pPr>
            <a:r>
              <a:rPr dirty="0" sz="1000" spc="25" i="1">
                <a:solidFill>
                  <a:srgbClr val="FF0000"/>
                </a:solidFill>
                <a:latin typeface="Calibri"/>
                <a:cs typeface="Calibri"/>
              </a:rPr>
              <a:t>x</a:t>
            </a:r>
            <a:r>
              <a:rPr dirty="0" sz="1000" spc="25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 spc="-85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 spc="-50" i="1">
                <a:solidFill>
                  <a:srgbClr val="FF0000"/>
                </a:solidFill>
                <a:latin typeface="Verdana"/>
                <a:cs typeface="Verdana"/>
              </a:rPr>
              <a:t>&gt;</a:t>
            </a:r>
            <a:r>
              <a:rPr dirty="0" sz="1000" spc="-75" i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2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40"/>
              <a:t>Agnese</a:t>
            </a:r>
            <a:r>
              <a:rPr dirty="0" spc="15"/>
              <a:t> </a:t>
            </a:r>
            <a:r>
              <a:rPr dirty="0" spc="-10"/>
              <a:t>Di</a:t>
            </a:r>
            <a:r>
              <a:rPr dirty="0" spc="15"/>
              <a:t> </a:t>
            </a:r>
            <a:r>
              <a:rPr dirty="0" spc="-30"/>
              <a:t>Castro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0"/>
              <a:t>Es</a:t>
            </a:r>
            <a:r>
              <a:rPr dirty="0" spc="-5"/>
              <a:t>p</a:t>
            </a:r>
            <a:r>
              <a:rPr dirty="0" spc="-40"/>
              <a:t>onenziale</a:t>
            </a:r>
            <a:r>
              <a:rPr dirty="0" spc="15"/>
              <a:t> </a:t>
            </a:r>
            <a:r>
              <a:rPr dirty="0" spc="50"/>
              <a:t>&amp;</a:t>
            </a:r>
            <a:r>
              <a:rPr dirty="0" spc="15"/>
              <a:t> </a:t>
            </a:r>
            <a:r>
              <a:rPr dirty="0" spc="-25"/>
              <a:t>Log</a:t>
            </a:r>
            <a:r>
              <a:rPr dirty="0" spc="-40"/>
              <a:t>a</a:t>
            </a:r>
            <a:r>
              <a:rPr dirty="0" spc="-25"/>
              <a:t>ritmo:</a:t>
            </a:r>
            <a:r>
              <a:rPr dirty="0" spc="75"/>
              <a:t> </a:t>
            </a:r>
            <a:r>
              <a:rPr dirty="0" spc="-35"/>
              <a:t>p</a:t>
            </a:r>
            <a:r>
              <a:rPr dirty="0" spc="-50"/>
              <a:t>a</a:t>
            </a:r>
            <a:r>
              <a:rPr dirty="0" spc="-25"/>
              <a:t>rte</a:t>
            </a:r>
            <a:r>
              <a:rPr dirty="0" spc="15"/>
              <a:t> </a:t>
            </a:r>
            <a:r>
              <a:rPr dirty="0" spc="-55"/>
              <a:t>4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3458971" y="3367563"/>
            <a:ext cx="5473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25">
                <a:solidFill>
                  <a:srgbClr val="7A0000"/>
                </a:solidFill>
                <a:latin typeface="Lucida Sans Unicode"/>
                <a:cs typeface="Lucida Sans Unicode"/>
              </a:rPr>
              <a:t>Unitelma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Sapienza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FFF"/>
                </a:solidFill>
                <a:latin typeface="Lucida Sans Unicode"/>
                <a:cs typeface="Lucida Sans Unicode"/>
              </a:rPr>
              <a:t>26/34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9718" y="24034"/>
            <a:ext cx="40449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svolti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76106" rIns="0" bIns="0" rtlCol="0" vert="horz">
            <a:spAutoFit/>
          </a:bodyPr>
          <a:lstStyle/>
          <a:p>
            <a:pPr marL="31115">
              <a:lnSpc>
                <a:spcPct val="100000"/>
              </a:lnSpc>
            </a:pPr>
            <a:r>
              <a:rPr dirty="0" sz="1000" spc="-50">
                <a:solidFill>
                  <a:srgbClr val="007F00"/>
                </a:solidFill>
              </a:rPr>
              <a:t>Esercizio</a:t>
            </a:r>
            <a:endParaRPr sz="1000"/>
          </a:p>
        </p:txBody>
      </p:sp>
      <p:sp>
        <p:nvSpPr>
          <p:cNvPr id="5" name="object 5"/>
          <p:cNvSpPr/>
          <p:nvPr/>
        </p:nvSpPr>
        <p:spPr>
          <a:xfrm>
            <a:off x="75729" y="395883"/>
            <a:ext cx="4456607" cy="1016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468835" y="882548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77330" y="933348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308113"/>
            <a:ext cx="50800" cy="58713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371614"/>
            <a:ext cx="50800" cy="52363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5729" y="478459"/>
            <a:ext cx="4457065" cy="467995"/>
          </a:xfrm>
          <a:custGeom>
            <a:avLst/>
            <a:gdLst/>
            <a:ahLst/>
            <a:cxnLst/>
            <a:rect l="l" t="t" r="r" b="b"/>
            <a:pathLst>
              <a:path w="4457065" h="467994">
                <a:moveTo>
                  <a:pt x="4456606" y="0"/>
                </a:moveTo>
                <a:lnTo>
                  <a:pt x="0" y="0"/>
                </a:lnTo>
                <a:lnTo>
                  <a:pt x="0" y="416789"/>
                </a:lnTo>
                <a:lnTo>
                  <a:pt x="16636" y="454303"/>
                </a:lnTo>
                <a:lnTo>
                  <a:pt x="4405806" y="467589"/>
                </a:lnTo>
                <a:lnTo>
                  <a:pt x="4420049" y="465544"/>
                </a:lnTo>
                <a:lnTo>
                  <a:pt x="4451170" y="439585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358914"/>
            <a:ext cx="0" cy="555625"/>
          </a:xfrm>
          <a:custGeom>
            <a:avLst/>
            <a:gdLst/>
            <a:ahLst/>
            <a:cxnLst/>
            <a:rect l="l" t="t" r="r" b="b"/>
            <a:pathLst>
              <a:path w="0" h="555625">
                <a:moveTo>
                  <a:pt x="0" y="555384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34621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33351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32081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301763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13830" y="496453"/>
            <a:ext cx="3008630" cy="4394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0">
                <a:latin typeface="Tahoma"/>
                <a:cs typeface="Tahoma"/>
              </a:rPr>
              <a:t>Risolvere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seguente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disequazione: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850">
              <a:latin typeface="Times New Roman"/>
              <a:cs typeface="Times New Roman"/>
            </a:endParaRPr>
          </a:p>
          <a:p>
            <a:pPr marL="1384300">
              <a:lnSpc>
                <a:spcPct val="100000"/>
              </a:lnSpc>
            </a:pP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lo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g</a:t>
            </a:r>
            <a:r>
              <a:rPr dirty="0" baseline="-19841" sz="1050" spc="-120">
                <a:solidFill>
                  <a:srgbClr val="0000FF"/>
                </a:solidFill>
                <a:latin typeface="Lucida Sans Unicode"/>
                <a:cs typeface="Lucida Sans Unicode"/>
              </a:rPr>
              <a:t>1</a:t>
            </a:r>
            <a:r>
              <a:rPr dirty="0" baseline="-19841" sz="1050" spc="-44">
                <a:solidFill>
                  <a:srgbClr val="0000FF"/>
                </a:solidFill>
                <a:latin typeface="Lucida Sans Unicode"/>
                <a:cs typeface="Lucida Sans Unicode"/>
              </a:rPr>
              <a:t>0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(</a:t>
            </a:r>
            <a:r>
              <a:rPr dirty="0" sz="1000" spc="25" i="1">
                <a:solidFill>
                  <a:srgbClr val="0000FF"/>
                </a:solidFill>
                <a:latin typeface="Calibri"/>
                <a:cs typeface="Calibri"/>
              </a:rPr>
              <a:t>x</a:t>
            </a:r>
            <a:r>
              <a:rPr dirty="0" sz="1000" spc="-135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baseline="31746" sz="1050" spc="-120">
                <a:solidFill>
                  <a:srgbClr val="0000FF"/>
                </a:solidFill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40">
                <a:solidFill>
                  <a:srgbClr val="0000FF"/>
                </a:solidFill>
                <a:latin typeface="Tahoma"/>
                <a:cs typeface="Tahoma"/>
              </a:rPr>
              <a:t>+</a:t>
            </a:r>
            <a:r>
              <a:rPr dirty="0" sz="1000" spc="-95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0000FF"/>
                </a:solidFill>
                <a:latin typeface="Tahoma"/>
                <a:cs typeface="Tahoma"/>
              </a:rPr>
              <a:t>1)</a:t>
            </a:r>
            <a:r>
              <a:rPr dirty="0" sz="1000" spc="-4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50" i="1">
                <a:solidFill>
                  <a:srgbClr val="0000FF"/>
                </a:solidFill>
                <a:latin typeface="Verdana"/>
                <a:cs typeface="Verdana"/>
              </a:rPr>
              <a:t>&gt;</a:t>
            </a:r>
            <a:r>
              <a:rPr dirty="0" sz="1000" spc="-75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lo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g</a:t>
            </a:r>
            <a:r>
              <a:rPr dirty="0" baseline="-19841" sz="1050" spc="-120">
                <a:solidFill>
                  <a:srgbClr val="0000FF"/>
                </a:solidFill>
                <a:latin typeface="Lucida Sans Unicode"/>
                <a:cs typeface="Lucida Sans Unicode"/>
              </a:rPr>
              <a:t>1</a:t>
            </a:r>
            <a:r>
              <a:rPr dirty="0" baseline="-19841" sz="1050" spc="-44">
                <a:solidFill>
                  <a:srgbClr val="0000FF"/>
                </a:solidFill>
                <a:latin typeface="Lucida Sans Unicode"/>
                <a:cs typeface="Lucida Sans Unicode"/>
              </a:rPr>
              <a:t>0</a:t>
            </a:r>
            <a:r>
              <a:rPr dirty="0" sz="1000" spc="-25">
                <a:solidFill>
                  <a:srgbClr val="0000FF"/>
                </a:solidFill>
                <a:latin typeface="Tahoma"/>
                <a:cs typeface="Tahoma"/>
              </a:rPr>
              <a:t>(2</a:t>
            </a:r>
            <a:r>
              <a:rPr dirty="0" sz="1000" spc="25" i="1">
                <a:solidFill>
                  <a:srgbClr val="0000FF"/>
                </a:solidFill>
                <a:latin typeface="Calibri"/>
                <a:cs typeface="Calibri"/>
              </a:rPr>
              <a:t>x</a:t>
            </a:r>
            <a:r>
              <a:rPr dirty="0" sz="1000" spc="85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 spc="40">
                <a:solidFill>
                  <a:srgbClr val="0000FF"/>
                </a:solidFill>
                <a:latin typeface="Tahoma"/>
                <a:cs typeface="Tahoma"/>
              </a:rPr>
              <a:t>+</a:t>
            </a:r>
            <a:r>
              <a:rPr dirty="0" sz="1000" spc="-95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0000FF"/>
                </a:solidFill>
                <a:latin typeface="Tahoma"/>
                <a:cs typeface="Tahoma"/>
              </a:rPr>
              <a:t>4)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40"/>
              <a:t>Agnese</a:t>
            </a:r>
            <a:r>
              <a:rPr dirty="0" spc="15"/>
              <a:t> </a:t>
            </a:r>
            <a:r>
              <a:rPr dirty="0" spc="-10"/>
              <a:t>Di</a:t>
            </a:r>
            <a:r>
              <a:rPr dirty="0" spc="15"/>
              <a:t> </a:t>
            </a:r>
            <a:r>
              <a:rPr dirty="0" spc="-30"/>
              <a:t>Castro</a:t>
            </a:r>
          </a:p>
        </p:txBody>
      </p:sp>
      <p:sp>
        <p:nvSpPr>
          <p:cNvPr id="23" name="object 23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0"/>
              <a:t>Es</a:t>
            </a:r>
            <a:r>
              <a:rPr dirty="0" spc="-5"/>
              <a:t>p</a:t>
            </a:r>
            <a:r>
              <a:rPr dirty="0" spc="-40"/>
              <a:t>onenziale</a:t>
            </a:r>
            <a:r>
              <a:rPr dirty="0" spc="15"/>
              <a:t> </a:t>
            </a:r>
            <a:r>
              <a:rPr dirty="0" spc="50"/>
              <a:t>&amp;</a:t>
            </a:r>
            <a:r>
              <a:rPr dirty="0" spc="15"/>
              <a:t> </a:t>
            </a:r>
            <a:r>
              <a:rPr dirty="0" spc="-25"/>
              <a:t>Log</a:t>
            </a:r>
            <a:r>
              <a:rPr dirty="0" spc="-40"/>
              <a:t>a</a:t>
            </a:r>
            <a:r>
              <a:rPr dirty="0" spc="-25"/>
              <a:t>ritmo:</a:t>
            </a:r>
            <a:r>
              <a:rPr dirty="0" spc="75"/>
              <a:t> </a:t>
            </a:r>
            <a:r>
              <a:rPr dirty="0" spc="-35"/>
              <a:t>p</a:t>
            </a:r>
            <a:r>
              <a:rPr dirty="0" spc="-50"/>
              <a:t>a</a:t>
            </a:r>
            <a:r>
              <a:rPr dirty="0" spc="-25"/>
              <a:t>rte</a:t>
            </a:r>
            <a:r>
              <a:rPr dirty="0" spc="15"/>
              <a:t> </a:t>
            </a:r>
            <a:r>
              <a:rPr dirty="0" spc="-55"/>
              <a:t>4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3458971" y="3367563"/>
            <a:ext cx="5473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25">
                <a:solidFill>
                  <a:srgbClr val="7A0000"/>
                </a:solidFill>
                <a:latin typeface="Lucida Sans Unicode"/>
                <a:cs typeface="Lucida Sans Unicode"/>
              </a:rPr>
              <a:t>Unitelma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Sapienza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FFF"/>
                </a:solidFill>
                <a:latin typeface="Lucida Sans Unicode"/>
                <a:cs typeface="Lucida Sans Unicode"/>
              </a:rPr>
              <a:t>27/34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4974" y="24034"/>
            <a:ext cx="73406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</a:rPr>
              <a:t>Disequazioni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50">
                <a:solidFill>
                  <a:srgbClr val="7A0000"/>
                </a:solidFill>
                <a:latin typeface="Lucida Sans Unicode"/>
                <a:cs typeface="Lucida Sans Unicode"/>
              </a:rPr>
              <a:t>es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</a:rPr>
              <a:t>p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</a:rPr>
              <a:t>onenziali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40"/>
              <a:t>Disequazioni</a:t>
            </a:r>
            <a:r>
              <a:rPr dirty="0" spc="135"/>
              <a:t> </a:t>
            </a:r>
            <a:r>
              <a:rPr dirty="0" spc="-95"/>
              <a:t>es</a:t>
            </a:r>
            <a:r>
              <a:rPr dirty="0" spc="-65"/>
              <a:t>p</a:t>
            </a:r>
            <a:r>
              <a:rPr dirty="0" spc="-40"/>
              <a:t>onenziali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75297" y="1028255"/>
            <a:ext cx="1518920" cy="193675"/>
          </a:xfrm>
          <a:prstGeom prst="rect">
            <a:avLst/>
          </a:prstGeom>
          <a:ln w="5054">
            <a:solidFill>
              <a:srgbClr val="0000FF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37465">
              <a:lnSpc>
                <a:spcPct val="100000"/>
              </a:lnSpc>
              <a:tabLst>
                <a:tab pos="704850" algn="l"/>
              </a:tabLst>
            </a:pPr>
            <a:r>
              <a:rPr dirty="0" sz="1000" spc="-30" i="1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dirty="0" baseline="27777" sz="1050" spc="-22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baseline="27777" sz="1050" i="1">
                <a:solidFill>
                  <a:srgbClr val="0000FF"/>
                </a:solidFill>
                <a:latin typeface="Arial"/>
                <a:cs typeface="Arial"/>
              </a:rPr>
              <a:t>  </a:t>
            </a:r>
            <a:r>
              <a:rPr dirty="0" sz="1000" spc="-50" i="1">
                <a:solidFill>
                  <a:srgbClr val="0000FF"/>
                </a:solidFill>
                <a:latin typeface="Verdana"/>
                <a:cs typeface="Verdana"/>
              </a:rPr>
              <a:t>&gt;</a:t>
            </a:r>
            <a:r>
              <a:rPr dirty="0" sz="1000" spc="-75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spc="30" i="1">
                <a:solidFill>
                  <a:srgbClr val="0000FF"/>
                </a:solidFill>
                <a:latin typeface="Calibri"/>
                <a:cs typeface="Calibri"/>
              </a:rPr>
              <a:t>b</a:t>
            </a:r>
            <a:r>
              <a:rPr dirty="0" sz="1000" spc="-95" i="1">
                <a:solidFill>
                  <a:srgbClr val="0000FF"/>
                </a:solidFill>
                <a:latin typeface="Verdana"/>
                <a:cs typeface="Verdana"/>
              </a:rPr>
              <a:t>,</a:t>
            </a:r>
            <a:r>
              <a:rPr dirty="0" sz="1000" i="1">
                <a:solidFill>
                  <a:srgbClr val="0000FF"/>
                </a:solidFill>
                <a:latin typeface="Verdana"/>
                <a:cs typeface="Verdana"/>
              </a:rPr>
              <a:t>	</a:t>
            </a:r>
            <a:r>
              <a:rPr dirty="0" sz="1000" spc="-40" i="1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dirty="0" sz="1000" spc="60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 spc="-50" i="1">
                <a:solidFill>
                  <a:srgbClr val="0000FF"/>
                </a:solidFill>
                <a:latin typeface="Verdana"/>
                <a:cs typeface="Verdana"/>
              </a:rPr>
              <a:t>&gt;</a:t>
            </a:r>
            <a:r>
              <a:rPr dirty="0" sz="1000" spc="-75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0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13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85">
                <a:solidFill>
                  <a:srgbClr val="0000FF"/>
                </a:solidFill>
                <a:latin typeface="Tahoma"/>
                <a:cs typeface="Tahoma"/>
              </a:rPr>
              <a:t>e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13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40" i="1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dirty="0" sz="1000" spc="60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 spc="-20">
                <a:solidFill>
                  <a:srgbClr val="0000FF"/>
                </a:solidFill>
                <a:latin typeface="Lucida Sans Unicode"/>
                <a:cs typeface="Lucida Sans Unicode"/>
              </a:rPr>
              <a:t>/</a:t>
            </a:r>
            <a:r>
              <a:rPr dirty="0" sz="1000" spc="40">
                <a:solidFill>
                  <a:srgbClr val="0000FF"/>
                </a:solidFill>
                <a:latin typeface="Tahoma"/>
                <a:cs typeface="Tahoma"/>
              </a:rPr>
              <a:t>=</a:t>
            </a:r>
            <a:r>
              <a:rPr dirty="0" sz="1000" spc="-4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252637" y="1048725"/>
            <a:ext cx="8191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85">
                <a:latin typeface="Tahoma"/>
                <a:cs typeface="Tahoma"/>
              </a:rPr>
              <a:t>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513888" y="1028255"/>
            <a:ext cx="1518920" cy="193675"/>
          </a:xfrm>
          <a:prstGeom prst="rect">
            <a:avLst/>
          </a:prstGeom>
          <a:ln w="5054">
            <a:solidFill>
              <a:srgbClr val="0000FF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37465">
              <a:lnSpc>
                <a:spcPct val="100000"/>
              </a:lnSpc>
              <a:tabLst>
                <a:tab pos="704850" algn="l"/>
              </a:tabLst>
            </a:pPr>
            <a:r>
              <a:rPr dirty="0" sz="1000" spc="-30" i="1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dirty="0" baseline="27777" sz="1050" spc="-22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baseline="27777" sz="1050" i="1">
                <a:solidFill>
                  <a:srgbClr val="0000FF"/>
                </a:solidFill>
                <a:latin typeface="Arial"/>
                <a:cs typeface="Arial"/>
              </a:rPr>
              <a:t>  </a:t>
            </a:r>
            <a:r>
              <a:rPr dirty="0" sz="1000" spc="-50" i="1">
                <a:solidFill>
                  <a:srgbClr val="0000FF"/>
                </a:solidFill>
                <a:latin typeface="Verdana"/>
                <a:cs typeface="Verdana"/>
              </a:rPr>
              <a:t>&lt;</a:t>
            </a:r>
            <a:r>
              <a:rPr dirty="0" sz="1000" spc="-75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spc="30" i="1">
                <a:solidFill>
                  <a:srgbClr val="0000FF"/>
                </a:solidFill>
                <a:latin typeface="Calibri"/>
                <a:cs typeface="Calibri"/>
              </a:rPr>
              <a:t>b</a:t>
            </a:r>
            <a:r>
              <a:rPr dirty="0" sz="1000" spc="-95" i="1">
                <a:solidFill>
                  <a:srgbClr val="0000FF"/>
                </a:solidFill>
                <a:latin typeface="Verdana"/>
                <a:cs typeface="Verdana"/>
              </a:rPr>
              <a:t>,</a:t>
            </a:r>
            <a:r>
              <a:rPr dirty="0" sz="1000" i="1">
                <a:solidFill>
                  <a:srgbClr val="0000FF"/>
                </a:solidFill>
                <a:latin typeface="Verdana"/>
                <a:cs typeface="Verdana"/>
              </a:rPr>
              <a:t>	</a:t>
            </a:r>
            <a:r>
              <a:rPr dirty="0" sz="1000" spc="-40" i="1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dirty="0" sz="1000" spc="60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 spc="-50" i="1">
                <a:solidFill>
                  <a:srgbClr val="0000FF"/>
                </a:solidFill>
                <a:latin typeface="Verdana"/>
                <a:cs typeface="Verdana"/>
              </a:rPr>
              <a:t>&gt;</a:t>
            </a:r>
            <a:r>
              <a:rPr dirty="0" sz="1000" spc="-75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0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13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85">
                <a:solidFill>
                  <a:srgbClr val="0000FF"/>
                </a:solidFill>
                <a:latin typeface="Tahoma"/>
                <a:cs typeface="Tahoma"/>
              </a:rPr>
              <a:t>e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13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40" i="1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dirty="0" sz="1000" spc="60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 spc="-20">
                <a:solidFill>
                  <a:srgbClr val="0000FF"/>
                </a:solidFill>
                <a:latin typeface="Lucida Sans Unicode"/>
                <a:cs typeface="Lucida Sans Unicode"/>
              </a:rPr>
              <a:t>/</a:t>
            </a:r>
            <a:r>
              <a:rPr dirty="0" sz="1000" spc="40">
                <a:solidFill>
                  <a:srgbClr val="0000FF"/>
                </a:solidFill>
                <a:latin typeface="Tahoma"/>
                <a:cs typeface="Tahoma"/>
              </a:rPr>
              <a:t>=</a:t>
            </a:r>
            <a:r>
              <a:rPr dirty="0" sz="1000" spc="-4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136660" y="1721275"/>
            <a:ext cx="335280" cy="1917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5" b="1">
                <a:solidFill>
                  <a:srgbClr val="FF0000"/>
                </a:solidFill>
                <a:latin typeface="Arial"/>
                <a:cs typeface="Arial"/>
              </a:rPr>
              <a:t>b</a:t>
            </a:r>
            <a:r>
              <a:rPr dirty="0" sz="1000" spc="-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≤</a:t>
            </a:r>
            <a:r>
              <a:rPr dirty="0" sz="1000" spc="-4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15" b="1">
                <a:solidFill>
                  <a:srgbClr val="FF0000"/>
                </a:solidFill>
                <a:latin typeface="Arial"/>
                <a:cs typeface="Arial"/>
              </a:rPr>
              <a:t>0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43966" y="2103065"/>
            <a:ext cx="988694" cy="2146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546735" algn="l"/>
              </a:tabLst>
            </a:pPr>
            <a:r>
              <a:rPr dirty="0" sz="1000" spc="-30" i="1">
                <a:latin typeface="Calibri"/>
                <a:cs typeface="Calibri"/>
              </a:rPr>
              <a:t>a</a:t>
            </a:r>
            <a:r>
              <a:rPr dirty="0" baseline="31746" sz="1050" spc="-22" i="1">
                <a:latin typeface="Arial"/>
                <a:cs typeface="Arial"/>
              </a:rPr>
              <a:t>x</a:t>
            </a:r>
            <a:r>
              <a:rPr dirty="0" baseline="31746" sz="1050" i="1">
                <a:latin typeface="Arial"/>
                <a:cs typeface="Arial"/>
              </a:rPr>
              <a:t> 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95" i="1">
                <a:latin typeface="Verdana"/>
                <a:cs typeface="Verdana"/>
              </a:rPr>
              <a:t>,</a:t>
            </a:r>
            <a:r>
              <a:rPr dirty="0" sz="1000" i="1">
                <a:latin typeface="Verdana"/>
                <a:cs typeface="Verdana"/>
              </a:rPr>
              <a:t>	</a:t>
            </a:r>
            <a:r>
              <a:rPr dirty="0" sz="1000" spc="-340">
                <a:latin typeface="Lucida Sans Unicode"/>
                <a:cs typeface="Lucida Sans Unicode"/>
              </a:rPr>
              <a:t>∀</a:t>
            </a:r>
            <a:r>
              <a:rPr dirty="0" sz="1000" spc="15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140">
                <a:latin typeface="Lucida Sans Unicode"/>
                <a:cs typeface="Lucida Sans Unicode"/>
              </a:rPr>
              <a:t>∈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10">
                <a:latin typeface="Arial"/>
                <a:cs typeface="Arial"/>
              </a:rPr>
              <a:t>R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460004" y="2103065"/>
            <a:ext cx="2892425" cy="4603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91795" algn="l"/>
              </a:tabLst>
            </a:pPr>
            <a:r>
              <a:rPr dirty="0" sz="1000" spc="55">
                <a:latin typeface="Lucida Sans Unicode"/>
                <a:cs typeface="Lucida Sans Unicode"/>
              </a:rPr>
              <a:t>⇒</a:t>
            </a:r>
            <a:r>
              <a:rPr dirty="0" sz="1000" spc="55">
                <a:latin typeface="Lucida Sans Unicode"/>
                <a:cs typeface="Lucida Sans Unicode"/>
              </a:rPr>
              <a:t>	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disequazione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 i="1">
                <a:latin typeface="Calibri"/>
                <a:cs typeface="Calibri"/>
              </a:rPr>
              <a:t>a</a:t>
            </a:r>
            <a:r>
              <a:rPr dirty="0" baseline="31746" sz="1050" spc="-22" i="1">
                <a:latin typeface="Arial"/>
                <a:cs typeface="Arial"/>
              </a:rPr>
              <a:t>x</a:t>
            </a:r>
            <a:r>
              <a:rPr dirty="0" baseline="31746" sz="1050" i="1">
                <a:latin typeface="Arial"/>
                <a:cs typeface="Arial"/>
              </a:rPr>
              <a:t> 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i="1">
                <a:latin typeface="Calibri"/>
                <a:cs typeface="Calibri"/>
              </a:rPr>
              <a:t>b</a:t>
            </a:r>
            <a:r>
              <a:rPr dirty="0" sz="1000" spc="105" i="1">
                <a:latin typeface="Calibri"/>
                <a:cs typeface="Calibri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</a:t>
            </a:r>
            <a:r>
              <a:rPr dirty="0" sz="1000" spc="-45">
                <a:latin typeface="Tahoma"/>
                <a:cs typeface="Tahoma"/>
              </a:rPr>
              <a:t>o</a:t>
            </a:r>
            <a:r>
              <a:rPr dirty="0" sz="1000" spc="-25">
                <a:latin typeface="Tahoma"/>
                <a:cs typeface="Tahoma"/>
              </a:rPr>
              <a:t>ddisfatta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ogni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35"/>
              </a:spcBef>
              <a:tabLst>
                <a:tab pos="391795" algn="l"/>
              </a:tabLst>
            </a:pPr>
            <a:r>
              <a:rPr dirty="0" sz="1000" spc="55">
                <a:latin typeface="Lucida Sans Unicode"/>
                <a:cs typeface="Lucida Sans Unicode"/>
              </a:rPr>
              <a:t>⇒</a:t>
            </a:r>
            <a:r>
              <a:rPr dirty="0" sz="1000" spc="55">
                <a:latin typeface="Lucida Sans Unicode"/>
                <a:cs typeface="Lucida Sans Unicode"/>
              </a:rPr>
              <a:t>	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disequazione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 i="1">
                <a:latin typeface="Calibri"/>
                <a:cs typeface="Calibri"/>
              </a:rPr>
              <a:t>a</a:t>
            </a:r>
            <a:r>
              <a:rPr dirty="0" baseline="31746" sz="1050" spc="-22" i="1">
                <a:latin typeface="Arial"/>
                <a:cs typeface="Arial"/>
              </a:rPr>
              <a:t>x</a:t>
            </a:r>
            <a:r>
              <a:rPr dirty="0" baseline="31746" sz="1050" i="1">
                <a:latin typeface="Arial"/>
                <a:cs typeface="Arial"/>
              </a:rPr>
              <a:t>  </a:t>
            </a:r>
            <a:r>
              <a:rPr dirty="0" sz="1000" spc="-25">
                <a:latin typeface="Lucida Sans Unicode"/>
                <a:cs typeface="Lucida Sans Unicode"/>
              </a:rPr>
              <a:t>≤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i="1">
                <a:latin typeface="Calibri"/>
                <a:cs typeface="Calibri"/>
              </a:rPr>
              <a:t>b </a:t>
            </a:r>
            <a:r>
              <a:rPr dirty="0" sz="1000" spc="-90" i="1">
                <a:latin typeface="Calibri"/>
                <a:cs typeface="Calibri"/>
              </a:rPr>
              <a:t> </a:t>
            </a:r>
            <a:r>
              <a:rPr dirty="0" sz="1000" spc="-50">
                <a:latin typeface="Tahoma"/>
                <a:cs typeface="Tahoma"/>
              </a:rPr>
              <a:t>non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mai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</a:t>
            </a:r>
            <a:r>
              <a:rPr dirty="0" sz="1000" spc="-45">
                <a:latin typeface="Tahoma"/>
                <a:cs typeface="Tahoma"/>
              </a:rPr>
              <a:t>o</a:t>
            </a:r>
            <a:r>
              <a:rPr dirty="0" sz="1000" spc="-25">
                <a:latin typeface="Tahoma"/>
                <a:cs typeface="Tahoma"/>
              </a:rPr>
              <a:t>ddisfatta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40"/>
              <a:t>Agnese</a:t>
            </a:r>
            <a:r>
              <a:rPr dirty="0" spc="15"/>
              <a:t> </a:t>
            </a:r>
            <a:r>
              <a:rPr dirty="0" spc="-10"/>
              <a:t>Di</a:t>
            </a:r>
            <a:r>
              <a:rPr dirty="0" spc="15"/>
              <a:t> </a:t>
            </a:r>
            <a:r>
              <a:rPr dirty="0" spc="-30"/>
              <a:t>Castro</a:t>
            </a:r>
          </a:p>
        </p:txBody>
      </p:sp>
      <p:sp>
        <p:nvSpPr>
          <p:cNvPr id="17" name="object 17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0"/>
              <a:t>Es</a:t>
            </a:r>
            <a:r>
              <a:rPr dirty="0" spc="-5"/>
              <a:t>p</a:t>
            </a:r>
            <a:r>
              <a:rPr dirty="0" spc="-40"/>
              <a:t>onenziale</a:t>
            </a:r>
            <a:r>
              <a:rPr dirty="0" spc="15"/>
              <a:t> </a:t>
            </a:r>
            <a:r>
              <a:rPr dirty="0" spc="50"/>
              <a:t>&amp;</a:t>
            </a:r>
            <a:r>
              <a:rPr dirty="0" spc="15"/>
              <a:t> </a:t>
            </a:r>
            <a:r>
              <a:rPr dirty="0" spc="-25"/>
              <a:t>Log</a:t>
            </a:r>
            <a:r>
              <a:rPr dirty="0" spc="-40"/>
              <a:t>a</a:t>
            </a:r>
            <a:r>
              <a:rPr dirty="0" spc="-25"/>
              <a:t>ritmo:</a:t>
            </a:r>
            <a:r>
              <a:rPr dirty="0" spc="75"/>
              <a:t> </a:t>
            </a:r>
            <a:r>
              <a:rPr dirty="0" spc="-35"/>
              <a:t>p</a:t>
            </a:r>
            <a:r>
              <a:rPr dirty="0" spc="-50"/>
              <a:t>a</a:t>
            </a:r>
            <a:r>
              <a:rPr dirty="0" spc="-25"/>
              <a:t>rte</a:t>
            </a:r>
            <a:r>
              <a:rPr dirty="0" spc="15"/>
              <a:t> </a:t>
            </a:r>
            <a:r>
              <a:rPr dirty="0" spc="-55"/>
              <a:t>4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3458971" y="3367563"/>
            <a:ext cx="5473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25">
                <a:solidFill>
                  <a:srgbClr val="7A0000"/>
                </a:solidFill>
                <a:latin typeface="Lucida Sans Unicode"/>
                <a:cs typeface="Lucida Sans Unicode"/>
              </a:rPr>
              <a:t>Unitelma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Sapienza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0">
                <a:solidFill>
                  <a:srgbClr val="FFFFFF"/>
                </a:solidFill>
                <a:latin typeface="Lucida Sans Unicode"/>
                <a:cs typeface="Lucida Sans Unicode"/>
              </a:rPr>
              <a:t>4/34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9718" y="24034"/>
            <a:ext cx="40449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svolti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76106" rIns="0" bIns="0" rtlCol="0" vert="horz">
            <a:spAutoFit/>
          </a:bodyPr>
          <a:lstStyle/>
          <a:p>
            <a:pPr marL="31115">
              <a:lnSpc>
                <a:spcPct val="100000"/>
              </a:lnSpc>
            </a:pPr>
            <a:r>
              <a:rPr dirty="0" sz="1000" spc="-50">
                <a:solidFill>
                  <a:srgbClr val="007F00"/>
                </a:solidFill>
              </a:rPr>
              <a:t>Esercizio</a:t>
            </a:r>
            <a:endParaRPr sz="1000"/>
          </a:p>
        </p:txBody>
      </p:sp>
      <p:sp>
        <p:nvSpPr>
          <p:cNvPr id="5" name="object 5"/>
          <p:cNvSpPr/>
          <p:nvPr/>
        </p:nvSpPr>
        <p:spPr>
          <a:xfrm>
            <a:off x="75729" y="395883"/>
            <a:ext cx="4456607" cy="1016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468835" y="882548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77330" y="933348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308113"/>
            <a:ext cx="50800" cy="58713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371614"/>
            <a:ext cx="50800" cy="52363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5729" y="478459"/>
            <a:ext cx="4457065" cy="467995"/>
          </a:xfrm>
          <a:custGeom>
            <a:avLst/>
            <a:gdLst/>
            <a:ahLst/>
            <a:cxnLst/>
            <a:rect l="l" t="t" r="r" b="b"/>
            <a:pathLst>
              <a:path w="4457065" h="467994">
                <a:moveTo>
                  <a:pt x="4456606" y="0"/>
                </a:moveTo>
                <a:lnTo>
                  <a:pt x="0" y="0"/>
                </a:lnTo>
                <a:lnTo>
                  <a:pt x="0" y="416789"/>
                </a:lnTo>
                <a:lnTo>
                  <a:pt x="16636" y="454303"/>
                </a:lnTo>
                <a:lnTo>
                  <a:pt x="4405806" y="467589"/>
                </a:lnTo>
                <a:lnTo>
                  <a:pt x="4420049" y="465544"/>
                </a:lnTo>
                <a:lnTo>
                  <a:pt x="4451170" y="439585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358914"/>
            <a:ext cx="0" cy="555625"/>
          </a:xfrm>
          <a:custGeom>
            <a:avLst/>
            <a:gdLst/>
            <a:ahLst/>
            <a:cxnLst/>
            <a:rect l="l" t="t" r="r" b="b"/>
            <a:pathLst>
              <a:path w="0" h="555625">
                <a:moveTo>
                  <a:pt x="0" y="555384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34621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33351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32081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301763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13830" y="496453"/>
            <a:ext cx="3008630" cy="4394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0">
                <a:latin typeface="Tahoma"/>
                <a:cs typeface="Tahoma"/>
              </a:rPr>
              <a:t>Risolvere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seguente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disequazione: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850">
              <a:latin typeface="Times New Roman"/>
              <a:cs typeface="Times New Roman"/>
            </a:endParaRPr>
          </a:p>
          <a:p>
            <a:pPr marL="1384300">
              <a:lnSpc>
                <a:spcPct val="100000"/>
              </a:lnSpc>
            </a:pP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lo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g</a:t>
            </a:r>
            <a:r>
              <a:rPr dirty="0" baseline="-19841" sz="1050" spc="-120">
                <a:solidFill>
                  <a:srgbClr val="0000FF"/>
                </a:solidFill>
                <a:latin typeface="Lucida Sans Unicode"/>
                <a:cs typeface="Lucida Sans Unicode"/>
              </a:rPr>
              <a:t>1</a:t>
            </a:r>
            <a:r>
              <a:rPr dirty="0" baseline="-19841" sz="1050" spc="-44">
                <a:solidFill>
                  <a:srgbClr val="0000FF"/>
                </a:solidFill>
                <a:latin typeface="Lucida Sans Unicode"/>
                <a:cs typeface="Lucida Sans Unicode"/>
              </a:rPr>
              <a:t>0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(</a:t>
            </a:r>
            <a:r>
              <a:rPr dirty="0" sz="1000" spc="25" i="1">
                <a:solidFill>
                  <a:srgbClr val="0000FF"/>
                </a:solidFill>
                <a:latin typeface="Calibri"/>
                <a:cs typeface="Calibri"/>
              </a:rPr>
              <a:t>x</a:t>
            </a:r>
            <a:r>
              <a:rPr dirty="0" sz="1000" spc="-135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baseline="31746" sz="1050" spc="-120">
                <a:solidFill>
                  <a:srgbClr val="0000FF"/>
                </a:solidFill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40">
                <a:solidFill>
                  <a:srgbClr val="0000FF"/>
                </a:solidFill>
                <a:latin typeface="Tahoma"/>
                <a:cs typeface="Tahoma"/>
              </a:rPr>
              <a:t>+</a:t>
            </a:r>
            <a:r>
              <a:rPr dirty="0" sz="1000" spc="-95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0000FF"/>
                </a:solidFill>
                <a:latin typeface="Tahoma"/>
                <a:cs typeface="Tahoma"/>
              </a:rPr>
              <a:t>1)</a:t>
            </a:r>
            <a:r>
              <a:rPr dirty="0" sz="1000" spc="-4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50" i="1">
                <a:solidFill>
                  <a:srgbClr val="0000FF"/>
                </a:solidFill>
                <a:latin typeface="Verdana"/>
                <a:cs typeface="Verdana"/>
              </a:rPr>
              <a:t>&gt;</a:t>
            </a:r>
            <a:r>
              <a:rPr dirty="0" sz="1000" spc="-75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lo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g</a:t>
            </a:r>
            <a:r>
              <a:rPr dirty="0" baseline="-19841" sz="1050" spc="-120">
                <a:solidFill>
                  <a:srgbClr val="0000FF"/>
                </a:solidFill>
                <a:latin typeface="Lucida Sans Unicode"/>
                <a:cs typeface="Lucida Sans Unicode"/>
              </a:rPr>
              <a:t>1</a:t>
            </a:r>
            <a:r>
              <a:rPr dirty="0" baseline="-19841" sz="1050" spc="-44">
                <a:solidFill>
                  <a:srgbClr val="0000FF"/>
                </a:solidFill>
                <a:latin typeface="Lucida Sans Unicode"/>
                <a:cs typeface="Lucida Sans Unicode"/>
              </a:rPr>
              <a:t>0</a:t>
            </a:r>
            <a:r>
              <a:rPr dirty="0" sz="1000" spc="-25">
                <a:solidFill>
                  <a:srgbClr val="0000FF"/>
                </a:solidFill>
                <a:latin typeface="Tahoma"/>
                <a:cs typeface="Tahoma"/>
              </a:rPr>
              <a:t>(2</a:t>
            </a:r>
            <a:r>
              <a:rPr dirty="0" sz="1000" spc="25" i="1">
                <a:solidFill>
                  <a:srgbClr val="0000FF"/>
                </a:solidFill>
                <a:latin typeface="Calibri"/>
                <a:cs typeface="Calibri"/>
              </a:rPr>
              <a:t>x</a:t>
            </a:r>
            <a:r>
              <a:rPr dirty="0" sz="1000" spc="85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 spc="40">
                <a:solidFill>
                  <a:srgbClr val="0000FF"/>
                </a:solidFill>
                <a:latin typeface="Tahoma"/>
                <a:cs typeface="Tahoma"/>
              </a:rPr>
              <a:t>+</a:t>
            </a:r>
            <a:r>
              <a:rPr dirty="0" sz="1000" spc="-95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0000FF"/>
                </a:solidFill>
                <a:latin typeface="Tahoma"/>
                <a:cs typeface="Tahoma"/>
              </a:rPr>
              <a:t>4)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40"/>
              <a:t>Agnese</a:t>
            </a:r>
            <a:r>
              <a:rPr dirty="0" spc="15"/>
              <a:t> </a:t>
            </a:r>
            <a:r>
              <a:rPr dirty="0" spc="-10"/>
              <a:t>Di</a:t>
            </a:r>
            <a:r>
              <a:rPr dirty="0" spc="15"/>
              <a:t> </a:t>
            </a:r>
            <a:r>
              <a:rPr dirty="0" spc="-30"/>
              <a:t>Castro</a:t>
            </a:r>
          </a:p>
        </p:txBody>
      </p:sp>
      <p:sp>
        <p:nvSpPr>
          <p:cNvPr id="23" name="object 23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0"/>
              <a:t>Es</a:t>
            </a:r>
            <a:r>
              <a:rPr dirty="0" spc="-5"/>
              <a:t>p</a:t>
            </a:r>
            <a:r>
              <a:rPr dirty="0" spc="-40"/>
              <a:t>onenziale</a:t>
            </a:r>
            <a:r>
              <a:rPr dirty="0" spc="15"/>
              <a:t> </a:t>
            </a:r>
            <a:r>
              <a:rPr dirty="0" spc="50"/>
              <a:t>&amp;</a:t>
            </a:r>
            <a:r>
              <a:rPr dirty="0" spc="15"/>
              <a:t> </a:t>
            </a:r>
            <a:r>
              <a:rPr dirty="0" spc="-25"/>
              <a:t>Log</a:t>
            </a:r>
            <a:r>
              <a:rPr dirty="0" spc="-40"/>
              <a:t>a</a:t>
            </a:r>
            <a:r>
              <a:rPr dirty="0" spc="-25"/>
              <a:t>ritmo:</a:t>
            </a:r>
            <a:r>
              <a:rPr dirty="0" spc="75"/>
              <a:t> </a:t>
            </a:r>
            <a:r>
              <a:rPr dirty="0" spc="-35"/>
              <a:t>p</a:t>
            </a:r>
            <a:r>
              <a:rPr dirty="0" spc="-50"/>
              <a:t>a</a:t>
            </a:r>
            <a:r>
              <a:rPr dirty="0" spc="-25"/>
              <a:t>rte</a:t>
            </a:r>
            <a:r>
              <a:rPr dirty="0" spc="15"/>
              <a:t> </a:t>
            </a:r>
            <a:r>
              <a:rPr dirty="0" spc="-55"/>
              <a:t>4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3458971" y="3367563"/>
            <a:ext cx="5473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25">
                <a:solidFill>
                  <a:srgbClr val="7A0000"/>
                </a:solidFill>
                <a:latin typeface="Lucida Sans Unicode"/>
                <a:cs typeface="Lucida Sans Unicode"/>
              </a:rPr>
              <a:t>Unitelma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Sapienza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FFF"/>
                </a:solidFill>
                <a:latin typeface="Lucida Sans Unicode"/>
                <a:cs typeface="Lucida Sans Unicode"/>
              </a:rPr>
              <a:t>27/34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9718" y="24034"/>
            <a:ext cx="40449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svolti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76106" rIns="0" bIns="0" rtlCol="0" vert="horz">
            <a:spAutoFit/>
          </a:bodyPr>
          <a:lstStyle/>
          <a:p>
            <a:pPr marL="31115">
              <a:lnSpc>
                <a:spcPct val="100000"/>
              </a:lnSpc>
            </a:pPr>
            <a:r>
              <a:rPr dirty="0" sz="1000" spc="-50">
                <a:solidFill>
                  <a:srgbClr val="007F00"/>
                </a:solidFill>
              </a:rPr>
              <a:t>Esercizio</a:t>
            </a:r>
            <a:endParaRPr sz="1000"/>
          </a:p>
        </p:txBody>
      </p:sp>
      <p:sp>
        <p:nvSpPr>
          <p:cNvPr id="5" name="object 5"/>
          <p:cNvSpPr/>
          <p:nvPr/>
        </p:nvSpPr>
        <p:spPr>
          <a:xfrm>
            <a:off x="75729" y="395883"/>
            <a:ext cx="4456607" cy="1016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468835" y="882548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77330" y="933348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308113"/>
            <a:ext cx="50800" cy="58713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371614"/>
            <a:ext cx="50800" cy="52363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5729" y="478459"/>
            <a:ext cx="4457065" cy="467995"/>
          </a:xfrm>
          <a:custGeom>
            <a:avLst/>
            <a:gdLst/>
            <a:ahLst/>
            <a:cxnLst/>
            <a:rect l="l" t="t" r="r" b="b"/>
            <a:pathLst>
              <a:path w="4457065" h="467994">
                <a:moveTo>
                  <a:pt x="4456606" y="0"/>
                </a:moveTo>
                <a:lnTo>
                  <a:pt x="0" y="0"/>
                </a:lnTo>
                <a:lnTo>
                  <a:pt x="0" y="416789"/>
                </a:lnTo>
                <a:lnTo>
                  <a:pt x="16636" y="454303"/>
                </a:lnTo>
                <a:lnTo>
                  <a:pt x="4405806" y="467589"/>
                </a:lnTo>
                <a:lnTo>
                  <a:pt x="4420049" y="465544"/>
                </a:lnTo>
                <a:lnTo>
                  <a:pt x="4451170" y="439585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358914"/>
            <a:ext cx="0" cy="555625"/>
          </a:xfrm>
          <a:custGeom>
            <a:avLst/>
            <a:gdLst/>
            <a:ahLst/>
            <a:cxnLst/>
            <a:rect l="l" t="t" r="r" b="b"/>
            <a:pathLst>
              <a:path w="0" h="555625">
                <a:moveTo>
                  <a:pt x="0" y="555384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34621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33351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32081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301763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13830" y="496453"/>
            <a:ext cx="3008630" cy="11531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0">
                <a:latin typeface="Tahoma"/>
                <a:cs typeface="Tahoma"/>
              </a:rPr>
              <a:t>Risolvere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seguente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disequazione: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850">
              <a:latin typeface="Times New Roman"/>
              <a:cs typeface="Times New Roman"/>
            </a:endParaRPr>
          </a:p>
          <a:p>
            <a:pPr marL="1384300">
              <a:lnSpc>
                <a:spcPct val="100000"/>
              </a:lnSpc>
            </a:pP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lo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g</a:t>
            </a:r>
            <a:r>
              <a:rPr dirty="0" baseline="-19841" sz="1050" spc="-120">
                <a:solidFill>
                  <a:srgbClr val="0000FF"/>
                </a:solidFill>
                <a:latin typeface="Lucida Sans Unicode"/>
                <a:cs typeface="Lucida Sans Unicode"/>
              </a:rPr>
              <a:t>1</a:t>
            </a:r>
            <a:r>
              <a:rPr dirty="0" baseline="-19841" sz="1050" spc="-44">
                <a:solidFill>
                  <a:srgbClr val="0000FF"/>
                </a:solidFill>
                <a:latin typeface="Lucida Sans Unicode"/>
                <a:cs typeface="Lucida Sans Unicode"/>
              </a:rPr>
              <a:t>0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(</a:t>
            </a:r>
            <a:r>
              <a:rPr dirty="0" sz="1000" spc="25" i="1">
                <a:solidFill>
                  <a:srgbClr val="0000FF"/>
                </a:solidFill>
                <a:latin typeface="Calibri"/>
                <a:cs typeface="Calibri"/>
              </a:rPr>
              <a:t>x</a:t>
            </a:r>
            <a:r>
              <a:rPr dirty="0" sz="1000" spc="-135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baseline="31746" sz="1050" spc="-120">
                <a:solidFill>
                  <a:srgbClr val="0000FF"/>
                </a:solidFill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40">
                <a:solidFill>
                  <a:srgbClr val="0000FF"/>
                </a:solidFill>
                <a:latin typeface="Tahoma"/>
                <a:cs typeface="Tahoma"/>
              </a:rPr>
              <a:t>+</a:t>
            </a:r>
            <a:r>
              <a:rPr dirty="0" sz="1000" spc="-95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0000FF"/>
                </a:solidFill>
                <a:latin typeface="Tahoma"/>
                <a:cs typeface="Tahoma"/>
              </a:rPr>
              <a:t>1)</a:t>
            </a:r>
            <a:r>
              <a:rPr dirty="0" sz="1000" spc="-4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50" i="1">
                <a:solidFill>
                  <a:srgbClr val="0000FF"/>
                </a:solidFill>
                <a:latin typeface="Verdana"/>
                <a:cs typeface="Verdana"/>
              </a:rPr>
              <a:t>&gt;</a:t>
            </a:r>
            <a:r>
              <a:rPr dirty="0" sz="1000" spc="-75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lo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g</a:t>
            </a:r>
            <a:r>
              <a:rPr dirty="0" baseline="-19841" sz="1050" spc="-120">
                <a:solidFill>
                  <a:srgbClr val="0000FF"/>
                </a:solidFill>
                <a:latin typeface="Lucida Sans Unicode"/>
                <a:cs typeface="Lucida Sans Unicode"/>
              </a:rPr>
              <a:t>1</a:t>
            </a:r>
            <a:r>
              <a:rPr dirty="0" baseline="-19841" sz="1050" spc="-44">
                <a:solidFill>
                  <a:srgbClr val="0000FF"/>
                </a:solidFill>
                <a:latin typeface="Lucida Sans Unicode"/>
                <a:cs typeface="Lucida Sans Unicode"/>
              </a:rPr>
              <a:t>0</a:t>
            </a:r>
            <a:r>
              <a:rPr dirty="0" sz="1000" spc="-25">
                <a:solidFill>
                  <a:srgbClr val="0000FF"/>
                </a:solidFill>
                <a:latin typeface="Tahoma"/>
                <a:cs typeface="Tahoma"/>
              </a:rPr>
              <a:t>(2</a:t>
            </a:r>
            <a:r>
              <a:rPr dirty="0" sz="1000" spc="25" i="1">
                <a:solidFill>
                  <a:srgbClr val="0000FF"/>
                </a:solidFill>
                <a:latin typeface="Calibri"/>
                <a:cs typeface="Calibri"/>
              </a:rPr>
              <a:t>x</a:t>
            </a:r>
            <a:r>
              <a:rPr dirty="0" sz="1000" spc="85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 spc="40">
                <a:solidFill>
                  <a:srgbClr val="0000FF"/>
                </a:solidFill>
                <a:latin typeface="Tahoma"/>
                <a:cs typeface="Tahoma"/>
              </a:rPr>
              <a:t>+</a:t>
            </a:r>
            <a:r>
              <a:rPr dirty="0" sz="1000" spc="-95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0000FF"/>
                </a:solidFill>
                <a:latin typeface="Tahoma"/>
                <a:cs typeface="Tahoma"/>
              </a:rPr>
              <a:t>4)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990"/>
              </a:spcBef>
            </a:pPr>
            <a:r>
              <a:rPr dirty="0" sz="1000" spc="-30">
                <a:latin typeface="Tahoma"/>
                <a:cs typeface="Tahoma"/>
              </a:rPr>
              <a:t>Condizione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esistenza: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9"/>
              </a:spcBef>
            </a:pPr>
            <a:endParaRPr sz="800">
              <a:latin typeface="Times New Roman"/>
              <a:cs typeface="Times New Roman"/>
            </a:endParaRPr>
          </a:p>
          <a:p>
            <a:pPr algn="ctr" marR="1864995">
              <a:lnSpc>
                <a:spcPct val="100000"/>
              </a:lnSpc>
            </a:pPr>
            <a:r>
              <a:rPr dirty="0" baseline="55555" sz="1500" spc="697">
                <a:latin typeface="Arial"/>
                <a:cs typeface="Arial"/>
              </a:rPr>
              <a:t>(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27777" sz="1050" spc="-120">
                <a:latin typeface="Lucida Sans Unicode"/>
                <a:cs typeface="Lucida Sans Unicode"/>
              </a:rPr>
              <a:t>2</a:t>
            </a:r>
            <a:r>
              <a:rPr dirty="0" baseline="27777" sz="1050" spc="75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  <a:p>
            <a:pPr algn="ctr" marR="1753235">
              <a:lnSpc>
                <a:spcPct val="100000"/>
              </a:lnSpc>
              <a:spcBef>
                <a:spcPts val="234"/>
              </a:spcBef>
            </a:pP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40"/>
              <a:t>Agnese</a:t>
            </a:r>
            <a:r>
              <a:rPr dirty="0" spc="15"/>
              <a:t> </a:t>
            </a:r>
            <a:r>
              <a:rPr dirty="0" spc="-10"/>
              <a:t>Di</a:t>
            </a:r>
            <a:r>
              <a:rPr dirty="0" spc="15"/>
              <a:t> </a:t>
            </a:r>
            <a:r>
              <a:rPr dirty="0" spc="-30"/>
              <a:t>Castro</a:t>
            </a:r>
          </a:p>
        </p:txBody>
      </p:sp>
      <p:sp>
        <p:nvSpPr>
          <p:cNvPr id="23" name="object 23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0"/>
              <a:t>Es</a:t>
            </a:r>
            <a:r>
              <a:rPr dirty="0" spc="-5"/>
              <a:t>p</a:t>
            </a:r>
            <a:r>
              <a:rPr dirty="0" spc="-40"/>
              <a:t>onenziale</a:t>
            </a:r>
            <a:r>
              <a:rPr dirty="0" spc="15"/>
              <a:t> </a:t>
            </a:r>
            <a:r>
              <a:rPr dirty="0" spc="50"/>
              <a:t>&amp;</a:t>
            </a:r>
            <a:r>
              <a:rPr dirty="0" spc="15"/>
              <a:t> </a:t>
            </a:r>
            <a:r>
              <a:rPr dirty="0" spc="-25"/>
              <a:t>Log</a:t>
            </a:r>
            <a:r>
              <a:rPr dirty="0" spc="-40"/>
              <a:t>a</a:t>
            </a:r>
            <a:r>
              <a:rPr dirty="0" spc="-25"/>
              <a:t>ritmo:</a:t>
            </a:r>
            <a:r>
              <a:rPr dirty="0" spc="75"/>
              <a:t> </a:t>
            </a:r>
            <a:r>
              <a:rPr dirty="0" spc="-35"/>
              <a:t>p</a:t>
            </a:r>
            <a:r>
              <a:rPr dirty="0" spc="-50"/>
              <a:t>a</a:t>
            </a:r>
            <a:r>
              <a:rPr dirty="0" spc="-25"/>
              <a:t>rte</a:t>
            </a:r>
            <a:r>
              <a:rPr dirty="0" spc="15"/>
              <a:t> </a:t>
            </a:r>
            <a:r>
              <a:rPr dirty="0" spc="-55"/>
              <a:t>4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3458971" y="3367563"/>
            <a:ext cx="5473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25">
                <a:solidFill>
                  <a:srgbClr val="7A0000"/>
                </a:solidFill>
                <a:latin typeface="Lucida Sans Unicode"/>
                <a:cs typeface="Lucida Sans Unicode"/>
              </a:rPr>
              <a:t>Unitelma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Sapienza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FFF"/>
                </a:solidFill>
                <a:latin typeface="Lucida Sans Unicode"/>
                <a:cs typeface="Lucida Sans Unicode"/>
              </a:rPr>
              <a:t>27/34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9718" y="24034"/>
            <a:ext cx="40449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svolti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76106" rIns="0" bIns="0" rtlCol="0" vert="horz">
            <a:spAutoFit/>
          </a:bodyPr>
          <a:lstStyle/>
          <a:p>
            <a:pPr marL="31115">
              <a:lnSpc>
                <a:spcPct val="100000"/>
              </a:lnSpc>
            </a:pPr>
            <a:r>
              <a:rPr dirty="0" sz="1000" spc="-50">
                <a:solidFill>
                  <a:srgbClr val="007F00"/>
                </a:solidFill>
              </a:rPr>
              <a:t>Esercizio</a:t>
            </a:r>
            <a:endParaRPr sz="1000"/>
          </a:p>
        </p:txBody>
      </p:sp>
      <p:sp>
        <p:nvSpPr>
          <p:cNvPr id="5" name="object 5"/>
          <p:cNvSpPr/>
          <p:nvPr/>
        </p:nvSpPr>
        <p:spPr>
          <a:xfrm>
            <a:off x="75729" y="395883"/>
            <a:ext cx="4456607" cy="1016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468835" y="882548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77330" y="933348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308113"/>
            <a:ext cx="50800" cy="58713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371614"/>
            <a:ext cx="50800" cy="52363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5729" y="478459"/>
            <a:ext cx="4457065" cy="467995"/>
          </a:xfrm>
          <a:custGeom>
            <a:avLst/>
            <a:gdLst/>
            <a:ahLst/>
            <a:cxnLst/>
            <a:rect l="l" t="t" r="r" b="b"/>
            <a:pathLst>
              <a:path w="4457065" h="467994">
                <a:moveTo>
                  <a:pt x="4456606" y="0"/>
                </a:moveTo>
                <a:lnTo>
                  <a:pt x="0" y="0"/>
                </a:lnTo>
                <a:lnTo>
                  <a:pt x="0" y="416789"/>
                </a:lnTo>
                <a:lnTo>
                  <a:pt x="16636" y="454303"/>
                </a:lnTo>
                <a:lnTo>
                  <a:pt x="4405806" y="467589"/>
                </a:lnTo>
                <a:lnTo>
                  <a:pt x="4420049" y="465544"/>
                </a:lnTo>
                <a:lnTo>
                  <a:pt x="4451170" y="439585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358914"/>
            <a:ext cx="0" cy="555625"/>
          </a:xfrm>
          <a:custGeom>
            <a:avLst/>
            <a:gdLst/>
            <a:ahLst/>
            <a:cxnLst/>
            <a:rect l="l" t="t" r="r" b="b"/>
            <a:pathLst>
              <a:path w="0" h="555625">
                <a:moveTo>
                  <a:pt x="0" y="555384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34621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33351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32081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301763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13830" y="496453"/>
            <a:ext cx="3008630" cy="4394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0">
                <a:latin typeface="Tahoma"/>
                <a:cs typeface="Tahoma"/>
              </a:rPr>
              <a:t>Risolvere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seguente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disequazione: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850">
              <a:latin typeface="Times New Roman"/>
              <a:cs typeface="Times New Roman"/>
            </a:endParaRPr>
          </a:p>
          <a:p>
            <a:pPr marL="1384300">
              <a:lnSpc>
                <a:spcPct val="100000"/>
              </a:lnSpc>
            </a:pP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lo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g</a:t>
            </a:r>
            <a:r>
              <a:rPr dirty="0" baseline="-19841" sz="1050" spc="-120">
                <a:solidFill>
                  <a:srgbClr val="0000FF"/>
                </a:solidFill>
                <a:latin typeface="Lucida Sans Unicode"/>
                <a:cs typeface="Lucida Sans Unicode"/>
              </a:rPr>
              <a:t>1</a:t>
            </a:r>
            <a:r>
              <a:rPr dirty="0" baseline="-19841" sz="1050" spc="-44">
                <a:solidFill>
                  <a:srgbClr val="0000FF"/>
                </a:solidFill>
                <a:latin typeface="Lucida Sans Unicode"/>
                <a:cs typeface="Lucida Sans Unicode"/>
              </a:rPr>
              <a:t>0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(</a:t>
            </a:r>
            <a:r>
              <a:rPr dirty="0" sz="1000" spc="25" i="1">
                <a:solidFill>
                  <a:srgbClr val="0000FF"/>
                </a:solidFill>
                <a:latin typeface="Calibri"/>
                <a:cs typeface="Calibri"/>
              </a:rPr>
              <a:t>x</a:t>
            </a:r>
            <a:r>
              <a:rPr dirty="0" sz="1000" spc="-135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baseline="31746" sz="1050" spc="-120">
                <a:solidFill>
                  <a:srgbClr val="0000FF"/>
                </a:solidFill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40">
                <a:solidFill>
                  <a:srgbClr val="0000FF"/>
                </a:solidFill>
                <a:latin typeface="Tahoma"/>
                <a:cs typeface="Tahoma"/>
              </a:rPr>
              <a:t>+</a:t>
            </a:r>
            <a:r>
              <a:rPr dirty="0" sz="1000" spc="-95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0000FF"/>
                </a:solidFill>
                <a:latin typeface="Tahoma"/>
                <a:cs typeface="Tahoma"/>
              </a:rPr>
              <a:t>1)</a:t>
            </a:r>
            <a:r>
              <a:rPr dirty="0" sz="1000" spc="-4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50" i="1">
                <a:solidFill>
                  <a:srgbClr val="0000FF"/>
                </a:solidFill>
                <a:latin typeface="Verdana"/>
                <a:cs typeface="Verdana"/>
              </a:rPr>
              <a:t>&gt;</a:t>
            </a:r>
            <a:r>
              <a:rPr dirty="0" sz="1000" spc="-75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lo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g</a:t>
            </a:r>
            <a:r>
              <a:rPr dirty="0" baseline="-19841" sz="1050" spc="-120">
                <a:solidFill>
                  <a:srgbClr val="0000FF"/>
                </a:solidFill>
                <a:latin typeface="Lucida Sans Unicode"/>
                <a:cs typeface="Lucida Sans Unicode"/>
              </a:rPr>
              <a:t>1</a:t>
            </a:r>
            <a:r>
              <a:rPr dirty="0" baseline="-19841" sz="1050" spc="-44">
                <a:solidFill>
                  <a:srgbClr val="0000FF"/>
                </a:solidFill>
                <a:latin typeface="Lucida Sans Unicode"/>
                <a:cs typeface="Lucida Sans Unicode"/>
              </a:rPr>
              <a:t>0</a:t>
            </a:r>
            <a:r>
              <a:rPr dirty="0" sz="1000" spc="-25">
                <a:solidFill>
                  <a:srgbClr val="0000FF"/>
                </a:solidFill>
                <a:latin typeface="Tahoma"/>
                <a:cs typeface="Tahoma"/>
              </a:rPr>
              <a:t>(2</a:t>
            </a:r>
            <a:r>
              <a:rPr dirty="0" sz="1000" spc="25" i="1">
                <a:solidFill>
                  <a:srgbClr val="0000FF"/>
                </a:solidFill>
                <a:latin typeface="Calibri"/>
                <a:cs typeface="Calibri"/>
              </a:rPr>
              <a:t>x</a:t>
            </a:r>
            <a:r>
              <a:rPr dirty="0" sz="1000" spc="85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 spc="40">
                <a:solidFill>
                  <a:srgbClr val="0000FF"/>
                </a:solidFill>
                <a:latin typeface="Tahoma"/>
                <a:cs typeface="Tahoma"/>
              </a:rPr>
              <a:t>+</a:t>
            </a:r>
            <a:r>
              <a:rPr dirty="0" sz="1000" spc="-95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0000FF"/>
                </a:solidFill>
                <a:latin typeface="Tahoma"/>
                <a:cs typeface="Tahoma"/>
              </a:rPr>
              <a:t>4)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13830" y="1040661"/>
            <a:ext cx="1282700" cy="6089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1000" spc="-30">
                <a:latin typeface="Tahoma"/>
                <a:cs typeface="Tahoma"/>
              </a:rPr>
              <a:t>Condizione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esistenza: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9"/>
              </a:spcBef>
            </a:pPr>
            <a:endParaRPr sz="800">
              <a:latin typeface="Times New Roman"/>
              <a:cs typeface="Times New Roman"/>
            </a:endParaRPr>
          </a:p>
          <a:p>
            <a:pPr algn="ctr" marR="139065">
              <a:lnSpc>
                <a:spcPct val="100000"/>
              </a:lnSpc>
            </a:pPr>
            <a:r>
              <a:rPr dirty="0" baseline="55555" sz="1500" spc="697">
                <a:latin typeface="Arial"/>
                <a:cs typeface="Arial"/>
              </a:rPr>
              <a:t>(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27777" sz="1050" spc="-120">
                <a:latin typeface="Lucida Sans Unicode"/>
                <a:cs typeface="Lucida Sans Unicode"/>
              </a:rPr>
              <a:t>2</a:t>
            </a:r>
            <a:r>
              <a:rPr dirty="0" baseline="27777" sz="1050" spc="75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  <a:p>
            <a:pPr algn="ctr" marR="27305">
              <a:lnSpc>
                <a:spcPct val="100000"/>
              </a:lnSpc>
              <a:spcBef>
                <a:spcPts val="234"/>
              </a:spcBef>
            </a:pP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467129" y="1439911"/>
            <a:ext cx="25781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114">
                <a:latin typeface="Lucida Sans Unicode"/>
                <a:cs typeface="Lucida Sans Unicode"/>
              </a:rPr>
              <a:t>⇐</a:t>
            </a:r>
            <a:r>
              <a:rPr dirty="0" sz="1000" spc="55">
                <a:latin typeface="Lucida Sans Unicode"/>
                <a:cs typeface="Lucida Sans Unicode"/>
              </a:rPr>
              <a:t>⇒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987283" y="1253898"/>
            <a:ext cx="918210" cy="4343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55555" sz="1500" spc="697">
                <a:latin typeface="Arial"/>
                <a:cs typeface="Arial"/>
              </a:rPr>
              <a:t>(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ogni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140">
                <a:latin typeface="Lucida Sans Unicode"/>
                <a:cs typeface="Lucida Sans Unicode"/>
              </a:rPr>
              <a:t>∈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10">
                <a:latin typeface="Arial"/>
                <a:cs typeface="Arial"/>
              </a:rPr>
              <a:t>R</a:t>
            </a:r>
            <a:endParaRPr sz="1000">
              <a:latin typeface="Arial"/>
              <a:cs typeface="Arial"/>
            </a:endParaRPr>
          </a:p>
          <a:p>
            <a:pPr marL="114300">
              <a:lnSpc>
                <a:spcPct val="100000"/>
              </a:lnSpc>
              <a:spcBef>
                <a:spcPts val="234"/>
              </a:spcBef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25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50"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40"/>
              <a:t>Agnese</a:t>
            </a:r>
            <a:r>
              <a:rPr dirty="0" spc="15"/>
              <a:t> </a:t>
            </a:r>
            <a:r>
              <a:rPr dirty="0" spc="-10"/>
              <a:t>Di</a:t>
            </a:r>
            <a:r>
              <a:rPr dirty="0" spc="15"/>
              <a:t> </a:t>
            </a:r>
            <a:r>
              <a:rPr dirty="0" spc="-30"/>
              <a:t>Castro</a:t>
            </a:r>
          </a:p>
        </p:txBody>
      </p:sp>
      <p:sp>
        <p:nvSpPr>
          <p:cNvPr id="26" name="object 26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0"/>
              <a:t>Es</a:t>
            </a:r>
            <a:r>
              <a:rPr dirty="0" spc="-5"/>
              <a:t>p</a:t>
            </a:r>
            <a:r>
              <a:rPr dirty="0" spc="-40"/>
              <a:t>onenziale</a:t>
            </a:r>
            <a:r>
              <a:rPr dirty="0" spc="15"/>
              <a:t> </a:t>
            </a:r>
            <a:r>
              <a:rPr dirty="0" spc="50"/>
              <a:t>&amp;</a:t>
            </a:r>
            <a:r>
              <a:rPr dirty="0" spc="15"/>
              <a:t> </a:t>
            </a:r>
            <a:r>
              <a:rPr dirty="0" spc="-25"/>
              <a:t>Log</a:t>
            </a:r>
            <a:r>
              <a:rPr dirty="0" spc="-40"/>
              <a:t>a</a:t>
            </a:r>
            <a:r>
              <a:rPr dirty="0" spc="-25"/>
              <a:t>ritmo:</a:t>
            </a:r>
            <a:r>
              <a:rPr dirty="0" spc="75"/>
              <a:t> </a:t>
            </a:r>
            <a:r>
              <a:rPr dirty="0" spc="-35"/>
              <a:t>p</a:t>
            </a:r>
            <a:r>
              <a:rPr dirty="0" spc="-50"/>
              <a:t>a</a:t>
            </a:r>
            <a:r>
              <a:rPr dirty="0" spc="-25"/>
              <a:t>rte</a:t>
            </a:r>
            <a:r>
              <a:rPr dirty="0" spc="15"/>
              <a:t> </a:t>
            </a:r>
            <a:r>
              <a:rPr dirty="0" spc="-55"/>
              <a:t>4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3458971" y="3367563"/>
            <a:ext cx="5473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25">
                <a:solidFill>
                  <a:srgbClr val="7A0000"/>
                </a:solidFill>
                <a:latin typeface="Lucida Sans Unicode"/>
                <a:cs typeface="Lucida Sans Unicode"/>
              </a:rPr>
              <a:t>Unitelma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Sapienza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FFF"/>
                </a:solidFill>
                <a:latin typeface="Lucida Sans Unicode"/>
                <a:cs typeface="Lucida Sans Unicode"/>
              </a:rPr>
              <a:t>27/34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9718" y="24034"/>
            <a:ext cx="40449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svolti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76106" rIns="0" bIns="0" rtlCol="0" vert="horz">
            <a:spAutoFit/>
          </a:bodyPr>
          <a:lstStyle/>
          <a:p>
            <a:pPr marL="31115">
              <a:lnSpc>
                <a:spcPct val="100000"/>
              </a:lnSpc>
            </a:pPr>
            <a:r>
              <a:rPr dirty="0" sz="1000" spc="-50">
                <a:solidFill>
                  <a:srgbClr val="007F00"/>
                </a:solidFill>
              </a:rPr>
              <a:t>Esercizio</a:t>
            </a:r>
            <a:endParaRPr sz="1000"/>
          </a:p>
        </p:txBody>
      </p:sp>
      <p:sp>
        <p:nvSpPr>
          <p:cNvPr id="5" name="object 5"/>
          <p:cNvSpPr/>
          <p:nvPr/>
        </p:nvSpPr>
        <p:spPr>
          <a:xfrm>
            <a:off x="75729" y="395883"/>
            <a:ext cx="4456607" cy="1016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468835" y="882548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77330" y="933348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308113"/>
            <a:ext cx="50800" cy="58713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371614"/>
            <a:ext cx="50800" cy="52363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5729" y="478459"/>
            <a:ext cx="4457065" cy="467995"/>
          </a:xfrm>
          <a:custGeom>
            <a:avLst/>
            <a:gdLst/>
            <a:ahLst/>
            <a:cxnLst/>
            <a:rect l="l" t="t" r="r" b="b"/>
            <a:pathLst>
              <a:path w="4457065" h="467994">
                <a:moveTo>
                  <a:pt x="4456606" y="0"/>
                </a:moveTo>
                <a:lnTo>
                  <a:pt x="0" y="0"/>
                </a:lnTo>
                <a:lnTo>
                  <a:pt x="0" y="416789"/>
                </a:lnTo>
                <a:lnTo>
                  <a:pt x="16636" y="454303"/>
                </a:lnTo>
                <a:lnTo>
                  <a:pt x="4405806" y="467589"/>
                </a:lnTo>
                <a:lnTo>
                  <a:pt x="4420049" y="465544"/>
                </a:lnTo>
                <a:lnTo>
                  <a:pt x="4451170" y="439585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358914"/>
            <a:ext cx="0" cy="555625"/>
          </a:xfrm>
          <a:custGeom>
            <a:avLst/>
            <a:gdLst/>
            <a:ahLst/>
            <a:cxnLst/>
            <a:rect l="l" t="t" r="r" b="b"/>
            <a:pathLst>
              <a:path w="0" h="555625">
                <a:moveTo>
                  <a:pt x="0" y="555384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34621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33351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32081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301763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13830" y="496453"/>
            <a:ext cx="3008630" cy="4394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0">
                <a:latin typeface="Tahoma"/>
                <a:cs typeface="Tahoma"/>
              </a:rPr>
              <a:t>Risolvere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seguente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disequazione: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850">
              <a:latin typeface="Times New Roman"/>
              <a:cs typeface="Times New Roman"/>
            </a:endParaRPr>
          </a:p>
          <a:p>
            <a:pPr marL="1384300">
              <a:lnSpc>
                <a:spcPct val="100000"/>
              </a:lnSpc>
            </a:pP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lo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g</a:t>
            </a:r>
            <a:r>
              <a:rPr dirty="0" baseline="-19841" sz="1050" spc="-120">
                <a:solidFill>
                  <a:srgbClr val="0000FF"/>
                </a:solidFill>
                <a:latin typeface="Lucida Sans Unicode"/>
                <a:cs typeface="Lucida Sans Unicode"/>
              </a:rPr>
              <a:t>1</a:t>
            </a:r>
            <a:r>
              <a:rPr dirty="0" baseline="-19841" sz="1050" spc="-44">
                <a:solidFill>
                  <a:srgbClr val="0000FF"/>
                </a:solidFill>
                <a:latin typeface="Lucida Sans Unicode"/>
                <a:cs typeface="Lucida Sans Unicode"/>
              </a:rPr>
              <a:t>0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(</a:t>
            </a:r>
            <a:r>
              <a:rPr dirty="0" sz="1000" spc="25" i="1">
                <a:solidFill>
                  <a:srgbClr val="0000FF"/>
                </a:solidFill>
                <a:latin typeface="Calibri"/>
                <a:cs typeface="Calibri"/>
              </a:rPr>
              <a:t>x</a:t>
            </a:r>
            <a:r>
              <a:rPr dirty="0" sz="1000" spc="-135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baseline="31746" sz="1050" spc="-120">
                <a:solidFill>
                  <a:srgbClr val="0000FF"/>
                </a:solidFill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40">
                <a:solidFill>
                  <a:srgbClr val="0000FF"/>
                </a:solidFill>
                <a:latin typeface="Tahoma"/>
                <a:cs typeface="Tahoma"/>
              </a:rPr>
              <a:t>+</a:t>
            </a:r>
            <a:r>
              <a:rPr dirty="0" sz="1000" spc="-95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0000FF"/>
                </a:solidFill>
                <a:latin typeface="Tahoma"/>
                <a:cs typeface="Tahoma"/>
              </a:rPr>
              <a:t>1)</a:t>
            </a:r>
            <a:r>
              <a:rPr dirty="0" sz="1000" spc="-4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50" i="1">
                <a:solidFill>
                  <a:srgbClr val="0000FF"/>
                </a:solidFill>
                <a:latin typeface="Verdana"/>
                <a:cs typeface="Verdana"/>
              </a:rPr>
              <a:t>&gt;</a:t>
            </a:r>
            <a:r>
              <a:rPr dirty="0" sz="1000" spc="-75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lo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g</a:t>
            </a:r>
            <a:r>
              <a:rPr dirty="0" baseline="-19841" sz="1050" spc="-120">
                <a:solidFill>
                  <a:srgbClr val="0000FF"/>
                </a:solidFill>
                <a:latin typeface="Lucida Sans Unicode"/>
                <a:cs typeface="Lucida Sans Unicode"/>
              </a:rPr>
              <a:t>1</a:t>
            </a:r>
            <a:r>
              <a:rPr dirty="0" baseline="-19841" sz="1050" spc="-44">
                <a:solidFill>
                  <a:srgbClr val="0000FF"/>
                </a:solidFill>
                <a:latin typeface="Lucida Sans Unicode"/>
                <a:cs typeface="Lucida Sans Unicode"/>
              </a:rPr>
              <a:t>0</a:t>
            </a:r>
            <a:r>
              <a:rPr dirty="0" sz="1000" spc="-25">
                <a:solidFill>
                  <a:srgbClr val="0000FF"/>
                </a:solidFill>
                <a:latin typeface="Tahoma"/>
                <a:cs typeface="Tahoma"/>
              </a:rPr>
              <a:t>(2</a:t>
            </a:r>
            <a:r>
              <a:rPr dirty="0" sz="1000" spc="25" i="1">
                <a:solidFill>
                  <a:srgbClr val="0000FF"/>
                </a:solidFill>
                <a:latin typeface="Calibri"/>
                <a:cs typeface="Calibri"/>
              </a:rPr>
              <a:t>x</a:t>
            </a:r>
            <a:r>
              <a:rPr dirty="0" sz="1000" spc="85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 spc="40">
                <a:solidFill>
                  <a:srgbClr val="0000FF"/>
                </a:solidFill>
                <a:latin typeface="Tahoma"/>
                <a:cs typeface="Tahoma"/>
              </a:rPr>
              <a:t>+</a:t>
            </a:r>
            <a:r>
              <a:rPr dirty="0" sz="1000" spc="-95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0000FF"/>
                </a:solidFill>
                <a:latin typeface="Tahoma"/>
                <a:cs typeface="Tahoma"/>
              </a:rPr>
              <a:t>4)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13830" y="1040661"/>
            <a:ext cx="1282700" cy="6089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1000" spc="-30">
                <a:latin typeface="Tahoma"/>
                <a:cs typeface="Tahoma"/>
              </a:rPr>
              <a:t>Condizione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esistenza: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9"/>
              </a:spcBef>
            </a:pPr>
            <a:endParaRPr sz="800">
              <a:latin typeface="Times New Roman"/>
              <a:cs typeface="Times New Roman"/>
            </a:endParaRPr>
          </a:p>
          <a:p>
            <a:pPr algn="ctr" marR="139065">
              <a:lnSpc>
                <a:spcPct val="100000"/>
              </a:lnSpc>
            </a:pPr>
            <a:r>
              <a:rPr dirty="0" baseline="55555" sz="1500" spc="697">
                <a:latin typeface="Arial"/>
                <a:cs typeface="Arial"/>
              </a:rPr>
              <a:t>(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27777" sz="1050" spc="-120">
                <a:latin typeface="Lucida Sans Unicode"/>
                <a:cs typeface="Lucida Sans Unicode"/>
              </a:rPr>
              <a:t>2</a:t>
            </a:r>
            <a:r>
              <a:rPr dirty="0" baseline="27777" sz="1050" spc="75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  <a:p>
            <a:pPr algn="ctr" marR="27305">
              <a:lnSpc>
                <a:spcPct val="100000"/>
              </a:lnSpc>
              <a:spcBef>
                <a:spcPts val="234"/>
              </a:spcBef>
            </a:pP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467129" y="1439911"/>
            <a:ext cx="25781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114">
                <a:latin typeface="Lucida Sans Unicode"/>
                <a:cs typeface="Lucida Sans Unicode"/>
              </a:rPr>
              <a:t>⇐</a:t>
            </a:r>
            <a:r>
              <a:rPr dirty="0" sz="1000" spc="55">
                <a:latin typeface="Lucida Sans Unicode"/>
                <a:cs typeface="Lucida Sans Unicode"/>
              </a:rPr>
              <a:t>⇒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987283" y="1253898"/>
            <a:ext cx="918210" cy="4343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55555" sz="1500" spc="697">
                <a:latin typeface="Arial"/>
                <a:cs typeface="Arial"/>
              </a:rPr>
              <a:t>(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ogni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140">
                <a:latin typeface="Lucida Sans Unicode"/>
                <a:cs typeface="Lucida Sans Unicode"/>
              </a:rPr>
              <a:t>∈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10">
                <a:latin typeface="Arial"/>
                <a:cs typeface="Arial"/>
              </a:rPr>
              <a:t>R</a:t>
            </a:r>
            <a:endParaRPr sz="1000">
              <a:latin typeface="Arial"/>
              <a:cs typeface="Arial"/>
            </a:endParaRPr>
          </a:p>
          <a:p>
            <a:pPr marL="114300">
              <a:lnSpc>
                <a:spcPct val="100000"/>
              </a:lnSpc>
              <a:spcBef>
                <a:spcPts val="234"/>
              </a:spcBef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25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50"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330993" y="1401252"/>
            <a:ext cx="946150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532765" algn="l"/>
              </a:tabLst>
            </a:pPr>
            <a:r>
              <a:rPr dirty="0" sz="1000" spc="-114">
                <a:latin typeface="Lucida Sans Unicode"/>
                <a:cs typeface="Lucida Sans Unicode"/>
              </a:rPr>
              <a:t>⇐</a:t>
            </a:r>
            <a:r>
              <a:rPr dirty="0" sz="1000" spc="55">
                <a:latin typeface="Lucida Sans Unicode"/>
                <a:cs typeface="Lucida Sans Unicode"/>
              </a:rPr>
              <a:t>⇒</a:t>
            </a:r>
            <a:r>
              <a:rPr dirty="0" sz="1000">
                <a:latin typeface="Lucida Sans Unicode"/>
                <a:cs typeface="Lucida Sans Unicode"/>
              </a:rPr>
              <a:t>	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50"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40"/>
              <a:t>Agnese</a:t>
            </a:r>
            <a:r>
              <a:rPr dirty="0" spc="15"/>
              <a:t> </a:t>
            </a:r>
            <a:r>
              <a:rPr dirty="0" spc="-10"/>
              <a:t>Di</a:t>
            </a:r>
            <a:r>
              <a:rPr dirty="0" spc="15"/>
              <a:t> </a:t>
            </a:r>
            <a:r>
              <a:rPr dirty="0" spc="-30"/>
              <a:t>Castro</a:t>
            </a:r>
          </a:p>
        </p:txBody>
      </p:sp>
      <p:sp>
        <p:nvSpPr>
          <p:cNvPr id="27" name="object 27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0"/>
              <a:t>Es</a:t>
            </a:r>
            <a:r>
              <a:rPr dirty="0" spc="-5"/>
              <a:t>p</a:t>
            </a:r>
            <a:r>
              <a:rPr dirty="0" spc="-40"/>
              <a:t>onenziale</a:t>
            </a:r>
            <a:r>
              <a:rPr dirty="0" spc="15"/>
              <a:t> </a:t>
            </a:r>
            <a:r>
              <a:rPr dirty="0" spc="50"/>
              <a:t>&amp;</a:t>
            </a:r>
            <a:r>
              <a:rPr dirty="0" spc="15"/>
              <a:t> </a:t>
            </a:r>
            <a:r>
              <a:rPr dirty="0" spc="-25"/>
              <a:t>Log</a:t>
            </a:r>
            <a:r>
              <a:rPr dirty="0" spc="-40"/>
              <a:t>a</a:t>
            </a:r>
            <a:r>
              <a:rPr dirty="0" spc="-25"/>
              <a:t>ritmo:</a:t>
            </a:r>
            <a:r>
              <a:rPr dirty="0" spc="75"/>
              <a:t> </a:t>
            </a:r>
            <a:r>
              <a:rPr dirty="0" spc="-35"/>
              <a:t>p</a:t>
            </a:r>
            <a:r>
              <a:rPr dirty="0" spc="-50"/>
              <a:t>a</a:t>
            </a:r>
            <a:r>
              <a:rPr dirty="0" spc="-25"/>
              <a:t>rte</a:t>
            </a:r>
            <a:r>
              <a:rPr dirty="0" spc="15"/>
              <a:t> </a:t>
            </a:r>
            <a:r>
              <a:rPr dirty="0" spc="-55"/>
              <a:t>4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3458971" y="3367563"/>
            <a:ext cx="5473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25">
                <a:solidFill>
                  <a:srgbClr val="7A0000"/>
                </a:solidFill>
                <a:latin typeface="Lucida Sans Unicode"/>
                <a:cs typeface="Lucida Sans Unicode"/>
              </a:rPr>
              <a:t>Unitelma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Sapienza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FFF"/>
                </a:solidFill>
                <a:latin typeface="Lucida Sans Unicode"/>
                <a:cs typeface="Lucida Sans Unicode"/>
              </a:rPr>
              <a:t>27/34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9718" y="24034"/>
            <a:ext cx="40449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svolti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76106" rIns="0" bIns="0" rtlCol="0" vert="horz">
            <a:spAutoFit/>
          </a:bodyPr>
          <a:lstStyle/>
          <a:p>
            <a:pPr marL="31115">
              <a:lnSpc>
                <a:spcPct val="100000"/>
              </a:lnSpc>
            </a:pPr>
            <a:r>
              <a:rPr dirty="0" sz="1000" spc="-50">
                <a:solidFill>
                  <a:srgbClr val="007F00"/>
                </a:solidFill>
              </a:rPr>
              <a:t>Esercizio</a:t>
            </a:r>
            <a:endParaRPr sz="1000"/>
          </a:p>
        </p:txBody>
      </p:sp>
      <p:sp>
        <p:nvSpPr>
          <p:cNvPr id="5" name="object 5"/>
          <p:cNvSpPr/>
          <p:nvPr/>
        </p:nvSpPr>
        <p:spPr>
          <a:xfrm>
            <a:off x="75729" y="395883"/>
            <a:ext cx="4456607" cy="1016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468835" y="882548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77330" y="933348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308113"/>
            <a:ext cx="50800" cy="58713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371614"/>
            <a:ext cx="50800" cy="52363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5729" y="478459"/>
            <a:ext cx="4457065" cy="467995"/>
          </a:xfrm>
          <a:custGeom>
            <a:avLst/>
            <a:gdLst/>
            <a:ahLst/>
            <a:cxnLst/>
            <a:rect l="l" t="t" r="r" b="b"/>
            <a:pathLst>
              <a:path w="4457065" h="467994">
                <a:moveTo>
                  <a:pt x="4456606" y="0"/>
                </a:moveTo>
                <a:lnTo>
                  <a:pt x="0" y="0"/>
                </a:lnTo>
                <a:lnTo>
                  <a:pt x="0" y="416789"/>
                </a:lnTo>
                <a:lnTo>
                  <a:pt x="16636" y="454303"/>
                </a:lnTo>
                <a:lnTo>
                  <a:pt x="4405806" y="467589"/>
                </a:lnTo>
                <a:lnTo>
                  <a:pt x="4420049" y="465544"/>
                </a:lnTo>
                <a:lnTo>
                  <a:pt x="4451170" y="439585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358914"/>
            <a:ext cx="0" cy="555625"/>
          </a:xfrm>
          <a:custGeom>
            <a:avLst/>
            <a:gdLst/>
            <a:ahLst/>
            <a:cxnLst/>
            <a:rect l="l" t="t" r="r" b="b"/>
            <a:pathLst>
              <a:path w="0" h="555625">
                <a:moveTo>
                  <a:pt x="0" y="555384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34621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33351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32081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301763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13830" y="496453"/>
            <a:ext cx="3008630" cy="4394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0">
                <a:latin typeface="Tahoma"/>
                <a:cs typeface="Tahoma"/>
              </a:rPr>
              <a:t>Risolvere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seguente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disequazione: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850">
              <a:latin typeface="Times New Roman"/>
              <a:cs typeface="Times New Roman"/>
            </a:endParaRPr>
          </a:p>
          <a:p>
            <a:pPr marL="1384300">
              <a:lnSpc>
                <a:spcPct val="100000"/>
              </a:lnSpc>
            </a:pP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lo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g</a:t>
            </a:r>
            <a:r>
              <a:rPr dirty="0" baseline="-19841" sz="1050" spc="-120">
                <a:solidFill>
                  <a:srgbClr val="0000FF"/>
                </a:solidFill>
                <a:latin typeface="Lucida Sans Unicode"/>
                <a:cs typeface="Lucida Sans Unicode"/>
              </a:rPr>
              <a:t>1</a:t>
            </a:r>
            <a:r>
              <a:rPr dirty="0" baseline="-19841" sz="1050" spc="-44">
                <a:solidFill>
                  <a:srgbClr val="0000FF"/>
                </a:solidFill>
                <a:latin typeface="Lucida Sans Unicode"/>
                <a:cs typeface="Lucida Sans Unicode"/>
              </a:rPr>
              <a:t>0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(</a:t>
            </a:r>
            <a:r>
              <a:rPr dirty="0" sz="1000" spc="25" i="1">
                <a:solidFill>
                  <a:srgbClr val="0000FF"/>
                </a:solidFill>
                <a:latin typeface="Calibri"/>
                <a:cs typeface="Calibri"/>
              </a:rPr>
              <a:t>x</a:t>
            </a:r>
            <a:r>
              <a:rPr dirty="0" sz="1000" spc="-135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baseline="31746" sz="1050" spc="-120">
                <a:solidFill>
                  <a:srgbClr val="0000FF"/>
                </a:solidFill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40">
                <a:solidFill>
                  <a:srgbClr val="0000FF"/>
                </a:solidFill>
                <a:latin typeface="Tahoma"/>
                <a:cs typeface="Tahoma"/>
              </a:rPr>
              <a:t>+</a:t>
            </a:r>
            <a:r>
              <a:rPr dirty="0" sz="1000" spc="-95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0000FF"/>
                </a:solidFill>
                <a:latin typeface="Tahoma"/>
                <a:cs typeface="Tahoma"/>
              </a:rPr>
              <a:t>1)</a:t>
            </a:r>
            <a:r>
              <a:rPr dirty="0" sz="1000" spc="-4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50" i="1">
                <a:solidFill>
                  <a:srgbClr val="0000FF"/>
                </a:solidFill>
                <a:latin typeface="Verdana"/>
                <a:cs typeface="Verdana"/>
              </a:rPr>
              <a:t>&gt;</a:t>
            </a:r>
            <a:r>
              <a:rPr dirty="0" sz="1000" spc="-75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lo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g</a:t>
            </a:r>
            <a:r>
              <a:rPr dirty="0" baseline="-19841" sz="1050" spc="-120">
                <a:solidFill>
                  <a:srgbClr val="0000FF"/>
                </a:solidFill>
                <a:latin typeface="Lucida Sans Unicode"/>
                <a:cs typeface="Lucida Sans Unicode"/>
              </a:rPr>
              <a:t>1</a:t>
            </a:r>
            <a:r>
              <a:rPr dirty="0" baseline="-19841" sz="1050" spc="-44">
                <a:solidFill>
                  <a:srgbClr val="0000FF"/>
                </a:solidFill>
                <a:latin typeface="Lucida Sans Unicode"/>
                <a:cs typeface="Lucida Sans Unicode"/>
              </a:rPr>
              <a:t>0</a:t>
            </a:r>
            <a:r>
              <a:rPr dirty="0" sz="1000" spc="-25">
                <a:solidFill>
                  <a:srgbClr val="0000FF"/>
                </a:solidFill>
                <a:latin typeface="Tahoma"/>
                <a:cs typeface="Tahoma"/>
              </a:rPr>
              <a:t>(2</a:t>
            </a:r>
            <a:r>
              <a:rPr dirty="0" sz="1000" spc="25" i="1">
                <a:solidFill>
                  <a:srgbClr val="0000FF"/>
                </a:solidFill>
                <a:latin typeface="Calibri"/>
                <a:cs typeface="Calibri"/>
              </a:rPr>
              <a:t>x</a:t>
            </a:r>
            <a:r>
              <a:rPr dirty="0" sz="1000" spc="85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 spc="40">
                <a:solidFill>
                  <a:srgbClr val="0000FF"/>
                </a:solidFill>
                <a:latin typeface="Tahoma"/>
                <a:cs typeface="Tahoma"/>
              </a:rPr>
              <a:t>+</a:t>
            </a:r>
            <a:r>
              <a:rPr dirty="0" sz="1000" spc="-95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0000FF"/>
                </a:solidFill>
                <a:latin typeface="Tahoma"/>
                <a:cs typeface="Tahoma"/>
              </a:rPr>
              <a:t>4)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13830" y="1040661"/>
            <a:ext cx="1282700" cy="6089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1000" spc="-30">
                <a:latin typeface="Tahoma"/>
                <a:cs typeface="Tahoma"/>
              </a:rPr>
              <a:t>Condizione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esistenza: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9"/>
              </a:spcBef>
            </a:pPr>
            <a:endParaRPr sz="800">
              <a:latin typeface="Times New Roman"/>
              <a:cs typeface="Times New Roman"/>
            </a:endParaRPr>
          </a:p>
          <a:p>
            <a:pPr algn="ctr" marR="139065">
              <a:lnSpc>
                <a:spcPct val="100000"/>
              </a:lnSpc>
            </a:pPr>
            <a:r>
              <a:rPr dirty="0" baseline="55555" sz="1500" spc="697">
                <a:latin typeface="Arial"/>
                <a:cs typeface="Arial"/>
              </a:rPr>
              <a:t>(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27777" sz="1050" spc="-120">
                <a:latin typeface="Lucida Sans Unicode"/>
                <a:cs typeface="Lucida Sans Unicode"/>
              </a:rPr>
              <a:t>2</a:t>
            </a:r>
            <a:r>
              <a:rPr dirty="0" baseline="27777" sz="1050" spc="75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  <a:p>
            <a:pPr algn="ctr" marR="27305">
              <a:lnSpc>
                <a:spcPct val="100000"/>
              </a:lnSpc>
              <a:spcBef>
                <a:spcPts val="234"/>
              </a:spcBef>
            </a:pP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467129" y="1439911"/>
            <a:ext cx="25781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114">
                <a:latin typeface="Lucida Sans Unicode"/>
                <a:cs typeface="Lucida Sans Unicode"/>
              </a:rPr>
              <a:t>⇐</a:t>
            </a:r>
            <a:r>
              <a:rPr dirty="0" sz="1000" spc="55">
                <a:latin typeface="Lucida Sans Unicode"/>
                <a:cs typeface="Lucida Sans Unicode"/>
              </a:rPr>
              <a:t>⇒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987283" y="1253898"/>
            <a:ext cx="918210" cy="4343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55555" sz="1500" spc="697">
                <a:latin typeface="Arial"/>
                <a:cs typeface="Arial"/>
              </a:rPr>
              <a:t>(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ogni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140">
                <a:latin typeface="Lucida Sans Unicode"/>
                <a:cs typeface="Lucida Sans Unicode"/>
              </a:rPr>
              <a:t>∈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10">
                <a:latin typeface="Arial"/>
                <a:cs typeface="Arial"/>
              </a:rPr>
              <a:t>R</a:t>
            </a:r>
            <a:endParaRPr sz="1000">
              <a:latin typeface="Arial"/>
              <a:cs typeface="Arial"/>
            </a:endParaRPr>
          </a:p>
          <a:p>
            <a:pPr marL="114300">
              <a:lnSpc>
                <a:spcPct val="100000"/>
              </a:lnSpc>
              <a:spcBef>
                <a:spcPts val="234"/>
              </a:spcBef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25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50"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330993" y="1401252"/>
            <a:ext cx="946150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532765" algn="l"/>
              </a:tabLst>
            </a:pPr>
            <a:r>
              <a:rPr dirty="0" sz="1000" spc="-114">
                <a:latin typeface="Lucida Sans Unicode"/>
                <a:cs typeface="Lucida Sans Unicode"/>
              </a:rPr>
              <a:t>⇐</a:t>
            </a:r>
            <a:r>
              <a:rPr dirty="0" sz="1000" spc="55">
                <a:latin typeface="Lucida Sans Unicode"/>
                <a:cs typeface="Lucida Sans Unicode"/>
              </a:rPr>
              <a:t>⇒</a:t>
            </a:r>
            <a:r>
              <a:rPr dirty="0" sz="1000">
                <a:latin typeface="Lucida Sans Unicode"/>
                <a:cs typeface="Lucida Sans Unicode"/>
              </a:rPr>
              <a:t>	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50"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13830" y="1786456"/>
            <a:ext cx="4325620" cy="5829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 indent="41910">
              <a:lnSpc>
                <a:spcPct val="100000"/>
              </a:lnSpc>
            </a:pP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25">
                <a:latin typeface="Tahoma"/>
                <a:cs typeface="Tahoma"/>
              </a:rPr>
              <a:t>oic</a:t>
            </a:r>
            <a:r>
              <a:rPr dirty="0" sz="1000" spc="-65">
                <a:latin typeface="Tahoma"/>
                <a:cs typeface="Tahoma"/>
              </a:rPr>
              <a:t>h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base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log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20">
                <a:latin typeface="Tahoma"/>
                <a:cs typeface="Tahoma"/>
              </a:rPr>
              <a:t>ritmo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maggi</a:t>
            </a:r>
            <a:r>
              <a:rPr dirty="0" sz="1000" spc="-75">
                <a:latin typeface="Tahoma"/>
                <a:cs typeface="Tahoma"/>
              </a:rPr>
              <a:t>o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1,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log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20">
                <a:latin typeface="Tahoma"/>
                <a:cs typeface="Tahoma"/>
              </a:rPr>
              <a:t>ritmo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monotono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crescente,</a:t>
            </a:r>
            <a:r>
              <a:rPr dirty="0" sz="1000" spc="-3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dunque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dobbiamo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risolvere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seguente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disequazio</a:t>
            </a:r>
            <a:r>
              <a:rPr dirty="0" sz="1000" spc="-50">
                <a:latin typeface="Tahoma"/>
                <a:cs typeface="Tahoma"/>
              </a:rPr>
              <a:t>n</a:t>
            </a:r>
            <a:r>
              <a:rPr dirty="0" sz="1000" spc="-85">
                <a:latin typeface="Tahoma"/>
                <a:cs typeface="Tahoma"/>
              </a:rPr>
              <a:t>e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850">
              <a:latin typeface="Times New Roman"/>
              <a:cs typeface="Times New Roman"/>
            </a:endParaRPr>
          </a:p>
          <a:p>
            <a:pPr marL="1086485">
              <a:lnSpc>
                <a:spcPct val="100000"/>
              </a:lnSpc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40"/>
              <a:t>Agnese</a:t>
            </a:r>
            <a:r>
              <a:rPr dirty="0" spc="15"/>
              <a:t> </a:t>
            </a:r>
            <a:r>
              <a:rPr dirty="0" spc="-10"/>
              <a:t>Di</a:t>
            </a:r>
            <a:r>
              <a:rPr dirty="0" spc="15"/>
              <a:t> </a:t>
            </a:r>
            <a:r>
              <a:rPr dirty="0" spc="-30"/>
              <a:t>Castro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0"/>
              <a:t>Es</a:t>
            </a:r>
            <a:r>
              <a:rPr dirty="0" spc="-5"/>
              <a:t>p</a:t>
            </a:r>
            <a:r>
              <a:rPr dirty="0" spc="-40"/>
              <a:t>onenziale</a:t>
            </a:r>
            <a:r>
              <a:rPr dirty="0" spc="15"/>
              <a:t> </a:t>
            </a:r>
            <a:r>
              <a:rPr dirty="0" spc="50"/>
              <a:t>&amp;</a:t>
            </a:r>
            <a:r>
              <a:rPr dirty="0" spc="15"/>
              <a:t> </a:t>
            </a:r>
            <a:r>
              <a:rPr dirty="0" spc="-25"/>
              <a:t>Log</a:t>
            </a:r>
            <a:r>
              <a:rPr dirty="0" spc="-40"/>
              <a:t>a</a:t>
            </a:r>
            <a:r>
              <a:rPr dirty="0" spc="-25"/>
              <a:t>ritmo:</a:t>
            </a:r>
            <a:r>
              <a:rPr dirty="0" spc="75"/>
              <a:t> </a:t>
            </a:r>
            <a:r>
              <a:rPr dirty="0" spc="-35"/>
              <a:t>p</a:t>
            </a:r>
            <a:r>
              <a:rPr dirty="0" spc="-50"/>
              <a:t>a</a:t>
            </a:r>
            <a:r>
              <a:rPr dirty="0" spc="-25"/>
              <a:t>rte</a:t>
            </a:r>
            <a:r>
              <a:rPr dirty="0" spc="15"/>
              <a:t> </a:t>
            </a:r>
            <a:r>
              <a:rPr dirty="0" spc="-55"/>
              <a:t>4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3458971" y="3367563"/>
            <a:ext cx="5473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25">
                <a:solidFill>
                  <a:srgbClr val="7A0000"/>
                </a:solidFill>
                <a:latin typeface="Lucida Sans Unicode"/>
                <a:cs typeface="Lucida Sans Unicode"/>
              </a:rPr>
              <a:t>Unitelma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Sapienza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FFF"/>
                </a:solidFill>
                <a:latin typeface="Lucida Sans Unicode"/>
                <a:cs typeface="Lucida Sans Unicode"/>
              </a:rPr>
              <a:t>27/34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9718" y="24034"/>
            <a:ext cx="40449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svolti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76106" rIns="0" bIns="0" rtlCol="0" vert="horz">
            <a:spAutoFit/>
          </a:bodyPr>
          <a:lstStyle/>
          <a:p>
            <a:pPr marL="31115">
              <a:lnSpc>
                <a:spcPct val="100000"/>
              </a:lnSpc>
            </a:pPr>
            <a:r>
              <a:rPr dirty="0" sz="1000" spc="-50">
                <a:solidFill>
                  <a:srgbClr val="007F00"/>
                </a:solidFill>
              </a:rPr>
              <a:t>Esercizio</a:t>
            </a:r>
            <a:endParaRPr sz="1000"/>
          </a:p>
        </p:txBody>
      </p:sp>
      <p:sp>
        <p:nvSpPr>
          <p:cNvPr id="5" name="object 5"/>
          <p:cNvSpPr/>
          <p:nvPr/>
        </p:nvSpPr>
        <p:spPr>
          <a:xfrm>
            <a:off x="75729" y="395883"/>
            <a:ext cx="4456607" cy="1016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468835" y="882548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77330" y="933348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308113"/>
            <a:ext cx="50800" cy="58713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371614"/>
            <a:ext cx="50800" cy="52363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5729" y="478459"/>
            <a:ext cx="4457065" cy="467995"/>
          </a:xfrm>
          <a:custGeom>
            <a:avLst/>
            <a:gdLst/>
            <a:ahLst/>
            <a:cxnLst/>
            <a:rect l="l" t="t" r="r" b="b"/>
            <a:pathLst>
              <a:path w="4457065" h="467994">
                <a:moveTo>
                  <a:pt x="4456606" y="0"/>
                </a:moveTo>
                <a:lnTo>
                  <a:pt x="0" y="0"/>
                </a:lnTo>
                <a:lnTo>
                  <a:pt x="0" y="416789"/>
                </a:lnTo>
                <a:lnTo>
                  <a:pt x="16636" y="454303"/>
                </a:lnTo>
                <a:lnTo>
                  <a:pt x="4405806" y="467589"/>
                </a:lnTo>
                <a:lnTo>
                  <a:pt x="4420049" y="465544"/>
                </a:lnTo>
                <a:lnTo>
                  <a:pt x="4451170" y="439585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358914"/>
            <a:ext cx="0" cy="555625"/>
          </a:xfrm>
          <a:custGeom>
            <a:avLst/>
            <a:gdLst/>
            <a:ahLst/>
            <a:cxnLst/>
            <a:rect l="l" t="t" r="r" b="b"/>
            <a:pathLst>
              <a:path w="0" h="555625">
                <a:moveTo>
                  <a:pt x="0" y="555384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34621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33351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32081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301763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13830" y="496453"/>
            <a:ext cx="3008630" cy="4394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0">
                <a:latin typeface="Tahoma"/>
                <a:cs typeface="Tahoma"/>
              </a:rPr>
              <a:t>Risolvere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seguente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disequazione: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850">
              <a:latin typeface="Times New Roman"/>
              <a:cs typeface="Times New Roman"/>
            </a:endParaRPr>
          </a:p>
          <a:p>
            <a:pPr marL="1384300">
              <a:lnSpc>
                <a:spcPct val="100000"/>
              </a:lnSpc>
            </a:pP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lo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g</a:t>
            </a:r>
            <a:r>
              <a:rPr dirty="0" baseline="-19841" sz="1050" spc="-120">
                <a:solidFill>
                  <a:srgbClr val="0000FF"/>
                </a:solidFill>
                <a:latin typeface="Lucida Sans Unicode"/>
                <a:cs typeface="Lucida Sans Unicode"/>
              </a:rPr>
              <a:t>1</a:t>
            </a:r>
            <a:r>
              <a:rPr dirty="0" baseline="-19841" sz="1050" spc="-44">
                <a:solidFill>
                  <a:srgbClr val="0000FF"/>
                </a:solidFill>
                <a:latin typeface="Lucida Sans Unicode"/>
                <a:cs typeface="Lucida Sans Unicode"/>
              </a:rPr>
              <a:t>0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(</a:t>
            </a:r>
            <a:r>
              <a:rPr dirty="0" sz="1000" spc="25" i="1">
                <a:solidFill>
                  <a:srgbClr val="0000FF"/>
                </a:solidFill>
                <a:latin typeface="Calibri"/>
                <a:cs typeface="Calibri"/>
              </a:rPr>
              <a:t>x</a:t>
            </a:r>
            <a:r>
              <a:rPr dirty="0" sz="1000" spc="-135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baseline="31746" sz="1050" spc="-120">
                <a:solidFill>
                  <a:srgbClr val="0000FF"/>
                </a:solidFill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40">
                <a:solidFill>
                  <a:srgbClr val="0000FF"/>
                </a:solidFill>
                <a:latin typeface="Tahoma"/>
                <a:cs typeface="Tahoma"/>
              </a:rPr>
              <a:t>+</a:t>
            </a:r>
            <a:r>
              <a:rPr dirty="0" sz="1000" spc="-95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0000FF"/>
                </a:solidFill>
                <a:latin typeface="Tahoma"/>
                <a:cs typeface="Tahoma"/>
              </a:rPr>
              <a:t>1)</a:t>
            </a:r>
            <a:r>
              <a:rPr dirty="0" sz="1000" spc="-4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50" i="1">
                <a:solidFill>
                  <a:srgbClr val="0000FF"/>
                </a:solidFill>
                <a:latin typeface="Verdana"/>
                <a:cs typeface="Verdana"/>
              </a:rPr>
              <a:t>&gt;</a:t>
            </a:r>
            <a:r>
              <a:rPr dirty="0" sz="1000" spc="-75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lo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g</a:t>
            </a:r>
            <a:r>
              <a:rPr dirty="0" baseline="-19841" sz="1050" spc="-120">
                <a:solidFill>
                  <a:srgbClr val="0000FF"/>
                </a:solidFill>
                <a:latin typeface="Lucida Sans Unicode"/>
                <a:cs typeface="Lucida Sans Unicode"/>
              </a:rPr>
              <a:t>1</a:t>
            </a:r>
            <a:r>
              <a:rPr dirty="0" baseline="-19841" sz="1050" spc="-44">
                <a:solidFill>
                  <a:srgbClr val="0000FF"/>
                </a:solidFill>
                <a:latin typeface="Lucida Sans Unicode"/>
                <a:cs typeface="Lucida Sans Unicode"/>
              </a:rPr>
              <a:t>0</a:t>
            </a:r>
            <a:r>
              <a:rPr dirty="0" sz="1000" spc="-25">
                <a:solidFill>
                  <a:srgbClr val="0000FF"/>
                </a:solidFill>
                <a:latin typeface="Tahoma"/>
                <a:cs typeface="Tahoma"/>
              </a:rPr>
              <a:t>(2</a:t>
            </a:r>
            <a:r>
              <a:rPr dirty="0" sz="1000" spc="25" i="1">
                <a:solidFill>
                  <a:srgbClr val="0000FF"/>
                </a:solidFill>
                <a:latin typeface="Calibri"/>
                <a:cs typeface="Calibri"/>
              </a:rPr>
              <a:t>x</a:t>
            </a:r>
            <a:r>
              <a:rPr dirty="0" sz="1000" spc="85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 spc="40">
                <a:solidFill>
                  <a:srgbClr val="0000FF"/>
                </a:solidFill>
                <a:latin typeface="Tahoma"/>
                <a:cs typeface="Tahoma"/>
              </a:rPr>
              <a:t>+</a:t>
            </a:r>
            <a:r>
              <a:rPr dirty="0" sz="1000" spc="-95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0000FF"/>
                </a:solidFill>
                <a:latin typeface="Tahoma"/>
                <a:cs typeface="Tahoma"/>
              </a:rPr>
              <a:t>4)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13830" y="1040661"/>
            <a:ext cx="1282700" cy="6089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1000" spc="-30">
                <a:latin typeface="Tahoma"/>
                <a:cs typeface="Tahoma"/>
              </a:rPr>
              <a:t>Condizione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esistenza: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9"/>
              </a:spcBef>
            </a:pPr>
            <a:endParaRPr sz="800">
              <a:latin typeface="Times New Roman"/>
              <a:cs typeface="Times New Roman"/>
            </a:endParaRPr>
          </a:p>
          <a:p>
            <a:pPr algn="ctr" marR="139065">
              <a:lnSpc>
                <a:spcPct val="100000"/>
              </a:lnSpc>
            </a:pPr>
            <a:r>
              <a:rPr dirty="0" baseline="55555" sz="1500" spc="697">
                <a:latin typeface="Arial"/>
                <a:cs typeface="Arial"/>
              </a:rPr>
              <a:t>(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27777" sz="1050" spc="-120">
                <a:latin typeface="Lucida Sans Unicode"/>
                <a:cs typeface="Lucida Sans Unicode"/>
              </a:rPr>
              <a:t>2</a:t>
            </a:r>
            <a:r>
              <a:rPr dirty="0" baseline="27777" sz="1050" spc="75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  <a:p>
            <a:pPr algn="ctr" marR="27305">
              <a:lnSpc>
                <a:spcPct val="100000"/>
              </a:lnSpc>
              <a:spcBef>
                <a:spcPts val="234"/>
              </a:spcBef>
            </a:pP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467129" y="1439911"/>
            <a:ext cx="25781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114">
                <a:latin typeface="Lucida Sans Unicode"/>
                <a:cs typeface="Lucida Sans Unicode"/>
              </a:rPr>
              <a:t>⇐</a:t>
            </a:r>
            <a:r>
              <a:rPr dirty="0" sz="1000" spc="55">
                <a:latin typeface="Lucida Sans Unicode"/>
                <a:cs typeface="Lucida Sans Unicode"/>
              </a:rPr>
              <a:t>⇒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987283" y="1253898"/>
            <a:ext cx="918210" cy="4343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55555" sz="1500" spc="697">
                <a:latin typeface="Arial"/>
                <a:cs typeface="Arial"/>
              </a:rPr>
              <a:t>(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ogni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140">
                <a:latin typeface="Lucida Sans Unicode"/>
                <a:cs typeface="Lucida Sans Unicode"/>
              </a:rPr>
              <a:t>∈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10">
                <a:latin typeface="Arial"/>
                <a:cs typeface="Arial"/>
              </a:rPr>
              <a:t>R</a:t>
            </a:r>
            <a:endParaRPr sz="1000">
              <a:latin typeface="Arial"/>
              <a:cs typeface="Arial"/>
            </a:endParaRPr>
          </a:p>
          <a:p>
            <a:pPr marL="114300">
              <a:lnSpc>
                <a:spcPct val="100000"/>
              </a:lnSpc>
              <a:spcBef>
                <a:spcPts val="234"/>
              </a:spcBef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25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50"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330993" y="1401252"/>
            <a:ext cx="946150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532765" algn="l"/>
              </a:tabLst>
            </a:pPr>
            <a:r>
              <a:rPr dirty="0" sz="1000" spc="-114">
                <a:latin typeface="Lucida Sans Unicode"/>
                <a:cs typeface="Lucida Sans Unicode"/>
              </a:rPr>
              <a:t>⇐</a:t>
            </a:r>
            <a:r>
              <a:rPr dirty="0" sz="1000" spc="55">
                <a:latin typeface="Lucida Sans Unicode"/>
                <a:cs typeface="Lucida Sans Unicode"/>
              </a:rPr>
              <a:t>⇒</a:t>
            </a:r>
            <a:r>
              <a:rPr dirty="0" sz="1000">
                <a:latin typeface="Lucida Sans Unicode"/>
                <a:cs typeface="Lucida Sans Unicode"/>
              </a:rPr>
              <a:t>	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50"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13830" y="1786456"/>
            <a:ext cx="4325620" cy="304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 indent="41910">
              <a:lnSpc>
                <a:spcPct val="100000"/>
              </a:lnSpc>
            </a:pP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25">
                <a:latin typeface="Tahoma"/>
                <a:cs typeface="Tahoma"/>
              </a:rPr>
              <a:t>oic</a:t>
            </a:r>
            <a:r>
              <a:rPr dirty="0" sz="1000" spc="-65">
                <a:latin typeface="Tahoma"/>
                <a:cs typeface="Tahoma"/>
              </a:rPr>
              <a:t>h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base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log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20">
                <a:latin typeface="Tahoma"/>
                <a:cs typeface="Tahoma"/>
              </a:rPr>
              <a:t>ritmo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maggi</a:t>
            </a:r>
            <a:r>
              <a:rPr dirty="0" sz="1000" spc="-75">
                <a:latin typeface="Tahoma"/>
                <a:cs typeface="Tahoma"/>
              </a:rPr>
              <a:t>o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1,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log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20">
                <a:latin typeface="Tahoma"/>
                <a:cs typeface="Tahoma"/>
              </a:rPr>
              <a:t>ritmo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monotono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crescente,</a:t>
            </a:r>
            <a:r>
              <a:rPr dirty="0" sz="1000" spc="-3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dunque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dobbiamo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risolvere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seguente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disequazio</a:t>
            </a:r>
            <a:r>
              <a:rPr dirty="0" sz="1000" spc="-50">
                <a:latin typeface="Tahoma"/>
                <a:cs typeface="Tahoma"/>
              </a:rPr>
              <a:t>n</a:t>
            </a:r>
            <a:r>
              <a:rPr dirty="0" sz="1000" spc="-85">
                <a:latin typeface="Tahoma"/>
                <a:cs typeface="Tahoma"/>
              </a:rPr>
              <a:t>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187754" y="2192917"/>
            <a:ext cx="886460" cy="1765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210460" y="2192917"/>
            <a:ext cx="1209675" cy="2146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00355" algn="l"/>
              </a:tabLst>
            </a:pP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 spc="-220">
                <a:latin typeface="Lucida Sans Unicode"/>
                <a:cs typeface="Lucida Sans Unicode"/>
              </a:rPr>
              <a:t>	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40"/>
              <a:t>Agnese</a:t>
            </a:r>
            <a:r>
              <a:rPr dirty="0" spc="15"/>
              <a:t> </a:t>
            </a:r>
            <a:r>
              <a:rPr dirty="0" spc="-10"/>
              <a:t>Di</a:t>
            </a:r>
            <a:r>
              <a:rPr dirty="0" spc="15"/>
              <a:t> </a:t>
            </a:r>
            <a:r>
              <a:rPr dirty="0" spc="-30"/>
              <a:t>Castro</a:t>
            </a:r>
          </a:p>
        </p:txBody>
      </p:sp>
      <p:sp>
        <p:nvSpPr>
          <p:cNvPr id="30" name="object 30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0"/>
              <a:t>Es</a:t>
            </a:r>
            <a:r>
              <a:rPr dirty="0" spc="-5"/>
              <a:t>p</a:t>
            </a:r>
            <a:r>
              <a:rPr dirty="0" spc="-40"/>
              <a:t>onenziale</a:t>
            </a:r>
            <a:r>
              <a:rPr dirty="0" spc="15"/>
              <a:t> </a:t>
            </a:r>
            <a:r>
              <a:rPr dirty="0" spc="50"/>
              <a:t>&amp;</a:t>
            </a:r>
            <a:r>
              <a:rPr dirty="0" spc="15"/>
              <a:t> </a:t>
            </a:r>
            <a:r>
              <a:rPr dirty="0" spc="-25"/>
              <a:t>Log</a:t>
            </a:r>
            <a:r>
              <a:rPr dirty="0" spc="-40"/>
              <a:t>a</a:t>
            </a:r>
            <a:r>
              <a:rPr dirty="0" spc="-25"/>
              <a:t>ritmo:</a:t>
            </a:r>
            <a:r>
              <a:rPr dirty="0" spc="75"/>
              <a:t> </a:t>
            </a:r>
            <a:r>
              <a:rPr dirty="0" spc="-35"/>
              <a:t>p</a:t>
            </a:r>
            <a:r>
              <a:rPr dirty="0" spc="-50"/>
              <a:t>a</a:t>
            </a:r>
            <a:r>
              <a:rPr dirty="0" spc="-25"/>
              <a:t>rte</a:t>
            </a:r>
            <a:r>
              <a:rPr dirty="0" spc="15"/>
              <a:t> </a:t>
            </a:r>
            <a:r>
              <a:rPr dirty="0" spc="-55"/>
              <a:t>4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3458971" y="3367563"/>
            <a:ext cx="5473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25">
                <a:solidFill>
                  <a:srgbClr val="7A0000"/>
                </a:solidFill>
                <a:latin typeface="Lucida Sans Unicode"/>
                <a:cs typeface="Lucida Sans Unicode"/>
              </a:rPr>
              <a:t>Unitelma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Sapienza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FFF"/>
                </a:solidFill>
                <a:latin typeface="Lucida Sans Unicode"/>
                <a:cs typeface="Lucida Sans Unicode"/>
              </a:rPr>
              <a:t>27/34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9718" y="24034"/>
            <a:ext cx="40449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svolti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76106" rIns="0" bIns="0" rtlCol="0" vert="horz">
            <a:spAutoFit/>
          </a:bodyPr>
          <a:lstStyle/>
          <a:p>
            <a:pPr marL="31115">
              <a:lnSpc>
                <a:spcPct val="100000"/>
              </a:lnSpc>
            </a:pPr>
            <a:r>
              <a:rPr dirty="0" sz="1000" spc="-50">
                <a:solidFill>
                  <a:srgbClr val="007F00"/>
                </a:solidFill>
              </a:rPr>
              <a:t>Esercizio</a:t>
            </a:r>
            <a:endParaRPr sz="1000"/>
          </a:p>
        </p:txBody>
      </p:sp>
      <p:sp>
        <p:nvSpPr>
          <p:cNvPr id="5" name="object 5"/>
          <p:cNvSpPr/>
          <p:nvPr/>
        </p:nvSpPr>
        <p:spPr>
          <a:xfrm>
            <a:off x="75729" y="395883"/>
            <a:ext cx="4456607" cy="1016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468835" y="882548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77330" y="933348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308113"/>
            <a:ext cx="50800" cy="58713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371614"/>
            <a:ext cx="50800" cy="52363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5729" y="478459"/>
            <a:ext cx="4457065" cy="467995"/>
          </a:xfrm>
          <a:custGeom>
            <a:avLst/>
            <a:gdLst/>
            <a:ahLst/>
            <a:cxnLst/>
            <a:rect l="l" t="t" r="r" b="b"/>
            <a:pathLst>
              <a:path w="4457065" h="467994">
                <a:moveTo>
                  <a:pt x="4456606" y="0"/>
                </a:moveTo>
                <a:lnTo>
                  <a:pt x="0" y="0"/>
                </a:lnTo>
                <a:lnTo>
                  <a:pt x="0" y="416789"/>
                </a:lnTo>
                <a:lnTo>
                  <a:pt x="16636" y="454303"/>
                </a:lnTo>
                <a:lnTo>
                  <a:pt x="4405806" y="467589"/>
                </a:lnTo>
                <a:lnTo>
                  <a:pt x="4420049" y="465544"/>
                </a:lnTo>
                <a:lnTo>
                  <a:pt x="4451170" y="439585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358914"/>
            <a:ext cx="0" cy="555625"/>
          </a:xfrm>
          <a:custGeom>
            <a:avLst/>
            <a:gdLst/>
            <a:ahLst/>
            <a:cxnLst/>
            <a:rect l="l" t="t" r="r" b="b"/>
            <a:pathLst>
              <a:path w="0" h="555625">
                <a:moveTo>
                  <a:pt x="0" y="555384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34621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33351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32081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301763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13830" y="496453"/>
            <a:ext cx="3008630" cy="4394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0">
                <a:latin typeface="Tahoma"/>
                <a:cs typeface="Tahoma"/>
              </a:rPr>
              <a:t>Risolvere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seguente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disequazione: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850">
              <a:latin typeface="Times New Roman"/>
              <a:cs typeface="Times New Roman"/>
            </a:endParaRPr>
          </a:p>
          <a:p>
            <a:pPr marL="1384300">
              <a:lnSpc>
                <a:spcPct val="100000"/>
              </a:lnSpc>
            </a:pP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lo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g</a:t>
            </a:r>
            <a:r>
              <a:rPr dirty="0" baseline="-19841" sz="1050" spc="-120">
                <a:solidFill>
                  <a:srgbClr val="0000FF"/>
                </a:solidFill>
                <a:latin typeface="Lucida Sans Unicode"/>
                <a:cs typeface="Lucida Sans Unicode"/>
              </a:rPr>
              <a:t>1</a:t>
            </a:r>
            <a:r>
              <a:rPr dirty="0" baseline="-19841" sz="1050" spc="-44">
                <a:solidFill>
                  <a:srgbClr val="0000FF"/>
                </a:solidFill>
                <a:latin typeface="Lucida Sans Unicode"/>
                <a:cs typeface="Lucida Sans Unicode"/>
              </a:rPr>
              <a:t>0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(</a:t>
            </a:r>
            <a:r>
              <a:rPr dirty="0" sz="1000" spc="25" i="1">
                <a:solidFill>
                  <a:srgbClr val="0000FF"/>
                </a:solidFill>
                <a:latin typeface="Calibri"/>
                <a:cs typeface="Calibri"/>
              </a:rPr>
              <a:t>x</a:t>
            </a:r>
            <a:r>
              <a:rPr dirty="0" sz="1000" spc="-135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baseline="31746" sz="1050" spc="-120">
                <a:solidFill>
                  <a:srgbClr val="0000FF"/>
                </a:solidFill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40">
                <a:solidFill>
                  <a:srgbClr val="0000FF"/>
                </a:solidFill>
                <a:latin typeface="Tahoma"/>
                <a:cs typeface="Tahoma"/>
              </a:rPr>
              <a:t>+</a:t>
            </a:r>
            <a:r>
              <a:rPr dirty="0" sz="1000" spc="-95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0000FF"/>
                </a:solidFill>
                <a:latin typeface="Tahoma"/>
                <a:cs typeface="Tahoma"/>
              </a:rPr>
              <a:t>1)</a:t>
            </a:r>
            <a:r>
              <a:rPr dirty="0" sz="1000" spc="-4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50" i="1">
                <a:solidFill>
                  <a:srgbClr val="0000FF"/>
                </a:solidFill>
                <a:latin typeface="Verdana"/>
                <a:cs typeface="Verdana"/>
              </a:rPr>
              <a:t>&gt;</a:t>
            </a:r>
            <a:r>
              <a:rPr dirty="0" sz="1000" spc="-75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lo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g</a:t>
            </a:r>
            <a:r>
              <a:rPr dirty="0" baseline="-19841" sz="1050" spc="-120">
                <a:solidFill>
                  <a:srgbClr val="0000FF"/>
                </a:solidFill>
                <a:latin typeface="Lucida Sans Unicode"/>
                <a:cs typeface="Lucida Sans Unicode"/>
              </a:rPr>
              <a:t>1</a:t>
            </a:r>
            <a:r>
              <a:rPr dirty="0" baseline="-19841" sz="1050" spc="-44">
                <a:solidFill>
                  <a:srgbClr val="0000FF"/>
                </a:solidFill>
                <a:latin typeface="Lucida Sans Unicode"/>
                <a:cs typeface="Lucida Sans Unicode"/>
              </a:rPr>
              <a:t>0</a:t>
            </a:r>
            <a:r>
              <a:rPr dirty="0" sz="1000" spc="-25">
                <a:solidFill>
                  <a:srgbClr val="0000FF"/>
                </a:solidFill>
                <a:latin typeface="Tahoma"/>
                <a:cs typeface="Tahoma"/>
              </a:rPr>
              <a:t>(2</a:t>
            </a:r>
            <a:r>
              <a:rPr dirty="0" sz="1000" spc="25" i="1">
                <a:solidFill>
                  <a:srgbClr val="0000FF"/>
                </a:solidFill>
                <a:latin typeface="Calibri"/>
                <a:cs typeface="Calibri"/>
              </a:rPr>
              <a:t>x</a:t>
            </a:r>
            <a:r>
              <a:rPr dirty="0" sz="1000" spc="85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 spc="40">
                <a:solidFill>
                  <a:srgbClr val="0000FF"/>
                </a:solidFill>
                <a:latin typeface="Tahoma"/>
                <a:cs typeface="Tahoma"/>
              </a:rPr>
              <a:t>+</a:t>
            </a:r>
            <a:r>
              <a:rPr dirty="0" sz="1000" spc="-95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0000FF"/>
                </a:solidFill>
                <a:latin typeface="Tahoma"/>
                <a:cs typeface="Tahoma"/>
              </a:rPr>
              <a:t>4)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13830" y="1040661"/>
            <a:ext cx="1282700" cy="6089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1000" spc="-30">
                <a:latin typeface="Tahoma"/>
                <a:cs typeface="Tahoma"/>
              </a:rPr>
              <a:t>Condizione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esistenza: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9"/>
              </a:spcBef>
            </a:pPr>
            <a:endParaRPr sz="800">
              <a:latin typeface="Times New Roman"/>
              <a:cs typeface="Times New Roman"/>
            </a:endParaRPr>
          </a:p>
          <a:p>
            <a:pPr algn="ctr" marR="139065">
              <a:lnSpc>
                <a:spcPct val="100000"/>
              </a:lnSpc>
            </a:pPr>
            <a:r>
              <a:rPr dirty="0" baseline="55555" sz="1500" spc="697">
                <a:latin typeface="Arial"/>
                <a:cs typeface="Arial"/>
              </a:rPr>
              <a:t>(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27777" sz="1050" spc="-120">
                <a:latin typeface="Lucida Sans Unicode"/>
                <a:cs typeface="Lucida Sans Unicode"/>
              </a:rPr>
              <a:t>2</a:t>
            </a:r>
            <a:r>
              <a:rPr dirty="0" baseline="27777" sz="1050" spc="75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  <a:p>
            <a:pPr algn="ctr" marR="27305">
              <a:lnSpc>
                <a:spcPct val="100000"/>
              </a:lnSpc>
              <a:spcBef>
                <a:spcPts val="234"/>
              </a:spcBef>
            </a:pP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467129" y="1439911"/>
            <a:ext cx="25781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114">
                <a:latin typeface="Lucida Sans Unicode"/>
                <a:cs typeface="Lucida Sans Unicode"/>
              </a:rPr>
              <a:t>⇐</a:t>
            </a:r>
            <a:r>
              <a:rPr dirty="0" sz="1000" spc="55">
                <a:latin typeface="Lucida Sans Unicode"/>
                <a:cs typeface="Lucida Sans Unicode"/>
              </a:rPr>
              <a:t>⇒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987283" y="1253898"/>
            <a:ext cx="918210" cy="4343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55555" sz="1500" spc="697">
                <a:latin typeface="Arial"/>
                <a:cs typeface="Arial"/>
              </a:rPr>
              <a:t>(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ogni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140">
                <a:latin typeface="Lucida Sans Unicode"/>
                <a:cs typeface="Lucida Sans Unicode"/>
              </a:rPr>
              <a:t>∈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10">
                <a:latin typeface="Arial"/>
                <a:cs typeface="Arial"/>
              </a:rPr>
              <a:t>R</a:t>
            </a:r>
            <a:endParaRPr sz="1000">
              <a:latin typeface="Arial"/>
              <a:cs typeface="Arial"/>
            </a:endParaRPr>
          </a:p>
          <a:p>
            <a:pPr marL="114300">
              <a:lnSpc>
                <a:spcPct val="100000"/>
              </a:lnSpc>
              <a:spcBef>
                <a:spcPts val="234"/>
              </a:spcBef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25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50"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330993" y="1401252"/>
            <a:ext cx="946150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532765" algn="l"/>
              </a:tabLst>
            </a:pPr>
            <a:r>
              <a:rPr dirty="0" sz="1000" spc="-114">
                <a:latin typeface="Lucida Sans Unicode"/>
                <a:cs typeface="Lucida Sans Unicode"/>
              </a:rPr>
              <a:t>⇐</a:t>
            </a:r>
            <a:r>
              <a:rPr dirty="0" sz="1000" spc="55">
                <a:latin typeface="Lucida Sans Unicode"/>
                <a:cs typeface="Lucida Sans Unicode"/>
              </a:rPr>
              <a:t>⇒</a:t>
            </a:r>
            <a:r>
              <a:rPr dirty="0" sz="1000">
                <a:latin typeface="Lucida Sans Unicode"/>
                <a:cs typeface="Lucida Sans Unicode"/>
              </a:rPr>
              <a:t>	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50"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13830" y="1786456"/>
            <a:ext cx="4325620" cy="304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 indent="41910">
              <a:lnSpc>
                <a:spcPct val="100000"/>
              </a:lnSpc>
            </a:pP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25">
                <a:latin typeface="Tahoma"/>
                <a:cs typeface="Tahoma"/>
              </a:rPr>
              <a:t>oic</a:t>
            </a:r>
            <a:r>
              <a:rPr dirty="0" sz="1000" spc="-65">
                <a:latin typeface="Tahoma"/>
                <a:cs typeface="Tahoma"/>
              </a:rPr>
              <a:t>h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base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log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20">
                <a:latin typeface="Tahoma"/>
                <a:cs typeface="Tahoma"/>
              </a:rPr>
              <a:t>ritmo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maggi</a:t>
            </a:r>
            <a:r>
              <a:rPr dirty="0" sz="1000" spc="-75">
                <a:latin typeface="Tahoma"/>
                <a:cs typeface="Tahoma"/>
              </a:rPr>
              <a:t>o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1,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log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20">
                <a:latin typeface="Tahoma"/>
                <a:cs typeface="Tahoma"/>
              </a:rPr>
              <a:t>ritmo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monotono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crescente,</a:t>
            </a:r>
            <a:r>
              <a:rPr dirty="0" sz="1000" spc="-3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dunque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dobbiamo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risolvere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seguente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disequazio</a:t>
            </a:r>
            <a:r>
              <a:rPr dirty="0" sz="1000" spc="-50">
                <a:latin typeface="Tahoma"/>
                <a:cs typeface="Tahoma"/>
              </a:rPr>
              <a:t>n</a:t>
            </a:r>
            <a:r>
              <a:rPr dirty="0" sz="1000" spc="-85">
                <a:latin typeface="Tahoma"/>
                <a:cs typeface="Tahoma"/>
              </a:rPr>
              <a:t>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187754" y="2192917"/>
            <a:ext cx="886460" cy="1765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210460" y="2192917"/>
            <a:ext cx="1209675" cy="2146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00355" algn="l"/>
              </a:tabLst>
            </a:pP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 spc="-220">
                <a:latin typeface="Lucida Sans Unicode"/>
                <a:cs typeface="Lucida Sans Unicode"/>
              </a:rPr>
              <a:t>	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56006" y="2477600"/>
            <a:ext cx="3543300" cy="2082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0">
                <a:latin typeface="Tahoma"/>
                <a:cs typeface="Tahoma"/>
              </a:rPr>
              <a:t>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soluzioni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dell’equazione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secondo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grado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27777" sz="1050" spc="-120">
                <a:latin typeface="Lucida Sans Unicode"/>
                <a:cs typeface="Lucida Sans Unicode"/>
              </a:rPr>
              <a:t>2</a:t>
            </a:r>
            <a:r>
              <a:rPr dirty="0" baseline="27777" sz="1050" spc="7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sono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96582" y="2854589"/>
            <a:ext cx="347980" cy="1619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8333" sz="1500" spc="37" i="1">
                <a:latin typeface="Calibri"/>
                <a:cs typeface="Calibri"/>
              </a:rPr>
              <a:t>x</a:t>
            </a:r>
            <a:r>
              <a:rPr dirty="0" sz="700" spc="-80">
                <a:latin typeface="Lucida Sans Unicode"/>
                <a:cs typeface="Lucida Sans Unicode"/>
              </a:rPr>
              <a:t>1</a:t>
            </a:r>
            <a:r>
              <a:rPr dirty="0" sz="700" spc="-25" i="1">
                <a:latin typeface="Trebuchet MS"/>
                <a:cs typeface="Trebuchet MS"/>
              </a:rPr>
              <a:t>,</a:t>
            </a:r>
            <a:r>
              <a:rPr dirty="0" sz="700" spc="-80">
                <a:latin typeface="Lucida Sans Unicode"/>
                <a:cs typeface="Lucida Sans Unicode"/>
              </a:rPr>
              <a:t>2</a:t>
            </a:r>
            <a:r>
              <a:rPr dirty="0" sz="700" spc="105">
                <a:latin typeface="Lucida Sans Unicode"/>
                <a:cs typeface="Lucida Sans Unicode"/>
              </a:rPr>
              <a:t> </a:t>
            </a:r>
            <a:r>
              <a:rPr dirty="0" baseline="8333" sz="1500" spc="60">
                <a:latin typeface="Tahoma"/>
                <a:cs typeface="Tahoma"/>
              </a:rPr>
              <a:t>=</a:t>
            </a:r>
            <a:endParaRPr baseline="8333" sz="1500">
              <a:latin typeface="Tahoma"/>
              <a:cs typeface="Tahoma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505330" y="2774251"/>
            <a:ext cx="344805" cy="0"/>
          </a:xfrm>
          <a:custGeom>
            <a:avLst/>
            <a:gdLst/>
            <a:ahLst/>
            <a:cxnLst/>
            <a:rect l="l" t="t" r="r" b="b"/>
            <a:pathLst>
              <a:path w="344805" h="0">
                <a:moveTo>
                  <a:pt x="0" y="0"/>
                </a:moveTo>
                <a:lnTo>
                  <a:pt x="344424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181988" y="2930842"/>
            <a:ext cx="668020" cy="0"/>
          </a:xfrm>
          <a:custGeom>
            <a:avLst/>
            <a:gdLst/>
            <a:ahLst/>
            <a:cxnLst/>
            <a:rect l="l" t="t" r="r" b="b"/>
            <a:pathLst>
              <a:path w="668019" h="0">
                <a:moveTo>
                  <a:pt x="0" y="0"/>
                </a:moveTo>
                <a:lnTo>
                  <a:pt x="66777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 txBox="1"/>
          <p:nvPr/>
        </p:nvSpPr>
        <p:spPr>
          <a:xfrm>
            <a:off x="1169288" y="2707561"/>
            <a:ext cx="1173480" cy="3860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879475" algn="l"/>
              </a:tabLst>
            </a:pP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±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baseline="44444" sz="1500" spc="22">
                <a:latin typeface="Lucida Sans Unicode"/>
                <a:cs typeface="Lucida Sans Unicode"/>
              </a:rPr>
              <a:t>√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12</a:t>
            </a:r>
            <a:r>
              <a:rPr dirty="0" sz="1000">
                <a:latin typeface="Tahoma"/>
                <a:cs typeface="Tahoma"/>
              </a:rPr>
              <a:t>	</a:t>
            </a:r>
            <a:r>
              <a:rPr dirty="0" sz="1000" spc="-50" u="sng">
                <a:latin typeface="Tahoma"/>
                <a:cs typeface="Tahoma"/>
              </a:rPr>
              <a:t>2</a:t>
            </a:r>
            <a:r>
              <a:rPr dirty="0" sz="1000" spc="-35" u="sng">
                <a:latin typeface="Times New Roman"/>
                <a:cs typeface="Times New Roman"/>
              </a:rPr>
              <a:t> </a:t>
            </a:r>
            <a:r>
              <a:rPr dirty="0" sz="1000" spc="-25" u="sng">
                <a:latin typeface="Lucida Sans Unicode"/>
                <a:cs typeface="Lucida Sans Unicode"/>
              </a:rPr>
              <a:t>±</a:t>
            </a:r>
            <a:r>
              <a:rPr dirty="0" sz="1000" spc="-100" u="sng">
                <a:latin typeface="Lucida Sans Unicode"/>
                <a:cs typeface="Lucida Sans Unicode"/>
              </a:rPr>
              <a:t> </a:t>
            </a:r>
            <a:r>
              <a:rPr dirty="0" sz="1000" spc="-50" u="sng">
                <a:latin typeface="Tahoma"/>
                <a:cs typeface="Tahoma"/>
              </a:rPr>
              <a:t>4</a:t>
            </a:r>
            <a:endParaRPr sz="1000">
              <a:latin typeface="Tahoma"/>
              <a:cs typeface="Tahoma"/>
            </a:endParaRPr>
          </a:p>
          <a:p>
            <a:pPr algn="r" marR="113664">
              <a:lnSpc>
                <a:spcPct val="100000"/>
              </a:lnSpc>
              <a:spcBef>
                <a:spcPts val="155"/>
              </a:spcBef>
            </a:pPr>
            <a:r>
              <a:rPr dirty="0" sz="1000" spc="-50"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471536" y="2941381"/>
            <a:ext cx="889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887385" y="2854589"/>
            <a:ext cx="12382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40">
                <a:latin typeface="Tahoma"/>
                <a:cs typeface="Tahoma"/>
              </a:rPr>
              <a:t>=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40"/>
              <a:t>Agnese</a:t>
            </a:r>
            <a:r>
              <a:rPr dirty="0" spc="15"/>
              <a:t> </a:t>
            </a:r>
            <a:r>
              <a:rPr dirty="0" spc="-10"/>
              <a:t>Di</a:t>
            </a:r>
            <a:r>
              <a:rPr dirty="0" spc="15"/>
              <a:t> </a:t>
            </a:r>
            <a:r>
              <a:rPr dirty="0" spc="-30"/>
              <a:t>Castro</a:t>
            </a:r>
          </a:p>
        </p:txBody>
      </p:sp>
      <p:sp>
        <p:nvSpPr>
          <p:cNvPr id="37" name="object 37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0"/>
              <a:t>Es</a:t>
            </a:r>
            <a:r>
              <a:rPr dirty="0" spc="-5"/>
              <a:t>p</a:t>
            </a:r>
            <a:r>
              <a:rPr dirty="0" spc="-40"/>
              <a:t>onenziale</a:t>
            </a:r>
            <a:r>
              <a:rPr dirty="0" spc="15"/>
              <a:t> </a:t>
            </a:r>
            <a:r>
              <a:rPr dirty="0" spc="50"/>
              <a:t>&amp;</a:t>
            </a:r>
            <a:r>
              <a:rPr dirty="0" spc="15"/>
              <a:t> </a:t>
            </a:r>
            <a:r>
              <a:rPr dirty="0" spc="-25"/>
              <a:t>Log</a:t>
            </a:r>
            <a:r>
              <a:rPr dirty="0" spc="-40"/>
              <a:t>a</a:t>
            </a:r>
            <a:r>
              <a:rPr dirty="0" spc="-25"/>
              <a:t>ritmo:</a:t>
            </a:r>
            <a:r>
              <a:rPr dirty="0" spc="75"/>
              <a:t> </a:t>
            </a:r>
            <a:r>
              <a:rPr dirty="0" spc="-35"/>
              <a:t>p</a:t>
            </a:r>
            <a:r>
              <a:rPr dirty="0" spc="-50"/>
              <a:t>a</a:t>
            </a:r>
            <a:r>
              <a:rPr dirty="0" spc="-25"/>
              <a:t>rte</a:t>
            </a:r>
            <a:r>
              <a:rPr dirty="0" spc="15"/>
              <a:t> </a:t>
            </a:r>
            <a:r>
              <a:rPr dirty="0" spc="-55"/>
              <a:t>4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3458971" y="3367563"/>
            <a:ext cx="5473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25">
                <a:solidFill>
                  <a:srgbClr val="7A0000"/>
                </a:solidFill>
                <a:latin typeface="Lucida Sans Unicode"/>
                <a:cs typeface="Lucida Sans Unicode"/>
              </a:rPr>
              <a:t>Unitelma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Sapienza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FFF"/>
                </a:solidFill>
                <a:latin typeface="Lucida Sans Unicode"/>
                <a:cs typeface="Lucida Sans Unicode"/>
              </a:rPr>
              <a:t>27/34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9718" y="24034"/>
            <a:ext cx="40449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svolti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76106" rIns="0" bIns="0" rtlCol="0" vert="horz">
            <a:spAutoFit/>
          </a:bodyPr>
          <a:lstStyle/>
          <a:p>
            <a:pPr marL="31115">
              <a:lnSpc>
                <a:spcPct val="100000"/>
              </a:lnSpc>
            </a:pPr>
            <a:r>
              <a:rPr dirty="0" sz="1000" spc="-50">
                <a:solidFill>
                  <a:srgbClr val="007F00"/>
                </a:solidFill>
              </a:rPr>
              <a:t>Esercizio</a:t>
            </a:r>
            <a:endParaRPr sz="1000"/>
          </a:p>
        </p:txBody>
      </p:sp>
      <p:sp>
        <p:nvSpPr>
          <p:cNvPr id="5" name="object 5"/>
          <p:cNvSpPr/>
          <p:nvPr/>
        </p:nvSpPr>
        <p:spPr>
          <a:xfrm>
            <a:off x="75729" y="395883"/>
            <a:ext cx="4456607" cy="1016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468835" y="882548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77330" y="933348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308113"/>
            <a:ext cx="50800" cy="58713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371614"/>
            <a:ext cx="50800" cy="52363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5729" y="478459"/>
            <a:ext cx="4457065" cy="467995"/>
          </a:xfrm>
          <a:custGeom>
            <a:avLst/>
            <a:gdLst/>
            <a:ahLst/>
            <a:cxnLst/>
            <a:rect l="l" t="t" r="r" b="b"/>
            <a:pathLst>
              <a:path w="4457065" h="467994">
                <a:moveTo>
                  <a:pt x="4456606" y="0"/>
                </a:moveTo>
                <a:lnTo>
                  <a:pt x="0" y="0"/>
                </a:lnTo>
                <a:lnTo>
                  <a:pt x="0" y="416789"/>
                </a:lnTo>
                <a:lnTo>
                  <a:pt x="16636" y="454303"/>
                </a:lnTo>
                <a:lnTo>
                  <a:pt x="4405806" y="467589"/>
                </a:lnTo>
                <a:lnTo>
                  <a:pt x="4420049" y="465544"/>
                </a:lnTo>
                <a:lnTo>
                  <a:pt x="4451170" y="439585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358914"/>
            <a:ext cx="0" cy="555625"/>
          </a:xfrm>
          <a:custGeom>
            <a:avLst/>
            <a:gdLst/>
            <a:ahLst/>
            <a:cxnLst/>
            <a:rect l="l" t="t" r="r" b="b"/>
            <a:pathLst>
              <a:path w="0" h="555625">
                <a:moveTo>
                  <a:pt x="0" y="555384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34621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33351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32081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301763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13830" y="496453"/>
            <a:ext cx="3008630" cy="4394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0">
                <a:latin typeface="Tahoma"/>
                <a:cs typeface="Tahoma"/>
              </a:rPr>
              <a:t>Risolvere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seguente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disequazione: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850">
              <a:latin typeface="Times New Roman"/>
              <a:cs typeface="Times New Roman"/>
            </a:endParaRPr>
          </a:p>
          <a:p>
            <a:pPr marL="1384300">
              <a:lnSpc>
                <a:spcPct val="100000"/>
              </a:lnSpc>
            </a:pP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lo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g</a:t>
            </a:r>
            <a:r>
              <a:rPr dirty="0" baseline="-19841" sz="1050" spc="-120">
                <a:solidFill>
                  <a:srgbClr val="0000FF"/>
                </a:solidFill>
                <a:latin typeface="Lucida Sans Unicode"/>
                <a:cs typeface="Lucida Sans Unicode"/>
              </a:rPr>
              <a:t>1</a:t>
            </a:r>
            <a:r>
              <a:rPr dirty="0" baseline="-19841" sz="1050" spc="-44">
                <a:solidFill>
                  <a:srgbClr val="0000FF"/>
                </a:solidFill>
                <a:latin typeface="Lucida Sans Unicode"/>
                <a:cs typeface="Lucida Sans Unicode"/>
              </a:rPr>
              <a:t>0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(</a:t>
            </a:r>
            <a:r>
              <a:rPr dirty="0" sz="1000" spc="25" i="1">
                <a:solidFill>
                  <a:srgbClr val="0000FF"/>
                </a:solidFill>
                <a:latin typeface="Calibri"/>
                <a:cs typeface="Calibri"/>
              </a:rPr>
              <a:t>x</a:t>
            </a:r>
            <a:r>
              <a:rPr dirty="0" sz="1000" spc="-135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baseline="31746" sz="1050" spc="-120">
                <a:solidFill>
                  <a:srgbClr val="0000FF"/>
                </a:solidFill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40">
                <a:solidFill>
                  <a:srgbClr val="0000FF"/>
                </a:solidFill>
                <a:latin typeface="Tahoma"/>
                <a:cs typeface="Tahoma"/>
              </a:rPr>
              <a:t>+</a:t>
            </a:r>
            <a:r>
              <a:rPr dirty="0" sz="1000" spc="-95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0000FF"/>
                </a:solidFill>
                <a:latin typeface="Tahoma"/>
                <a:cs typeface="Tahoma"/>
              </a:rPr>
              <a:t>1)</a:t>
            </a:r>
            <a:r>
              <a:rPr dirty="0" sz="1000" spc="-4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50" i="1">
                <a:solidFill>
                  <a:srgbClr val="0000FF"/>
                </a:solidFill>
                <a:latin typeface="Verdana"/>
                <a:cs typeface="Verdana"/>
              </a:rPr>
              <a:t>&gt;</a:t>
            </a:r>
            <a:r>
              <a:rPr dirty="0" sz="1000" spc="-75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lo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g</a:t>
            </a:r>
            <a:r>
              <a:rPr dirty="0" baseline="-19841" sz="1050" spc="-120">
                <a:solidFill>
                  <a:srgbClr val="0000FF"/>
                </a:solidFill>
                <a:latin typeface="Lucida Sans Unicode"/>
                <a:cs typeface="Lucida Sans Unicode"/>
              </a:rPr>
              <a:t>1</a:t>
            </a:r>
            <a:r>
              <a:rPr dirty="0" baseline="-19841" sz="1050" spc="-44">
                <a:solidFill>
                  <a:srgbClr val="0000FF"/>
                </a:solidFill>
                <a:latin typeface="Lucida Sans Unicode"/>
                <a:cs typeface="Lucida Sans Unicode"/>
              </a:rPr>
              <a:t>0</a:t>
            </a:r>
            <a:r>
              <a:rPr dirty="0" sz="1000" spc="-25">
                <a:solidFill>
                  <a:srgbClr val="0000FF"/>
                </a:solidFill>
                <a:latin typeface="Tahoma"/>
                <a:cs typeface="Tahoma"/>
              </a:rPr>
              <a:t>(2</a:t>
            </a:r>
            <a:r>
              <a:rPr dirty="0" sz="1000" spc="25" i="1">
                <a:solidFill>
                  <a:srgbClr val="0000FF"/>
                </a:solidFill>
                <a:latin typeface="Calibri"/>
                <a:cs typeface="Calibri"/>
              </a:rPr>
              <a:t>x</a:t>
            </a:r>
            <a:r>
              <a:rPr dirty="0" sz="1000" spc="85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 spc="40">
                <a:solidFill>
                  <a:srgbClr val="0000FF"/>
                </a:solidFill>
                <a:latin typeface="Tahoma"/>
                <a:cs typeface="Tahoma"/>
              </a:rPr>
              <a:t>+</a:t>
            </a:r>
            <a:r>
              <a:rPr dirty="0" sz="1000" spc="-95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0000FF"/>
                </a:solidFill>
                <a:latin typeface="Tahoma"/>
                <a:cs typeface="Tahoma"/>
              </a:rPr>
              <a:t>4)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13830" y="1040661"/>
            <a:ext cx="1282700" cy="6089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1000" spc="-30">
                <a:latin typeface="Tahoma"/>
                <a:cs typeface="Tahoma"/>
              </a:rPr>
              <a:t>Condizione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esistenza: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9"/>
              </a:spcBef>
            </a:pPr>
            <a:endParaRPr sz="800">
              <a:latin typeface="Times New Roman"/>
              <a:cs typeface="Times New Roman"/>
            </a:endParaRPr>
          </a:p>
          <a:p>
            <a:pPr algn="ctr" marR="139065">
              <a:lnSpc>
                <a:spcPct val="100000"/>
              </a:lnSpc>
            </a:pPr>
            <a:r>
              <a:rPr dirty="0" baseline="55555" sz="1500" spc="697">
                <a:latin typeface="Arial"/>
                <a:cs typeface="Arial"/>
              </a:rPr>
              <a:t>(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27777" sz="1050" spc="-120">
                <a:latin typeface="Lucida Sans Unicode"/>
                <a:cs typeface="Lucida Sans Unicode"/>
              </a:rPr>
              <a:t>2</a:t>
            </a:r>
            <a:r>
              <a:rPr dirty="0" baseline="27777" sz="1050" spc="75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  <a:p>
            <a:pPr algn="ctr" marR="27305">
              <a:lnSpc>
                <a:spcPct val="100000"/>
              </a:lnSpc>
              <a:spcBef>
                <a:spcPts val="234"/>
              </a:spcBef>
            </a:pP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467129" y="1439911"/>
            <a:ext cx="25781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114">
                <a:latin typeface="Lucida Sans Unicode"/>
                <a:cs typeface="Lucida Sans Unicode"/>
              </a:rPr>
              <a:t>⇐</a:t>
            </a:r>
            <a:r>
              <a:rPr dirty="0" sz="1000" spc="55">
                <a:latin typeface="Lucida Sans Unicode"/>
                <a:cs typeface="Lucida Sans Unicode"/>
              </a:rPr>
              <a:t>⇒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987283" y="1253898"/>
            <a:ext cx="918210" cy="4343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55555" sz="1500" spc="697">
                <a:latin typeface="Arial"/>
                <a:cs typeface="Arial"/>
              </a:rPr>
              <a:t>(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ogni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140">
                <a:latin typeface="Lucida Sans Unicode"/>
                <a:cs typeface="Lucida Sans Unicode"/>
              </a:rPr>
              <a:t>∈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10">
                <a:latin typeface="Arial"/>
                <a:cs typeface="Arial"/>
              </a:rPr>
              <a:t>R</a:t>
            </a:r>
            <a:endParaRPr sz="1000">
              <a:latin typeface="Arial"/>
              <a:cs typeface="Arial"/>
            </a:endParaRPr>
          </a:p>
          <a:p>
            <a:pPr marL="114300">
              <a:lnSpc>
                <a:spcPct val="100000"/>
              </a:lnSpc>
              <a:spcBef>
                <a:spcPts val="234"/>
              </a:spcBef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25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50"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330993" y="1401252"/>
            <a:ext cx="946150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532765" algn="l"/>
              </a:tabLst>
            </a:pPr>
            <a:r>
              <a:rPr dirty="0" sz="1000" spc="-114">
                <a:latin typeface="Lucida Sans Unicode"/>
                <a:cs typeface="Lucida Sans Unicode"/>
              </a:rPr>
              <a:t>⇐</a:t>
            </a:r>
            <a:r>
              <a:rPr dirty="0" sz="1000" spc="55">
                <a:latin typeface="Lucida Sans Unicode"/>
                <a:cs typeface="Lucida Sans Unicode"/>
              </a:rPr>
              <a:t>⇒</a:t>
            </a:r>
            <a:r>
              <a:rPr dirty="0" sz="1000">
                <a:latin typeface="Lucida Sans Unicode"/>
                <a:cs typeface="Lucida Sans Unicode"/>
              </a:rPr>
              <a:t>	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50"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13830" y="1786456"/>
            <a:ext cx="4325620" cy="304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 indent="41910">
              <a:lnSpc>
                <a:spcPct val="100000"/>
              </a:lnSpc>
            </a:pP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25">
                <a:latin typeface="Tahoma"/>
                <a:cs typeface="Tahoma"/>
              </a:rPr>
              <a:t>oic</a:t>
            </a:r>
            <a:r>
              <a:rPr dirty="0" sz="1000" spc="-65">
                <a:latin typeface="Tahoma"/>
                <a:cs typeface="Tahoma"/>
              </a:rPr>
              <a:t>h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base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log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20">
                <a:latin typeface="Tahoma"/>
                <a:cs typeface="Tahoma"/>
              </a:rPr>
              <a:t>ritmo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maggi</a:t>
            </a:r>
            <a:r>
              <a:rPr dirty="0" sz="1000" spc="-75">
                <a:latin typeface="Tahoma"/>
                <a:cs typeface="Tahoma"/>
              </a:rPr>
              <a:t>o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1,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log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20">
                <a:latin typeface="Tahoma"/>
                <a:cs typeface="Tahoma"/>
              </a:rPr>
              <a:t>ritmo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monotono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crescente,</a:t>
            </a:r>
            <a:r>
              <a:rPr dirty="0" sz="1000" spc="-3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dunque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dobbiamo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risolvere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seguente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disequazio</a:t>
            </a:r>
            <a:r>
              <a:rPr dirty="0" sz="1000" spc="-50">
                <a:latin typeface="Tahoma"/>
                <a:cs typeface="Tahoma"/>
              </a:rPr>
              <a:t>n</a:t>
            </a:r>
            <a:r>
              <a:rPr dirty="0" sz="1000" spc="-85">
                <a:latin typeface="Tahoma"/>
                <a:cs typeface="Tahoma"/>
              </a:rPr>
              <a:t>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187754" y="2192917"/>
            <a:ext cx="886460" cy="1765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210460" y="2192917"/>
            <a:ext cx="1209675" cy="2146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00355" algn="l"/>
              </a:tabLst>
            </a:pP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 spc="-220">
                <a:latin typeface="Lucida Sans Unicode"/>
                <a:cs typeface="Lucida Sans Unicode"/>
              </a:rPr>
              <a:t>	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56006" y="2477600"/>
            <a:ext cx="3543300" cy="2082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0">
                <a:latin typeface="Tahoma"/>
                <a:cs typeface="Tahoma"/>
              </a:rPr>
              <a:t>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soluzioni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dell’equazione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secondo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grado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27777" sz="1050" spc="-120">
                <a:latin typeface="Lucida Sans Unicode"/>
                <a:cs typeface="Lucida Sans Unicode"/>
              </a:rPr>
              <a:t>2</a:t>
            </a:r>
            <a:r>
              <a:rPr dirty="0" baseline="27777" sz="1050" spc="7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sono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96582" y="2854589"/>
            <a:ext cx="347980" cy="1619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8333" sz="1500" spc="37" i="1">
                <a:latin typeface="Calibri"/>
                <a:cs typeface="Calibri"/>
              </a:rPr>
              <a:t>x</a:t>
            </a:r>
            <a:r>
              <a:rPr dirty="0" sz="700" spc="-80">
                <a:latin typeface="Lucida Sans Unicode"/>
                <a:cs typeface="Lucida Sans Unicode"/>
              </a:rPr>
              <a:t>1</a:t>
            </a:r>
            <a:r>
              <a:rPr dirty="0" sz="700" spc="-25" i="1">
                <a:latin typeface="Trebuchet MS"/>
                <a:cs typeface="Trebuchet MS"/>
              </a:rPr>
              <a:t>,</a:t>
            </a:r>
            <a:r>
              <a:rPr dirty="0" sz="700" spc="-80">
                <a:latin typeface="Lucida Sans Unicode"/>
                <a:cs typeface="Lucida Sans Unicode"/>
              </a:rPr>
              <a:t>2</a:t>
            </a:r>
            <a:r>
              <a:rPr dirty="0" sz="700" spc="105">
                <a:latin typeface="Lucida Sans Unicode"/>
                <a:cs typeface="Lucida Sans Unicode"/>
              </a:rPr>
              <a:t> </a:t>
            </a:r>
            <a:r>
              <a:rPr dirty="0" baseline="8333" sz="1500" spc="60">
                <a:latin typeface="Tahoma"/>
                <a:cs typeface="Tahoma"/>
              </a:rPr>
              <a:t>=</a:t>
            </a:r>
            <a:endParaRPr baseline="8333" sz="1500">
              <a:latin typeface="Tahoma"/>
              <a:cs typeface="Tahoma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505330" y="2774251"/>
            <a:ext cx="344805" cy="0"/>
          </a:xfrm>
          <a:custGeom>
            <a:avLst/>
            <a:gdLst/>
            <a:ahLst/>
            <a:cxnLst/>
            <a:rect l="l" t="t" r="r" b="b"/>
            <a:pathLst>
              <a:path w="344805" h="0">
                <a:moveTo>
                  <a:pt x="0" y="0"/>
                </a:moveTo>
                <a:lnTo>
                  <a:pt x="344424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181988" y="2930842"/>
            <a:ext cx="668020" cy="0"/>
          </a:xfrm>
          <a:custGeom>
            <a:avLst/>
            <a:gdLst/>
            <a:ahLst/>
            <a:cxnLst/>
            <a:rect l="l" t="t" r="r" b="b"/>
            <a:pathLst>
              <a:path w="668019" h="0">
                <a:moveTo>
                  <a:pt x="0" y="0"/>
                </a:moveTo>
                <a:lnTo>
                  <a:pt x="66777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 txBox="1"/>
          <p:nvPr/>
        </p:nvSpPr>
        <p:spPr>
          <a:xfrm>
            <a:off x="1169288" y="2707561"/>
            <a:ext cx="1173480" cy="3860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879475" algn="l"/>
              </a:tabLst>
            </a:pP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±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baseline="44444" sz="1500" spc="22">
                <a:latin typeface="Lucida Sans Unicode"/>
                <a:cs typeface="Lucida Sans Unicode"/>
              </a:rPr>
              <a:t>√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12</a:t>
            </a:r>
            <a:r>
              <a:rPr dirty="0" sz="1000">
                <a:latin typeface="Tahoma"/>
                <a:cs typeface="Tahoma"/>
              </a:rPr>
              <a:t>	</a:t>
            </a:r>
            <a:r>
              <a:rPr dirty="0" sz="1000" spc="-50" u="sng">
                <a:latin typeface="Tahoma"/>
                <a:cs typeface="Tahoma"/>
              </a:rPr>
              <a:t>2</a:t>
            </a:r>
            <a:r>
              <a:rPr dirty="0" sz="1000" spc="-35" u="sng">
                <a:latin typeface="Times New Roman"/>
                <a:cs typeface="Times New Roman"/>
              </a:rPr>
              <a:t> </a:t>
            </a:r>
            <a:r>
              <a:rPr dirty="0" sz="1000" spc="-25" u="sng">
                <a:latin typeface="Lucida Sans Unicode"/>
                <a:cs typeface="Lucida Sans Unicode"/>
              </a:rPr>
              <a:t>±</a:t>
            </a:r>
            <a:r>
              <a:rPr dirty="0" sz="1000" spc="-100" u="sng">
                <a:latin typeface="Lucida Sans Unicode"/>
                <a:cs typeface="Lucida Sans Unicode"/>
              </a:rPr>
              <a:t> </a:t>
            </a:r>
            <a:r>
              <a:rPr dirty="0" sz="1000" spc="-50" u="sng">
                <a:latin typeface="Tahoma"/>
                <a:cs typeface="Tahoma"/>
              </a:rPr>
              <a:t>4</a:t>
            </a:r>
            <a:endParaRPr sz="1000">
              <a:latin typeface="Tahoma"/>
              <a:cs typeface="Tahoma"/>
            </a:endParaRPr>
          </a:p>
          <a:p>
            <a:pPr algn="r" marR="113664">
              <a:lnSpc>
                <a:spcPct val="100000"/>
              </a:lnSpc>
              <a:spcBef>
                <a:spcPts val="155"/>
              </a:spcBef>
            </a:pPr>
            <a:r>
              <a:rPr dirty="0" sz="1000" spc="-50"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471536" y="2941381"/>
            <a:ext cx="889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887385" y="2854589"/>
            <a:ext cx="12382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40">
                <a:latin typeface="Tahoma"/>
                <a:cs typeface="Tahoma"/>
              </a:rPr>
              <a:t>=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494140" y="2854589"/>
            <a:ext cx="1317625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00355" algn="l"/>
              </a:tabLst>
            </a:pPr>
            <a:r>
              <a:rPr dirty="0" sz="1000" spc="55">
                <a:latin typeface="Lucida Sans Unicode"/>
                <a:cs typeface="Lucida Sans Unicode"/>
              </a:rPr>
              <a:t>⇒</a:t>
            </a:r>
            <a:r>
              <a:rPr dirty="0" sz="1000" spc="55">
                <a:latin typeface="Lucida Sans Unicode"/>
                <a:cs typeface="Lucida Sans Unicode"/>
              </a:rPr>
              <a:t>	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baseline="-11904" sz="1050" spc="-120">
                <a:latin typeface="Lucida Sans Unicode"/>
                <a:cs typeface="Lucida Sans Unicode"/>
              </a:rPr>
              <a:t>1</a:t>
            </a:r>
            <a:r>
              <a:rPr dirty="0" baseline="-11904" sz="1050" spc="157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130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130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baseline="-11904" sz="1050" spc="-120">
                <a:latin typeface="Lucida Sans Unicode"/>
                <a:cs typeface="Lucida Sans Unicode"/>
              </a:rPr>
              <a:t>2</a:t>
            </a:r>
            <a:r>
              <a:rPr dirty="0" baseline="-11904" sz="1050" spc="157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95" i="1">
                <a:latin typeface="Verdana"/>
                <a:cs typeface="Verdana"/>
              </a:rPr>
              <a:t>,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40"/>
              <a:t>Agnese</a:t>
            </a:r>
            <a:r>
              <a:rPr dirty="0" spc="15"/>
              <a:t> </a:t>
            </a:r>
            <a:r>
              <a:rPr dirty="0" spc="-10"/>
              <a:t>Di</a:t>
            </a:r>
            <a:r>
              <a:rPr dirty="0" spc="15"/>
              <a:t> </a:t>
            </a:r>
            <a:r>
              <a:rPr dirty="0" spc="-30"/>
              <a:t>Castro</a:t>
            </a:r>
          </a:p>
        </p:txBody>
      </p:sp>
      <p:sp>
        <p:nvSpPr>
          <p:cNvPr id="38" name="object 3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0"/>
              <a:t>Es</a:t>
            </a:r>
            <a:r>
              <a:rPr dirty="0" spc="-5"/>
              <a:t>p</a:t>
            </a:r>
            <a:r>
              <a:rPr dirty="0" spc="-40"/>
              <a:t>onenziale</a:t>
            </a:r>
            <a:r>
              <a:rPr dirty="0" spc="15"/>
              <a:t> </a:t>
            </a:r>
            <a:r>
              <a:rPr dirty="0" spc="50"/>
              <a:t>&amp;</a:t>
            </a:r>
            <a:r>
              <a:rPr dirty="0" spc="15"/>
              <a:t> </a:t>
            </a:r>
            <a:r>
              <a:rPr dirty="0" spc="-25"/>
              <a:t>Log</a:t>
            </a:r>
            <a:r>
              <a:rPr dirty="0" spc="-40"/>
              <a:t>a</a:t>
            </a:r>
            <a:r>
              <a:rPr dirty="0" spc="-25"/>
              <a:t>ritmo:</a:t>
            </a:r>
            <a:r>
              <a:rPr dirty="0" spc="75"/>
              <a:t> </a:t>
            </a:r>
            <a:r>
              <a:rPr dirty="0" spc="-35"/>
              <a:t>p</a:t>
            </a:r>
            <a:r>
              <a:rPr dirty="0" spc="-50"/>
              <a:t>a</a:t>
            </a:r>
            <a:r>
              <a:rPr dirty="0" spc="-25"/>
              <a:t>rte</a:t>
            </a:r>
            <a:r>
              <a:rPr dirty="0" spc="15"/>
              <a:t> </a:t>
            </a:r>
            <a:r>
              <a:rPr dirty="0" spc="-55"/>
              <a:t>4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3458971" y="3367563"/>
            <a:ext cx="5473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25">
                <a:solidFill>
                  <a:srgbClr val="7A0000"/>
                </a:solidFill>
                <a:latin typeface="Lucida Sans Unicode"/>
                <a:cs typeface="Lucida Sans Unicode"/>
              </a:rPr>
              <a:t>Unitelma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Sapienza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FFF"/>
                </a:solidFill>
                <a:latin typeface="Lucida Sans Unicode"/>
                <a:cs typeface="Lucida Sans Unicode"/>
              </a:rPr>
              <a:t>27/34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9718" y="24034"/>
            <a:ext cx="40449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svolti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13830" y="659864"/>
            <a:ext cx="3876675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dunque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dise</a:t>
            </a:r>
            <a:r>
              <a:rPr dirty="0" sz="1000" spc="-50">
                <a:latin typeface="Tahoma"/>
                <a:cs typeface="Tahoma"/>
              </a:rPr>
              <a:t>q</a:t>
            </a:r>
            <a:r>
              <a:rPr dirty="0" sz="1000" spc="-40">
                <a:latin typeface="Tahoma"/>
                <a:cs typeface="Tahoma"/>
              </a:rPr>
              <a:t>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secondo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grado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verificata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se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40">
                <a:latin typeface="Tahoma"/>
                <a:cs typeface="Tahoma"/>
              </a:rPr>
              <a:t>1.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40"/>
              <a:t>Agnese</a:t>
            </a:r>
            <a:r>
              <a:rPr dirty="0" spc="15"/>
              <a:t> </a:t>
            </a:r>
            <a:r>
              <a:rPr dirty="0" spc="-10"/>
              <a:t>Di</a:t>
            </a:r>
            <a:r>
              <a:rPr dirty="0" spc="15"/>
              <a:t> </a:t>
            </a:r>
            <a:r>
              <a:rPr dirty="0" spc="-30"/>
              <a:t>Castro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0"/>
              <a:t>Es</a:t>
            </a:r>
            <a:r>
              <a:rPr dirty="0" spc="-5"/>
              <a:t>p</a:t>
            </a:r>
            <a:r>
              <a:rPr dirty="0" spc="-40"/>
              <a:t>onenziale</a:t>
            </a:r>
            <a:r>
              <a:rPr dirty="0" spc="15"/>
              <a:t> </a:t>
            </a:r>
            <a:r>
              <a:rPr dirty="0" spc="50"/>
              <a:t>&amp;</a:t>
            </a:r>
            <a:r>
              <a:rPr dirty="0" spc="15"/>
              <a:t> </a:t>
            </a:r>
            <a:r>
              <a:rPr dirty="0" spc="-25"/>
              <a:t>Log</a:t>
            </a:r>
            <a:r>
              <a:rPr dirty="0" spc="-40"/>
              <a:t>a</a:t>
            </a:r>
            <a:r>
              <a:rPr dirty="0" spc="-25"/>
              <a:t>ritmo:</a:t>
            </a:r>
            <a:r>
              <a:rPr dirty="0" spc="75"/>
              <a:t> </a:t>
            </a:r>
            <a:r>
              <a:rPr dirty="0" spc="-35"/>
              <a:t>p</a:t>
            </a:r>
            <a:r>
              <a:rPr dirty="0" spc="-50"/>
              <a:t>a</a:t>
            </a:r>
            <a:r>
              <a:rPr dirty="0" spc="-25"/>
              <a:t>rte</a:t>
            </a:r>
            <a:r>
              <a:rPr dirty="0" spc="15"/>
              <a:t> </a:t>
            </a:r>
            <a:r>
              <a:rPr dirty="0" spc="-55"/>
              <a:t>4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458971" y="3367563"/>
            <a:ext cx="5473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25">
                <a:solidFill>
                  <a:srgbClr val="7A0000"/>
                </a:solidFill>
                <a:latin typeface="Lucida Sans Unicode"/>
                <a:cs typeface="Lucida Sans Unicode"/>
              </a:rPr>
              <a:t>Unitelma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Sapienza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FFF"/>
                </a:solidFill>
                <a:latin typeface="Lucida Sans Unicode"/>
                <a:cs typeface="Lucida Sans Unicode"/>
              </a:rPr>
              <a:t>28/34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9718" y="24034"/>
            <a:ext cx="40449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svolti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13830" y="659864"/>
            <a:ext cx="3876675" cy="304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dunque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dise</a:t>
            </a:r>
            <a:r>
              <a:rPr dirty="0" sz="1000" spc="-50">
                <a:latin typeface="Tahoma"/>
                <a:cs typeface="Tahoma"/>
              </a:rPr>
              <a:t>q</a:t>
            </a:r>
            <a:r>
              <a:rPr dirty="0" sz="1000" spc="-40">
                <a:latin typeface="Tahoma"/>
                <a:cs typeface="Tahoma"/>
              </a:rPr>
              <a:t>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secondo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grado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verificata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se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35">
                <a:latin typeface="Tahoma"/>
                <a:cs typeface="Tahoma"/>
              </a:rPr>
              <a:t>1. </a:t>
            </a:r>
            <a:r>
              <a:rPr dirty="0" sz="1000" spc="-45">
                <a:latin typeface="Tahoma"/>
                <a:cs typeface="Tahoma"/>
              </a:rPr>
              <a:t>Riassumendo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780129" y="1428546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906659" y="1428546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033177" y="1428546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53732" y="1428546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80250" y="1428546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806780" y="1428546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2413609" y="1247948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80">
                <a:latin typeface="Lucida Sans Unicode"/>
                <a:cs typeface="Lucida Sans Unicode"/>
              </a:rPr>
              <a:t>0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920163" y="1247948"/>
            <a:ext cx="151765" cy="1409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210" i="1">
                <a:solidFill>
                  <a:srgbClr val="FF0000"/>
                </a:solidFill>
                <a:latin typeface="Arial"/>
                <a:cs typeface="Arial"/>
              </a:rPr>
              <a:t>−</a:t>
            </a:r>
            <a:r>
              <a:rPr dirty="0" sz="700" spc="-80">
                <a:solidFill>
                  <a:srgbClr val="FF0000"/>
                </a:solidFill>
                <a:latin typeface="Lucida Sans Unicode"/>
                <a:cs typeface="Lucida Sans Unicode"/>
              </a:rPr>
              <a:t>1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248678" y="1247948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80">
                <a:solidFill>
                  <a:srgbClr val="FF0000"/>
                </a:solidFill>
                <a:latin typeface="Lucida Sans Unicode"/>
                <a:cs typeface="Lucida Sans Unicode"/>
              </a:rPr>
              <a:t>3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527924" y="1247948"/>
            <a:ext cx="151765" cy="1409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210" i="1">
                <a:solidFill>
                  <a:srgbClr val="FF0000"/>
                </a:solidFill>
                <a:latin typeface="Arial"/>
                <a:cs typeface="Arial"/>
              </a:rPr>
              <a:t>−</a:t>
            </a:r>
            <a:r>
              <a:rPr dirty="0" sz="700" spc="-80">
                <a:solidFill>
                  <a:srgbClr val="FF0000"/>
                </a:solidFill>
                <a:latin typeface="Lucida Sans Unicode"/>
                <a:cs typeface="Lucida Sans Unicode"/>
              </a:rPr>
              <a:t>2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40"/>
              <a:t>Agnese</a:t>
            </a:r>
            <a:r>
              <a:rPr dirty="0" spc="15"/>
              <a:t> </a:t>
            </a:r>
            <a:r>
              <a:rPr dirty="0" spc="-10"/>
              <a:t>Di</a:t>
            </a:r>
            <a:r>
              <a:rPr dirty="0" spc="15"/>
              <a:t> </a:t>
            </a:r>
            <a:r>
              <a:rPr dirty="0" spc="-30"/>
              <a:t>Castro</a:t>
            </a:r>
          </a:p>
        </p:txBody>
      </p:sp>
      <p:sp>
        <p:nvSpPr>
          <p:cNvPr id="21" name="object 21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0"/>
              <a:t>Es</a:t>
            </a:r>
            <a:r>
              <a:rPr dirty="0" spc="-5"/>
              <a:t>p</a:t>
            </a:r>
            <a:r>
              <a:rPr dirty="0" spc="-40"/>
              <a:t>onenziale</a:t>
            </a:r>
            <a:r>
              <a:rPr dirty="0" spc="15"/>
              <a:t> </a:t>
            </a:r>
            <a:r>
              <a:rPr dirty="0" spc="50"/>
              <a:t>&amp;</a:t>
            </a:r>
            <a:r>
              <a:rPr dirty="0" spc="15"/>
              <a:t> </a:t>
            </a:r>
            <a:r>
              <a:rPr dirty="0" spc="-25"/>
              <a:t>Log</a:t>
            </a:r>
            <a:r>
              <a:rPr dirty="0" spc="-40"/>
              <a:t>a</a:t>
            </a:r>
            <a:r>
              <a:rPr dirty="0" spc="-25"/>
              <a:t>ritmo:</a:t>
            </a:r>
            <a:r>
              <a:rPr dirty="0" spc="75"/>
              <a:t> </a:t>
            </a:r>
            <a:r>
              <a:rPr dirty="0" spc="-35"/>
              <a:t>p</a:t>
            </a:r>
            <a:r>
              <a:rPr dirty="0" spc="-50"/>
              <a:t>a</a:t>
            </a:r>
            <a:r>
              <a:rPr dirty="0" spc="-25"/>
              <a:t>rte</a:t>
            </a:r>
            <a:r>
              <a:rPr dirty="0" spc="15"/>
              <a:t> </a:t>
            </a:r>
            <a:r>
              <a:rPr dirty="0" spc="-55"/>
              <a:t>4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3458971" y="3367563"/>
            <a:ext cx="5473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25">
                <a:solidFill>
                  <a:srgbClr val="7A0000"/>
                </a:solidFill>
                <a:latin typeface="Lucida Sans Unicode"/>
                <a:cs typeface="Lucida Sans Unicode"/>
              </a:rPr>
              <a:t>Unitelma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Sapienza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FFF"/>
                </a:solidFill>
                <a:latin typeface="Lucida Sans Unicode"/>
                <a:cs typeface="Lucida Sans Unicode"/>
              </a:rPr>
              <a:t>28/34</a:t>
            </a:r>
            <a:endParaRPr sz="500">
              <a:latin typeface="Lucida Sans Unicode"/>
              <a:cs typeface="Lucida Sans Unicode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930783" y="1426019"/>
          <a:ext cx="2791460" cy="2584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83234"/>
                <a:gridCol w="417537"/>
                <a:gridCol w="417525"/>
                <a:gridCol w="835075"/>
                <a:gridCol w="430187"/>
              </a:tblGrid>
              <a:tr h="126517">
                <a:tc>
                  <a:txBody>
                    <a:bodyPr/>
                    <a:lstStyle/>
                    <a:p>
                      <a:pPr/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B="0" marT="0">
                    <a:lnR w="5054">
                      <a:solidFill>
                        <a:srgbClr val="000000"/>
                      </a:solidFill>
                      <a:prstDash val="solid"/>
                    </a:lnR>
                    <a:lnT w="5054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/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B="0" marT="0">
                    <a:lnL w="5054">
                      <a:solidFill>
                        <a:srgbClr val="000000"/>
                      </a:solidFill>
                      <a:prstDash val="solid"/>
                    </a:lnL>
                    <a:lnR w="5054">
                      <a:solidFill>
                        <a:srgbClr val="000000"/>
                      </a:solidFill>
                      <a:prstDash val="solid"/>
                    </a:lnR>
                    <a:lnT w="5054">
                      <a:solidFill>
                        <a:srgbClr val="000000"/>
                      </a:solidFill>
                      <a:prstDash val="solid"/>
                    </a:lnT>
                    <a:lnB w="505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B="0" marT="0">
                    <a:lnL w="5054">
                      <a:solidFill>
                        <a:srgbClr val="000000"/>
                      </a:solidFill>
                      <a:prstDash val="solid"/>
                    </a:lnL>
                    <a:lnT w="5054">
                      <a:solidFill>
                        <a:srgbClr val="000000"/>
                      </a:solidFill>
                      <a:prstDash val="solid"/>
                    </a:lnT>
                    <a:lnB w="505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B="0" marT="0">
                    <a:lnR w="5054">
                      <a:solidFill>
                        <a:srgbClr val="000000"/>
                      </a:solidFill>
                      <a:prstDash val="solid"/>
                    </a:lnR>
                    <a:lnT w="5054">
                      <a:solidFill>
                        <a:srgbClr val="000000"/>
                      </a:solidFill>
                      <a:prstDash val="solid"/>
                    </a:lnT>
                    <a:lnB w="505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B="0" marT="0">
                    <a:lnL w="5054">
                      <a:solidFill>
                        <a:srgbClr val="000000"/>
                      </a:solidFill>
                      <a:prstDash val="solid"/>
                    </a:lnL>
                    <a:lnT w="5054">
                      <a:solidFill>
                        <a:srgbClr val="000000"/>
                      </a:solidFill>
                      <a:prstDash val="solid"/>
                    </a:lnT>
                    <a:lnB w="5054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6530">
                <a:tc gridSpan="2">
                  <a:txBody>
                    <a:bodyPr/>
                    <a:lstStyle/>
                    <a:p>
                      <a:pPr/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B="0" marT="0">
                    <a:lnR w="5054">
                      <a:solidFill>
                        <a:srgbClr val="000000"/>
                      </a:solidFill>
                      <a:prstDash val="solid"/>
                    </a:lnR>
                    <a:lnB w="5054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/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B="0" marT="0">
                    <a:lnL w="5054">
                      <a:solidFill>
                        <a:srgbClr val="000000"/>
                      </a:solidFill>
                      <a:prstDash val="solid"/>
                    </a:lnL>
                    <a:lnR w="5054">
                      <a:solidFill>
                        <a:srgbClr val="000000"/>
                      </a:solidFill>
                      <a:prstDash val="solid"/>
                    </a:lnR>
                    <a:lnT w="5054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/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B="0" marT="0">
                    <a:lnL w="5054">
                      <a:solidFill>
                        <a:srgbClr val="000000"/>
                      </a:solidFill>
                      <a:prstDash val="solid"/>
                    </a:lnL>
                    <a:lnT w="5054">
                      <a:solidFill>
                        <a:srgbClr val="000000"/>
                      </a:solidFill>
                      <a:prstDash val="solid"/>
                    </a:lnT>
                    <a:lnB w="5054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fast">
    <p:cut thruBlk="0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4974" y="36734"/>
            <a:ext cx="734060" cy="63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</a:rPr>
              <a:t>Disequazioni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50">
                <a:solidFill>
                  <a:srgbClr val="7A0000"/>
                </a:solidFill>
                <a:latin typeface="Lucida Sans Unicode"/>
                <a:cs typeface="Lucida Sans Unicode"/>
              </a:rPr>
              <a:t>es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</a:rPr>
              <a:t>p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</a:rPr>
              <a:t>onenziali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95300" y="244418"/>
            <a:ext cx="1424305" cy="1828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676910" algn="l"/>
                <a:tab pos="993775" algn="l"/>
              </a:tabLst>
            </a:pPr>
            <a:r>
              <a:rPr dirty="0" sz="1400" spc="55" i="1">
                <a:solidFill>
                  <a:srgbClr val="CC0000"/>
                </a:solidFill>
                <a:latin typeface="Gill Sans MT"/>
                <a:cs typeface="Gill Sans MT"/>
              </a:rPr>
              <a:t>b</a:t>
            </a:r>
            <a:r>
              <a:rPr dirty="0" sz="1400" spc="50" i="1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-60" i="1">
                <a:solidFill>
                  <a:srgbClr val="CC0000"/>
                </a:solidFill>
                <a:latin typeface="Verdana"/>
                <a:cs typeface="Verdana"/>
              </a:rPr>
              <a:t>&gt;</a:t>
            </a:r>
            <a:r>
              <a:rPr dirty="0" sz="1400" spc="-95" i="1">
                <a:solidFill>
                  <a:srgbClr val="CC0000"/>
                </a:solidFill>
                <a:latin typeface="Verdana"/>
                <a:cs typeface="Verdana"/>
              </a:rPr>
              <a:t> </a:t>
            </a:r>
            <a:r>
              <a:rPr dirty="0" sz="1400" spc="55">
                <a:solidFill>
                  <a:srgbClr val="CC0000"/>
                </a:solidFill>
                <a:latin typeface="Arial Narrow"/>
                <a:cs typeface="Arial Narrow"/>
              </a:rPr>
              <a:t>0</a:t>
            </a:r>
            <a:r>
              <a:rPr dirty="0" sz="1400">
                <a:solidFill>
                  <a:srgbClr val="CC0000"/>
                </a:solidFill>
                <a:latin typeface="Arial Narrow"/>
                <a:cs typeface="Arial Narrow"/>
              </a:rPr>
              <a:t>	</a:t>
            </a:r>
            <a:r>
              <a:rPr dirty="0" sz="1400" spc="-20">
                <a:solidFill>
                  <a:srgbClr val="CC0000"/>
                </a:solidFill>
                <a:latin typeface="Arial Narrow"/>
                <a:cs typeface="Arial Narrow"/>
              </a:rPr>
              <a:t>e</a:t>
            </a:r>
            <a:r>
              <a:rPr dirty="0" sz="1400">
                <a:solidFill>
                  <a:srgbClr val="CC0000"/>
                </a:solidFill>
                <a:latin typeface="Arial Narrow"/>
                <a:cs typeface="Arial Narrow"/>
              </a:rPr>
              <a:t>	</a:t>
            </a:r>
            <a:r>
              <a:rPr dirty="0" sz="1400" spc="10" i="1">
                <a:solidFill>
                  <a:srgbClr val="CC0000"/>
                </a:solidFill>
                <a:latin typeface="Gill Sans MT"/>
                <a:cs typeface="Gill Sans MT"/>
              </a:rPr>
              <a:t>a</a:t>
            </a:r>
            <a:r>
              <a:rPr dirty="0" sz="1400" spc="25" i="1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-60" i="1">
                <a:solidFill>
                  <a:srgbClr val="CC0000"/>
                </a:solidFill>
                <a:latin typeface="Verdana"/>
                <a:cs typeface="Verdana"/>
              </a:rPr>
              <a:t>&gt;</a:t>
            </a:r>
            <a:r>
              <a:rPr dirty="0" sz="1400" spc="-95" i="1">
                <a:solidFill>
                  <a:srgbClr val="CC0000"/>
                </a:solidFill>
                <a:latin typeface="Verdana"/>
                <a:cs typeface="Verdana"/>
              </a:rPr>
              <a:t> </a:t>
            </a:r>
            <a:r>
              <a:rPr dirty="0" sz="1400" spc="55">
                <a:solidFill>
                  <a:srgbClr val="CC0000"/>
                </a:solidFill>
                <a:latin typeface="Arial Narrow"/>
                <a:cs typeface="Arial Narrow"/>
              </a:rPr>
              <a:t>1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40"/>
              <a:t>Agnese</a:t>
            </a:r>
            <a:r>
              <a:rPr dirty="0" spc="15"/>
              <a:t> </a:t>
            </a:r>
            <a:r>
              <a:rPr dirty="0" spc="-10"/>
              <a:t>Di</a:t>
            </a:r>
            <a:r>
              <a:rPr dirty="0" spc="15"/>
              <a:t> </a:t>
            </a:r>
            <a:r>
              <a:rPr dirty="0" spc="-30"/>
              <a:t>Castro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0"/>
              <a:t>Es</a:t>
            </a:r>
            <a:r>
              <a:rPr dirty="0" spc="-5"/>
              <a:t>p</a:t>
            </a:r>
            <a:r>
              <a:rPr dirty="0" spc="-40"/>
              <a:t>onenziale</a:t>
            </a:r>
            <a:r>
              <a:rPr dirty="0" spc="15"/>
              <a:t> </a:t>
            </a:r>
            <a:r>
              <a:rPr dirty="0" spc="50"/>
              <a:t>&amp;</a:t>
            </a:r>
            <a:r>
              <a:rPr dirty="0" spc="15"/>
              <a:t> </a:t>
            </a:r>
            <a:r>
              <a:rPr dirty="0" spc="-25"/>
              <a:t>Log</a:t>
            </a:r>
            <a:r>
              <a:rPr dirty="0" spc="-40"/>
              <a:t>a</a:t>
            </a:r>
            <a:r>
              <a:rPr dirty="0" spc="-25"/>
              <a:t>ritmo:</a:t>
            </a:r>
            <a:r>
              <a:rPr dirty="0" spc="75"/>
              <a:t> </a:t>
            </a:r>
            <a:r>
              <a:rPr dirty="0" spc="-35"/>
              <a:t>p</a:t>
            </a:r>
            <a:r>
              <a:rPr dirty="0" spc="-50"/>
              <a:t>a</a:t>
            </a:r>
            <a:r>
              <a:rPr dirty="0" spc="-25"/>
              <a:t>rte</a:t>
            </a:r>
            <a:r>
              <a:rPr dirty="0" spc="15"/>
              <a:t> </a:t>
            </a:r>
            <a:r>
              <a:rPr dirty="0" spc="-55"/>
              <a:t>4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3458971" y="3367563"/>
            <a:ext cx="5473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25">
                <a:solidFill>
                  <a:srgbClr val="7A0000"/>
                </a:solidFill>
                <a:latin typeface="Lucida Sans Unicode"/>
                <a:cs typeface="Lucida Sans Unicode"/>
              </a:rPr>
              <a:t>Unitelma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Sapienza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0">
                <a:solidFill>
                  <a:srgbClr val="FFFFFF"/>
                </a:solidFill>
                <a:latin typeface="Lucida Sans Unicode"/>
                <a:cs typeface="Lucida Sans Unicode"/>
              </a:rPr>
              <a:t>5/34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9718" y="24034"/>
            <a:ext cx="40449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svolti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13830" y="659864"/>
            <a:ext cx="3876675" cy="304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dunque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dise</a:t>
            </a:r>
            <a:r>
              <a:rPr dirty="0" sz="1000" spc="-50">
                <a:latin typeface="Tahoma"/>
                <a:cs typeface="Tahoma"/>
              </a:rPr>
              <a:t>q</a:t>
            </a:r>
            <a:r>
              <a:rPr dirty="0" sz="1000" spc="-40">
                <a:latin typeface="Tahoma"/>
                <a:cs typeface="Tahoma"/>
              </a:rPr>
              <a:t>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secondo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grado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verificata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se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35">
                <a:latin typeface="Tahoma"/>
                <a:cs typeface="Tahoma"/>
              </a:rPr>
              <a:t>1. </a:t>
            </a:r>
            <a:r>
              <a:rPr dirty="0" sz="1000" spc="-45">
                <a:latin typeface="Tahoma"/>
                <a:cs typeface="Tahoma"/>
              </a:rPr>
              <a:t>Riassumendo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780129" y="1428546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906659" y="1428546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033177" y="1428546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53732" y="1428546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80250" y="1428546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806780" y="1428546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2413609" y="1247948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80">
                <a:latin typeface="Lucida Sans Unicode"/>
                <a:cs typeface="Lucida Sans Unicode"/>
              </a:rPr>
              <a:t>0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920163" y="1247948"/>
            <a:ext cx="151765" cy="1409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210" i="1">
                <a:solidFill>
                  <a:srgbClr val="FF0000"/>
                </a:solidFill>
                <a:latin typeface="Arial"/>
                <a:cs typeface="Arial"/>
              </a:rPr>
              <a:t>−</a:t>
            </a:r>
            <a:r>
              <a:rPr dirty="0" sz="700" spc="-80">
                <a:solidFill>
                  <a:srgbClr val="FF0000"/>
                </a:solidFill>
                <a:latin typeface="Lucida Sans Unicode"/>
                <a:cs typeface="Lucida Sans Unicode"/>
              </a:rPr>
              <a:t>1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248678" y="1247948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80">
                <a:solidFill>
                  <a:srgbClr val="FF0000"/>
                </a:solidFill>
                <a:latin typeface="Lucida Sans Unicode"/>
                <a:cs typeface="Lucida Sans Unicode"/>
              </a:rPr>
              <a:t>3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527924" y="1247948"/>
            <a:ext cx="151765" cy="1409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210" i="1">
                <a:solidFill>
                  <a:srgbClr val="FF0000"/>
                </a:solidFill>
                <a:latin typeface="Arial"/>
                <a:cs typeface="Arial"/>
              </a:rPr>
              <a:t>−</a:t>
            </a:r>
            <a:r>
              <a:rPr dirty="0" sz="700" spc="-80">
                <a:solidFill>
                  <a:srgbClr val="FF0000"/>
                </a:solidFill>
                <a:latin typeface="Lucida Sans Unicode"/>
                <a:cs typeface="Lucida Sans Unicode"/>
              </a:rPr>
              <a:t>2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3830" y="1915335"/>
            <a:ext cx="201295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dunque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dise</a:t>
            </a:r>
            <a:r>
              <a:rPr dirty="0" sz="1000" spc="-50">
                <a:latin typeface="Tahoma"/>
                <a:cs typeface="Tahoma"/>
              </a:rPr>
              <a:t>q</a:t>
            </a:r>
            <a:r>
              <a:rPr dirty="0" sz="1000" spc="-40">
                <a:latin typeface="Tahoma"/>
                <a:cs typeface="Tahoma"/>
              </a:rPr>
              <a:t>uazione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verificata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70">
                <a:latin typeface="Tahoma"/>
                <a:cs typeface="Tahoma"/>
              </a:rPr>
              <a:t>s</a:t>
            </a:r>
            <a:r>
              <a:rPr dirty="0" sz="1000" spc="-85">
                <a:latin typeface="Tahoma"/>
                <a:cs typeface="Tahoma"/>
              </a:rPr>
              <a:t>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571155" y="2193694"/>
            <a:ext cx="51752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25" i="1">
                <a:solidFill>
                  <a:srgbClr val="FF0000"/>
                </a:solidFill>
                <a:latin typeface="Calibri"/>
                <a:cs typeface="Calibri"/>
              </a:rPr>
              <a:t>x</a:t>
            </a:r>
            <a:r>
              <a:rPr dirty="0" sz="1000" spc="25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 spc="-85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 spc="-50" i="1">
                <a:solidFill>
                  <a:srgbClr val="FF0000"/>
                </a:solidFill>
                <a:latin typeface="Verdana"/>
                <a:cs typeface="Verdana"/>
              </a:rPr>
              <a:t>&gt;</a:t>
            </a:r>
            <a:r>
              <a:rPr dirty="0" sz="1000" spc="-75" i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3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  </a:t>
            </a:r>
            <a:r>
              <a:rPr dirty="0" sz="1000" spc="5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o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217496" y="2193694"/>
            <a:ext cx="819785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95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2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0" i="1">
                <a:solidFill>
                  <a:srgbClr val="FF0000"/>
                </a:solidFill>
                <a:latin typeface="Verdana"/>
                <a:cs typeface="Verdana"/>
              </a:rPr>
              <a:t>&lt;</a:t>
            </a:r>
            <a:r>
              <a:rPr dirty="0" sz="1000" spc="-75" i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1000" spc="25" i="1">
                <a:solidFill>
                  <a:srgbClr val="FF0000"/>
                </a:solidFill>
                <a:latin typeface="Calibri"/>
                <a:cs typeface="Calibri"/>
              </a:rPr>
              <a:t>x</a:t>
            </a:r>
            <a:r>
              <a:rPr dirty="0" sz="10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 spc="-85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 spc="-50" i="1">
                <a:solidFill>
                  <a:srgbClr val="FF0000"/>
                </a:solidFill>
                <a:latin typeface="Verdana"/>
                <a:cs typeface="Verdana"/>
              </a:rPr>
              <a:t>&lt;</a:t>
            </a:r>
            <a:r>
              <a:rPr dirty="0" sz="1000" spc="-75" i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1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40"/>
              <a:t>Agnese</a:t>
            </a:r>
            <a:r>
              <a:rPr dirty="0" spc="15"/>
              <a:t> </a:t>
            </a:r>
            <a:r>
              <a:rPr dirty="0" spc="-10"/>
              <a:t>Di</a:t>
            </a:r>
            <a:r>
              <a:rPr dirty="0" spc="15"/>
              <a:t> </a:t>
            </a:r>
            <a:r>
              <a:rPr dirty="0" spc="-30"/>
              <a:t>Castro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0"/>
              <a:t>Es</a:t>
            </a:r>
            <a:r>
              <a:rPr dirty="0" spc="-5"/>
              <a:t>p</a:t>
            </a:r>
            <a:r>
              <a:rPr dirty="0" spc="-40"/>
              <a:t>onenziale</a:t>
            </a:r>
            <a:r>
              <a:rPr dirty="0" spc="15"/>
              <a:t> </a:t>
            </a:r>
            <a:r>
              <a:rPr dirty="0" spc="50"/>
              <a:t>&amp;</a:t>
            </a:r>
            <a:r>
              <a:rPr dirty="0" spc="15"/>
              <a:t> </a:t>
            </a:r>
            <a:r>
              <a:rPr dirty="0" spc="-25"/>
              <a:t>Log</a:t>
            </a:r>
            <a:r>
              <a:rPr dirty="0" spc="-40"/>
              <a:t>a</a:t>
            </a:r>
            <a:r>
              <a:rPr dirty="0" spc="-25"/>
              <a:t>ritmo:</a:t>
            </a:r>
            <a:r>
              <a:rPr dirty="0" spc="75"/>
              <a:t> </a:t>
            </a:r>
            <a:r>
              <a:rPr dirty="0" spc="-35"/>
              <a:t>p</a:t>
            </a:r>
            <a:r>
              <a:rPr dirty="0" spc="-50"/>
              <a:t>a</a:t>
            </a:r>
            <a:r>
              <a:rPr dirty="0" spc="-25"/>
              <a:t>rte</a:t>
            </a:r>
            <a:r>
              <a:rPr dirty="0" spc="15"/>
              <a:t> </a:t>
            </a:r>
            <a:r>
              <a:rPr dirty="0" spc="-55"/>
              <a:t>4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3458971" y="3367563"/>
            <a:ext cx="5473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25">
                <a:solidFill>
                  <a:srgbClr val="7A0000"/>
                </a:solidFill>
                <a:latin typeface="Lucida Sans Unicode"/>
                <a:cs typeface="Lucida Sans Unicode"/>
              </a:rPr>
              <a:t>Unitelma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Sapienza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FFF"/>
                </a:solidFill>
                <a:latin typeface="Lucida Sans Unicode"/>
                <a:cs typeface="Lucida Sans Unicode"/>
              </a:rPr>
              <a:t>28/34</a:t>
            </a:r>
            <a:endParaRPr sz="500">
              <a:latin typeface="Lucida Sans Unicode"/>
              <a:cs typeface="Lucida Sans Unicode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930783" y="1426019"/>
          <a:ext cx="2791460" cy="2584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83234"/>
                <a:gridCol w="417537"/>
                <a:gridCol w="417525"/>
                <a:gridCol w="835075"/>
                <a:gridCol w="430187"/>
              </a:tblGrid>
              <a:tr h="126517">
                <a:tc>
                  <a:txBody>
                    <a:bodyPr/>
                    <a:lstStyle/>
                    <a:p>
                      <a:pPr/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B="0" marT="0">
                    <a:lnR w="5054">
                      <a:solidFill>
                        <a:srgbClr val="000000"/>
                      </a:solidFill>
                      <a:prstDash val="solid"/>
                    </a:lnR>
                    <a:lnT w="5054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/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B="0" marT="0">
                    <a:lnL w="5054">
                      <a:solidFill>
                        <a:srgbClr val="000000"/>
                      </a:solidFill>
                      <a:prstDash val="solid"/>
                    </a:lnL>
                    <a:lnR w="5054">
                      <a:solidFill>
                        <a:srgbClr val="000000"/>
                      </a:solidFill>
                      <a:prstDash val="solid"/>
                    </a:lnR>
                    <a:lnT w="5054">
                      <a:solidFill>
                        <a:srgbClr val="000000"/>
                      </a:solidFill>
                      <a:prstDash val="solid"/>
                    </a:lnT>
                    <a:lnB w="505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B="0" marT="0">
                    <a:lnL w="5054">
                      <a:solidFill>
                        <a:srgbClr val="000000"/>
                      </a:solidFill>
                      <a:prstDash val="solid"/>
                    </a:lnL>
                    <a:lnT w="5054">
                      <a:solidFill>
                        <a:srgbClr val="000000"/>
                      </a:solidFill>
                      <a:prstDash val="solid"/>
                    </a:lnT>
                    <a:lnB w="505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B="0" marT="0">
                    <a:lnR w="5054">
                      <a:solidFill>
                        <a:srgbClr val="000000"/>
                      </a:solidFill>
                      <a:prstDash val="solid"/>
                    </a:lnR>
                    <a:lnT w="5054">
                      <a:solidFill>
                        <a:srgbClr val="000000"/>
                      </a:solidFill>
                      <a:prstDash val="solid"/>
                    </a:lnT>
                    <a:lnB w="505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B="0" marT="0">
                    <a:lnL w="5054">
                      <a:solidFill>
                        <a:srgbClr val="000000"/>
                      </a:solidFill>
                      <a:prstDash val="solid"/>
                    </a:lnL>
                    <a:lnT w="5054">
                      <a:solidFill>
                        <a:srgbClr val="000000"/>
                      </a:solidFill>
                      <a:prstDash val="solid"/>
                    </a:lnT>
                    <a:lnB w="5054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6530">
                <a:tc gridSpan="2">
                  <a:txBody>
                    <a:bodyPr/>
                    <a:lstStyle/>
                    <a:p>
                      <a:pPr/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B="0" marT="0">
                    <a:lnR w="5054">
                      <a:solidFill>
                        <a:srgbClr val="000000"/>
                      </a:solidFill>
                      <a:prstDash val="solid"/>
                    </a:lnR>
                    <a:lnB w="5054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/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B="0" marT="0">
                    <a:lnL w="5054">
                      <a:solidFill>
                        <a:srgbClr val="000000"/>
                      </a:solidFill>
                      <a:prstDash val="solid"/>
                    </a:lnL>
                    <a:lnR w="5054">
                      <a:solidFill>
                        <a:srgbClr val="000000"/>
                      </a:solidFill>
                      <a:prstDash val="solid"/>
                    </a:lnR>
                    <a:lnT w="5054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/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B="0" marT="0">
                    <a:lnL w="5054">
                      <a:solidFill>
                        <a:srgbClr val="000000"/>
                      </a:solidFill>
                      <a:prstDash val="solid"/>
                    </a:lnL>
                    <a:lnT w="5054">
                      <a:solidFill>
                        <a:srgbClr val="000000"/>
                      </a:solidFill>
                      <a:prstDash val="solid"/>
                    </a:lnT>
                    <a:lnB w="5054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fast">
    <p:cut thruBlk="0"/>
  </p:transition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9718" y="24034"/>
            <a:ext cx="40449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svolti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13830" y="362274"/>
            <a:ext cx="528955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 b="1">
                <a:solidFill>
                  <a:srgbClr val="007F00"/>
                </a:solidFill>
                <a:latin typeface="Arial"/>
                <a:cs typeface="Arial"/>
              </a:rPr>
              <a:t>Esercizio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5729" y="451433"/>
            <a:ext cx="4456607" cy="1016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468835" y="911402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77330" y="962203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363652"/>
            <a:ext cx="50800" cy="5604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427153"/>
            <a:ext cx="50800" cy="49694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5729" y="533998"/>
            <a:ext cx="4457065" cy="441325"/>
          </a:xfrm>
          <a:custGeom>
            <a:avLst/>
            <a:gdLst/>
            <a:ahLst/>
            <a:cxnLst/>
            <a:rect l="l" t="t" r="r" b="b"/>
            <a:pathLst>
              <a:path w="4457065" h="441325">
                <a:moveTo>
                  <a:pt x="4456606" y="0"/>
                </a:moveTo>
                <a:lnTo>
                  <a:pt x="0" y="0"/>
                </a:lnTo>
                <a:lnTo>
                  <a:pt x="0" y="390104"/>
                </a:lnTo>
                <a:lnTo>
                  <a:pt x="16636" y="427618"/>
                </a:lnTo>
                <a:lnTo>
                  <a:pt x="4405806" y="440904"/>
                </a:lnTo>
                <a:lnTo>
                  <a:pt x="4420049" y="438859"/>
                </a:lnTo>
                <a:lnTo>
                  <a:pt x="4451170" y="412901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414453"/>
            <a:ext cx="0" cy="528955"/>
          </a:xfrm>
          <a:custGeom>
            <a:avLst/>
            <a:gdLst/>
            <a:ahLst/>
            <a:cxnLst/>
            <a:rect l="l" t="t" r="r" b="b"/>
            <a:pathLst>
              <a:path w="0" h="528955">
                <a:moveTo>
                  <a:pt x="0" y="528699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40175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38905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37635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357303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49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13830" y="552003"/>
            <a:ext cx="2679065" cy="4565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0">
                <a:latin typeface="Tahoma"/>
                <a:cs typeface="Tahoma"/>
              </a:rPr>
              <a:t>Risolvere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seguente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disequazione:</a:t>
            </a:r>
            <a:endParaRPr sz="1000">
              <a:latin typeface="Tahoma"/>
              <a:cs typeface="Tahoma"/>
            </a:endParaRPr>
          </a:p>
          <a:p>
            <a:pPr marL="1713864">
              <a:lnSpc>
                <a:spcPct val="100000"/>
              </a:lnSpc>
              <a:spcBef>
                <a:spcPts val="580"/>
              </a:spcBef>
            </a:pPr>
            <a:r>
              <a:rPr dirty="0" baseline="-22222" sz="1500" spc="-75">
                <a:solidFill>
                  <a:srgbClr val="0000FF"/>
                </a:solidFill>
                <a:latin typeface="Tahoma"/>
                <a:cs typeface="Tahoma"/>
              </a:rPr>
              <a:t>4</a:t>
            </a:r>
            <a:r>
              <a:rPr dirty="0" sz="700" spc="-15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sz="700" spc="-135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700" spc="-30">
                <a:solidFill>
                  <a:srgbClr val="0000FF"/>
                </a:solidFill>
                <a:latin typeface="Lucida Sans Unicode"/>
                <a:cs typeface="Lucida Sans Unicode"/>
              </a:rPr>
              <a:t>+1</a:t>
            </a:r>
            <a:r>
              <a:rPr dirty="0" sz="700" spc="50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baseline="-22222" sz="1500" spc="-547">
                <a:solidFill>
                  <a:srgbClr val="0000FF"/>
                </a:solidFill>
                <a:latin typeface="Lucida Sans Unicode"/>
                <a:cs typeface="Lucida Sans Unicode"/>
              </a:rPr>
              <a:t>·</a:t>
            </a:r>
            <a:r>
              <a:rPr dirty="0" baseline="-22222" sz="1500" spc="-142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baseline="-22222" sz="1500" spc="-75">
                <a:solidFill>
                  <a:srgbClr val="0000FF"/>
                </a:solidFill>
                <a:latin typeface="Tahoma"/>
                <a:cs typeface="Tahoma"/>
              </a:rPr>
              <a:t>6</a:t>
            </a:r>
            <a:r>
              <a:rPr dirty="0" sz="700" spc="-80">
                <a:solidFill>
                  <a:srgbClr val="0000FF"/>
                </a:solidFill>
                <a:latin typeface="Lucida Sans Unicode"/>
                <a:cs typeface="Lucida Sans Unicode"/>
              </a:rPr>
              <a:t>3</a:t>
            </a:r>
            <a:r>
              <a:rPr dirty="0" sz="700" spc="45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sz="700" spc="210" i="1">
                <a:solidFill>
                  <a:srgbClr val="0000FF"/>
                </a:solidFill>
                <a:latin typeface="Arial"/>
                <a:cs typeface="Arial"/>
              </a:rPr>
              <a:t>−</a:t>
            </a:r>
            <a:r>
              <a:rPr dirty="0" sz="700" spc="-80">
                <a:solidFill>
                  <a:srgbClr val="0000FF"/>
                </a:solidFill>
                <a:latin typeface="Lucida Sans Unicode"/>
                <a:cs typeface="Lucida Sans Unicode"/>
              </a:rPr>
              <a:t>2</a:t>
            </a:r>
            <a:r>
              <a:rPr dirty="0" sz="700" spc="105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baseline="-22222" sz="1500" spc="-75" i="1">
                <a:solidFill>
                  <a:srgbClr val="0000FF"/>
                </a:solidFill>
                <a:latin typeface="Verdana"/>
                <a:cs typeface="Verdana"/>
              </a:rPr>
              <a:t>&lt;</a:t>
            </a:r>
            <a:r>
              <a:rPr dirty="0" baseline="-22222" sz="1500" spc="-112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baseline="-22222" sz="1500" spc="-75">
                <a:solidFill>
                  <a:srgbClr val="0000FF"/>
                </a:solidFill>
                <a:latin typeface="Tahoma"/>
                <a:cs typeface="Tahoma"/>
              </a:rPr>
              <a:t>8</a:t>
            </a:r>
            <a:r>
              <a:rPr dirty="0" sz="700" spc="-15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sz="700" spc="-85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baseline="-22222" sz="1500" spc="-142" i="1">
                <a:latin typeface="Verdana"/>
                <a:cs typeface="Verdana"/>
              </a:rPr>
              <a:t>.</a:t>
            </a:r>
            <a:endParaRPr baseline="-22222" sz="1500">
              <a:latin typeface="Verdana"/>
              <a:cs typeface="Verdan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40"/>
              <a:t>Agnese</a:t>
            </a:r>
            <a:r>
              <a:rPr dirty="0" spc="15"/>
              <a:t> </a:t>
            </a:r>
            <a:r>
              <a:rPr dirty="0" spc="-10"/>
              <a:t>Di</a:t>
            </a:r>
            <a:r>
              <a:rPr dirty="0" spc="15"/>
              <a:t> </a:t>
            </a:r>
            <a:r>
              <a:rPr dirty="0" spc="-30"/>
              <a:t>Castro</a:t>
            </a:r>
          </a:p>
        </p:txBody>
      </p:sp>
      <p:sp>
        <p:nvSpPr>
          <p:cNvPr id="23" name="object 23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0"/>
              <a:t>Es</a:t>
            </a:r>
            <a:r>
              <a:rPr dirty="0" spc="-5"/>
              <a:t>p</a:t>
            </a:r>
            <a:r>
              <a:rPr dirty="0" spc="-40"/>
              <a:t>onenziale</a:t>
            </a:r>
            <a:r>
              <a:rPr dirty="0" spc="15"/>
              <a:t> </a:t>
            </a:r>
            <a:r>
              <a:rPr dirty="0" spc="50"/>
              <a:t>&amp;</a:t>
            </a:r>
            <a:r>
              <a:rPr dirty="0" spc="15"/>
              <a:t> </a:t>
            </a:r>
            <a:r>
              <a:rPr dirty="0" spc="-25"/>
              <a:t>Log</a:t>
            </a:r>
            <a:r>
              <a:rPr dirty="0" spc="-40"/>
              <a:t>a</a:t>
            </a:r>
            <a:r>
              <a:rPr dirty="0" spc="-25"/>
              <a:t>ritmo:</a:t>
            </a:r>
            <a:r>
              <a:rPr dirty="0" spc="75"/>
              <a:t> </a:t>
            </a:r>
            <a:r>
              <a:rPr dirty="0" spc="-45"/>
              <a:t>p</a:t>
            </a:r>
            <a:r>
              <a:rPr dirty="0" spc="-40"/>
              <a:t>a</a:t>
            </a:r>
            <a:r>
              <a:rPr dirty="0" spc="-25"/>
              <a:t>rte</a:t>
            </a:r>
            <a:r>
              <a:rPr dirty="0" spc="15"/>
              <a:t> </a:t>
            </a:r>
            <a:r>
              <a:rPr dirty="0" spc="-55"/>
              <a:t>4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3458971" y="3367563"/>
            <a:ext cx="5473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25">
                <a:solidFill>
                  <a:srgbClr val="7A0000"/>
                </a:solidFill>
                <a:latin typeface="Lucida Sans Unicode"/>
                <a:cs typeface="Lucida Sans Unicode"/>
              </a:rPr>
              <a:t>Unitelma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Sapienza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FFF"/>
                </a:solidFill>
                <a:latin typeface="Lucida Sans Unicode"/>
                <a:cs typeface="Lucida Sans Unicode"/>
              </a:rPr>
              <a:t>29/34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9718" y="24034"/>
            <a:ext cx="40449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svolti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13830" y="362274"/>
            <a:ext cx="528955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 b="1">
                <a:solidFill>
                  <a:srgbClr val="007F00"/>
                </a:solidFill>
                <a:latin typeface="Arial"/>
                <a:cs typeface="Arial"/>
              </a:rPr>
              <a:t>Esercizio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5729" y="451433"/>
            <a:ext cx="4456607" cy="1016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468835" y="911402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77330" y="962203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363652"/>
            <a:ext cx="50800" cy="5604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427153"/>
            <a:ext cx="50800" cy="49694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5729" y="533998"/>
            <a:ext cx="4457065" cy="441325"/>
          </a:xfrm>
          <a:custGeom>
            <a:avLst/>
            <a:gdLst/>
            <a:ahLst/>
            <a:cxnLst/>
            <a:rect l="l" t="t" r="r" b="b"/>
            <a:pathLst>
              <a:path w="4457065" h="441325">
                <a:moveTo>
                  <a:pt x="4456606" y="0"/>
                </a:moveTo>
                <a:lnTo>
                  <a:pt x="0" y="0"/>
                </a:lnTo>
                <a:lnTo>
                  <a:pt x="0" y="390104"/>
                </a:lnTo>
                <a:lnTo>
                  <a:pt x="16636" y="427618"/>
                </a:lnTo>
                <a:lnTo>
                  <a:pt x="4405806" y="440904"/>
                </a:lnTo>
                <a:lnTo>
                  <a:pt x="4420049" y="438859"/>
                </a:lnTo>
                <a:lnTo>
                  <a:pt x="4451170" y="412901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414453"/>
            <a:ext cx="0" cy="528955"/>
          </a:xfrm>
          <a:custGeom>
            <a:avLst/>
            <a:gdLst/>
            <a:ahLst/>
            <a:cxnLst/>
            <a:rect l="l" t="t" r="r" b="b"/>
            <a:pathLst>
              <a:path w="0" h="528955">
                <a:moveTo>
                  <a:pt x="0" y="528699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40175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38905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37635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357303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49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13830" y="552003"/>
            <a:ext cx="2679065" cy="4565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0">
                <a:latin typeface="Tahoma"/>
                <a:cs typeface="Tahoma"/>
              </a:rPr>
              <a:t>Risolvere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seguente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disequazione:</a:t>
            </a:r>
            <a:endParaRPr sz="1000">
              <a:latin typeface="Tahoma"/>
              <a:cs typeface="Tahoma"/>
            </a:endParaRPr>
          </a:p>
          <a:p>
            <a:pPr marL="1713864">
              <a:lnSpc>
                <a:spcPct val="100000"/>
              </a:lnSpc>
              <a:spcBef>
                <a:spcPts val="580"/>
              </a:spcBef>
            </a:pPr>
            <a:r>
              <a:rPr dirty="0" baseline="-22222" sz="1500" spc="-75">
                <a:solidFill>
                  <a:srgbClr val="0000FF"/>
                </a:solidFill>
                <a:latin typeface="Tahoma"/>
                <a:cs typeface="Tahoma"/>
              </a:rPr>
              <a:t>4</a:t>
            </a:r>
            <a:r>
              <a:rPr dirty="0" sz="700" spc="-15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sz="700" spc="-135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700" spc="-30">
                <a:solidFill>
                  <a:srgbClr val="0000FF"/>
                </a:solidFill>
                <a:latin typeface="Lucida Sans Unicode"/>
                <a:cs typeface="Lucida Sans Unicode"/>
              </a:rPr>
              <a:t>+1</a:t>
            </a:r>
            <a:r>
              <a:rPr dirty="0" sz="700" spc="50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baseline="-22222" sz="1500" spc="-547">
                <a:solidFill>
                  <a:srgbClr val="0000FF"/>
                </a:solidFill>
                <a:latin typeface="Lucida Sans Unicode"/>
                <a:cs typeface="Lucida Sans Unicode"/>
              </a:rPr>
              <a:t>·</a:t>
            </a:r>
            <a:r>
              <a:rPr dirty="0" baseline="-22222" sz="1500" spc="-142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baseline="-22222" sz="1500" spc="-75">
                <a:solidFill>
                  <a:srgbClr val="0000FF"/>
                </a:solidFill>
                <a:latin typeface="Tahoma"/>
                <a:cs typeface="Tahoma"/>
              </a:rPr>
              <a:t>6</a:t>
            </a:r>
            <a:r>
              <a:rPr dirty="0" sz="700" spc="-80">
                <a:solidFill>
                  <a:srgbClr val="0000FF"/>
                </a:solidFill>
                <a:latin typeface="Lucida Sans Unicode"/>
                <a:cs typeface="Lucida Sans Unicode"/>
              </a:rPr>
              <a:t>3</a:t>
            </a:r>
            <a:r>
              <a:rPr dirty="0" sz="700" spc="45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sz="700" spc="210" i="1">
                <a:solidFill>
                  <a:srgbClr val="0000FF"/>
                </a:solidFill>
                <a:latin typeface="Arial"/>
                <a:cs typeface="Arial"/>
              </a:rPr>
              <a:t>−</a:t>
            </a:r>
            <a:r>
              <a:rPr dirty="0" sz="700" spc="-80">
                <a:solidFill>
                  <a:srgbClr val="0000FF"/>
                </a:solidFill>
                <a:latin typeface="Lucida Sans Unicode"/>
                <a:cs typeface="Lucida Sans Unicode"/>
              </a:rPr>
              <a:t>2</a:t>
            </a:r>
            <a:r>
              <a:rPr dirty="0" sz="700" spc="105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baseline="-22222" sz="1500" spc="-75" i="1">
                <a:solidFill>
                  <a:srgbClr val="0000FF"/>
                </a:solidFill>
                <a:latin typeface="Verdana"/>
                <a:cs typeface="Verdana"/>
              </a:rPr>
              <a:t>&lt;</a:t>
            </a:r>
            <a:r>
              <a:rPr dirty="0" baseline="-22222" sz="1500" spc="-112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baseline="-22222" sz="1500" spc="-75">
                <a:solidFill>
                  <a:srgbClr val="0000FF"/>
                </a:solidFill>
                <a:latin typeface="Tahoma"/>
                <a:cs typeface="Tahoma"/>
              </a:rPr>
              <a:t>8</a:t>
            </a:r>
            <a:r>
              <a:rPr dirty="0" sz="700" spc="-15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sz="700" spc="-85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baseline="-22222" sz="1500" spc="-142" i="1">
                <a:latin typeface="Verdana"/>
                <a:cs typeface="Verdana"/>
              </a:rPr>
              <a:t>.</a:t>
            </a:r>
            <a:endParaRPr baseline="-22222" sz="1500">
              <a:latin typeface="Verdana"/>
              <a:cs typeface="Verdan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40"/>
              <a:t>Agnese</a:t>
            </a:r>
            <a:r>
              <a:rPr dirty="0" spc="15"/>
              <a:t> </a:t>
            </a:r>
            <a:r>
              <a:rPr dirty="0" spc="-10"/>
              <a:t>Di</a:t>
            </a:r>
            <a:r>
              <a:rPr dirty="0" spc="15"/>
              <a:t> </a:t>
            </a:r>
            <a:r>
              <a:rPr dirty="0" spc="-30"/>
              <a:t>Castro</a:t>
            </a:r>
          </a:p>
        </p:txBody>
      </p:sp>
      <p:sp>
        <p:nvSpPr>
          <p:cNvPr id="23" name="object 23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0"/>
              <a:t>Es</a:t>
            </a:r>
            <a:r>
              <a:rPr dirty="0" spc="-5"/>
              <a:t>p</a:t>
            </a:r>
            <a:r>
              <a:rPr dirty="0" spc="-40"/>
              <a:t>onenziale</a:t>
            </a:r>
            <a:r>
              <a:rPr dirty="0" spc="15"/>
              <a:t> </a:t>
            </a:r>
            <a:r>
              <a:rPr dirty="0" spc="50"/>
              <a:t>&amp;</a:t>
            </a:r>
            <a:r>
              <a:rPr dirty="0" spc="15"/>
              <a:t> </a:t>
            </a:r>
            <a:r>
              <a:rPr dirty="0" spc="-25"/>
              <a:t>Log</a:t>
            </a:r>
            <a:r>
              <a:rPr dirty="0" spc="-40"/>
              <a:t>a</a:t>
            </a:r>
            <a:r>
              <a:rPr dirty="0" spc="-25"/>
              <a:t>ritmo:</a:t>
            </a:r>
            <a:r>
              <a:rPr dirty="0" spc="75"/>
              <a:t> </a:t>
            </a:r>
            <a:r>
              <a:rPr dirty="0" spc="-45"/>
              <a:t>p</a:t>
            </a:r>
            <a:r>
              <a:rPr dirty="0" spc="-40"/>
              <a:t>a</a:t>
            </a:r>
            <a:r>
              <a:rPr dirty="0" spc="-25"/>
              <a:t>rte</a:t>
            </a:r>
            <a:r>
              <a:rPr dirty="0" spc="15"/>
              <a:t> </a:t>
            </a:r>
            <a:r>
              <a:rPr dirty="0" spc="-55"/>
              <a:t>4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3458971" y="3367563"/>
            <a:ext cx="5473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25">
                <a:solidFill>
                  <a:srgbClr val="7A0000"/>
                </a:solidFill>
                <a:latin typeface="Lucida Sans Unicode"/>
                <a:cs typeface="Lucida Sans Unicode"/>
              </a:rPr>
              <a:t>Unitelma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Sapienza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FFF"/>
                </a:solidFill>
                <a:latin typeface="Lucida Sans Unicode"/>
                <a:cs typeface="Lucida Sans Unicode"/>
              </a:rPr>
              <a:t>29/34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9718" y="24034"/>
            <a:ext cx="40449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svolti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13830" y="362274"/>
            <a:ext cx="528955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 b="1">
                <a:solidFill>
                  <a:srgbClr val="007F00"/>
                </a:solidFill>
                <a:latin typeface="Arial"/>
                <a:cs typeface="Arial"/>
              </a:rPr>
              <a:t>Esercizio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5729" y="451433"/>
            <a:ext cx="4456607" cy="1016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468835" y="911402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77330" y="962203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363652"/>
            <a:ext cx="50800" cy="5604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427153"/>
            <a:ext cx="50800" cy="49694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5729" y="533998"/>
            <a:ext cx="4457065" cy="441325"/>
          </a:xfrm>
          <a:custGeom>
            <a:avLst/>
            <a:gdLst/>
            <a:ahLst/>
            <a:cxnLst/>
            <a:rect l="l" t="t" r="r" b="b"/>
            <a:pathLst>
              <a:path w="4457065" h="441325">
                <a:moveTo>
                  <a:pt x="4456606" y="0"/>
                </a:moveTo>
                <a:lnTo>
                  <a:pt x="0" y="0"/>
                </a:lnTo>
                <a:lnTo>
                  <a:pt x="0" y="390104"/>
                </a:lnTo>
                <a:lnTo>
                  <a:pt x="16636" y="427618"/>
                </a:lnTo>
                <a:lnTo>
                  <a:pt x="4405806" y="440904"/>
                </a:lnTo>
                <a:lnTo>
                  <a:pt x="4420049" y="438859"/>
                </a:lnTo>
                <a:lnTo>
                  <a:pt x="4451170" y="412901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414453"/>
            <a:ext cx="0" cy="528955"/>
          </a:xfrm>
          <a:custGeom>
            <a:avLst/>
            <a:gdLst/>
            <a:ahLst/>
            <a:cxnLst/>
            <a:rect l="l" t="t" r="r" b="b"/>
            <a:pathLst>
              <a:path w="0" h="528955">
                <a:moveTo>
                  <a:pt x="0" y="528699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40175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38905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37635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357303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49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13830" y="552003"/>
            <a:ext cx="2679065" cy="6699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0">
                <a:latin typeface="Tahoma"/>
                <a:cs typeface="Tahoma"/>
              </a:rPr>
              <a:t>Risolvere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seguente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disequazione:</a:t>
            </a:r>
            <a:endParaRPr sz="1000">
              <a:latin typeface="Tahoma"/>
              <a:cs typeface="Tahoma"/>
            </a:endParaRPr>
          </a:p>
          <a:p>
            <a:pPr marL="1713864">
              <a:lnSpc>
                <a:spcPct val="100000"/>
              </a:lnSpc>
              <a:spcBef>
                <a:spcPts val="580"/>
              </a:spcBef>
            </a:pPr>
            <a:r>
              <a:rPr dirty="0" baseline="-22222" sz="1500" spc="-75">
                <a:solidFill>
                  <a:srgbClr val="0000FF"/>
                </a:solidFill>
                <a:latin typeface="Tahoma"/>
                <a:cs typeface="Tahoma"/>
              </a:rPr>
              <a:t>4</a:t>
            </a:r>
            <a:r>
              <a:rPr dirty="0" sz="700" spc="-15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sz="700" spc="-135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700" spc="-30">
                <a:solidFill>
                  <a:srgbClr val="0000FF"/>
                </a:solidFill>
                <a:latin typeface="Lucida Sans Unicode"/>
                <a:cs typeface="Lucida Sans Unicode"/>
              </a:rPr>
              <a:t>+1</a:t>
            </a:r>
            <a:r>
              <a:rPr dirty="0" sz="700" spc="50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baseline="-22222" sz="1500" spc="-547">
                <a:solidFill>
                  <a:srgbClr val="0000FF"/>
                </a:solidFill>
                <a:latin typeface="Lucida Sans Unicode"/>
                <a:cs typeface="Lucida Sans Unicode"/>
              </a:rPr>
              <a:t>·</a:t>
            </a:r>
            <a:r>
              <a:rPr dirty="0" baseline="-22222" sz="1500" spc="-142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baseline="-22222" sz="1500" spc="-75">
                <a:solidFill>
                  <a:srgbClr val="0000FF"/>
                </a:solidFill>
                <a:latin typeface="Tahoma"/>
                <a:cs typeface="Tahoma"/>
              </a:rPr>
              <a:t>6</a:t>
            </a:r>
            <a:r>
              <a:rPr dirty="0" sz="700" spc="-80">
                <a:solidFill>
                  <a:srgbClr val="0000FF"/>
                </a:solidFill>
                <a:latin typeface="Lucida Sans Unicode"/>
                <a:cs typeface="Lucida Sans Unicode"/>
              </a:rPr>
              <a:t>3</a:t>
            </a:r>
            <a:r>
              <a:rPr dirty="0" sz="700" spc="45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sz="700" spc="210" i="1">
                <a:solidFill>
                  <a:srgbClr val="0000FF"/>
                </a:solidFill>
                <a:latin typeface="Arial"/>
                <a:cs typeface="Arial"/>
              </a:rPr>
              <a:t>−</a:t>
            </a:r>
            <a:r>
              <a:rPr dirty="0" sz="700" spc="-80">
                <a:solidFill>
                  <a:srgbClr val="0000FF"/>
                </a:solidFill>
                <a:latin typeface="Lucida Sans Unicode"/>
                <a:cs typeface="Lucida Sans Unicode"/>
              </a:rPr>
              <a:t>2</a:t>
            </a:r>
            <a:r>
              <a:rPr dirty="0" sz="700" spc="105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baseline="-22222" sz="1500" spc="-75" i="1">
                <a:solidFill>
                  <a:srgbClr val="0000FF"/>
                </a:solidFill>
                <a:latin typeface="Verdana"/>
                <a:cs typeface="Verdana"/>
              </a:rPr>
              <a:t>&lt;</a:t>
            </a:r>
            <a:r>
              <a:rPr dirty="0" baseline="-22222" sz="1500" spc="-112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baseline="-22222" sz="1500" spc="-75">
                <a:solidFill>
                  <a:srgbClr val="0000FF"/>
                </a:solidFill>
                <a:latin typeface="Tahoma"/>
                <a:cs typeface="Tahoma"/>
              </a:rPr>
              <a:t>8</a:t>
            </a:r>
            <a:r>
              <a:rPr dirty="0" sz="700" spc="-15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sz="700" spc="-85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baseline="-22222" sz="1500" spc="-142" i="1">
                <a:latin typeface="Verdana"/>
                <a:cs typeface="Verdana"/>
              </a:rPr>
              <a:t>.</a:t>
            </a:r>
            <a:endParaRPr baseline="-22222" sz="15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195"/>
              </a:spcBef>
            </a:pP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40">
                <a:latin typeface="Tahoma"/>
                <a:cs typeface="Tahoma"/>
              </a:rPr>
              <a:t>ro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20">
                <a:latin typeface="Tahoma"/>
                <a:cs typeface="Tahoma"/>
              </a:rPr>
              <a:t>rie</a:t>
            </a:r>
            <a:r>
              <a:rPr dirty="0" sz="1000" spc="-30">
                <a:latin typeface="Tahoma"/>
                <a:cs typeface="Tahoma"/>
              </a:rPr>
              <a:t>t</a:t>
            </a:r>
            <a:r>
              <a:rPr dirty="0" sz="1000" spc="-540">
                <a:latin typeface="Tahoma"/>
                <a:cs typeface="Tahoma"/>
              </a:rPr>
              <a:t>`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degli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es</a:t>
            </a:r>
            <a:r>
              <a:rPr dirty="0" sz="1000" spc="-50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onenziali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ha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73239" y="1324136"/>
            <a:ext cx="927735" cy="2146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-22222" sz="1500" spc="-75">
                <a:latin typeface="Tahoma"/>
                <a:cs typeface="Tahoma"/>
              </a:rPr>
              <a:t>4</a:t>
            </a:r>
            <a:r>
              <a:rPr dirty="0" sz="700" spc="-15" i="1">
                <a:latin typeface="Arial"/>
                <a:cs typeface="Arial"/>
              </a:rPr>
              <a:t>x</a:t>
            </a:r>
            <a:r>
              <a:rPr dirty="0" sz="700" spc="-135" i="1">
                <a:latin typeface="Arial"/>
                <a:cs typeface="Arial"/>
              </a:rPr>
              <a:t> </a:t>
            </a:r>
            <a:r>
              <a:rPr dirty="0" sz="700" spc="-30">
                <a:latin typeface="Lucida Sans Unicode"/>
                <a:cs typeface="Lucida Sans Unicode"/>
              </a:rPr>
              <a:t>+1</a:t>
            </a:r>
            <a:r>
              <a:rPr dirty="0" sz="700" spc="50">
                <a:latin typeface="Lucida Sans Unicode"/>
                <a:cs typeface="Lucida Sans Unicode"/>
              </a:rPr>
              <a:t> </a:t>
            </a:r>
            <a:r>
              <a:rPr dirty="0" baseline="-22222" sz="1500" spc="-547">
                <a:latin typeface="Lucida Sans Unicode"/>
                <a:cs typeface="Lucida Sans Unicode"/>
              </a:rPr>
              <a:t>·</a:t>
            </a:r>
            <a:r>
              <a:rPr dirty="0" baseline="-22222" sz="1500" spc="-142">
                <a:latin typeface="Lucida Sans Unicode"/>
                <a:cs typeface="Lucida Sans Unicode"/>
              </a:rPr>
              <a:t> </a:t>
            </a:r>
            <a:r>
              <a:rPr dirty="0" baseline="-22222" sz="1500" spc="-75">
                <a:latin typeface="Tahoma"/>
                <a:cs typeface="Tahoma"/>
              </a:rPr>
              <a:t>6</a:t>
            </a:r>
            <a:r>
              <a:rPr dirty="0" sz="700" spc="-80">
                <a:latin typeface="Lucida Sans Unicode"/>
                <a:cs typeface="Lucida Sans Unicode"/>
              </a:rPr>
              <a:t>3</a:t>
            </a:r>
            <a:r>
              <a:rPr dirty="0" sz="700" spc="45" i="1">
                <a:latin typeface="Arial"/>
                <a:cs typeface="Arial"/>
              </a:rPr>
              <a:t>x</a:t>
            </a:r>
            <a:r>
              <a:rPr dirty="0" sz="700" spc="210" i="1">
                <a:latin typeface="Arial"/>
                <a:cs typeface="Arial"/>
              </a:rPr>
              <a:t>−</a:t>
            </a:r>
            <a:r>
              <a:rPr dirty="0" sz="700" spc="-80">
                <a:latin typeface="Lucida Sans Unicode"/>
                <a:cs typeface="Lucida Sans Unicode"/>
              </a:rPr>
              <a:t>2</a:t>
            </a:r>
            <a:r>
              <a:rPr dirty="0" sz="700" spc="105">
                <a:latin typeface="Lucida Sans Unicode"/>
                <a:cs typeface="Lucida Sans Unicode"/>
              </a:rPr>
              <a:t> </a:t>
            </a:r>
            <a:r>
              <a:rPr dirty="0" baseline="-22222" sz="1500" spc="-75" i="1">
                <a:latin typeface="Verdana"/>
                <a:cs typeface="Verdana"/>
              </a:rPr>
              <a:t>&lt;</a:t>
            </a:r>
            <a:r>
              <a:rPr dirty="0" baseline="-22222" sz="1500" spc="-112" i="1">
                <a:latin typeface="Verdana"/>
                <a:cs typeface="Verdana"/>
              </a:rPr>
              <a:t> </a:t>
            </a:r>
            <a:r>
              <a:rPr dirty="0" baseline="-22222" sz="1500" spc="-75">
                <a:latin typeface="Tahoma"/>
                <a:cs typeface="Tahoma"/>
              </a:rPr>
              <a:t>8</a:t>
            </a:r>
            <a:r>
              <a:rPr dirty="0" sz="700" spc="-15" i="1">
                <a:latin typeface="Arial"/>
                <a:cs typeface="Arial"/>
              </a:rPr>
              <a:t>x</a:t>
            </a:r>
            <a:endParaRPr sz="7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951583" y="1386533"/>
            <a:ext cx="1524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20">
                <a:latin typeface="Lucida Sans Unicode"/>
                <a:cs typeface="Lucida Sans Unicode"/>
              </a:rPr>
              <a:t>⇔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239772" y="1324136"/>
            <a:ext cx="1480820" cy="2146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-22222" sz="1500" spc="-75">
                <a:latin typeface="Tahoma"/>
                <a:cs typeface="Tahoma"/>
              </a:rPr>
              <a:t>2</a:t>
            </a:r>
            <a:r>
              <a:rPr dirty="0" sz="700" spc="-10">
                <a:latin typeface="Lucida Sans Unicode"/>
                <a:cs typeface="Lucida Sans Unicode"/>
              </a:rPr>
              <a:t>2(</a:t>
            </a:r>
            <a:r>
              <a:rPr dirty="0" sz="700" spc="-15" i="1">
                <a:latin typeface="Arial"/>
                <a:cs typeface="Arial"/>
              </a:rPr>
              <a:t>x</a:t>
            </a:r>
            <a:r>
              <a:rPr dirty="0" sz="700" spc="-135" i="1">
                <a:latin typeface="Arial"/>
                <a:cs typeface="Arial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+1)</a:t>
            </a:r>
            <a:r>
              <a:rPr dirty="0" sz="700" spc="50">
                <a:latin typeface="Lucida Sans Unicode"/>
                <a:cs typeface="Lucida Sans Unicode"/>
              </a:rPr>
              <a:t> </a:t>
            </a:r>
            <a:r>
              <a:rPr dirty="0" baseline="-22222" sz="1500" spc="-547">
                <a:latin typeface="Lucida Sans Unicode"/>
                <a:cs typeface="Lucida Sans Unicode"/>
              </a:rPr>
              <a:t>·</a:t>
            </a:r>
            <a:r>
              <a:rPr dirty="0" baseline="-22222" sz="1500" spc="-142">
                <a:latin typeface="Lucida Sans Unicode"/>
                <a:cs typeface="Lucida Sans Unicode"/>
              </a:rPr>
              <a:t> </a:t>
            </a:r>
            <a:r>
              <a:rPr dirty="0" baseline="-22222" sz="1500" spc="-75">
                <a:latin typeface="Tahoma"/>
                <a:cs typeface="Tahoma"/>
              </a:rPr>
              <a:t>2</a:t>
            </a:r>
            <a:r>
              <a:rPr dirty="0" sz="700" spc="-80">
                <a:latin typeface="Lucida Sans Unicode"/>
                <a:cs typeface="Lucida Sans Unicode"/>
              </a:rPr>
              <a:t>3</a:t>
            </a:r>
            <a:r>
              <a:rPr dirty="0" sz="700" spc="45" i="1">
                <a:latin typeface="Arial"/>
                <a:cs typeface="Arial"/>
              </a:rPr>
              <a:t>x</a:t>
            </a:r>
            <a:r>
              <a:rPr dirty="0" sz="700" spc="210" i="1">
                <a:latin typeface="Arial"/>
                <a:cs typeface="Arial"/>
              </a:rPr>
              <a:t>−</a:t>
            </a:r>
            <a:r>
              <a:rPr dirty="0" sz="700" spc="-80">
                <a:latin typeface="Lucida Sans Unicode"/>
                <a:cs typeface="Lucida Sans Unicode"/>
              </a:rPr>
              <a:t>2</a:t>
            </a:r>
            <a:r>
              <a:rPr dirty="0" sz="700" spc="50">
                <a:latin typeface="Lucida Sans Unicode"/>
                <a:cs typeface="Lucida Sans Unicode"/>
              </a:rPr>
              <a:t> </a:t>
            </a:r>
            <a:r>
              <a:rPr dirty="0" baseline="-22222" sz="1500" spc="-547">
                <a:latin typeface="Lucida Sans Unicode"/>
                <a:cs typeface="Lucida Sans Unicode"/>
              </a:rPr>
              <a:t>·</a:t>
            </a:r>
            <a:r>
              <a:rPr dirty="0" baseline="-22222" sz="1500" spc="-142">
                <a:latin typeface="Lucida Sans Unicode"/>
                <a:cs typeface="Lucida Sans Unicode"/>
              </a:rPr>
              <a:t> </a:t>
            </a:r>
            <a:r>
              <a:rPr dirty="0" baseline="-22222" sz="1500" spc="-75">
                <a:latin typeface="Tahoma"/>
                <a:cs typeface="Tahoma"/>
              </a:rPr>
              <a:t>3</a:t>
            </a:r>
            <a:r>
              <a:rPr dirty="0" sz="700" spc="-80">
                <a:latin typeface="Lucida Sans Unicode"/>
                <a:cs typeface="Lucida Sans Unicode"/>
              </a:rPr>
              <a:t>3</a:t>
            </a:r>
            <a:r>
              <a:rPr dirty="0" sz="700" spc="45" i="1">
                <a:latin typeface="Arial"/>
                <a:cs typeface="Arial"/>
              </a:rPr>
              <a:t>x</a:t>
            </a:r>
            <a:r>
              <a:rPr dirty="0" sz="700" spc="210" i="1">
                <a:latin typeface="Arial"/>
                <a:cs typeface="Arial"/>
              </a:rPr>
              <a:t>−</a:t>
            </a:r>
            <a:r>
              <a:rPr dirty="0" sz="700" spc="-80">
                <a:latin typeface="Lucida Sans Unicode"/>
                <a:cs typeface="Lucida Sans Unicode"/>
              </a:rPr>
              <a:t>2</a:t>
            </a:r>
            <a:r>
              <a:rPr dirty="0" sz="700" spc="105">
                <a:latin typeface="Lucida Sans Unicode"/>
                <a:cs typeface="Lucida Sans Unicode"/>
              </a:rPr>
              <a:t> </a:t>
            </a:r>
            <a:r>
              <a:rPr dirty="0" baseline="-22222" sz="1500" spc="-75" i="1">
                <a:latin typeface="Verdana"/>
                <a:cs typeface="Verdana"/>
              </a:rPr>
              <a:t>&lt;</a:t>
            </a:r>
            <a:r>
              <a:rPr dirty="0" baseline="-22222" sz="1500" spc="-112" i="1">
                <a:latin typeface="Verdana"/>
                <a:cs typeface="Verdana"/>
              </a:rPr>
              <a:t> </a:t>
            </a:r>
            <a:r>
              <a:rPr dirty="0" baseline="-22222" sz="1500" spc="-75">
                <a:latin typeface="Tahoma"/>
                <a:cs typeface="Tahoma"/>
              </a:rPr>
              <a:t>2</a:t>
            </a:r>
            <a:r>
              <a:rPr dirty="0" sz="700" spc="-80">
                <a:latin typeface="Lucida Sans Unicode"/>
                <a:cs typeface="Lucida Sans Unicode"/>
              </a:rPr>
              <a:t>3</a:t>
            </a:r>
            <a:r>
              <a:rPr dirty="0" sz="700" spc="-15" i="1">
                <a:latin typeface="Arial"/>
                <a:cs typeface="Arial"/>
              </a:rPr>
              <a:t>x</a:t>
            </a:r>
            <a:endParaRPr sz="7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40"/>
              <a:t>Agnese</a:t>
            </a:r>
            <a:r>
              <a:rPr dirty="0" spc="15"/>
              <a:t> </a:t>
            </a:r>
            <a:r>
              <a:rPr dirty="0" spc="-10"/>
              <a:t>Di</a:t>
            </a:r>
            <a:r>
              <a:rPr dirty="0" spc="15"/>
              <a:t> </a:t>
            </a:r>
            <a:r>
              <a:rPr dirty="0" spc="-30"/>
              <a:t>Castro</a:t>
            </a:r>
          </a:p>
        </p:txBody>
      </p:sp>
      <p:sp>
        <p:nvSpPr>
          <p:cNvPr id="26" name="object 26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0"/>
              <a:t>Es</a:t>
            </a:r>
            <a:r>
              <a:rPr dirty="0" spc="-5"/>
              <a:t>p</a:t>
            </a:r>
            <a:r>
              <a:rPr dirty="0" spc="-40"/>
              <a:t>onenziale</a:t>
            </a:r>
            <a:r>
              <a:rPr dirty="0" spc="15"/>
              <a:t> </a:t>
            </a:r>
            <a:r>
              <a:rPr dirty="0" spc="50"/>
              <a:t>&amp;</a:t>
            </a:r>
            <a:r>
              <a:rPr dirty="0" spc="15"/>
              <a:t> </a:t>
            </a:r>
            <a:r>
              <a:rPr dirty="0" spc="-25"/>
              <a:t>Log</a:t>
            </a:r>
            <a:r>
              <a:rPr dirty="0" spc="-40"/>
              <a:t>a</a:t>
            </a:r>
            <a:r>
              <a:rPr dirty="0" spc="-25"/>
              <a:t>ritmo:</a:t>
            </a:r>
            <a:r>
              <a:rPr dirty="0" spc="75"/>
              <a:t> </a:t>
            </a:r>
            <a:r>
              <a:rPr dirty="0" spc="-45"/>
              <a:t>p</a:t>
            </a:r>
            <a:r>
              <a:rPr dirty="0" spc="-40"/>
              <a:t>a</a:t>
            </a:r>
            <a:r>
              <a:rPr dirty="0" spc="-25"/>
              <a:t>rte</a:t>
            </a:r>
            <a:r>
              <a:rPr dirty="0" spc="15"/>
              <a:t> </a:t>
            </a:r>
            <a:r>
              <a:rPr dirty="0" spc="-55"/>
              <a:t>4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3458971" y="3367563"/>
            <a:ext cx="5473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25">
                <a:solidFill>
                  <a:srgbClr val="7A0000"/>
                </a:solidFill>
                <a:latin typeface="Lucida Sans Unicode"/>
                <a:cs typeface="Lucida Sans Unicode"/>
              </a:rPr>
              <a:t>Unitelma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Sapienza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FFF"/>
                </a:solidFill>
                <a:latin typeface="Lucida Sans Unicode"/>
                <a:cs typeface="Lucida Sans Unicode"/>
              </a:rPr>
              <a:t>29/34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9718" y="24034"/>
            <a:ext cx="40449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svolti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13830" y="362274"/>
            <a:ext cx="528955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 b="1">
                <a:solidFill>
                  <a:srgbClr val="007F00"/>
                </a:solidFill>
                <a:latin typeface="Arial"/>
                <a:cs typeface="Arial"/>
              </a:rPr>
              <a:t>Esercizio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5729" y="451433"/>
            <a:ext cx="4456607" cy="1016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468835" y="911402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77330" y="962203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363652"/>
            <a:ext cx="50800" cy="5604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427153"/>
            <a:ext cx="50800" cy="49694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5729" y="533998"/>
            <a:ext cx="4457065" cy="441325"/>
          </a:xfrm>
          <a:custGeom>
            <a:avLst/>
            <a:gdLst/>
            <a:ahLst/>
            <a:cxnLst/>
            <a:rect l="l" t="t" r="r" b="b"/>
            <a:pathLst>
              <a:path w="4457065" h="441325">
                <a:moveTo>
                  <a:pt x="4456606" y="0"/>
                </a:moveTo>
                <a:lnTo>
                  <a:pt x="0" y="0"/>
                </a:lnTo>
                <a:lnTo>
                  <a:pt x="0" y="390104"/>
                </a:lnTo>
                <a:lnTo>
                  <a:pt x="16636" y="427618"/>
                </a:lnTo>
                <a:lnTo>
                  <a:pt x="4405806" y="440904"/>
                </a:lnTo>
                <a:lnTo>
                  <a:pt x="4420049" y="438859"/>
                </a:lnTo>
                <a:lnTo>
                  <a:pt x="4451170" y="412901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414453"/>
            <a:ext cx="0" cy="528955"/>
          </a:xfrm>
          <a:custGeom>
            <a:avLst/>
            <a:gdLst/>
            <a:ahLst/>
            <a:cxnLst/>
            <a:rect l="l" t="t" r="r" b="b"/>
            <a:pathLst>
              <a:path w="0" h="528955">
                <a:moveTo>
                  <a:pt x="0" y="528699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40175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38905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37635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357303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49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13830" y="552003"/>
            <a:ext cx="2679065" cy="6699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0">
                <a:latin typeface="Tahoma"/>
                <a:cs typeface="Tahoma"/>
              </a:rPr>
              <a:t>Risolvere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seguente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disequazione:</a:t>
            </a:r>
            <a:endParaRPr sz="1000">
              <a:latin typeface="Tahoma"/>
              <a:cs typeface="Tahoma"/>
            </a:endParaRPr>
          </a:p>
          <a:p>
            <a:pPr marL="1713864">
              <a:lnSpc>
                <a:spcPct val="100000"/>
              </a:lnSpc>
              <a:spcBef>
                <a:spcPts val="580"/>
              </a:spcBef>
            </a:pPr>
            <a:r>
              <a:rPr dirty="0" baseline="-22222" sz="1500" spc="-75">
                <a:solidFill>
                  <a:srgbClr val="0000FF"/>
                </a:solidFill>
                <a:latin typeface="Tahoma"/>
                <a:cs typeface="Tahoma"/>
              </a:rPr>
              <a:t>4</a:t>
            </a:r>
            <a:r>
              <a:rPr dirty="0" sz="700" spc="-15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sz="700" spc="-135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700" spc="-30">
                <a:solidFill>
                  <a:srgbClr val="0000FF"/>
                </a:solidFill>
                <a:latin typeface="Lucida Sans Unicode"/>
                <a:cs typeface="Lucida Sans Unicode"/>
              </a:rPr>
              <a:t>+1</a:t>
            </a:r>
            <a:r>
              <a:rPr dirty="0" sz="700" spc="50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baseline="-22222" sz="1500" spc="-547">
                <a:solidFill>
                  <a:srgbClr val="0000FF"/>
                </a:solidFill>
                <a:latin typeface="Lucida Sans Unicode"/>
                <a:cs typeface="Lucida Sans Unicode"/>
              </a:rPr>
              <a:t>·</a:t>
            </a:r>
            <a:r>
              <a:rPr dirty="0" baseline="-22222" sz="1500" spc="-142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baseline="-22222" sz="1500" spc="-75">
                <a:solidFill>
                  <a:srgbClr val="0000FF"/>
                </a:solidFill>
                <a:latin typeface="Tahoma"/>
                <a:cs typeface="Tahoma"/>
              </a:rPr>
              <a:t>6</a:t>
            </a:r>
            <a:r>
              <a:rPr dirty="0" sz="700" spc="-80">
                <a:solidFill>
                  <a:srgbClr val="0000FF"/>
                </a:solidFill>
                <a:latin typeface="Lucida Sans Unicode"/>
                <a:cs typeface="Lucida Sans Unicode"/>
              </a:rPr>
              <a:t>3</a:t>
            </a:r>
            <a:r>
              <a:rPr dirty="0" sz="700" spc="45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sz="700" spc="210" i="1">
                <a:solidFill>
                  <a:srgbClr val="0000FF"/>
                </a:solidFill>
                <a:latin typeface="Arial"/>
                <a:cs typeface="Arial"/>
              </a:rPr>
              <a:t>−</a:t>
            </a:r>
            <a:r>
              <a:rPr dirty="0" sz="700" spc="-80">
                <a:solidFill>
                  <a:srgbClr val="0000FF"/>
                </a:solidFill>
                <a:latin typeface="Lucida Sans Unicode"/>
                <a:cs typeface="Lucida Sans Unicode"/>
              </a:rPr>
              <a:t>2</a:t>
            </a:r>
            <a:r>
              <a:rPr dirty="0" sz="700" spc="105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baseline="-22222" sz="1500" spc="-75" i="1">
                <a:solidFill>
                  <a:srgbClr val="0000FF"/>
                </a:solidFill>
                <a:latin typeface="Verdana"/>
                <a:cs typeface="Verdana"/>
              </a:rPr>
              <a:t>&lt;</a:t>
            </a:r>
            <a:r>
              <a:rPr dirty="0" baseline="-22222" sz="1500" spc="-112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baseline="-22222" sz="1500" spc="-75">
                <a:solidFill>
                  <a:srgbClr val="0000FF"/>
                </a:solidFill>
                <a:latin typeface="Tahoma"/>
                <a:cs typeface="Tahoma"/>
              </a:rPr>
              <a:t>8</a:t>
            </a:r>
            <a:r>
              <a:rPr dirty="0" sz="700" spc="-15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sz="700" spc="-85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baseline="-22222" sz="1500" spc="-142" i="1">
                <a:latin typeface="Verdana"/>
                <a:cs typeface="Verdana"/>
              </a:rPr>
              <a:t>.</a:t>
            </a:r>
            <a:endParaRPr baseline="-22222" sz="15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195"/>
              </a:spcBef>
            </a:pP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40">
                <a:latin typeface="Tahoma"/>
                <a:cs typeface="Tahoma"/>
              </a:rPr>
              <a:t>ro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20">
                <a:latin typeface="Tahoma"/>
                <a:cs typeface="Tahoma"/>
              </a:rPr>
              <a:t>rie</a:t>
            </a:r>
            <a:r>
              <a:rPr dirty="0" sz="1000" spc="-30">
                <a:latin typeface="Tahoma"/>
                <a:cs typeface="Tahoma"/>
              </a:rPr>
              <a:t>t</a:t>
            </a:r>
            <a:r>
              <a:rPr dirty="0" sz="1000" spc="-540">
                <a:latin typeface="Tahoma"/>
                <a:cs typeface="Tahoma"/>
              </a:rPr>
              <a:t>`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degli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es</a:t>
            </a:r>
            <a:r>
              <a:rPr dirty="0" sz="1000" spc="-50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onenziali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ha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73239" y="1324136"/>
            <a:ext cx="2847340" cy="2146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1378585" algn="l"/>
              </a:tabLst>
            </a:pPr>
            <a:r>
              <a:rPr dirty="0" baseline="-22222" sz="1500" spc="-75">
                <a:latin typeface="Tahoma"/>
                <a:cs typeface="Tahoma"/>
              </a:rPr>
              <a:t>4</a:t>
            </a:r>
            <a:r>
              <a:rPr dirty="0" sz="700" spc="-15" i="1">
                <a:latin typeface="Arial"/>
                <a:cs typeface="Arial"/>
              </a:rPr>
              <a:t>x</a:t>
            </a:r>
            <a:r>
              <a:rPr dirty="0" sz="700" spc="-135" i="1">
                <a:latin typeface="Arial"/>
                <a:cs typeface="Arial"/>
              </a:rPr>
              <a:t> </a:t>
            </a:r>
            <a:r>
              <a:rPr dirty="0" sz="700" spc="-30">
                <a:latin typeface="Lucida Sans Unicode"/>
                <a:cs typeface="Lucida Sans Unicode"/>
              </a:rPr>
              <a:t>+1</a:t>
            </a:r>
            <a:r>
              <a:rPr dirty="0" sz="700" spc="50">
                <a:latin typeface="Lucida Sans Unicode"/>
                <a:cs typeface="Lucida Sans Unicode"/>
              </a:rPr>
              <a:t> </a:t>
            </a:r>
            <a:r>
              <a:rPr dirty="0" baseline="-22222" sz="1500" spc="-547">
                <a:latin typeface="Lucida Sans Unicode"/>
                <a:cs typeface="Lucida Sans Unicode"/>
              </a:rPr>
              <a:t>·</a:t>
            </a:r>
            <a:r>
              <a:rPr dirty="0" baseline="-22222" sz="1500" spc="-142">
                <a:latin typeface="Lucida Sans Unicode"/>
                <a:cs typeface="Lucida Sans Unicode"/>
              </a:rPr>
              <a:t> </a:t>
            </a:r>
            <a:r>
              <a:rPr dirty="0" baseline="-22222" sz="1500" spc="-75">
                <a:latin typeface="Tahoma"/>
                <a:cs typeface="Tahoma"/>
              </a:rPr>
              <a:t>6</a:t>
            </a:r>
            <a:r>
              <a:rPr dirty="0" sz="700" spc="-80">
                <a:latin typeface="Lucida Sans Unicode"/>
                <a:cs typeface="Lucida Sans Unicode"/>
              </a:rPr>
              <a:t>3</a:t>
            </a:r>
            <a:r>
              <a:rPr dirty="0" sz="700" spc="45" i="1">
                <a:latin typeface="Arial"/>
                <a:cs typeface="Arial"/>
              </a:rPr>
              <a:t>x</a:t>
            </a:r>
            <a:r>
              <a:rPr dirty="0" sz="700" spc="210" i="1">
                <a:latin typeface="Arial"/>
                <a:cs typeface="Arial"/>
              </a:rPr>
              <a:t>−</a:t>
            </a:r>
            <a:r>
              <a:rPr dirty="0" sz="700" spc="-80">
                <a:latin typeface="Lucida Sans Unicode"/>
                <a:cs typeface="Lucida Sans Unicode"/>
              </a:rPr>
              <a:t>2</a:t>
            </a:r>
            <a:r>
              <a:rPr dirty="0" sz="700" spc="105">
                <a:latin typeface="Lucida Sans Unicode"/>
                <a:cs typeface="Lucida Sans Unicode"/>
              </a:rPr>
              <a:t> </a:t>
            </a:r>
            <a:r>
              <a:rPr dirty="0" baseline="-22222" sz="1500" spc="-75" i="1">
                <a:latin typeface="Verdana"/>
                <a:cs typeface="Verdana"/>
              </a:rPr>
              <a:t>&lt;</a:t>
            </a:r>
            <a:r>
              <a:rPr dirty="0" baseline="-22222" sz="1500" spc="-112" i="1">
                <a:latin typeface="Verdana"/>
                <a:cs typeface="Verdana"/>
              </a:rPr>
              <a:t> </a:t>
            </a:r>
            <a:r>
              <a:rPr dirty="0" baseline="-22222" sz="1500" spc="-75">
                <a:latin typeface="Tahoma"/>
                <a:cs typeface="Tahoma"/>
              </a:rPr>
              <a:t>8</a:t>
            </a:r>
            <a:r>
              <a:rPr dirty="0" sz="700" spc="-15" i="1">
                <a:latin typeface="Arial"/>
                <a:cs typeface="Arial"/>
              </a:rPr>
              <a:t>x</a:t>
            </a:r>
            <a:r>
              <a:rPr dirty="0" sz="700" i="1">
                <a:latin typeface="Arial"/>
                <a:cs typeface="Arial"/>
              </a:rPr>
              <a:t>	</a:t>
            </a:r>
            <a:r>
              <a:rPr dirty="0" baseline="-22222" sz="1500" spc="-75">
                <a:latin typeface="Tahoma"/>
                <a:cs typeface="Tahoma"/>
              </a:rPr>
              <a:t>2</a:t>
            </a:r>
            <a:r>
              <a:rPr dirty="0" sz="700" spc="-10">
                <a:latin typeface="Lucida Sans Unicode"/>
                <a:cs typeface="Lucida Sans Unicode"/>
              </a:rPr>
              <a:t>2(</a:t>
            </a:r>
            <a:r>
              <a:rPr dirty="0" sz="700" spc="-15" i="1">
                <a:latin typeface="Arial"/>
                <a:cs typeface="Arial"/>
              </a:rPr>
              <a:t>x</a:t>
            </a:r>
            <a:r>
              <a:rPr dirty="0" sz="700" spc="-135" i="1">
                <a:latin typeface="Arial"/>
                <a:cs typeface="Arial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+1)</a:t>
            </a:r>
            <a:r>
              <a:rPr dirty="0" sz="700" spc="50">
                <a:latin typeface="Lucida Sans Unicode"/>
                <a:cs typeface="Lucida Sans Unicode"/>
              </a:rPr>
              <a:t> </a:t>
            </a:r>
            <a:r>
              <a:rPr dirty="0" baseline="-22222" sz="1500" spc="-547">
                <a:latin typeface="Lucida Sans Unicode"/>
                <a:cs typeface="Lucida Sans Unicode"/>
              </a:rPr>
              <a:t>·</a:t>
            </a:r>
            <a:r>
              <a:rPr dirty="0" baseline="-22222" sz="1500" spc="-142">
                <a:latin typeface="Lucida Sans Unicode"/>
                <a:cs typeface="Lucida Sans Unicode"/>
              </a:rPr>
              <a:t> </a:t>
            </a:r>
            <a:r>
              <a:rPr dirty="0" baseline="-22222" sz="1500" spc="-75">
                <a:latin typeface="Tahoma"/>
                <a:cs typeface="Tahoma"/>
              </a:rPr>
              <a:t>2</a:t>
            </a:r>
            <a:r>
              <a:rPr dirty="0" sz="700" spc="-80">
                <a:latin typeface="Lucida Sans Unicode"/>
                <a:cs typeface="Lucida Sans Unicode"/>
              </a:rPr>
              <a:t>3</a:t>
            </a:r>
            <a:r>
              <a:rPr dirty="0" sz="700" spc="45" i="1">
                <a:latin typeface="Arial"/>
                <a:cs typeface="Arial"/>
              </a:rPr>
              <a:t>x</a:t>
            </a:r>
            <a:r>
              <a:rPr dirty="0" sz="700" spc="210" i="1">
                <a:latin typeface="Arial"/>
                <a:cs typeface="Arial"/>
              </a:rPr>
              <a:t>−</a:t>
            </a:r>
            <a:r>
              <a:rPr dirty="0" sz="700" spc="-80">
                <a:latin typeface="Lucida Sans Unicode"/>
                <a:cs typeface="Lucida Sans Unicode"/>
              </a:rPr>
              <a:t>2</a:t>
            </a:r>
            <a:r>
              <a:rPr dirty="0" sz="700" spc="50">
                <a:latin typeface="Lucida Sans Unicode"/>
                <a:cs typeface="Lucida Sans Unicode"/>
              </a:rPr>
              <a:t> </a:t>
            </a:r>
            <a:r>
              <a:rPr dirty="0" baseline="-22222" sz="1500" spc="-547">
                <a:latin typeface="Lucida Sans Unicode"/>
                <a:cs typeface="Lucida Sans Unicode"/>
              </a:rPr>
              <a:t>·</a:t>
            </a:r>
            <a:r>
              <a:rPr dirty="0" baseline="-22222" sz="1500" spc="-142">
                <a:latin typeface="Lucida Sans Unicode"/>
                <a:cs typeface="Lucida Sans Unicode"/>
              </a:rPr>
              <a:t> </a:t>
            </a:r>
            <a:r>
              <a:rPr dirty="0" baseline="-22222" sz="1500" spc="-75">
                <a:latin typeface="Tahoma"/>
                <a:cs typeface="Tahoma"/>
              </a:rPr>
              <a:t>3</a:t>
            </a:r>
            <a:r>
              <a:rPr dirty="0" sz="700" spc="-80">
                <a:latin typeface="Lucida Sans Unicode"/>
                <a:cs typeface="Lucida Sans Unicode"/>
              </a:rPr>
              <a:t>3</a:t>
            </a:r>
            <a:r>
              <a:rPr dirty="0" sz="700" spc="45" i="1">
                <a:latin typeface="Arial"/>
                <a:cs typeface="Arial"/>
              </a:rPr>
              <a:t>x</a:t>
            </a:r>
            <a:r>
              <a:rPr dirty="0" sz="700" spc="210" i="1">
                <a:latin typeface="Arial"/>
                <a:cs typeface="Arial"/>
              </a:rPr>
              <a:t>−</a:t>
            </a:r>
            <a:r>
              <a:rPr dirty="0" sz="700" spc="-80">
                <a:latin typeface="Lucida Sans Unicode"/>
                <a:cs typeface="Lucida Sans Unicode"/>
              </a:rPr>
              <a:t>2</a:t>
            </a:r>
            <a:r>
              <a:rPr dirty="0" sz="700" spc="105">
                <a:latin typeface="Lucida Sans Unicode"/>
                <a:cs typeface="Lucida Sans Unicode"/>
              </a:rPr>
              <a:t> </a:t>
            </a:r>
            <a:r>
              <a:rPr dirty="0" baseline="-22222" sz="1500" spc="-75" i="1">
                <a:latin typeface="Verdana"/>
                <a:cs typeface="Verdana"/>
              </a:rPr>
              <a:t>&lt;</a:t>
            </a:r>
            <a:r>
              <a:rPr dirty="0" baseline="-22222" sz="1500" spc="-112" i="1">
                <a:latin typeface="Verdana"/>
                <a:cs typeface="Verdana"/>
              </a:rPr>
              <a:t> </a:t>
            </a:r>
            <a:r>
              <a:rPr dirty="0" baseline="-22222" sz="1500" spc="-75">
                <a:latin typeface="Tahoma"/>
                <a:cs typeface="Tahoma"/>
              </a:rPr>
              <a:t>2</a:t>
            </a:r>
            <a:r>
              <a:rPr dirty="0" sz="700" spc="-80">
                <a:latin typeface="Lucida Sans Unicode"/>
                <a:cs typeface="Lucida Sans Unicode"/>
              </a:rPr>
              <a:t>3</a:t>
            </a:r>
            <a:r>
              <a:rPr dirty="0" sz="700" spc="-15" i="1">
                <a:latin typeface="Arial"/>
                <a:cs typeface="Arial"/>
              </a:rPr>
              <a:t>x</a:t>
            </a:r>
            <a:endParaRPr sz="7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951583" y="1386533"/>
            <a:ext cx="1524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20">
                <a:latin typeface="Lucida Sans Unicode"/>
                <a:cs typeface="Lucida Sans Unicode"/>
              </a:rPr>
              <a:t>⇔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165377" y="1602494"/>
            <a:ext cx="2439035" cy="2146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00355" algn="l"/>
              </a:tabLst>
            </a:pP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 spc="-220">
                <a:latin typeface="Lucida Sans Unicode"/>
                <a:cs typeface="Lucida Sans Unicode"/>
              </a:rPr>
              <a:t>	</a:t>
            </a:r>
            <a:r>
              <a:rPr dirty="0" sz="1000" spc="-30">
                <a:latin typeface="Tahoma"/>
                <a:cs typeface="Tahoma"/>
              </a:rPr>
              <a:t>lo</a:t>
            </a:r>
            <a:r>
              <a:rPr dirty="0" sz="1000" spc="-30">
                <a:latin typeface="Tahoma"/>
                <a:cs typeface="Tahoma"/>
              </a:rPr>
              <a:t>g</a:t>
            </a:r>
            <a:r>
              <a:rPr dirty="0" baseline="-19841" sz="1050" spc="-44">
                <a:latin typeface="Lucida Sans Unicode"/>
                <a:cs typeface="Lucida Sans Unicode"/>
              </a:rPr>
              <a:t>2</a:t>
            </a:r>
            <a:r>
              <a:rPr dirty="0" sz="1000" spc="-25">
                <a:latin typeface="Tahoma"/>
                <a:cs typeface="Tahoma"/>
              </a:rPr>
              <a:t>(2</a:t>
            </a:r>
            <a:r>
              <a:rPr dirty="0" baseline="31746" sz="1050" spc="-15">
                <a:latin typeface="Lucida Sans Unicode"/>
                <a:cs typeface="Lucida Sans Unicode"/>
              </a:rPr>
              <a:t>2(</a:t>
            </a:r>
            <a:r>
              <a:rPr dirty="0" baseline="31746" sz="1050" spc="-22" i="1">
                <a:latin typeface="Arial"/>
                <a:cs typeface="Arial"/>
              </a:rPr>
              <a:t>x</a:t>
            </a:r>
            <a:r>
              <a:rPr dirty="0" baseline="31746" sz="1050" spc="-202" i="1">
                <a:latin typeface="Arial"/>
                <a:cs typeface="Arial"/>
              </a:rPr>
              <a:t> </a:t>
            </a:r>
            <a:r>
              <a:rPr dirty="0" baseline="31746" sz="1050">
                <a:latin typeface="Lucida Sans Unicode"/>
                <a:cs typeface="Lucida Sans Unicode"/>
              </a:rPr>
              <a:t>+1)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-365">
                <a:latin typeface="Lucida Sans Unicode"/>
                <a:cs typeface="Lucida Sans Unicode"/>
              </a:rPr>
              <a:t>·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baseline="31746" sz="1050" spc="-120">
                <a:latin typeface="Lucida Sans Unicode"/>
                <a:cs typeface="Lucida Sans Unicode"/>
              </a:rPr>
              <a:t>3</a:t>
            </a:r>
            <a:r>
              <a:rPr dirty="0" baseline="31746" sz="1050" spc="67" i="1">
                <a:latin typeface="Arial"/>
                <a:cs typeface="Arial"/>
              </a:rPr>
              <a:t>x</a:t>
            </a:r>
            <a:r>
              <a:rPr dirty="0" baseline="31746" sz="1050" spc="315" i="1">
                <a:latin typeface="Arial"/>
                <a:cs typeface="Arial"/>
              </a:rPr>
              <a:t>−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-365">
                <a:latin typeface="Lucida Sans Unicode"/>
                <a:cs typeface="Lucida Sans Unicode"/>
              </a:rPr>
              <a:t>·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baseline="31746" sz="1050" spc="-120">
                <a:latin typeface="Lucida Sans Unicode"/>
                <a:cs typeface="Lucida Sans Unicode"/>
              </a:rPr>
              <a:t>3</a:t>
            </a:r>
            <a:r>
              <a:rPr dirty="0" baseline="31746" sz="1050" spc="67" i="1">
                <a:latin typeface="Arial"/>
                <a:cs typeface="Arial"/>
              </a:rPr>
              <a:t>x</a:t>
            </a:r>
            <a:r>
              <a:rPr dirty="0" baseline="31746" sz="1050" spc="315" i="1">
                <a:latin typeface="Arial"/>
                <a:cs typeface="Arial"/>
              </a:rPr>
              <a:t>−</a:t>
            </a:r>
            <a:r>
              <a:rPr dirty="0" baseline="31746" sz="1050" spc="-44">
                <a:latin typeface="Lucida Sans Unicode"/>
                <a:cs typeface="Lucida Sans Unicode"/>
              </a:rPr>
              <a:t>2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30">
                <a:latin typeface="Tahoma"/>
                <a:cs typeface="Tahoma"/>
              </a:rPr>
              <a:t>lo</a:t>
            </a:r>
            <a:r>
              <a:rPr dirty="0" sz="1000" spc="-30">
                <a:latin typeface="Tahoma"/>
                <a:cs typeface="Tahoma"/>
              </a:rPr>
              <a:t>g</a:t>
            </a:r>
            <a:r>
              <a:rPr dirty="0" baseline="-19841" sz="1050" spc="-44">
                <a:latin typeface="Lucida Sans Unicode"/>
                <a:cs typeface="Lucida Sans Unicode"/>
              </a:rPr>
              <a:t>2</a:t>
            </a:r>
            <a:r>
              <a:rPr dirty="0" sz="1000" spc="-25">
                <a:latin typeface="Tahoma"/>
                <a:cs typeface="Tahoma"/>
              </a:rPr>
              <a:t>(2</a:t>
            </a:r>
            <a:r>
              <a:rPr dirty="0" baseline="31746" sz="1050" spc="-120">
                <a:latin typeface="Lucida Sans Unicode"/>
                <a:cs typeface="Lucida Sans Unicode"/>
              </a:rPr>
              <a:t>3</a:t>
            </a:r>
            <a:r>
              <a:rPr dirty="0" baseline="31746" sz="1050" spc="-22" i="1">
                <a:latin typeface="Arial"/>
                <a:cs typeface="Arial"/>
              </a:rPr>
              <a:t>x</a:t>
            </a:r>
            <a:r>
              <a:rPr dirty="0" baseline="31746" sz="1050" spc="-127" i="1">
                <a:latin typeface="Arial"/>
                <a:cs typeface="Arial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40"/>
              <a:t>Agnese</a:t>
            </a:r>
            <a:r>
              <a:rPr dirty="0" spc="15"/>
              <a:t> </a:t>
            </a:r>
            <a:r>
              <a:rPr dirty="0" spc="-10"/>
              <a:t>Di</a:t>
            </a:r>
            <a:r>
              <a:rPr dirty="0" spc="15"/>
              <a:t> </a:t>
            </a:r>
            <a:r>
              <a:rPr dirty="0" spc="-30"/>
              <a:t>Castro</a:t>
            </a:r>
          </a:p>
        </p:txBody>
      </p:sp>
      <p:sp>
        <p:nvSpPr>
          <p:cNvPr id="26" name="object 26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0"/>
              <a:t>Es</a:t>
            </a:r>
            <a:r>
              <a:rPr dirty="0" spc="-5"/>
              <a:t>p</a:t>
            </a:r>
            <a:r>
              <a:rPr dirty="0" spc="-40"/>
              <a:t>onenziale</a:t>
            </a:r>
            <a:r>
              <a:rPr dirty="0" spc="15"/>
              <a:t> </a:t>
            </a:r>
            <a:r>
              <a:rPr dirty="0" spc="50"/>
              <a:t>&amp;</a:t>
            </a:r>
            <a:r>
              <a:rPr dirty="0" spc="15"/>
              <a:t> </a:t>
            </a:r>
            <a:r>
              <a:rPr dirty="0" spc="-25"/>
              <a:t>Log</a:t>
            </a:r>
            <a:r>
              <a:rPr dirty="0" spc="-40"/>
              <a:t>a</a:t>
            </a:r>
            <a:r>
              <a:rPr dirty="0" spc="-25"/>
              <a:t>ritmo:</a:t>
            </a:r>
            <a:r>
              <a:rPr dirty="0" spc="75"/>
              <a:t> </a:t>
            </a:r>
            <a:r>
              <a:rPr dirty="0" spc="-45"/>
              <a:t>p</a:t>
            </a:r>
            <a:r>
              <a:rPr dirty="0" spc="-40"/>
              <a:t>a</a:t>
            </a:r>
            <a:r>
              <a:rPr dirty="0" spc="-25"/>
              <a:t>rte</a:t>
            </a:r>
            <a:r>
              <a:rPr dirty="0" spc="15"/>
              <a:t> </a:t>
            </a:r>
            <a:r>
              <a:rPr dirty="0" spc="-55"/>
              <a:t>4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3458971" y="3367563"/>
            <a:ext cx="5473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25">
                <a:solidFill>
                  <a:srgbClr val="7A0000"/>
                </a:solidFill>
                <a:latin typeface="Lucida Sans Unicode"/>
                <a:cs typeface="Lucida Sans Unicode"/>
              </a:rPr>
              <a:t>Unitelma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Sapienza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FFF"/>
                </a:solidFill>
                <a:latin typeface="Lucida Sans Unicode"/>
                <a:cs typeface="Lucida Sans Unicode"/>
              </a:rPr>
              <a:t>29/34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9718" y="24034"/>
            <a:ext cx="40449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svolti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13830" y="362274"/>
            <a:ext cx="528955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 b="1">
                <a:solidFill>
                  <a:srgbClr val="007F00"/>
                </a:solidFill>
                <a:latin typeface="Arial"/>
                <a:cs typeface="Arial"/>
              </a:rPr>
              <a:t>Esercizio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5729" y="451433"/>
            <a:ext cx="4456607" cy="1016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468835" y="911402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77330" y="962203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363652"/>
            <a:ext cx="50800" cy="5604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427153"/>
            <a:ext cx="50800" cy="49694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5729" y="533998"/>
            <a:ext cx="4457065" cy="441325"/>
          </a:xfrm>
          <a:custGeom>
            <a:avLst/>
            <a:gdLst/>
            <a:ahLst/>
            <a:cxnLst/>
            <a:rect l="l" t="t" r="r" b="b"/>
            <a:pathLst>
              <a:path w="4457065" h="441325">
                <a:moveTo>
                  <a:pt x="4456606" y="0"/>
                </a:moveTo>
                <a:lnTo>
                  <a:pt x="0" y="0"/>
                </a:lnTo>
                <a:lnTo>
                  <a:pt x="0" y="390104"/>
                </a:lnTo>
                <a:lnTo>
                  <a:pt x="16636" y="427618"/>
                </a:lnTo>
                <a:lnTo>
                  <a:pt x="4405806" y="440904"/>
                </a:lnTo>
                <a:lnTo>
                  <a:pt x="4420049" y="438859"/>
                </a:lnTo>
                <a:lnTo>
                  <a:pt x="4451170" y="412901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414453"/>
            <a:ext cx="0" cy="528955"/>
          </a:xfrm>
          <a:custGeom>
            <a:avLst/>
            <a:gdLst/>
            <a:ahLst/>
            <a:cxnLst/>
            <a:rect l="l" t="t" r="r" b="b"/>
            <a:pathLst>
              <a:path w="0" h="528955">
                <a:moveTo>
                  <a:pt x="0" y="528699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40175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38905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37635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357303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49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13830" y="552003"/>
            <a:ext cx="2679065" cy="6699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0">
                <a:latin typeface="Tahoma"/>
                <a:cs typeface="Tahoma"/>
              </a:rPr>
              <a:t>Risolvere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seguente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disequazione:</a:t>
            </a:r>
            <a:endParaRPr sz="1000">
              <a:latin typeface="Tahoma"/>
              <a:cs typeface="Tahoma"/>
            </a:endParaRPr>
          </a:p>
          <a:p>
            <a:pPr marL="1713864">
              <a:lnSpc>
                <a:spcPct val="100000"/>
              </a:lnSpc>
              <a:spcBef>
                <a:spcPts val="580"/>
              </a:spcBef>
            </a:pPr>
            <a:r>
              <a:rPr dirty="0" baseline="-22222" sz="1500" spc="-75">
                <a:solidFill>
                  <a:srgbClr val="0000FF"/>
                </a:solidFill>
                <a:latin typeface="Tahoma"/>
                <a:cs typeface="Tahoma"/>
              </a:rPr>
              <a:t>4</a:t>
            </a:r>
            <a:r>
              <a:rPr dirty="0" sz="700" spc="-15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sz="700" spc="-135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700" spc="-30">
                <a:solidFill>
                  <a:srgbClr val="0000FF"/>
                </a:solidFill>
                <a:latin typeface="Lucida Sans Unicode"/>
                <a:cs typeface="Lucida Sans Unicode"/>
              </a:rPr>
              <a:t>+1</a:t>
            </a:r>
            <a:r>
              <a:rPr dirty="0" sz="700" spc="50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baseline="-22222" sz="1500" spc="-547">
                <a:solidFill>
                  <a:srgbClr val="0000FF"/>
                </a:solidFill>
                <a:latin typeface="Lucida Sans Unicode"/>
                <a:cs typeface="Lucida Sans Unicode"/>
              </a:rPr>
              <a:t>·</a:t>
            </a:r>
            <a:r>
              <a:rPr dirty="0" baseline="-22222" sz="1500" spc="-142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baseline="-22222" sz="1500" spc="-75">
                <a:solidFill>
                  <a:srgbClr val="0000FF"/>
                </a:solidFill>
                <a:latin typeface="Tahoma"/>
                <a:cs typeface="Tahoma"/>
              </a:rPr>
              <a:t>6</a:t>
            </a:r>
            <a:r>
              <a:rPr dirty="0" sz="700" spc="-80">
                <a:solidFill>
                  <a:srgbClr val="0000FF"/>
                </a:solidFill>
                <a:latin typeface="Lucida Sans Unicode"/>
                <a:cs typeface="Lucida Sans Unicode"/>
              </a:rPr>
              <a:t>3</a:t>
            </a:r>
            <a:r>
              <a:rPr dirty="0" sz="700" spc="45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sz="700" spc="210" i="1">
                <a:solidFill>
                  <a:srgbClr val="0000FF"/>
                </a:solidFill>
                <a:latin typeface="Arial"/>
                <a:cs typeface="Arial"/>
              </a:rPr>
              <a:t>−</a:t>
            </a:r>
            <a:r>
              <a:rPr dirty="0" sz="700" spc="-80">
                <a:solidFill>
                  <a:srgbClr val="0000FF"/>
                </a:solidFill>
                <a:latin typeface="Lucida Sans Unicode"/>
                <a:cs typeface="Lucida Sans Unicode"/>
              </a:rPr>
              <a:t>2</a:t>
            </a:r>
            <a:r>
              <a:rPr dirty="0" sz="700" spc="105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baseline="-22222" sz="1500" spc="-75" i="1">
                <a:solidFill>
                  <a:srgbClr val="0000FF"/>
                </a:solidFill>
                <a:latin typeface="Verdana"/>
                <a:cs typeface="Verdana"/>
              </a:rPr>
              <a:t>&lt;</a:t>
            </a:r>
            <a:r>
              <a:rPr dirty="0" baseline="-22222" sz="1500" spc="-112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baseline="-22222" sz="1500" spc="-75">
                <a:solidFill>
                  <a:srgbClr val="0000FF"/>
                </a:solidFill>
                <a:latin typeface="Tahoma"/>
                <a:cs typeface="Tahoma"/>
              </a:rPr>
              <a:t>8</a:t>
            </a:r>
            <a:r>
              <a:rPr dirty="0" sz="700" spc="-15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sz="700" spc="-85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baseline="-22222" sz="1500" spc="-142" i="1">
                <a:latin typeface="Verdana"/>
                <a:cs typeface="Verdana"/>
              </a:rPr>
              <a:t>.</a:t>
            </a:r>
            <a:endParaRPr baseline="-22222" sz="15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195"/>
              </a:spcBef>
            </a:pP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40">
                <a:latin typeface="Tahoma"/>
                <a:cs typeface="Tahoma"/>
              </a:rPr>
              <a:t>ro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20">
                <a:latin typeface="Tahoma"/>
                <a:cs typeface="Tahoma"/>
              </a:rPr>
              <a:t>rie</a:t>
            </a:r>
            <a:r>
              <a:rPr dirty="0" sz="1000" spc="-30">
                <a:latin typeface="Tahoma"/>
                <a:cs typeface="Tahoma"/>
              </a:rPr>
              <a:t>t</a:t>
            </a:r>
            <a:r>
              <a:rPr dirty="0" sz="1000" spc="-540">
                <a:latin typeface="Tahoma"/>
                <a:cs typeface="Tahoma"/>
              </a:rPr>
              <a:t>`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degli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es</a:t>
            </a:r>
            <a:r>
              <a:rPr dirty="0" sz="1000" spc="-50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onenziali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ha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73239" y="1324136"/>
            <a:ext cx="2847340" cy="2146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1378585" algn="l"/>
              </a:tabLst>
            </a:pPr>
            <a:r>
              <a:rPr dirty="0" baseline="-22222" sz="1500" spc="-75">
                <a:latin typeface="Tahoma"/>
                <a:cs typeface="Tahoma"/>
              </a:rPr>
              <a:t>4</a:t>
            </a:r>
            <a:r>
              <a:rPr dirty="0" sz="700" spc="-15" i="1">
                <a:latin typeface="Arial"/>
                <a:cs typeface="Arial"/>
              </a:rPr>
              <a:t>x</a:t>
            </a:r>
            <a:r>
              <a:rPr dirty="0" sz="700" spc="-135" i="1">
                <a:latin typeface="Arial"/>
                <a:cs typeface="Arial"/>
              </a:rPr>
              <a:t> </a:t>
            </a:r>
            <a:r>
              <a:rPr dirty="0" sz="700" spc="-30">
                <a:latin typeface="Lucida Sans Unicode"/>
                <a:cs typeface="Lucida Sans Unicode"/>
              </a:rPr>
              <a:t>+1</a:t>
            </a:r>
            <a:r>
              <a:rPr dirty="0" sz="700" spc="50">
                <a:latin typeface="Lucida Sans Unicode"/>
                <a:cs typeface="Lucida Sans Unicode"/>
              </a:rPr>
              <a:t> </a:t>
            </a:r>
            <a:r>
              <a:rPr dirty="0" baseline="-22222" sz="1500" spc="-547">
                <a:latin typeface="Lucida Sans Unicode"/>
                <a:cs typeface="Lucida Sans Unicode"/>
              </a:rPr>
              <a:t>·</a:t>
            </a:r>
            <a:r>
              <a:rPr dirty="0" baseline="-22222" sz="1500" spc="-142">
                <a:latin typeface="Lucida Sans Unicode"/>
                <a:cs typeface="Lucida Sans Unicode"/>
              </a:rPr>
              <a:t> </a:t>
            </a:r>
            <a:r>
              <a:rPr dirty="0" baseline="-22222" sz="1500" spc="-75">
                <a:latin typeface="Tahoma"/>
                <a:cs typeface="Tahoma"/>
              </a:rPr>
              <a:t>6</a:t>
            </a:r>
            <a:r>
              <a:rPr dirty="0" sz="700" spc="-80">
                <a:latin typeface="Lucida Sans Unicode"/>
                <a:cs typeface="Lucida Sans Unicode"/>
              </a:rPr>
              <a:t>3</a:t>
            </a:r>
            <a:r>
              <a:rPr dirty="0" sz="700" spc="45" i="1">
                <a:latin typeface="Arial"/>
                <a:cs typeface="Arial"/>
              </a:rPr>
              <a:t>x</a:t>
            </a:r>
            <a:r>
              <a:rPr dirty="0" sz="700" spc="210" i="1">
                <a:latin typeface="Arial"/>
                <a:cs typeface="Arial"/>
              </a:rPr>
              <a:t>−</a:t>
            </a:r>
            <a:r>
              <a:rPr dirty="0" sz="700" spc="-80">
                <a:latin typeface="Lucida Sans Unicode"/>
                <a:cs typeface="Lucida Sans Unicode"/>
              </a:rPr>
              <a:t>2</a:t>
            </a:r>
            <a:r>
              <a:rPr dirty="0" sz="700" spc="105">
                <a:latin typeface="Lucida Sans Unicode"/>
                <a:cs typeface="Lucida Sans Unicode"/>
              </a:rPr>
              <a:t> </a:t>
            </a:r>
            <a:r>
              <a:rPr dirty="0" baseline="-22222" sz="1500" spc="-75" i="1">
                <a:latin typeface="Verdana"/>
                <a:cs typeface="Verdana"/>
              </a:rPr>
              <a:t>&lt;</a:t>
            </a:r>
            <a:r>
              <a:rPr dirty="0" baseline="-22222" sz="1500" spc="-112" i="1">
                <a:latin typeface="Verdana"/>
                <a:cs typeface="Verdana"/>
              </a:rPr>
              <a:t> </a:t>
            </a:r>
            <a:r>
              <a:rPr dirty="0" baseline="-22222" sz="1500" spc="-75">
                <a:latin typeface="Tahoma"/>
                <a:cs typeface="Tahoma"/>
              </a:rPr>
              <a:t>8</a:t>
            </a:r>
            <a:r>
              <a:rPr dirty="0" sz="700" spc="-15" i="1">
                <a:latin typeface="Arial"/>
                <a:cs typeface="Arial"/>
              </a:rPr>
              <a:t>x</a:t>
            </a:r>
            <a:r>
              <a:rPr dirty="0" sz="700" i="1">
                <a:latin typeface="Arial"/>
                <a:cs typeface="Arial"/>
              </a:rPr>
              <a:t>	</a:t>
            </a:r>
            <a:r>
              <a:rPr dirty="0" baseline="-22222" sz="1500" spc="-75">
                <a:latin typeface="Tahoma"/>
                <a:cs typeface="Tahoma"/>
              </a:rPr>
              <a:t>2</a:t>
            </a:r>
            <a:r>
              <a:rPr dirty="0" sz="700" spc="-10">
                <a:latin typeface="Lucida Sans Unicode"/>
                <a:cs typeface="Lucida Sans Unicode"/>
              </a:rPr>
              <a:t>2(</a:t>
            </a:r>
            <a:r>
              <a:rPr dirty="0" sz="700" spc="-15" i="1">
                <a:latin typeface="Arial"/>
                <a:cs typeface="Arial"/>
              </a:rPr>
              <a:t>x</a:t>
            </a:r>
            <a:r>
              <a:rPr dirty="0" sz="700" spc="-135" i="1">
                <a:latin typeface="Arial"/>
                <a:cs typeface="Arial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+1)</a:t>
            </a:r>
            <a:r>
              <a:rPr dirty="0" sz="700" spc="50">
                <a:latin typeface="Lucida Sans Unicode"/>
                <a:cs typeface="Lucida Sans Unicode"/>
              </a:rPr>
              <a:t> </a:t>
            </a:r>
            <a:r>
              <a:rPr dirty="0" baseline="-22222" sz="1500" spc="-547">
                <a:latin typeface="Lucida Sans Unicode"/>
                <a:cs typeface="Lucida Sans Unicode"/>
              </a:rPr>
              <a:t>·</a:t>
            </a:r>
            <a:r>
              <a:rPr dirty="0" baseline="-22222" sz="1500" spc="-142">
                <a:latin typeface="Lucida Sans Unicode"/>
                <a:cs typeface="Lucida Sans Unicode"/>
              </a:rPr>
              <a:t> </a:t>
            </a:r>
            <a:r>
              <a:rPr dirty="0" baseline="-22222" sz="1500" spc="-75">
                <a:latin typeface="Tahoma"/>
                <a:cs typeface="Tahoma"/>
              </a:rPr>
              <a:t>2</a:t>
            </a:r>
            <a:r>
              <a:rPr dirty="0" sz="700" spc="-80">
                <a:latin typeface="Lucida Sans Unicode"/>
                <a:cs typeface="Lucida Sans Unicode"/>
              </a:rPr>
              <a:t>3</a:t>
            </a:r>
            <a:r>
              <a:rPr dirty="0" sz="700" spc="45" i="1">
                <a:latin typeface="Arial"/>
                <a:cs typeface="Arial"/>
              </a:rPr>
              <a:t>x</a:t>
            </a:r>
            <a:r>
              <a:rPr dirty="0" sz="700" spc="210" i="1">
                <a:latin typeface="Arial"/>
                <a:cs typeface="Arial"/>
              </a:rPr>
              <a:t>−</a:t>
            </a:r>
            <a:r>
              <a:rPr dirty="0" sz="700" spc="-80">
                <a:latin typeface="Lucida Sans Unicode"/>
                <a:cs typeface="Lucida Sans Unicode"/>
              </a:rPr>
              <a:t>2</a:t>
            </a:r>
            <a:r>
              <a:rPr dirty="0" sz="700" spc="50">
                <a:latin typeface="Lucida Sans Unicode"/>
                <a:cs typeface="Lucida Sans Unicode"/>
              </a:rPr>
              <a:t> </a:t>
            </a:r>
            <a:r>
              <a:rPr dirty="0" baseline="-22222" sz="1500" spc="-547">
                <a:latin typeface="Lucida Sans Unicode"/>
                <a:cs typeface="Lucida Sans Unicode"/>
              </a:rPr>
              <a:t>·</a:t>
            </a:r>
            <a:r>
              <a:rPr dirty="0" baseline="-22222" sz="1500" spc="-142">
                <a:latin typeface="Lucida Sans Unicode"/>
                <a:cs typeface="Lucida Sans Unicode"/>
              </a:rPr>
              <a:t> </a:t>
            </a:r>
            <a:r>
              <a:rPr dirty="0" baseline="-22222" sz="1500" spc="-75">
                <a:latin typeface="Tahoma"/>
                <a:cs typeface="Tahoma"/>
              </a:rPr>
              <a:t>3</a:t>
            </a:r>
            <a:r>
              <a:rPr dirty="0" sz="700" spc="-80">
                <a:latin typeface="Lucida Sans Unicode"/>
                <a:cs typeface="Lucida Sans Unicode"/>
              </a:rPr>
              <a:t>3</a:t>
            </a:r>
            <a:r>
              <a:rPr dirty="0" sz="700" spc="45" i="1">
                <a:latin typeface="Arial"/>
                <a:cs typeface="Arial"/>
              </a:rPr>
              <a:t>x</a:t>
            </a:r>
            <a:r>
              <a:rPr dirty="0" sz="700" spc="210" i="1">
                <a:latin typeface="Arial"/>
                <a:cs typeface="Arial"/>
              </a:rPr>
              <a:t>−</a:t>
            </a:r>
            <a:r>
              <a:rPr dirty="0" sz="700" spc="-80">
                <a:latin typeface="Lucida Sans Unicode"/>
                <a:cs typeface="Lucida Sans Unicode"/>
              </a:rPr>
              <a:t>2</a:t>
            </a:r>
            <a:r>
              <a:rPr dirty="0" sz="700" spc="105">
                <a:latin typeface="Lucida Sans Unicode"/>
                <a:cs typeface="Lucida Sans Unicode"/>
              </a:rPr>
              <a:t> </a:t>
            </a:r>
            <a:r>
              <a:rPr dirty="0" baseline="-22222" sz="1500" spc="-75" i="1">
                <a:latin typeface="Verdana"/>
                <a:cs typeface="Verdana"/>
              </a:rPr>
              <a:t>&lt;</a:t>
            </a:r>
            <a:r>
              <a:rPr dirty="0" baseline="-22222" sz="1500" spc="-112" i="1">
                <a:latin typeface="Verdana"/>
                <a:cs typeface="Verdana"/>
              </a:rPr>
              <a:t> </a:t>
            </a:r>
            <a:r>
              <a:rPr dirty="0" baseline="-22222" sz="1500" spc="-75">
                <a:latin typeface="Tahoma"/>
                <a:cs typeface="Tahoma"/>
              </a:rPr>
              <a:t>2</a:t>
            </a:r>
            <a:r>
              <a:rPr dirty="0" sz="700" spc="-80">
                <a:latin typeface="Lucida Sans Unicode"/>
                <a:cs typeface="Lucida Sans Unicode"/>
              </a:rPr>
              <a:t>3</a:t>
            </a:r>
            <a:r>
              <a:rPr dirty="0" sz="700" spc="-15" i="1">
                <a:latin typeface="Arial"/>
                <a:cs typeface="Arial"/>
              </a:rPr>
              <a:t>x</a:t>
            </a:r>
            <a:endParaRPr sz="7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951583" y="1386533"/>
            <a:ext cx="1524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20">
                <a:latin typeface="Lucida Sans Unicode"/>
                <a:cs typeface="Lucida Sans Unicode"/>
              </a:rPr>
              <a:t>⇔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56006" y="1602494"/>
            <a:ext cx="3448685" cy="4038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021715">
              <a:lnSpc>
                <a:spcPct val="100000"/>
              </a:lnSpc>
              <a:tabLst>
                <a:tab pos="1310005" algn="l"/>
              </a:tabLst>
            </a:pP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 spc="-220">
                <a:latin typeface="Lucida Sans Unicode"/>
                <a:cs typeface="Lucida Sans Unicode"/>
              </a:rPr>
              <a:t>	</a:t>
            </a:r>
            <a:r>
              <a:rPr dirty="0" sz="1000" spc="-30">
                <a:latin typeface="Tahoma"/>
                <a:cs typeface="Tahoma"/>
              </a:rPr>
              <a:t>lo</a:t>
            </a:r>
            <a:r>
              <a:rPr dirty="0" sz="1000" spc="-30">
                <a:latin typeface="Tahoma"/>
                <a:cs typeface="Tahoma"/>
              </a:rPr>
              <a:t>g</a:t>
            </a:r>
            <a:r>
              <a:rPr dirty="0" baseline="-19841" sz="1050" spc="-44">
                <a:latin typeface="Lucida Sans Unicode"/>
                <a:cs typeface="Lucida Sans Unicode"/>
              </a:rPr>
              <a:t>2</a:t>
            </a:r>
            <a:r>
              <a:rPr dirty="0" sz="1000" spc="-25">
                <a:latin typeface="Tahoma"/>
                <a:cs typeface="Tahoma"/>
              </a:rPr>
              <a:t>(2</a:t>
            </a:r>
            <a:r>
              <a:rPr dirty="0" baseline="31746" sz="1050" spc="-15">
                <a:latin typeface="Lucida Sans Unicode"/>
                <a:cs typeface="Lucida Sans Unicode"/>
              </a:rPr>
              <a:t>2(</a:t>
            </a:r>
            <a:r>
              <a:rPr dirty="0" baseline="31746" sz="1050" spc="-22" i="1">
                <a:latin typeface="Arial"/>
                <a:cs typeface="Arial"/>
              </a:rPr>
              <a:t>x</a:t>
            </a:r>
            <a:r>
              <a:rPr dirty="0" baseline="31746" sz="1050" spc="-202" i="1">
                <a:latin typeface="Arial"/>
                <a:cs typeface="Arial"/>
              </a:rPr>
              <a:t> </a:t>
            </a:r>
            <a:r>
              <a:rPr dirty="0" baseline="31746" sz="1050">
                <a:latin typeface="Lucida Sans Unicode"/>
                <a:cs typeface="Lucida Sans Unicode"/>
              </a:rPr>
              <a:t>+1)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-365">
                <a:latin typeface="Lucida Sans Unicode"/>
                <a:cs typeface="Lucida Sans Unicode"/>
              </a:rPr>
              <a:t>·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baseline="31746" sz="1050" spc="-120">
                <a:latin typeface="Lucida Sans Unicode"/>
                <a:cs typeface="Lucida Sans Unicode"/>
              </a:rPr>
              <a:t>3</a:t>
            </a:r>
            <a:r>
              <a:rPr dirty="0" baseline="31746" sz="1050" spc="67" i="1">
                <a:latin typeface="Arial"/>
                <a:cs typeface="Arial"/>
              </a:rPr>
              <a:t>x</a:t>
            </a:r>
            <a:r>
              <a:rPr dirty="0" baseline="31746" sz="1050" spc="315" i="1">
                <a:latin typeface="Arial"/>
                <a:cs typeface="Arial"/>
              </a:rPr>
              <a:t>−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-365">
                <a:latin typeface="Lucida Sans Unicode"/>
                <a:cs typeface="Lucida Sans Unicode"/>
              </a:rPr>
              <a:t>·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baseline="31746" sz="1050" spc="-120">
                <a:latin typeface="Lucida Sans Unicode"/>
                <a:cs typeface="Lucida Sans Unicode"/>
              </a:rPr>
              <a:t>3</a:t>
            </a:r>
            <a:r>
              <a:rPr dirty="0" baseline="31746" sz="1050" spc="67" i="1">
                <a:latin typeface="Arial"/>
                <a:cs typeface="Arial"/>
              </a:rPr>
              <a:t>x</a:t>
            </a:r>
            <a:r>
              <a:rPr dirty="0" baseline="31746" sz="1050" spc="315" i="1">
                <a:latin typeface="Arial"/>
                <a:cs typeface="Arial"/>
              </a:rPr>
              <a:t>−</a:t>
            </a:r>
            <a:r>
              <a:rPr dirty="0" baseline="31746" sz="1050" spc="-44">
                <a:latin typeface="Lucida Sans Unicode"/>
                <a:cs typeface="Lucida Sans Unicode"/>
              </a:rPr>
              <a:t>2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30">
                <a:latin typeface="Tahoma"/>
                <a:cs typeface="Tahoma"/>
              </a:rPr>
              <a:t>lo</a:t>
            </a:r>
            <a:r>
              <a:rPr dirty="0" sz="1000" spc="-30">
                <a:latin typeface="Tahoma"/>
                <a:cs typeface="Tahoma"/>
              </a:rPr>
              <a:t>g</a:t>
            </a:r>
            <a:r>
              <a:rPr dirty="0" baseline="-19841" sz="1050" spc="-44">
                <a:latin typeface="Lucida Sans Unicode"/>
                <a:cs typeface="Lucida Sans Unicode"/>
              </a:rPr>
              <a:t>2</a:t>
            </a:r>
            <a:r>
              <a:rPr dirty="0" sz="1000" spc="-25">
                <a:latin typeface="Tahoma"/>
                <a:cs typeface="Tahoma"/>
              </a:rPr>
              <a:t>(2</a:t>
            </a:r>
            <a:r>
              <a:rPr dirty="0" baseline="31746" sz="1050" spc="-120">
                <a:latin typeface="Lucida Sans Unicode"/>
                <a:cs typeface="Lucida Sans Unicode"/>
              </a:rPr>
              <a:t>3</a:t>
            </a:r>
            <a:r>
              <a:rPr dirty="0" baseline="31746" sz="1050" spc="-22" i="1">
                <a:latin typeface="Arial"/>
                <a:cs typeface="Arial"/>
              </a:rPr>
              <a:t>x</a:t>
            </a:r>
            <a:r>
              <a:rPr dirty="0" baseline="31746" sz="1050" spc="-127" i="1">
                <a:latin typeface="Arial"/>
                <a:cs typeface="Arial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40">
                <a:latin typeface="Tahoma"/>
                <a:cs typeface="Tahoma"/>
              </a:rPr>
              <a:t>ro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20">
                <a:latin typeface="Tahoma"/>
                <a:cs typeface="Tahoma"/>
              </a:rPr>
              <a:t>rie</a:t>
            </a:r>
            <a:r>
              <a:rPr dirty="0" sz="1000" spc="-30">
                <a:latin typeface="Tahoma"/>
                <a:cs typeface="Tahoma"/>
              </a:rPr>
              <a:t>t</a:t>
            </a:r>
            <a:r>
              <a:rPr dirty="0" sz="1000" spc="-540">
                <a:latin typeface="Tahoma"/>
                <a:cs typeface="Tahoma"/>
              </a:rPr>
              <a:t>`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log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10">
                <a:latin typeface="Tahoma"/>
                <a:cs typeface="Tahoma"/>
              </a:rPr>
              <a:t>ritmi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ha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40"/>
              <a:t>Agnese</a:t>
            </a:r>
            <a:r>
              <a:rPr dirty="0" spc="15"/>
              <a:t> </a:t>
            </a:r>
            <a:r>
              <a:rPr dirty="0" spc="-10"/>
              <a:t>Di</a:t>
            </a:r>
            <a:r>
              <a:rPr dirty="0" spc="15"/>
              <a:t> </a:t>
            </a:r>
            <a:r>
              <a:rPr dirty="0" spc="-30"/>
              <a:t>Castro</a:t>
            </a:r>
          </a:p>
        </p:txBody>
      </p:sp>
      <p:sp>
        <p:nvSpPr>
          <p:cNvPr id="26" name="object 26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0"/>
              <a:t>Es</a:t>
            </a:r>
            <a:r>
              <a:rPr dirty="0" spc="-5"/>
              <a:t>p</a:t>
            </a:r>
            <a:r>
              <a:rPr dirty="0" spc="-40"/>
              <a:t>onenziale</a:t>
            </a:r>
            <a:r>
              <a:rPr dirty="0" spc="15"/>
              <a:t> </a:t>
            </a:r>
            <a:r>
              <a:rPr dirty="0" spc="50"/>
              <a:t>&amp;</a:t>
            </a:r>
            <a:r>
              <a:rPr dirty="0" spc="15"/>
              <a:t> </a:t>
            </a:r>
            <a:r>
              <a:rPr dirty="0" spc="-25"/>
              <a:t>Log</a:t>
            </a:r>
            <a:r>
              <a:rPr dirty="0" spc="-40"/>
              <a:t>a</a:t>
            </a:r>
            <a:r>
              <a:rPr dirty="0" spc="-25"/>
              <a:t>ritmo:</a:t>
            </a:r>
            <a:r>
              <a:rPr dirty="0" spc="75"/>
              <a:t> </a:t>
            </a:r>
            <a:r>
              <a:rPr dirty="0" spc="-45"/>
              <a:t>p</a:t>
            </a:r>
            <a:r>
              <a:rPr dirty="0" spc="-40"/>
              <a:t>a</a:t>
            </a:r>
            <a:r>
              <a:rPr dirty="0" spc="-25"/>
              <a:t>rte</a:t>
            </a:r>
            <a:r>
              <a:rPr dirty="0" spc="15"/>
              <a:t> </a:t>
            </a:r>
            <a:r>
              <a:rPr dirty="0" spc="-55"/>
              <a:t>4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3458971" y="3367563"/>
            <a:ext cx="5473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25">
                <a:solidFill>
                  <a:srgbClr val="7A0000"/>
                </a:solidFill>
                <a:latin typeface="Lucida Sans Unicode"/>
                <a:cs typeface="Lucida Sans Unicode"/>
              </a:rPr>
              <a:t>Unitelma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Sapienza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FFF"/>
                </a:solidFill>
                <a:latin typeface="Lucida Sans Unicode"/>
                <a:cs typeface="Lucida Sans Unicode"/>
              </a:rPr>
              <a:t>29/34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9718" y="24034"/>
            <a:ext cx="40449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svolti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13830" y="362274"/>
            <a:ext cx="528955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 b="1">
                <a:solidFill>
                  <a:srgbClr val="007F00"/>
                </a:solidFill>
                <a:latin typeface="Arial"/>
                <a:cs typeface="Arial"/>
              </a:rPr>
              <a:t>Esercizio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5729" y="451433"/>
            <a:ext cx="4456607" cy="1016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468835" y="911402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77330" y="962203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363652"/>
            <a:ext cx="50800" cy="5604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427153"/>
            <a:ext cx="50800" cy="49694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5729" y="533998"/>
            <a:ext cx="4457065" cy="441325"/>
          </a:xfrm>
          <a:custGeom>
            <a:avLst/>
            <a:gdLst/>
            <a:ahLst/>
            <a:cxnLst/>
            <a:rect l="l" t="t" r="r" b="b"/>
            <a:pathLst>
              <a:path w="4457065" h="441325">
                <a:moveTo>
                  <a:pt x="4456606" y="0"/>
                </a:moveTo>
                <a:lnTo>
                  <a:pt x="0" y="0"/>
                </a:lnTo>
                <a:lnTo>
                  <a:pt x="0" y="390104"/>
                </a:lnTo>
                <a:lnTo>
                  <a:pt x="16636" y="427618"/>
                </a:lnTo>
                <a:lnTo>
                  <a:pt x="4405806" y="440904"/>
                </a:lnTo>
                <a:lnTo>
                  <a:pt x="4420049" y="438859"/>
                </a:lnTo>
                <a:lnTo>
                  <a:pt x="4451170" y="412901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414453"/>
            <a:ext cx="0" cy="528955"/>
          </a:xfrm>
          <a:custGeom>
            <a:avLst/>
            <a:gdLst/>
            <a:ahLst/>
            <a:cxnLst/>
            <a:rect l="l" t="t" r="r" b="b"/>
            <a:pathLst>
              <a:path w="0" h="528955">
                <a:moveTo>
                  <a:pt x="0" y="528699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40175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38905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37635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357303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49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13830" y="552003"/>
            <a:ext cx="2679065" cy="6699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0">
                <a:latin typeface="Tahoma"/>
                <a:cs typeface="Tahoma"/>
              </a:rPr>
              <a:t>Risolvere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seguente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disequazione:</a:t>
            </a:r>
            <a:endParaRPr sz="1000">
              <a:latin typeface="Tahoma"/>
              <a:cs typeface="Tahoma"/>
            </a:endParaRPr>
          </a:p>
          <a:p>
            <a:pPr marL="1713864">
              <a:lnSpc>
                <a:spcPct val="100000"/>
              </a:lnSpc>
              <a:spcBef>
                <a:spcPts val="580"/>
              </a:spcBef>
            </a:pPr>
            <a:r>
              <a:rPr dirty="0" baseline="-22222" sz="1500" spc="-75">
                <a:solidFill>
                  <a:srgbClr val="0000FF"/>
                </a:solidFill>
                <a:latin typeface="Tahoma"/>
                <a:cs typeface="Tahoma"/>
              </a:rPr>
              <a:t>4</a:t>
            </a:r>
            <a:r>
              <a:rPr dirty="0" sz="700" spc="-15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sz="700" spc="-135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700" spc="-30">
                <a:solidFill>
                  <a:srgbClr val="0000FF"/>
                </a:solidFill>
                <a:latin typeface="Lucida Sans Unicode"/>
                <a:cs typeface="Lucida Sans Unicode"/>
              </a:rPr>
              <a:t>+1</a:t>
            </a:r>
            <a:r>
              <a:rPr dirty="0" sz="700" spc="50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baseline="-22222" sz="1500" spc="-547">
                <a:solidFill>
                  <a:srgbClr val="0000FF"/>
                </a:solidFill>
                <a:latin typeface="Lucida Sans Unicode"/>
                <a:cs typeface="Lucida Sans Unicode"/>
              </a:rPr>
              <a:t>·</a:t>
            </a:r>
            <a:r>
              <a:rPr dirty="0" baseline="-22222" sz="1500" spc="-142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baseline="-22222" sz="1500" spc="-75">
                <a:solidFill>
                  <a:srgbClr val="0000FF"/>
                </a:solidFill>
                <a:latin typeface="Tahoma"/>
                <a:cs typeface="Tahoma"/>
              </a:rPr>
              <a:t>6</a:t>
            </a:r>
            <a:r>
              <a:rPr dirty="0" sz="700" spc="-80">
                <a:solidFill>
                  <a:srgbClr val="0000FF"/>
                </a:solidFill>
                <a:latin typeface="Lucida Sans Unicode"/>
                <a:cs typeface="Lucida Sans Unicode"/>
              </a:rPr>
              <a:t>3</a:t>
            </a:r>
            <a:r>
              <a:rPr dirty="0" sz="700" spc="45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sz="700" spc="210" i="1">
                <a:solidFill>
                  <a:srgbClr val="0000FF"/>
                </a:solidFill>
                <a:latin typeface="Arial"/>
                <a:cs typeface="Arial"/>
              </a:rPr>
              <a:t>−</a:t>
            </a:r>
            <a:r>
              <a:rPr dirty="0" sz="700" spc="-80">
                <a:solidFill>
                  <a:srgbClr val="0000FF"/>
                </a:solidFill>
                <a:latin typeface="Lucida Sans Unicode"/>
                <a:cs typeface="Lucida Sans Unicode"/>
              </a:rPr>
              <a:t>2</a:t>
            </a:r>
            <a:r>
              <a:rPr dirty="0" sz="700" spc="105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baseline="-22222" sz="1500" spc="-75" i="1">
                <a:solidFill>
                  <a:srgbClr val="0000FF"/>
                </a:solidFill>
                <a:latin typeface="Verdana"/>
                <a:cs typeface="Verdana"/>
              </a:rPr>
              <a:t>&lt;</a:t>
            </a:r>
            <a:r>
              <a:rPr dirty="0" baseline="-22222" sz="1500" spc="-112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baseline="-22222" sz="1500" spc="-75">
                <a:solidFill>
                  <a:srgbClr val="0000FF"/>
                </a:solidFill>
                <a:latin typeface="Tahoma"/>
                <a:cs typeface="Tahoma"/>
              </a:rPr>
              <a:t>8</a:t>
            </a:r>
            <a:r>
              <a:rPr dirty="0" sz="700" spc="-15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sz="700" spc="-85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baseline="-22222" sz="1500" spc="-142" i="1">
                <a:latin typeface="Verdana"/>
                <a:cs typeface="Verdana"/>
              </a:rPr>
              <a:t>.</a:t>
            </a:r>
            <a:endParaRPr baseline="-22222" sz="15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195"/>
              </a:spcBef>
            </a:pP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40">
                <a:latin typeface="Tahoma"/>
                <a:cs typeface="Tahoma"/>
              </a:rPr>
              <a:t>ro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20">
                <a:latin typeface="Tahoma"/>
                <a:cs typeface="Tahoma"/>
              </a:rPr>
              <a:t>rie</a:t>
            </a:r>
            <a:r>
              <a:rPr dirty="0" sz="1000" spc="-30">
                <a:latin typeface="Tahoma"/>
                <a:cs typeface="Tahoma"/>
              </a:rPr>
              <a:t>t</a:t>
            </a:r>
            <a:r>
              <a:rPr dirty="0" sz="1000" spc="-540">
                <a:latin typeface="Tahoma"/>
                <a:cs typeface="Tahoma"/>
              </a:rPr>
              <a:t>`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degli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es</a:t>
            </a:r>
            <a:r>
              <a:rPr dirty="0" sz="1000" spc="-50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onenziali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ha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73239" y="1324136"/>
            <a:ext cx="2847340" cy="2146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1378585" algn="l"/>
              </a:tabLst>
            </a:pPr>
            <a:r>
              <a:rPr dirty="0" baseline="-22222" sz="1500" spc="-75">
                <a:latin typeface="Tahoma"/>
                <a:cs typeface="Tahoma"/>
              </a:rPr>
              <a:t>4</a:t>
            </a:r>
            <a:r>
              <a:rPr dirty="0" sz="700" spc="-15" i="1">
                <a:latin typeface="Arial"/>
                <a:cs typeface="Arial"/>
              </a:rPr>
              <a:t>x</a:t>
            </a:r>
            <a:r>
              <a:rPr dirty="0" sz="700" spc="-135" i="1">
                <a:latin typeface="Arial"/>
                <a:cs typeface="Arial"/>
              </a:rPr>
              <a:t> </a:t>
            </a:r>
            <a:r>
              <a:rPr dirty="0" sz="700" spc="-30">
                <a:latin typeface="Lucida Sans Unicode"/>
                <a:cs typeface="Lucida Sans Unicode"/>
              </a:rPr>
              <a:t>+1</a:t>
            </a:r>
            <a:r>
              <a:rPr dirty="0" sz="700" spc="50">
                <a:latin typeface="Lucida Sans Unicode"/>
                <a:cs typeface="Lucida Sans Unicode"/>
              </a:rPr>
              <a:t> </a:t>
            </a:r>
            <a:r>
              <a:rPr dirty="0" baseline="-22222" sz="1500" spc="-547">
                <a:latin typeface="Lucida Sans Unicode"/>
                <a:cs typeface="Lucida Sans Unicode"/>
              </a:rPr>
              <a:t>·</a:t>
            </a:r>
            <a:r>
              <a:rPr dirty="0" baseline="-22222" sz="1500" spc="-142">
                <a:latin typeface="Lucida Sans Unicode"/>
                <a:cs typeface="Lucida Sans Unicode"/>
              </a:rPr>
              <a:t> </a:t>
            </a:r>
            <a:r>
              <a:rPr dirty="0" baseline="-22222" sz="1500" spc="-75">
                <a:latin typeface="Tahoma"/>
                <a:cs typeface="Tahoma"/>
              </a:rPr>
              <a:t>6</a:t>
            </a:r>
            <a:r>
              <a:rPr dirty="0" sz="700" spc="-80">
                <a:latin typeface="Lucida Sans Unicode"/>
                <a:cs typeface="Lucida Sans Unicode"/>
              </a:rPr>
              <a:t>3</a:t>
            </a:r>
            <a:r>
              <a:rPr dirty="0" sz="700" spc="45" i="1">
                <a:latin typeface="Arial"/>
                <a:cs typeface="Arial"/>
              </a:rPr>
              <a:t>x</a:t>
            </a:r>
            <a:r>
              <a:rPr dirty="0" sz="700" spc="210" i="1">
                <a:latin typeface="Arial"/>
                <a:cs typeface="Arial"/>
              </a:rPr>
              <a:t>−</a:t>
            </a:r>
            <a:r>
              <a:rPr dirty="0" sz="700" spc="-80">
                <a:latin typeface="Lucida Sans Unicode"/>
                <a:cs typeface="Lucida Sans Unicode"/>
              </a:rPr>
              <a:t>2</a:t>
            </a:r>
            <a:r>
              <a:rPr dirty="0" sz="700" spc="105">
                <a:latin typeface="Lucida Sans Unicode"/>
                <a:cs typeface="Lucida Sans Unicode"/>
              </a:rPr>
              <a:t> </a:t>
            </a:r>
            <a:r>
              <a:rPr dirty="0" baseline="-22222" sz="1500" spc="-75" i="1">
                <a:latin typeface="Verdana"/>
                <a:cs typeface="Verdana"/>
              </a:rPr>
              <a:t>&lt;</a:t>
            </a:r>
            <a:r>
              <a:rPr dirty="0" baseline="-22222" sz="1500" spc="-112" i="1">
                <a:latin typeface="Verdana"/>
                <a:cs typeface="Verdana"/>
              </a:rPr>
              <a:t> </a:t>
            </a:r>
            <a:r>
              <a:rPr dirty="0" baseline="-22222" sz="1500" spc="-75">
                <a:latin typeface="Tahoma"/>
                <a:cs typeface="Tahoma"/>
              </a:rPr>
              <a:t>8</a:t>
            </a:r>
            <a:r>
              <a:rPr dirty="0" sz="700" spc="-15" i="1">
                <a:latin typeface="Arial"/>
                <a:cs typeface="Arial"/>
              </a:rPr>
              <a:t>x</a:t>
            </a:r>
            <a:r>
              <a:rPr dirty="0" sz="700" i="1">
                <a:latin typeface="Arial"/>
                <a:cs typeface="Arial"/>
              </a:rPr>
              <a:t>	</a:t>
            </a:r>
            <a:r>
              <a:rPr dirty="0" baseline="-22222" sz="1500" spc="-75">
                <a:latin typeface="Tahoma"/>
                <a:cs typeface="Tahoma"/>
              </a:rPr>
              <a:t>2</a:t>
            </a:r>
            <a:r>
              <a:rPr dirty="0" sz="700" spc="-10">
                <a:latin typeface="Lucida Sans Unicode"/>
                <a:cs typeface="Lucida Sans Unicode"/>
              </a:rPr>
              <a:t>2(</a:t>
            </a:r>
            <a:r>
              <a:rPr dirty="0" sz="700" spc="-15" i="1">
                <a:latin typeface="Arial"/>
                <a:cs typeface="Arial"/>
              </a:rPr>
              <a:t>x</a:t>
            </a:r>
            <a:r>
              <a:rPr dirty="0" sz="700" spc="-135" i="1">
                <a:latin typeface="Arial"/>
                <a:cs typeface="Arial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+1)</a:t>
            </a:r>
            <a:r>
              <a:rPr dirty="0" sz="700" spc="50">
                <a:latin typeface="Lucida Sans Unicode"/>
                <a:cs typeface="Lucida Sans Unicode"/>
              </a:rPr>
              <a:t> </a:t>
            </a:r>
            <a:r>
              <a:rPr dirty="0" baseline="-22222" sz="1500" spc="-547">
                <a:latin typeface="Lucida Sans Unicode"/>
                <a:cs typeface="Lucida Sans Unicode"/>
              </a:rPr>
              <a:t>·</a:t>
            </a:r>
            <a:r>
              <a:rPr dirty="0" baseline="-22222" sz="1500" spc="-142">
                <a:latin typeface="Lucida Sans Unicode"/>
                <a:cs typeface="Lucida Sans Unicode"/>
              </a:rPr>
              <a:t> </a:t>
            </a:r>
            <a:r>
              <a:rPr dirty="0" baseline="-22222" sz="1500" spc="-75">
                <a:latin typeface="Tahoma"/>
                <a:cs typeface="Tahoma"/>
              </a:rPr>
              <a:t>2</a:t>
            </a:r>
            <a:r>
              <a:rPr dirty="0" sz="700" spc="-80">
                <a:latin typeface="Lucida Sans Unicode"/>
                <a:cs typeface="Lucida Sans Unicode"/>
              </a:rPr>
              <a:t>3</a:t>
            </a:r>
            <a:r>
              <a:rPr dirty="0" sz="700" spc="45" i="1">
                <a:latin typeface="Arial"/>
                <a:cs typeface="Arial"/>
              </a:rPr>
              <a:t>x</a:t>
            </a:r>
            <a:r>
              <a:rPr dirty="0" sz="700" spc="210" i="1">
                <a:latin typeface="Arial"/>
                <a:cs typeface="Arial"/>
              </a:rPr>
              <a:t>−</a:t>
            </a:r>
            <a:r>
              <a:rPr dirty="0" sz="700" spc="-80">
                <a:latin typeface="Lucida Sans Unicode"/>
                <a:cs typeface="Lucida Sans Unicode"/>
              </a:rPr>
              <a:t>2</a:t>
            </a:r>
            <a:r>
              <a:rPr dirty="0" sz="700" spc="50">
                <a:latin typeface="Lucida Sans Unicode"/>
                <a:cs typeface="Lucida Sans Unicode"/>
              </a:rPr>
              <a:t> </a:t>
            </a:r>
            <a:r>
              <a:rPr dirty="0" baseline="-22222" sz="1500" spc="-547">
                <a:latin typeface="Lucida Sans Unicode"/>
                <a:cs typeface="Lucida Sans Unicode"/>
              </a:rPr>
              <a:t>·</a:t>
            </a:r>
            <a:r>
              <a:rPr dirty="0" baseline="-22222" sz="1500" spc="-142">
                <a:latin typeface="Lucida Sans Unicode"/>
                <a:cs typeface="Lucida Sans Unicode"/>
              </a:rPr>
              <a:t> </a:t>
            </a:r>
            <a:r>
              <a:rPr dirty="0" baseline="-22222" sz="1500" spc="-75">
                <a:latin typeface="Tahoma"/>
                <a:cs typeface="Tahoma"/>
              </a:rPr>
              <a:t>3</a:t>
            </a:r>
            <a:r>
              <a:rPr dirty="0" sz="700" spc="-80">
                <a:latin typeface="Lucida Sans Unicode"/>
                <a:cs typeface="Lucida Sans Unicode"/>
              </a:rPr>
              <a:t>3</a:t>
            </a:r>
            <a:r>
              <a:rPr dirty="0" sz="700" spc="45" i="1">
                <a:latin typeface="Arial"/>
                <a:cs typeface="Arial"/>
              </a:rPr>
              <a:t>x</a:t>
            </a:r>
            <a:r>
              <a:rPr dirty="0" sz="700" spc="210" i="1">
                <a:latin typeface="Arial"/>
                <a:cs typeface="Arial"/>
              </a:rPr>
              <a:t>−</a:t>
            </a:r>
            <a:r>
              <a:rPr dirty="0" sz="700" spc="-80">
                <a:latin typeface="Lucida Sans Unicode"/>
                <a:cs typeface="Lucida Sans Unicode"/>
              </a:rPr>
              <a:t>2</a:t>
            </a:r>
            <a:r>
              <a:rPr dirty="0" sz="700" spc="105">
                <a:latin typeface="Lucida Sans Unicode"/>
                <a:cs typeface="Lucida Sans Unicode"/>
              </a:rPr>
              <a:t> </a:t>
            </a:r>
            <a:r>
              <a:rPr dirty="0" baseline="-22222" sz="1500" spc="-75" i="1">
                <a:latin typeface="Verdana"/>
                <a:cs typeface="Verdana"/>
              </a:rPr>
              <a:t>&lt;</a:t>
            </a:r>
            <a:r>
              <a:rPr dirty="0" baseline="-22222" sz="1500" spc="-112" i="1">
                <a:latin typeface="Verdana"/>
                <a:cs typeface="Verdana"/>
              </a:rPr>
              <a:t> </a:t>
            </a:r>
            <a:r>
              <a:rPr dirty="0" baseline="-22222" sz="1500" spc="-75">
                <a:latin typeface="Tahoma"/>
                <a:cs typeface="Tahoma"/>
              </a:rPr>
              <a:t>2</a:t>
            </a:r>
            <a:r>
              <a:rPr dirty="0" sz="700" spc="-80">
                <a:latin typeface="Lucida Sans Unicode"/>
                <a:cs typeface="Lucida Sans Unicode"/>
              </a:rPr>
              <a:t>3</a:t>
            </a:r>
            <a:r>
              <a:rPr dirty="0" sz="700" spc="-15" i="1">
                <a:latin typeface="Arial"/>
                <a:cs typeface="Arial"/>
              </a:rPr>
              <a:t>x</a:t>
            </a:r>
            <a:endParaRPr sz="7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951583" y="1386533"/>
            <a:ext cx="1524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20">
                <a:latin typeface="Lucida Sans Unicode"/>
                <a:cs typeface="Lucida Sans Unicode"/>
              </a:rPr>
              <a:t>⇔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56006" y="1602494"/>
            <a:ext cx="3775710" cy="7207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021715">
              <a:lnSpc>
                <a:spcPct val="100000"/>
              </a:lnSpc>
              <a:tabLst>
                <a:tab pos="1310005" algn="l"/>
              </a:tabLst>
            </a:pP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 spc="-220">
                <a:latin typeface="Lucida Sans Unicode"/>
                <a:cs typeface="Lucida Sans Unicode"/>
              </a:rPr>
              <a:t>	</a:t>
            </a:r>
            <a:r>
              <a:rPr dirty="0" sz="1000" spc="-30">
                <a:latin typeface="Tahoma"/>
                <a:cs typeface="Tahoma"/>
              </a:rPr>
              <a:t>lo</a:t>
            </a:r>
            <a:r>
              <a:rPr dirty="0" sz="1000" spc="-30">
                <a:latin typeface="Tahoma"/>
                <a:cs typeface="Tahoma"/>
              </a:rPr>
              <a:t>g</a:t>
            </a:r>
            <a:r>
              <a:rPr dirty="0" baseline="-19841" sz="1050" spc="-44">
                <a:latin typeface="Lucida Sans Unicode"/>
                <a:cs typeface="Lucida Sans Unicode"/>
              </a:rPr>
              <a:t>2</a:t>
            </a:r>
            <a:r>
              <a:rPr dirty="0" sz="1000" spc="-25">
                <a:latin typeface="Tahoma"/>
                <a:cs typeface="Tahoma"/>
              </a:rPr>
              <a:t>(2</a:t>
            </a:r>
            <a:r>
              <a:rPr dirty="0" baseline="31746" sz="1050" spc="-15">
                <a:latin typeface="Lucida Sans Unicode"/>
                <a:cs typeface="Lucida Sans Unicode"/>
              </a:rPr>
              <a:t>2(</a:t>
            </a:r>
            <a:r>
              <a:rPr dirty="0" baseline="31746" sz="1050" spc="-22" i="1">
                <a:latin typeface="Arial"/>
                <a:cs typeface="Arial"/>
              </a:rPr>
              <a:t>x</a:t>
            </a:r>
            <a:r>
              <a:rPr dirty="0" baseline="31746" sz="1050" spc="-202" i="1">
                <a:latin typeface="Arial"/>
                <a:cs typeface="Arial"/>
              </a:rPr>
              <a:t> </a:t>
            </a:r>
            <a:r>
              <a:rPr dirty="0" baseline="31746" sz="1050">
                <a:latin typeface="Lucida Sans Unicode"/>
                <a:cs typeface="Lucida Sans Unicode"/>
              </a:rPr>
              <a:t>+1)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-365">
                <a:latin typeface="Lucida Sans Unicode"/>
                <a:cs typeface="Lucida Sans Unicode"/>
              </a:rPr>
              <a:t>·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baseline="31746" sz="1050" spc="-120">
                <a:latin typeface="Lucida Sans Unicode"/>
                <a:cs typeface="Lucida Sans Unicode"/>
              </a:rPr>
              <a:t>3</a:t>
            </a:r>
            <a:r>
              <a:rPr dirty="0" baseline="31746" sz="1050" spc="67" i="1">
                <a:latin typeface="Arial"/>
                <a:cs typeface="Arial"/>
              </a:rPr>
              <a:t>x</a:t>
            </a:r>
            <a:r>
              <a:rPr dirty="0" baseline="31746" sz="1050" spc="315" i="1">
                <a:latin typeface="Arial"/>
                <a:cs typeface="Arial"/>
              </a:rPr>
              <a:t>−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-365">
                <a:latin typeface="Lucida Sans Unicode"/>
                <a:cs typeface="Lucida Sans Unicode"/>
              </a:rPr>
              <a:t>·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baseline="31746" sz="1050" spc="-120">
                <a:latin typeface="Lucida Sans Unicode"/>
                <a:cs typeface="Lucida Sans Unicode"/>
              </a:rPr>
              <a:t>3</a:t>
            </a:r>
            <a:r>
              <a:rPr dirty="0" baseline="31746" sz="1050" spc="67" i="1">
                <a:latin typeface="Arial"/>
                <a:cs typeface="Arial"/>
              </a:rPr>
              <a:t>x</a:t>
            </a:r>
            <a:r>
              <a:rPr dirty="0" baseline="31746" sz="1050" spc="315" i="1">
                <a:latin typeface="Arial"/>
                <a:cs typeface="Arial"/>
              </a:rPr>
              <a:t>−</a:t>
            </a:r>
            <a:r>
              <a:rPr dirty="0" baseline="31746" sz="1050" spc="-44">
                <a:latin typeface="Lucida Sans Unicode"/>
                <a:cs typeface="Lucida Sans Unicode"/>
              </a:rPr>
              <a:t>2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30">
                <a:latin typeface="Tahoma"/>
                <a:cs typeface="Tahoma"/>
              </a:rPr>
              <a:t>lo</a:t>
            </a:r>
            <a:r>
              <a:rPr dirty="0" sz="1000" spc="-30">
                <a:latin typeface="Tahoma"/>
                <a:cs typeface="Tahoma"/>
              </a:rPr>
              <a:t>g</a:t>
            </a:r>
            <a:r>
              <a:rPr dirty="0" baseline="-19841" sz="1050" spc="-44">
                <a:latin typeface="Lucida Sans Unicode"/>
                <a:cs typeface="Lucida Sans Unicode"/>
              </a:rPr>
              <a:t>2</a:t>
            </a:r>
            <a:r>
              <a:rPr dirty="0" sz="1000" spc="-25">
                <a:latin typeface="Tahoma"/>
                <a:cs typeface="Tahoma"/>
              </a:rPr>
              <a:t>(2</a:t>
            </a:r>
            <a:r>
              <a:rPr dirty="0" baseline="31746" sz="1050" spc="-120">
                <a:latin typeface="Lucida Sans Unicode"/>
                <a:cs typeface="Lucida Sans Unicode"/>
              </a:rPr>
              <a:t>3</a:t>
            </a:r>
            <a:r>
              <a:rPr dirty="0" baseline="31746" sz="1050" spc="-22" i="1">
                <a:latin typeface="Arial"/>
                <a:cs typeface="Arial"/>
              </a:rPr>
              <a:t>x</a:t>
            </a:r>
            <a:r>
              <a:rPr dirty="0" baseline="31746" sz="1050" spc="-127" i="1">
                <a:latin typeface="Arial"/>
                <a:cs typeface="Arial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40">
                <a:latin typeface="Tahoma"/>
                <a:cs typeface="Tahoma"/>
              </a:rPr>
              <a:t>ro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20">
                <a:latin typeface="Tahoma"/>
                <a:cs typeface="Tahoma"/>
              </a:rPr>
              <a:t>rie</a:t>
            </a:r>
            <a:r>
              <a:rPr dirty="0" sz="1000" spc="-30">
                <a:latin typeface="Tahoma"/>
                <a:cs typeface="Tahoma"/>
              </a:rPr>
              <a:t>t</a:t>
            </a:r>
            <a:r>
              <a:rPr dirty="0" sz="1000" spc="-540">
                <a:latin typeface="Tahoma"/>
                <a:cs typeface="Tahoma"/>
              </a:rPr>
              <a:t>`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log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10">
                <a:latin typeface="Tahoma"/>
                <a:cs typeface="Tahoma"/>
              </a:rPr>
              <a:t>ritmi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ha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850">
              <a:latin typeface="Times New Roman"/>
              <a:cs typeface="Times New Roman"/>
            </a:endParaRPr>
          </a:p>
          <a:p>
            <a:pPr marL="533400">
              <a:lnSpc>
                <a:spcPct val="100000"/>
              </a:lnSpc>
            </a:pPr>
            <a:r>
              <a:rPr dirty="0" sz="1000" spc="-25">
                <a:latin typeface="Tahoma"/>
                <a:cs typeface="Tahoma"/>
              </a:rPr>
              <a:t>2(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1)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lo</a:t>
            </a:r>
            <a:r>
              <a:rPr dirty="0" sz="1000" spc="-30">
                <a:latin typeface="Tahoma"/>
                <a:cs typeface="Tahoma"/>
              </a:rPr>
              <a:t>g</a:t>
            </a:r>
            <a:r>
              <a:rPr dirty="0" baseline="-19841" sz="1050" spc="-120">
                <a:latin typeface="Lucida Sans Unicode"/>
                <a:cs typeface="Lucida Sans Unicode"/>
              </a:rPr>
              <a:t>2</a:t>
            </a:r>
            <a:r>
              <a:rPr dirty="0" baseline="-19841" sz="1050" spc="-1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(3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Tahoma"/>
                <a:cs typeface="Tahoma"/>
              </a:rPr>
              <a:t>2)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lo</a:t>
            </a:r>
            <a:r>
              <a:rPr dirty="0" sz="1000" spc="-30">
                <a:latin typeface="Tahoma"/>
                <a:cs typeface="Tahoma"/>
              </a:rPr>
              <a:t>g</a:t>
            </a:r>
            <a:r>
              <a:rPr dirty="0" baseline="-19841" sz="1050" spc="-120">
                <a:latin typeface="Lucida Sans Unicode"/>
                <a:cs typeface="Lucida Sans Unicode"/>
              </a:rPr>
              <a:t>2</a:t>
            </a:r>
            <a:r>
              <a:rPr dirty="0" baseline="-19841" sz="1050" spc="-1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(3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Tahoma"/>
                <a:cs typeface="Tahoma"/>
              </a:rPr>
              <a:t>2)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lo</a:t>
            </a:r>
            <a:r>
              <a:rPr dirty="0" sz="1000" spc="-30">
                <a:latin typeface="Tahoma"/>
                <a:cs typeface="Tahoma"/>
              </a:rPr>
              <a:t>g</a:t>
            </a:r>
            <a:r>
              <a:rPr dirty="0" baseline="-19841" sz="1050" spc="-120">
                <a:latin typeface="Lucida Sans Unicode"/>
                <a:cs typeface="Lucida Sans Unicode"/>
              </a:rPr>
              <a:t>2</a:t>
            </a:r>
            <a:r>
              <a:rPr dirty="0" baseline="-19841" sz="1050" spc="-1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30" i="1">
                <a:latin typeface="Calibri"/>
                <a:cs typeface="Calibri"/>
              </a:rPr>
              <a:t> </a:t>
            </a:r>
            <a:r>
              <a:rPr dirty="0" sz="1000" spc="-30">
                <a:latin typeface="Tahoma"/>
                <a:cs typeface="Tahoma"/>
              </a:rPr>
              <a:t>lo</a:t>
            </a:r>
            <a:r>
              <a:rPr dirty="0" sz="1000" spc="-30">
                <a:latin typeface="Tahoma"/>
                <a:cs typeface="Tahoma"/>
              </a:rPr>
              <a:t>g</a:t>
            </a:r>
            <a:r>
              <a:rPr dirty="0" baseline="-19841" sz="1050" spc="-120">
                <a:latin typeface="Lucida Sans Unicode"/>
                <a:cs typeface="Lucida Sans Unicode"/>
              </a:rPr>
              <a:t>2</a:t>
            </a:r>
            <a:r>
              <a:rPr dirty="0" baseline="-19841" sz="1050" spc="-1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40"/>
              <a:t>Agnese</a:t>
            </a:r>
            <a:r>
              <a:rPr dirty="0" spc="15"/>
              <a:t> </a:t>
            </a:r>
            <a:r>
              <a:rPr dirty="0" spc="-10"/>
              <a:t>Di</a:t>
            </a:r>
            <a:r>
              <a:rPr dirty="0" spc="15"/>
              <a:t> </a:t>
            </a:r>
            <a:r>
              <a:rPr dirty="0" spc="-30"/>
              <a:t>Castro</a:t>
            </a:r>
          </a:p>
        </p:txBody>
      </p:sp>
      <p:sp>
        <p:nvSpPr>
          <p:cNvPr id="26" name="object 26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0"/>
              <a:t>Es</a:t>
            </a:r>
            <a:r>
              <a:rPr dirty="0" spc="-5"/>
              <a:t>p</a:t>
            </a:r>
            <a:r>
              <a:rPr dirty="0" spc="-40"/>
              <a:t>onenziale</a:t>
            </a:r>
            <a:r>
              <a:rPr dirty="0" spc="15"/>
              <a:t> </a:t>
            </a:r>
            <a:r>
              <a:rPr dirty="0" spc="50"/>
              <a:t>&amp;</a:t>
            </a:r>
            <a:r>
              <a:rPr dirty="0" spc="15"/>
              <a:t> </a:t>
            </a:r>
            <a:r>
              <a:rPr dirty="0" spc="-25"/>
              <a:t>Log</a:t>
            </a:r>
            <a:r>
              <a:rPr dirty="0" spc="-40"/>
              <a:t>a</a:t>
            </a:r>
            <a:r>
              <a:rPr dirty="0" spc="-25"/>
              <a:t>ritmo:</a:t>
            </a:r>
            <a:r>
              <a:rPr dirty="0" spc="75"/>
              <a:t> </a:t>
            </a:r>
            <a:r>
              <a:rPr dirty="0" spc="-45"/>
              <a:t>p</a:t>
            </a:r>
            <a:r>
              <a:rPr dirty="0" spc="-40"/>
              <a:t>a</a:t>
            </a:r>
            <a:r>
              <a:rPr dirty="0" spc="-25"/>
              <a:t>rte</a:t>
            </a:r>
            <a:r>
              <a:rPr dirty="0" spc="15"/>
              <a:t> </a:t>
            </a:r>
            <a:r>
              <a:rPr dirty="0" spc="-55"/>
              <a:t>4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3458971" y="3367563"/>
            <a:ext cx="5473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25">
                <a:solidFill>
                  <a:srgbClr val="7A0000"/>
                </a:solidFill>
                <a:latin typeface="Lucida Sans Unicode"/>
                <a:cs typeface="Lucida Sans Unicode"/>
              </a:rPr>
              <a:t>Unitelma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Sapienza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FFF"/>
                </a:solidFill>
                <a:latin typeface="Lucida Sans Unicode"/>
                <a:cs typeface="Lucida Sans Unicode"/>
              </a:rPr>
              <a:t>29/34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9718" y="24034"/>
            <a:ext cx="40449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svolti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13830" y="362274"/>
            <a:ext cx="528955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 b="1">
                <a:solidFill>
                  <a:srgbClr val="007F00"/>
                </a:solidFill>
                <a:latin typeface="Arial"/>
                <a:cs typeface="Arial"/>
              </a:rPr>
              <a:t>Esercizio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5729" y="451433"/>
            <a:ext cx="4456607" cy="1016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468835" y="911402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77330" y="962203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363652"/>
            <a:ext cx="50800" cy="5604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427153"/>
            <a:ext cx="50800" cy="49694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5729" y="533998"/>
            <a:ext cx="4457065" cy="441325"/>
          </a:xfrm>
          <a:custGeom>
            <a:avLst/>
            <a:gdLst/>
            <a:ahLst/>
            <a:cxnLst/>
            <a:rect l="l" t="t" r="r" b="b"/>
            <a:pathLst>
              <a:path w="4457065" h="441325">
                <a:moveTo>
                  <a:pt x="4456606" y="0"/>
                </a:moveTo>
                <a:lnTo>
                  <a:pt x="0" y="0"/>
                </a:lnTo>
                <a:lnTo>
                  <a:pt x="0" y="390104"/>
                </a:lnTo>
                <a:lnTo>
                  <a:pt x="16636" y="427618"/>
                </a:lnTo>
                <a:lnTo>
                  <a:pt x="4405806" y="440904"/>
                </a:lnTo>
                <a:lnTo>
                  <a:pt x="4420049" y="438859"/>
                </a:lnTo>
                <a:lnTo>
                  <a:pt x="4451170" y="412901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414453"/>
            <a:ext cx="0" cy="528955"/>
          </a:xfrm>
          <a:custGeom>
            <a:avLst/>
            <a:gdLst/>
            <a:ahLst/>
            <a:cxnLst/>
            <a:rect l="l" t="t" r="r" b="b"/>
            <a:pathLst>
              <a:path w="0" h="528955">
                <a:moveTo>
                  <a:pt x="0" y="528699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40175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38905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37635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357303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49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13830" y="552003"/>
            <a:ext cx="2679065" cy="6699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0">
                <a:latin typeface="Tahoma"/>
                <a:cs typeface="Tahoma"/>
              </a:rPr>
              <a:t>Risolvere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seguente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disequazione:</a:t>
            </a:r>
            <a:endParaRPr sz="1000">
              <a:latin typeface="Tahoma"/>
              <a:cs typeface="Tahoma"/>
            </a:endParaRPr>
          </a:p>
          <a:p>
            <a:pPr marL="1713864">
              <a:lnSpc>
                <a:spcPct val="100000"/>
              </a:lnSpc>
              <a:spcBef>
                <a:spcPts val="580"/>
              </a:spcBef>
            </a:pPr>
            <a:r>
              <a:rPr dirty="0" baseline="-22222" sz="1500" spc="-75">
                <a:solidFill>
                  <a:srgbClr val="0000FF"/>
                </a:solidFill>
                <a:latin typeface="Tahoma"/>
                <a:cs typeface="Tahoma"/>
              </a:rPr>
              <a:t>4</a:t>
            </a:r>
            <a:r>
              <a:rPr dirty="0" sz="700" spc="-15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sz="700" spc="-135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700" spc="-30">
                <a:solidFill>
                  <a:srgbClr val="0000FF"/>
                </a:solidFill>
                <a:latin typeface="Lucida Sans Unicode"/>
                <a:cs typeface="Lucida Sans Unicode"/>
              </a:rPr>
              <a:t>+1</a:t>
            </a:r>
            <a:r>
              <a:rPr dirty="0" sz="700" spc="50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baseline="-22222" sz="1500" spc="-547">
                <a:solidFill>
                  <a:srgbClr val="0000FF"/>
                </a:solidFill>
                <a:latin typeface="Lucida Sans Unicode"/>
                <a:cs typeface="Lucida Sans Unicode"/>
              </a:rPr>
              <a:t>·</a:t>
            </a:r>
            <a:r>
              <a:rPr dirty="0" baseline="-22222" sz="1500" spc="-142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baseline="-22222" sz="1500" spc="-75">
                <a:solidFill>
                  <a:srgbClr val="0000FF"/>
                </a:solidFill>
                <a:latin typeface="Tahoma"/>
                <a:cs typeface="Tahoma"/>
              </a:rPr>
              <a:t>6</a:t>
            </a:r>
            <a:r>
              <a:rPr dirty="0" sz="700" spc="-80">
                <a:solidFill>
                  <a:srgbClr val="0000FF"/>
                </a:solidFill>
                <a:latin typeface="Lucida Sans Unicode"/>
                <a:cs typeface="Lucida Sans Unicode"/>
              </a:rPr>
              <a:t>3</a:t>
            </a:r>
            <a:r>
              <a:rPr dirty="0" sz="700" spc="45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sz="700" spc="210" i="1">
                <a:solidFill>
                  <a:srgbClr val="0000FF"/>
                </a:solidFill>
                <a:latin typeface="Arial"/>
                <a:cs typeface="Arial"/>
              </a:rPr>
              <a:t>−</a:t>
            </a:r>
            <a:r>
              <a:rPr dirty="0" sz="700" spc="-80">
                <a:solidFill>
                  <a:srgbClr val="0000FF"/>
                </a:solidFill>
                <a:latin typeface="Lucida Sans Unicode"/>
                <a:cs typeface="Lucida Sans Unicode"/>
              </a:rPr>
              <a:t>2</a:t>
            </a:r>
            <a:r>
              <a:rPr dirty="0" sz="700" spc="105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baseline="-22222" sz="1500" spc="-75" i="1">
                <a:solidFill>
                  <a:srgbClr val="0000FF"/>
                </a:solidFill>
                <a:latin typeface="Verdana"/>
                <a:cs typeface="Verdana"/>
              </a:rPr>
              <a:t>&lt;</a:t>
            </a:r>
            <a:r>
              <a:rPr dirty="0" baseline="-22222" sz="1500" spc="-112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baseline="-22222" sz="1500" spc="-75">
                <a:solidFill>
                  <a:srgbClr val="0000FF"/>
                </a:solidFill>
                <a:latin typeface="Tahoma"/>
                <a:cs typeface="Tahoma"/>
              </a:rPr>
              <a:t>8</a:t>
            </a:r>
            <a:r>
              <a:rPr dirty="0" sz="700" spc="-15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sz="700" spc="-85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baseline="-22222" sz="1500" spc="-142" i="1">
                <a:latin typeface="Verdana"/>
                <a:cs typeface="Verdana"/>
              </a:rPr>
              <a:t>.</a:t>
            </a:r>
            <a:endParaRPr baseline="-22222" sz="15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195"/>
              </a:spcBef>
            </a:pP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40">
                <a:latin typeface="Tahoma"/>
                <a:cs typeface="Tahoma"/>
              </a:rPr>
              <a:t>ro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20">
                <a:latin typeface="Tahoma"/>
                <a:cs typeface="Tahoma"/>
              </a:rPr>
              <a:t>rie</a:t>
            </a:r>
            <a:r>
              <a:rPr dirty="0" sz="1000" spc="-30">
                <a:latin typeface="Tahoma"/>
                <a:cs typeface="Tahoma"/>
              </a:rPr>
              <a:t>t</a:t>
            </a:r>
            <a:r>
              <a:rPr dirty="0" sz="1000" spc="-540">
                <a:latin typeface="Tahoma"/>
                <a:cs typeface="Tahoma"/>
              </a:rPr>
              <a:t>`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degli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es</a:t>
            </a:r>
            <a:r>
              <a:rPr dirty="0" sz="1000" spc="-50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onenziali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ha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73239" y="1324136"/>
            <a:ext cx="2847340" cy="2146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1378585" algn="l"/>
              </a:tabLst>
            </a:pPr>
            <a:r>
              <a:rPr dirty="0" baseline="-22222" sz="1500" spc="-75">
                <a:latin typeface="Tahoma"/>
                <a:cs typeface="Tahoma"/>
              </a:rPr>
              <a:t>4</a:t>
            </a:r>
            <a:r>
              <a:rPr dirty="0" sz="700" spc="-15" i="1">
                <a:latin typeface="Arial"/>
                <a:cs typeface="Arial"/>
              </a:rPr>
              <a:t>x</a:t>
            </a:r>
            <a:r>
              <a:rPr dirty="0" sz="700" spc="-135" i="1">
                <a:latin typeface="Arial"/>
                <a:cs typeface="Arial"/>
              </a:rPr>
              <a:t> </a:t>
            </a:r>
            <a:r>
              <a:rPr dirty="0" sz="700" spc="-30">
                <a:latin typeface="Lucida Sans Unicode"/>
                <a:cs typeface="Lucida Sans Unicode"/>
              </a:rPr>
              <a:t>+1</a:t>
            </a:r>
            <a:r>
              <a:rPr dirty="0" sz="700" spc="50">
                <a:latin typeface="Lucida Sans Unicode"/>
                <a:cs typeface="Lucida Sans Unicode"/>
              </a:rPr>
              <a:t> </a:t>
            </a:r>
            <a:r>
              <a:rPr dirty="0" baseline="-22222" sz="1500" spc="-547">
                <a:latin typeface="Lucida Sans Unicode"/>
                <a:cs typeface="Lucida Sans Unicode"/>
              </a:rPr>
              <a:t>·</a:t>
            </a:r>
            <a:r>
              <a:rPr dirty="0" baseline="-22222" sz="1500" spc="-142">
                <a:latin typeface="Lucida Sans Unicode"/>
                <a:cs typeface="Lucida Sans Unicode"/>
              </a:rPr>
              <a:t> </a:t>
            </a:r>
            <a:r>
              <a:rPr dirty="0" baseline="-22222" sz="1500" spc="-75">
                <a:latin typeface="Tahoma"/>
                <a:cs typeface="Tahoma"/>
              </a:rPr>
              <a:t>6</a:t>
            </a:r>
            <a:r>
              <a:rPr dirty="0" sz="700" spc="-80">
                <a:latin typeface="Lucida Sans Unicode"/>
                <a:cs typeface="Lucida Sans Unicode"/>
              </a:rPr>
              <a:t>3</a:t>
            </a:r>
            <a:r>
              <a:rPr dirty="0" sz="700" spc="45" i="1">
                <a:latin typeface="Arial"/>
                <a:cs typeface="Arial"/>
              </a:rPr>
              <a:t>x</a:t>
            </a:r>
            <a:r>
              <a:rPr dirty="0" sz="700" spc="210" i="1">
                <a:latin typeface="Arial"/>
                <a:cs typeface="Arial"/>
              </a:rPr>
              <a:t>−</a:t>
            </a:r>
            <a:r>
              <a:rPr dirty="0" sz="700" spc="-80">
                <a:latin typeface="Lucida Sans Unicode"/>
                <a:cs typeface="Lucida Sans Unicode"/>
              </a:rPr>
              <a:t>2</a:t>
            </a:r>
            <a:r>
              <a:rPr dirty="0" sz="700" spc="105">
                <a:latin typeface="Lucida Sans Unicode"/>
                <a:cs typeface="Lucida Sans Unicode"/>
              </a:rPr>
              <a:t> </a:t>
            </a:r>
            <a:r>
              <a:rPr dirty="0" baseline="-22222" sz="1500" spc="-75" i="1">
                <a:latin typeface="Verdana"/>
                <a:cs typeface="Verdana"/>
              </a:rPr>
              <a:t>&lt;</a:t>
            </a:r>
            <a:r>
              <a:rPr dirty="0" baseline="-22222" sz="1500" spc="-112" i="1">
                <a:latin typeface="Verdana"/>
                <a:cs typeface="Verdana"/>
              </a:rPr>
              <a:t> </a:t>
            </a:r>
            <a:r>
              <a:rPr dirty="0" baseline="-22222" sz="1500" spc="-75">
                <a:latin typeface="Tahoma"/>
                <a:cs typeface="Tahoma"/>
              </a:rPr>
              <a:t>8</a:t>
            </a:r>
            <a:r>
              <a:rPr dirty="0" sz="700" spc="-15" i="1">
                <a:latin typeface="Arial"/>
                <a:cs typeface="Arial"/>
              </a:rPr>
              <a:t>x</a:t>
            </a:r>
            <a:r>
              <a:rPr dirty="0" sz="700" i="1">
                <a:latin typeface="Arial"/>
                <a:cs typeface="Arial"/>
              </a:rPr>
              <a:t>	</a:t>
            </a:r>
            <a:r>
              <a:rPr dirty="0" baseline="-22222" sz="1500" spc="-75">
                <a:latin typeface="Tahoma"/>
                <a:cs typeface="Tahoma"/>
              </a:rPr>
              <a:t>2</a:t>
            </a:r>
            <a:r>
              <a:rPr dirty="0" sz="700" spc="-10">
                <a:latin typeface="Lucida Sans Unicode"/>
                <a:cs typeface="Lucida Sans Unicode"/>
              </a:rPr>
              <a:t>2(</a:t>
            </a:r>
            <a:r>
              <a:rPr dirty="0" sz="700" spc="-15" i="1">
                <a:latin typeface="Arial"/>
                <a:cs typeface="Arial"/>
              </a:rPr>
              <a:t>x</a:t>
            </a:r>
            <a:r>
              <a:rPr dirty="0" sz="700" spc="-135" i="1">
                <a:latin typeface="Arial"/>
                <a:cs typeface="Arial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+1)</a:t>
            </a:r>
            <a:r>
              <a:rPr dirty="0" sz="700" spc="50">
                <a:latin typeface="Lucida Sans Unicode"/>
                <a:cs typeface="Lucida Sans Unicode"/>
              </a:rPr>
              <a:t> </a:t>
            </a:r>
            <a:r>
              <a:rPr dirty="0" baseline="-22222" sz="1500" spc="-547">
                <a:latin typeface="Lucida Sans Unicode"/>
                <a:cs typeface="Lucida Sans Unicode"/>
              </a:rPr>
              <a:t>·</a:t>
            </a:r>
            <a:r>
              <a:rPr dirty="0" baseline="-22222" sz="1500" spc="-142">
                <a:latin typeface="Lucida Sans Unicode"/>
                <a:cs typeface="Lucida Sans Unicode"/>
              </a:rPr>
              <a:t> </a:t>
            </a:r>
            <a:r>
              <a:rPr dirty="0" baseline="-22222" sz="1500" spc="-75">
                <a:latin typeface="Tahoma"/>
                <a:cs typeface="Tahoma"/>
              </a:rPr>
              <a:t>2</a:t>
            </a:r>
            <a:r>
              <a:rPr dirty="0" sz="700" spc="-80">
                <a:latin typeface="Lucida Sans Unicode"/>
                <a:cs typeface="Lucida Sans Unicode"/>
              </a:rPr>
              <a:t>3</a:t>
            </a:r>
            <a:r>
              <a:rPr dirty="0" sz="700" spc="45" i="1">
                <a:latin typeface="Arial"/>
                <a:cs typeface="Arial"/>
              </a:rPr>
              <a:t>x</a:t>
            </a:r>
            <a:r>
              <a:rPr dirty="0" sz="700" spc="210" i="1">
                <a:latin typeface="Arial"/>
                <a:cs typeface="Arial"/>
              </a:rPr>
              <a:t>−</a:t>
            </a:r>
            <a:r>
              <a:rPr dirty="0" sz="700" spc="-80">
                <a:latin typeface="Lucida Sans Unicode"/>
                <a:cs typeface="Lucida Sans Unicode"/>
              </a:rPr>
              <a:t>2</a:t>
            </a:r>
            <a:r>
              <a:rPr dirty="0" sz="700" spc="50">
                <a:latin typeface="Lucida Sans Unicode"/>
                <a:cs typeface="Lucida Sans Unicode"/>
              </a:rPr>
              <a:t> </a:t>
            </a:r>
            <a:r>
              <a:rPr dirty="0" baseline="-22222" sz="1500" spc="-547">
                <a:latin typeface="Lucida Sans Unicode"/>
                <a:cs typeface="Lucida Sans Unicode"/>
              </a:rPr>
              <a:t>·</a:t>
            </a:r>
            <a:r>
              <a:rPr dirty="0" baseline="-22222" sz="1500" spc="-142">
                <a:latin typeface="Lucida Sans Unicode"/>
                <a:cs typeface="Lucida Sans Unicode"/>
              </a:rPr>
              <a:t> </a:t>
            </a:r>
            <a:r>
              <a:rPr dirty="0" baseline="-22222" sz="1500" spc="-75">
                <a:latin typeface="Tahoma"/>
                <a:cs typeface="Tahoma"/>
              </a:rPr>
              <a:t>3</a:t>
            </a:r>
            <a:r>
              <a:rPr dirty="0" sz="700" spc="-80">
                <a:latin typeface="Lucida Sans Unicode"/>
                <a:cs typeface="Lucida Sans Unicode"/>
              </a:rPr>
              <a:t>3</a:t>
            </a:r>
            <a:r>
              <a:rPr dirty="0" sz="700" spc="45" i="1">
                <a:latin typeface="Arial"/>
                <a:cs typeface="Arial"/>
              </a:rPr>
              <a:t>x</a:t>
            </a:r>
            <a:r>
              <a:rPr dirty="0" sz="700" spc="210" i="1">
                <a:latin typeface="Arial"/>
                <a:cs typeface="Arial"/>
              </a:rPr>
              <a:t>−</a:t>
            </a:r>
            <a:r>
              <a:rPr dirty="0" sz="700" spc="-80">
                <a:latin typeface="Lucida Sans Unicode"/>
                <a:cs typeface="Lucida Sans Unicode"/>
              </a:rPr>
              <a:t>2</a:t>
            </a:r>
            <a:r>
              <a:rPr dirty="0" sz="700" spc="105">
                <a:latin typeface="Lucida Sans Unicode"/>
                <a:cs typeface="Lucida Sans Unicode"/>
              </a:rPr>
              <a:t> </a:t>
            </a:r>
            <a:r>
              <a:rPr dirty="0" baseline="-22222" sz="1500" spc="-75" i="1">
                <a:latin typeface="Verdana"/>
                <a:cs typeface="Verdana"/>
              </a:rPr>
              <a:t>&lt;</a:t>
            </a:r>
            <a:r>
              <a:rPr dirty="0" baseline="-22222" sz="1500" spc="-112" i="1">
                <a:latin typeface="Verdana"/>
                <a:cs typeface="Verdana"/>
              </a:rPr>
              <a:t> </a:t>
            </a:r>
            <a:r>
              <a:rPr dirty="0" baseline="-22222" sz="1500" spc="-75">
                <a:latin typeface="Tahoma"/>
                <a:cs typeface="Tahoma"/>
              </a:rPr>
              <a:t>2</a:t>
            </a:r>
            <a:r>
              <a:rPr dirty="0" sz="700" spc="-80">
                <a:latin typeface="Lucida Sans Unicode"/>
                <a:cs typeface="Lucida Sans Unicode"/>
              </a:rPr>
              <a:t>3</a:t>
            </a:r>
            <a:r>
              <a:rPr dirty="0" sz="700" spc="-15" i="1">
                <a:latin typeface="Arial"/>
                <a:cs typeface="Arial"/>
              </a:rPr>
              <a:t>x</a:t>
            </a:r>
            <a:endParaRPr sz="7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951583" y="1386533"/>
            <a:ext cx="1524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20">
                <a:latin typeface="Lucida Sans Unicode"/>
                <a:cs typeface="Lucida Sans Unicode"/>
              </a:rPr>
              <a:t>⇔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56006" y="1602494"/>
            <a:ext cx="3775710" cy="13785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021715">
              <a:lnSpc>
                <a:spcPct val="100000"/>
              </a:lnSpc>
              <a:tabLst>
                <a:tab pos="1310005" algn="l"/>
              </a:tabLst>
            </a:pP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 spc="-220">
                <a:latin typeface="Lucida Sans Unicode"/>
                <a:cs typeface="Lucida Sans Unicode"/>
              </a:rPr>
              <a:t>	</a:t>
            </a:r>
            <a:r>
              <a:rPr dirty="0" sz="1000" spc="-30">
                <a:latin typeface="Tahoma"/>
                <a:cs typeface="Tahoma"/>
              </a:rPr>
              <a:t>lo</a:t>
            </a:r>
            <a:r>
              <a:rPr dirty="0" sz="1000" spc="-30">
                <a:latin typeface="Tahoma"/>
                <a:cs typeface="Tahoma"/>
              </a:rPr>
              <a:t>g</a:t>
            </a:r>
            <a:r>
              <a:rPr dirty="0" baseline="-19841" sz="1050" spc="-44">
                <a:latin typeface="Lucida Sans Unicode"/>
                <a:cs typeface="Lucida Sans Unicode"/>
              </a:rPr>
              <a:t>2</a:t>
            </a:r>
            <a:r>
              <a:rPr dirty="0" sz="1000" spc="-25">
                <a:latin typeface="Tahoma"/>
                <a:cs typeface="Tahoma"/>
              </a:rPr>
              <a:t>(2</a:t>
            </a:r>
            <a:r>
              <a:rPr dirty="0" baseline="31746" sz="1050" spc="-15">
                <a:latin typeface="Lucida Sans Unicode"/>
                <a:cs typeface="Lucida Sans Unicode"/>
              </a:rPr>
              <a:t>2(</a:t>
            </a:r>
            <a:r>
              <a:rPr dirty="0" baseline="31746" sz="1050" spc="-22" i="1">
                <a:latin typeface="Arial"/>
                <a:cs typeface="Arial"/>
              </a:rPr>
              <a:t>x</a:t>
            </a:r>
            <a:r>
              <a:rPr dirty="0" baseline="31746" sz="1050" spc="-202" i="1">
                <a:latin typeface="Arial"/>
                <a:cs typeface="Arial"/>
              </a:rPr>
              <a:t> </a:t>
            </a:r>
            <a:r>
              <a:rPr dirty="0" baseline="31746" sz="1050">
                <a:latin typeface="Lucida Sans Unicode"/>
                <a:cs typeface="Lucida Sans Unicode"/>
              </a:rPr>
              <a:t>+1)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-365">
                <a:latin typeface="Lucida Sans Unicode"/>
                <a:cs typeface="Lucida Sans Unicode"/>
              </a:rPr>
              <a:t>·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baseline="31746" sz="1050" spc="-120">
                <a:latin typeface="Lucida Sans Unicode"/>
                <a:cs typeface="Lucida Sans Unicode"/>
              </a:rPr>
              <a:t>3</a:t>
            </a:r>
            <a:r>
              <a:rPr dirty="0" baseline="31746" sz="1050" spc="67" i="1">
                <a:latin typeface="Arial"/>
                <a:cs typeface="Arial"/>
              </a:rPr>
              <a:t>x</a:t>
            </a:r>
            <a:r>
              <a:rPr dirty="0" baseline="31746" sz="1050" spc="315" i="1">
                <a:latin typeface="Arial"/>
                <a:cs typeface="Arial"/>
              </a:rPr>
              <a:t>−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-365">
                <a:latin typeface="Lucida Sans Unicode"/>
                <a:cs typeface="Lucida Sans Unicode"/>
              </a:rPr>
              <a:t>·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baseline="31746" sz="1050" spc="-120">
                <a:latin typeface="Lucida Sans Unicode"/>
                <a:cs typeface="Lucida Sans Unicode"/>
              </a:rPr>
              <a:t>3</a:t>
            </a:r>
            <a:r>
              <a:rPr dirty="0" baseline="31746" sz="1050" spc="67" i="1">
                <a:latin typeface="Arial"/>
                <a:cs typeface="Arial"/>
              </a:rPr>
              <a:t>x</a:t>
            </a:r>
            <a:r>
              <a:rPr dirty="0" baseline="31746" sz="1050" spc="315" i="1">
                <a:latin typeface="Arial"/>
                <a:cs typeface="Arial"/>
              </a:rPr>
              <a:t>−</a:t>
            </a:r>
            <a:r>
              <a:rPr dirty="0" baseline="31746" sz="1050" spc="-44">
                <a:latin typeface="Lucida Sans Unicode"/>
                <a:cs typeface="Lucida Sans Unicode"/>
              </a:rPr>
              <a:t>2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30">
                <a:latin typeface="Tahoma"/>
                <a:cs typeface="Tahoma"/>
              </a:rPr>
              <a:t>lo</a:t>
            </a:r>
            <a:r>
              <a:rPr dirty="0" sz="1000" spc="-30">
                <a:latin typeface="Tahoma"/>
                <a:cs typeface="Tahoma"/>
              </a:rPr>
              <a:t>g</a:t>
            </a:r>
            <a:r>
              <a:rPr dirty="0" baseline="-19841" sz="1050" spc="-44">
                <a:latin typeface="Lucida Sans Unicode"/>
                <a:cs typeface="Lucida Sans Unicode"/>
              </a:rPr>
              <a:t>2</a:t>
            </a:r>
            <a:r>
              <a:rPr dirty="0" sz="1000" spc="-25">
                <a:latin typeface="Tahoma"/>
                <a:cs typeface="Tahoma"/>
              </a:rPr>
              <a:t>(2</a:t>
            </a:r>
            <a:r>
              <a:rPr dirty="0" baseline="31746" sz="1050" spc="-120">
                <a:latin typeface="Lucida Sans Unicode"/>
                <a:cs typeface="Lucida Sans Unicode"/>
              </a:rPr>
              <a:t>3</a:t>
            </a:r>
            <a:r>
              <a:rPr dirty="0" baseline="31746" sz="1050" spc="-22" i="1">
                <a:latin typeface="Arial"/>
                <a:cs typeface="Arial"/>
              </a:rPr>
              <a:t>x</a:t>
            </a:r>
            <a:r>
              <a:rPr dirty="0" baseline="31746" sz="1050" spc="-127" i="1">
                <a:latin typeface="Arial"/>
                <a:cs typeface="Arial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40">
                <a:latin typeface="Tahoma"/>
                <a:cs typeface="Tahoma"/>
              </a:rPr>
              <a:t>ro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20">
                <a:latin typeface="Tahoma"/>
                <a:cs typeface="Tahoma"/>
              </a:rPr>
              <a:t>rie</a:t>
            </a:r>
            <a:r>
              <a:rPr dirty="0" sz="1000" spc="-30">
                <a:latin typeface="Tahoma"/>
                <a:cs typeface="Tahoma"/>
              </a:rPr>
              <a:t>t</a:t>
            </a:r>
            <a:r>
              <a:rPr dirty="0" sz="1000" spc="-540">
                <a:latin typeface="Tahoma"/>
                <a:cs typeface="Tahoma"/>
              </a:rPr>
              <a:t>`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log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10">
                <a:latin typeface="Tahoma"/>
                <a:cs typeface="Tahoma"/>
              </a:rPr>
              <a:t>ritmi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ha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850">
              <a:latin typeface="Times New Roman"/>
              <a:cs typeface="Times New Roman"/>
            </a:endParaRPr>
          </a:p>
          <a:p>
            <a:pPr marL="533400">
              <a:lnSpc>
                <a:spcPct val="100000"/>
              </a:lnSpc>
            </a:pPr>
            <a:r>
              <a:rPr dirty="0" sz="1000" spc="-25">
                <a:latin typeface="Tahoma"/>
                <a:cs typeface="Tahoma"/>
              </a:rPr>
              <a:t>2(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1)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lo</a:t>
            </a:r>
            <a:r>
              <a:rPr dirty="0" sz="1000" spc="-30">
                <a:latin typeface="Tahoma"/>
                <a:cs typeface="Tahoma"/>
              </a:rPr>
              <a:t>g</a:t>
            </a:r>
            <a:r>
              <a:rPr dirty="0" baseline="-19841" sz="1050" spc="-120">
                <a:latin typeface="Lucida Sans Unicode"/>
                <a:cs typeface="Lucida Sans Unicode"/>
              </a:rPr>
              <a:t>2</a:t>
            </a:r>
            <a:r>
              <a:rPr dirty="0" baseline="-19841" sz="1050" spc="-1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(3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Tahoma"/>
                <a:cs typeface="Tahoma"/>
              </a:rPr>
              <a:t>2)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lo</a:t>
            </a:r>
            <a:r>
              <a:rPr dirty="0" sz="1000" spc="-30">
                <a:latin typeface="Tahoma"/>
                <a:cs typeface="Tahoma"/>
              </a:rPr>
              <a:t>g</a:t>
            </a:r>
            <a:r>
              <a:rPr dirty="0" baseline="-19841" sz="1050" spc="-120">
                <a:latin typeface="Lucida Sans Unicode"/>
                <a:cs typeface="Lucida Sans Unicode"/>
              </a:rPr>
              <a:t>2</a:t>
            </a:r>
            <a:r>
              <a:rPr dirty="0" baseline="-19841" sz="1050" spc="-1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(3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Tahoma"/>
                <a:cs typeface="Tahoma"/>
              </a:rPr>
              <a:t>2)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lo</a:t>
            </a:r>
            <a:r>
              <a:rPr dirty="0" sz="1000" spc="-30">
                <a:latin typeface="Tahoma"/>
                <a:cs typeface="Tahoma"/>
              </a:rPr>
              <a:t>g</a:t>
            </a:r>
            <a:r>
              <a:rPr dirty="0" baseline="-19841" sz="1050" spc="-120">
                <a:latin typeface="Lucida Sans Unicode"/>
                <a:cs typeface="Lucida Sans Unicode"/>
              </a:rPr>
              <a:t>2</a:t>
            </a:r>
            <a:r>
              <a:rPr dirty="0" baseline="-19841" sz="1050" spc="-1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30" i="1">
                <a:latin typeface="Calibri"/>
                <a:cs typeface="Calibri"/>
              </a:rPr>
              <a:t> </a:t>
            </a:r>
            <a:r>
              <a:rPr dirty="0" sz="1000" spc="-30">
                <a:latin typeface="Tahoma"/>
                <a:cs typeface="Tahoma"/>
              </a:rPr>
              <a:t>lo</a:t>
            </a:r>
            <a:r>
              <a:rPr dirty="0" sz="1000" spc="-30">
                <a:latin typeface="Tahoma"/>
                <a:cs typeface="Tahoma"/>
              </a:rPr>
              <a:t>g</a:t>
            </a:r>
            <a:r>
              <a:rPr dirty="0" baseline="-19841" sz="1050" spc="-120">
                <a:latin typeface="Lucida Sans Unicode"/>
                <a:cs typeface="Lucida Sans Unicode"/>
              </a:rPr>
              <a:t>2</a:t>
            </a:r>
            <a:r>
              <a:rPr dirty="0" baseline="-19841" sz="1050" spc="-1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  <a:p>
            <a:pPr marL="476884" indent="1649095">
              <a:lnSpc>
                <a:spcPct val="100000"/>
              </a:lnSpc>
              <a:spcBef>
                <a:spcPts val="990"/>
              </a:spcBef>
            </a:pPr>
            <a:r>
              <a:rPr dirty="0" sz="1000" spc="290">
                <a:latin typeface="Lucida Sans Unicode"/>
                <a:cs typeface="Lucida Sans Unicode"/>
              </a:rPr>
              <a:t> </a:t>
            </a:r>
            <a:endParaRPr sz="10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L="476884">
              <a:lnSpc>
                <a:spcPct val="100000"/>
              </a:lnSpc>
              <a:spcBef>
                <a:spcPts val="635"/>
              </a:spcBef>
            </a:pPr>
            <a:r>
              <a:rPr dirty="0" sz="1000" spc="-50">
                <a:latin typeface="Tahoma"/>
                <a:cs typeface="Tahoma"/>
              </a:rPr>
              <a:t>5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30" i="1">
                <a:latin typeface="Calibri"/>
                <a:cs typeface="Calibri"/>
              </a:rPr>
              <a:t> </a:t>
            </a:r>
            <a:r>
              <a:rPr dirty="0" sz="1000" spc="-30">
                <a:latin typeface="Tahoma"/>
                <a:cs typeface="Tahoma"/>
              </a:rPr>
              <a:t>lo</a:t>
            </a:r>
            <a:r>
              <a:rPr dirty="0" sz="1000" spc="-30">
                <a:latin typeface="Tahoma"/>
                <a:cs typeface="Tahoma"/>
              </a:rPr>
              <a:t>g</a:t>
            </a:r>
            <a:r>
              <a:rPr dirty="0" baseline="-19841" sz="1050" spc="-120">
                <a:latin typeface="Lucida Sans Unicode"/>
                <a:cs typeface="Lucida Sans Unicode"/>
              </a:rPr>
              <a:t>2</a:t>
            </a:r>
            <a:r>
              <a:rPr dirty="0" baseline="-19841" sz="1050" spc="-1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lo</a:t>
            </a:r>
            <a:r>
              <a:rPr dirty="0" sz="1000" spc="-30">
                <a:latin typeface="Tahoma"/>
                <a:cs typeface="Tahoma"/>
              </a:rPr>
              <a:t>g</a:t>
            </a:r>
            <a:r>
              <a:rPr dirty="0" baseline="-19841" sz="1050" spc="-120">
                <a:latin typeface="Lucida Sans Unicode"/>
                <a:cs typeface="Lucida Sans Unicode"/>
              </a:rPr>
              <a:t>2</a:t>
            </a:r>
            <a:r>
              <a:rPr dirty="0" baseline="-19841" sz="1050" spc="-1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25" i="1">
                <a:latin typeface="Calibri"/>
                <a:cs typeface="Calibri"/>
              </a:rPr>
              <a:t>x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40"/>
              <a:t>Agnese</a:t>
            </a:r>
            <a:r>
              <a:rPr dirty="0" spc="15"/>
              <a:t> </a:t>
            </a:r>
            <a:r>
              <a:rPr dirty="0" spc="-10"/>
              <a:t>Di</a:t>
            </a:r>
            <a:r>
              <a:rPr dirty="0" spc="15"/>
              <a:t> </a:t>
            </a:r>
            <a:r>
              <a:rPr dirty="0" spc="-30"/>
              <a:t>Castro</a:t>
            </a:r>
          </a:p>
        </p:txBody>
      </p:sp>
      <p:sp>
        <p:nvSpPr>
          <p:cNvPr id="26" name="object 26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0"/>
              <a:t>Es</a:t>
            </a:r>
            <a:r>
              <a:rPr dirty="0" spc="-5"/>
              <a:t>p</a:t>
            </a:r>
            <a:r>
              <a:rPr dirty="0" spc="-40"/>
              <a:t>onenziale</a:t>
            </a:r>
            <a:r>
              <a:rPr dirty="0" spc="15"/>
              <a:t> </a:t>
            </a:r>
            <a:r>
              <a:rPr dirty="0" spc="50"/>
              <a:t>&amp;</a:t>
            </a:r>
            <a:r>
              <a:rPr dirty="0" spc="15"/>
              <a:t> </a:t>
            </a:r>
            <a:r>
              <a:rPr dirty="0" spc="-25"/>
              <a:t>Log</a:t>
            </a:r>
            <a:r>
              <a:rPr dirty="0" spc="-40"/>
              <a:t>a</a:t>
            </a:r>
            <a:r>
              <a:rPr dirty="0" spc="-25"/>
              <a:t>ritmo:</a:t>
            </a:r>
            <a:r>
              <a:rPr dirty="0" spc="75"/>
              <a:t> </a:t>
            </a:r>
            <a:r>
              <a:rPr dirty="0" spc="-45"/>
              <a:t>p</a:t>
            </a:r>
            <a:r>
              <a:rPr dirty="0" spc="-40"/>
              <a:t>a</a:t>
            </a:r>
            <a:r>
              <a:rPr dirty="0" spc="-25"/>
              <a:t>rte</a:t>
            </a:r>
            <a:r>
              <a:rPr dirty="0" spc="15"/>
              <a:t> </a:t>
            </a:r>
            <a:r>
              <a:rPr dirty="0" spc="-55"/>
              <a:t>4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3458971" y="3367563"/>
            <a:ext cx="5473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25">
                <a:solidFill>
                  <a:srgbClr val="7A0000"/>
                </a:solidFill>
                <a:latin typeface="Lucida Sans Unicode"/>
                <a:cs typeface="Lucida Sans Unicode"/>
              </a:rPr>
              <a:t>Unitelma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Sapienza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FFF"/>
                </a:solidFill>
                <a:latin typeface="Lucida Sans Unicode"/>
                <a:cs typeface="Lucida Sans Unicode"/>
              </a:rPr>
              <a:t>29/34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9718" y="24034"/>
            <a:ext cx="40449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svolti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13830" y="362274"/>
            <a:ext cx="528955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 b="1">
                <a:solidFill>
                  <a:srgbClr val="007F00"/>
                </a:solidFill>
                <a:latin typeface="Arial"/>
                <a:cs typeface="Arial"/>
              </a:rPr>
              <a:t>Esercizio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5729" y="451433"/>
            <a:ext cx="4456607" cy="1016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468835" y="911402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77330" y="962203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363652"/>
            <a:ext cx="50800" cy="5604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427153"/>
            <a:ext cx="50800" cy="49694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5729" y="533998"/>
            <a:ext cx="4457065" cy="441325"/>
          </a:xfrm>
          <a:custGeom>
            <a:avLst/>
            <a:gdLst/>
            <a:ahLst/>
            <a:cxnLst/>
            <a:rect l="l" t="t" r="r" b="b"/>
            <a:pathLst>
              <a:path w="4457065" h="441325">
                <a:moveTo>
                  <a:pt x="4456606" y="0"/>
                </a:moveTo>
                <a:lnTo>
                  <a:pt x="0" y="0"/>
                </a:lnTo>
                <a:lnTo>
                  <a:pt x="0" y="390104"/>
                </a:lnTo>
                <a:lnTo>
                  <a:pt x="16636" y="427618"/>
                </a:lnTo>
                <a:lnTo>
                  <a:pt x="4405806" y="440904"/>
                </a:lnTo>
                <a:lnTo>
                  <a:pt x="4420049" y="438859"/>
                </a:lnTo>
                <a:lnTo>
                  <a:pt x="4451170" y="412901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414453"/>
            <a:ext cx="0" cy="528955"/>
          </a:xfrm>
          <a:custGeom>
            <a:avLst/>
            <a:gdLst/>
            <a:ahLst/>
            <a:cxnLst/>
            <a:rect l="l" t="t" r="r" b="b"/>
            <a:pathLst>
              <a:path w="0" h="528955">
                <a:moveTo>
                  <a:pt x="0" y="528699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40175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38905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37635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357303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49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13830" y="552003"/>
            <a:ext cx="2679065" cy="6699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0">
                <a:latin typeface="Tahoma"/>
                <a:cs typeface="Tahoma"/>
              </a:rPr>
              <a:t>Risolvere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seguente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disequazione:</a:t>
            </a:r>
            <a:endParaRPr sz="1000">
              <a:latin typeface="Tahoma"/>
              <a:cs typeface="Tahoma"/>
            </a:endParaRPr>
          </a:p>
          <a:p>
            <a:pPr marL="1713864">
              <a:lnSpc>
                <a:spcPct val="100000"/>
              </a:lnSpc>
              <a:spcBef>
                <a:spcPts val="580"/>
              </a:spcBef>
            </a:pPr>
            <a:r>
              <a:rPr dirty="0" baseline="-22222" sz="1500" spc="-75">
                <a:solidFill>
                  <a:srgbClr val="0000FF"/>
                </a:solidFill>
                <a:latin typeface="Tahoma"/>
                <a:cs typeface="Tahoma"/>
              </a:rPr>
              <a:t>4</a:t>
            </a:r>
            <a:r>
              <a:rPr dirty="0" sz="700" spc="-15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sz="700" spc="-135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700" spc="-30">
                <a:solidFill>
                  <a:srgbClr val="0000FF"/>
                </a:solidFill>
                <a:latin typeface="Lucida Sans Unicode"/>
                <a:cs typeface="Lucida Sans Unicode"/>
              </a:rPr>
              <a:t>+1</a:t>
            </a:r>
            <a:r>
              <a:rPr dirty="0" sz="700" spc="50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baseline="-22222" sz="1500" spc="-547">
                <a:solidFill>
                  <a:srgbClr val="0000FF"/>
                </a:solidFill>
                <a:latin typeface="Lucida Sans Unicode"/>
                <a:cs typeface="Lucida Sans Unicode"/>
              </a:rPr>
              <a:t>·</a:t>
            </a:r>
            <a:r>
              <a:rPr dirty="0" baseline="-22222" sz="1500" spc="-142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baseline="-22222" sz="1500" spc="-75">
                <a:solidFill>
                  <a:srgbClr val="0000FF"/>
                </a:solidFill>
                <a:latin typeface="Tahoma"/>
                <a:cs typeface="Tahoma"/>
              </a:rPr>
              <a:t>6</a:t>
            </a:r>
            <a:r>
              <a:rPr dirty="0" sz="700" spc="-80">
                <a:solidFill>
                  <a:srgbClr val="0000FF"/>
                </a:solidFill>
                <a:latin typeface="Lucida Sans Unicode"/>
                <a:cs typeface="Lucida Sans Unicode"/>
              </a:rPr>
              <a:t>3</a:t>
            </a:r>
            <a:r>
              <a:rPr dirty="0" sz="700" spc="45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sz="700" spc="210" i="1">
                <a:solidFill>
                  <a:srgbClr val="0000FF"/>
                </a:solidFill>
                <a:latin typeface="Arial"/>
                <a:cs typeface="Arial"/>
              </a:rPr>
              <a:t>−</a:t>
            </a:r>
            <a:r>
              <a:rPr dirty="0" sz="700" spc="-80">
                <a:solidFill>
                  <a:srgbClr val="0000FF"/>
                </a:solidFill>
                <a:latin typeface="Lucida Sans Unicode"/>
                <a:cs typeface="Lucida Sans Unicode"/>
              </a:rPr>
              <a:t>2</a:t>
            </a:r>
            <a:r>
              <a:rPr dirty="0" sz="700" spc="105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baseline="-22222" sz="1500" spc="-75" i="1">
                <a:solidFill>
                  <a:srgbClr val="0000FF"/>
                </a:solidFill>
                <a:latin typeface="Verdana"/>
                <a:cs typeface="Verdana"/>
              </a:rPr>
              <a:t>&lt;</a:t>
            </a:r>
            <a:r>
              <a:rPr dirty="0" baseline="-22222" sz="1500" spc="-112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baseline="-22222" sz="1500" spc="-75">
                <a:solidFill>
                  <a:srgbClr val="0000FF"/>
                </a:solidFill>
                <a:latin typeface="Tahoma"/>
                <a:cs typeface="Tahoma"/>
              </a:rPr>
              <a:t>8</a:t>
            </a:r>
            <a:r>
              <a:rPr dirty="0" sz="700" spc="-15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sz="700" spc="-85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baseline="-22222" sz="1500" spc="-142" i="1">
                <a:latin typeface="Verdana"/>
                <a:cs typeface="Verdana"/>
              </a:rPr>
              <a:t>.</a:t>
            </a:r>
            <a:endParaRPr baseline="-22222" sz="15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195"/>
              </a:spcBef>
            </a:pP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40">
                <a:latin typeface="Tahoma"/>
                <a:cs typeface="Tahoma"/>
              </a:rPr>
              <a:t>ro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20">
                <a:latin typeface="Tahoma"/>
                <a:cs typeface="Tahoma"/>
              </a:rPr>
              <a:t>rie</a:t>
            </a:r>
            <a:r>
              <a:rPr dirty="0" sz="1000" spc="-30">
                <a:latin typeface="Tahoma"/>
                <a:cs typeface="Tahoma"/>
              </a:rPr>
              <a:t>t</a:t>
            </a:r>
            <a:r>
              <a:rPr dirty="0" sz="1000" spc="-540">
                <a:latin typeface="Tahoma"/>
                <a:cs typeface="Tahoma"/>
              </a:rPr>
              <a:t>`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degli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es</a:t>
            </a:r>
            <a:r>
              <a:rPr dirty="0" sz="1000" spc="-50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onenziali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ha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73239" y="1324136"/>
            <a:ext cx="2847340" cy="2146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1378585" algn="l"/>
              </a:tabLst>
            </a:pPr>
            <a:r>
              <a:rPr dirty="0" baseline="-22222" sz="1500" spc="-75">
                <a:latin typeface="Tahoma"/>
                <a:cs typeface="Tahoma"/>
              </a:rPr>
              <a:t>4</a:t>
            </a:r>
            <a:r>
              <a:rPr dirty="0" sz="700" spc="-15" i="1">
                <a:latin typeface="Arial"/>
                <a:cs typeface="Arial"/>
              </a:rPr>
              <a:t>x</a:t>
            </a:r>
            <a:r>
              <a:rPr dirty="0" sz="700" spc="-135" i="1">
                <a:latin typeface="Arial"/>
                <a:cs typeface="Arial"/>
              </a:rPr>
              <a:t> </a:t>
            </a:r>
            <a:r>
              <a:rPr dirty="0" sz="700" spc="-30">
                <a:latin typeface="Lucida Sans Unicode"/>
                <a:cs typeface="Lucida Sans Unicode"/>
              </a:rPr>
              <a:t>+1</a:t>
            </a:r>
            <a:r>
              <a:rPr dirty="0" sz="700" spc="50">
                <a:latin typeface="Lucida Sans Unicode"/>
                <a:cs typeface="Lucida Sans Unicode"/>
              </a:rPr>
              <a:t> </a:t>
            </a:r>
            <a:r>
              <a:rPr dirty="0" baseline="-22222" sz="1500" spc="-547">
                <a:latin typeface="Lucida Sans Unicode"/>
                <a:cs typeface="Lucida Sans Unicode"/>
              </a:rPr>
              <a:t>·</a:t>
            </a:r>
            <a:r>
              <a:rPr dirty="0" baseline="-22222" sz="1500" spc="-142">
                <a:latin typeface="Lucida Sans Unicode"/>
                <a:cs typeface="Lucida Sans Unicode"/>
              </a:rPr>
              <a:t> </a:t>
            </a:r>
            <a:r>
              <a:rPr dirty="0" baseline="-22222" sz="1500" spc="-75">
                <a:latin typeface="Tahoma"/>
                <a:cs typeface="Tahoma"/>
              </a:rPr>
              <a:t>6</a:t>
            </a:r>
            <a:r>
              <a:rPr dirty="0" sz="700" spc="-80">
                <a:latin typeface="Lucida Sans Unicode"/>
                <a:cs typeface="Lucida Sans Unicode"/>
              </a:rPr>
              <a:t>3</a:t>
            </a:r>
            <a:r>
              <a:rPr dirty="0" sz="700" spc="45" i="1">
                <a:latin typeface="Arial"/>
                <a:cs typeface="Arial"/>
              </a:rPr>
              <a:t>x</a:t>
            </a:r>
            <a:r>
              <a:rPr dirty="0" sz="700" spc="210" i="1">
                <a:latin typeface="Arial"/>
                <a:cs typeface="Arial"/>
              </a:rPr>
              <a:t>−</a:t>
            </a:r>
            <a:r>
              <a:rPr dirty="0" sz="700" spc="-80">
                <a:latin typeface="Lucida Sans Unicode"/>
                <a:cs typeface="Lucida Sans Unicode"/>
              </a:rPr>
              <a:t>2</a:t>
            </a:r>
            <a:r>
              <a:rPr dirty="0" sz="700" spc="105">
                <a:latin typeface="Lucida Sans Unicode"/>
                <a:cs typeface="Lucida Sans Unicode"/>
              </a:rPr>
              <a:t> </a:t>
            </a:r>
            <a:r>
              <a:rPr dirty="0" baseline="-22222" sz="1500" spc="-75" i="1">
                <a:latin typeface="Verdana"/>
                <a:cs typeface="Verdana"/>
              </a:rPr>
              <a:t>&lt;</a:t>
            </a:r>
            <a:r>
              <a:rPr dirty="0" baseline="-22222" sz="1500" spc="-112" i="1">
                <a:latin typeface="Verdana"/>
                <a:cs typeface="Verdana"/>
              </a:rPr>
              <a:t> </a:t>
            </a:r>
            <a:r>
              <a:rPr dirty="0" baseline="-22222" sz="1500" spc="-75">
                <a:latin typeface="Tahoma"/>
                <a:cs typeface="Tahoma"/>
              </a:rPr>
              <a:t>8</a:t>
            </a:r>
            <a:r>
              <a:rPr dirty="0" sz="700" spc="-15" i="1">
                <a:latin typeface="Arial"/>
                <a:cs typeface="Arial"/>
              </a:rPr>
              <a:t>x</a:t>
            </a:r>
            <a:r>
              <a:rPr dirty="0" sz="700" i="1">
                <a:latin typeface="Arial"/>
                <a:cs typeface="Arial"/>
              </a:rPr>
              <a:t>	</a:t>
            </a:r>
            <a:r>
              <a:rPr dirty="0" baseline="-22222" sz="1500" spc="-75">
                <a:latin typeface="Tahoma"/>
                <a:cs typeface="Tahoma"/>
              </a:rPr>
              <a:t>2</a:t>
            </a:r>
            <a:r>
              <a:rPr dirty="0" sz="700" spc="-10">
                <a:latin typeface="Lucida Sans Unicode"/>
                <a:cs typeface="Lucida Sans Unicode"/>
              </a:rPr>
              <a:t>2(</a:t>
            </a:r>
            <a:r>
              <a:rPr dirty="0" sz="700" spc="-15" i="1">
                <a:latin typeface="Arial"/>
                <a:cs typeface="Arial"/>
              </a:rPr>
              <a:t>x</a:t>
            </a:r>
            <a:r>
              <a:rPr dirty="0" sz="700" spc="-135" i="1">
                <a:latin typeface="Arial"/>
                <a:cs typeface="Arial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+1)</a:t>
            </a:r>
            <a:r>
              <a:rPr dirty="0" sz="700" spc="50">
                <a:latin typeface="Lucida Sans Unicode"/>
                <a:cs typeface="Lucida Sans Unicode"/>
              </a:rPr>
              <a:t> </a:t>
            </a:r>
            <a:r>
              <a:rPr dirty="0" baseline="-22222" sz="1500" spc="-547">
                <a:latin typeface="Lucida Sans Unicode"/>
                <a:cs typeface="Lucida Sans Unicode"/>
              </a:rPr>
              <a:t>·</a:t>
            </a:r>
            <a:r>
              <a:rPr dirty="0" baseline="-22222" sz="1500" spc="-142">
                <a:latin typeface="Lucida Sans Unicode"/>
                <a:cs typeface="Lucida Sans Unicode"/>
              </a:rPr>
              <a:t> </a:t>
            </a:r>
            <a:r>
              <a:rPr dirty="0" baseline="-22222" sz="1500" spc="-75">
                <a:latin typeface="Tahoma"/>
                <a:cs typeface="Tahoma"/>
              </a:rPr>
              <a:t>2</a:t>
            </a:r>
            <a:r>
              <a:rPr dirty="0" sz="700" spc="-80">
                <a:latin typeface="Lucida Sans Unicode"/>
                <a:cs typeface="Lucida Sans Unicode"/>
              </a:rPr>
              <a:t>3</a:t>
            </a:r>
            <a:r>
              <a:rPr dirty="0" sz="700" spc="45" i="1">
                <a:latin typeface="Arial"/>
                <a:cs typeface="Arial"/>
              </a:rPr>
              <a:t>x</a:t>
            </a:r>
            <a:r>
              <a:rPr dirty="0" sz="700" spc="210" i="1">
                <a:latin typeface="Arial"/>
                <a:cs typeface="Arial"/>
              </a:rPr>
              <a:t>−</a:t>
            </a:r>
            <a:r>
              <a:rPr dirty="0" sz="700" spc="-80">
                <a:latin typeface="Lucida Sans Unicode"/>
                <a:cs typeface="Lucida Sans Unicode"/>
              </a:rPr>
              <a:t>2</a:t>
            </a:r>
            <a:r>
              <a:rPr dirty="0" sz="700" spc="50">
                <a:latin typeface="Lucida Sans Unicode"/>
                <a:cs typeface="Lucida Sans Unicode"/>
              </a:rPr>
              <a:t> </a:t>
            </a:r>
            <a:r>
              <a:rPr dirty="0" baseline="-22222" sz="1500" spc="-547">
                <a:latin typeface="Lucida Sans Unicode"/>
                <a:cs typeface="Lucida Sans Unicode"/>
              </a:rPr>
              <a:t>·</a:t>
            </a:r>
            <a:r>
              <a:rPr dirty="0" baseline="-22222" sz="1500" spc="-142">
                <a:latin typeface="Lucida Sans Unicode"/>
                <a:cs typeface="Lucida Sans Unicode"/>
              </a:rPr>
              <a:t> </a:t>
            </a:r>
            <a:r>
              <a:rPr dirty="0" baseline="-22222" sz="1500" spc="-75">
                <a:latin typeface="Tahoma"/>
                <a:cs typeface="Tahoma"/>
              </a:rPr>
              <a:t>3</a:t>
            </a:r>
            <a:r>
              <a:rPr dirty="0" sz="700" spc="-80">
                <a:latin typeface="Lucida Sans Unicode"/>
                <a:cs typeface="Lucida Sans Unicode"/>
              </a:rPr>
              <a:t>3</a:t>
            </a:r>
            <a:r>
              <a:rPr dirty="0" sz="700" spc="45" i="1">
                <a:latin typeface="Arial"/>
                <a:cs typeface="Arial"/>
              </a:rPr>
              <a:t>x</a:t>
            </a:r>
            <a:r>
              <a:rPr dirty="0" sz="700" spc="210" i="1">
                <a:latin typeface="Arial"/>
                <a:cs typeface="Arial"/>
              </a:rPr>
              <a:t>−</a:t>
            </a:r>
            <a:r>
              <a:rPr dirty="0" sz="700" spc="-80">
                <a:latin typeface="Lucida Sans Unicode"/>
                <a:cs typeface="Lucida Sans Unicode"/>
              </a:rPr>
              <a:t>2</a:t>
            </a:r>
            <a:r>
              <a:rPr dirty="0" sz="700" spc="105">
                <a:latin typeface="Lucida Sans Unicode"/>
                <a:cs typeface="Lucida Sans Unicode"/>
              </a:rPr>
              <a:t> </a:t>
            </a:r>
            <a:r>
              <a:rPr dirty="0" baseline="-22222" sz="1500" spc="-75" i="1">
                <a:latin typeface="Verdana"/>
                <a:cs typeface="Verdana"/>
              </a:rPr>
              <a:t>&lt;</a:t>
            </a:r>
            <a:r>
              <a:rPr dirty="0" baseline="-22222" sz="1500" spc="-112" i="1">
                <a:latin typeface="Verdana"/>
                <a:cs typeface="Verdana"/>
              </a:rPr>
              <a:t> </a:t>
            </a:r>
            <a:r>
              <a:rPr dirty="0" baseline="-22222" sz="1500" spc="-75">
                <a:latin typeface="Tahoma"/>
                <a:cs typeface="Tahoma"/>
              </a:rPr>
              <a:t>2</a:t>
            </a:r>
            <a:r>
              <a:rPr dirty="0" sz="700" spc="-80">
                <a:latin typeface="Lucida Sans Unicode"/>
                <a:cs typeface="Lucida Sans Unicode"/>
              </a:rPr>
              <a:t>3</a:t>
            </a:r>
            <a:r>
              <a:rPr dirty="0" sz="700" spc="-15" i="1">
                <a:latin typeface="Arial"/>
                <a:cs typeface="Arial"/>
              </a:rPr>
              <a:t>x</a:t>
            </a:r>
            <a:endParaRPr sz="7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951583" y="1386533"/>
            <a:ext cx="1524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20">
                <a:latin typeface="Lucida Sans Unicode"/>
                <a:cs typeface="Lucida Sans Unicode"/>
              </a:rPr>
              <a:t>⇔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56006" y="1602494"/>
            <a:ext cx="3775710" cy="9988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681990">
              <a:lnSpc>
                <a:spcPct val="100000"/>
              </a:lnSpc>
              <a:tabLst>
                <a:tab pos="970280" algn="l"/>
              </a:tabLst>
            </a:pP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 spc="-220">
                <a:latin typeface="Lucida Sans Unicode"/>
                <a:cs typeface="Lucida Sans Unicode"/>
              </a:rPr>
              <a:t>	</a:t>
            </a:r>
            <a:r>
              <a:rPr dirty="0" sz="1000" spc="-30">
                <a:latin typeface="Tahoma"/>
                <a:cs typeface="Tahoma"/>
              </a:rPr>
              <a:t>lo</a:t>
            </a:r>
            <a:r>
              <a:rPr dirty="0" sz="1000" spc="-30">
                <a:latin typeface="Tahoma"/>
                <a:cs typeface="Tahoma"/>
              </a:rPr>
              <a:t>g</a:t>
            </a:r>
            <a:r>
              <a:rPr dirty="0" baseline="-19841" sz="1050" spc="-44">
                <a:latin typeface="Lucida Sans Unicode"/>
                <a:cs typeface="Lucida Sans Unicode"/>
              </a:rPr>
              <a:t>2</a:t>
            </a:r>
            <a:r>
              <a:rPr dirty="0" sz="1000" spc="-25">
                <a:latin typeface="Tahoma"/>
                <a:cs typeface="Tahoma"/>
              </a:rPr>
              <a:t>(2</a:t>
            </a:r>
            <a:r>
              <a:rPr dirty="0" baseline="31746" sz="1050" spc="-15">
                <a:latin typeface="Lucida Sans Unicode"/>
                <a:cs typeface="Lucida Sans Unicode"/>
              </a:rPr>
              <a:t>2(</a:t>
            </a:r>
            <a:r>
              <a:rPr dirty="0" baseline="31746" sz="1050" spc="-22" i="1">
                <a:latin typeface="Arial"/>
                <a:cs typeface="Arial"/>
              </a:rPr>
              <a:t>x</a:t>
            </a:r>
            <a:r>
              <a:rPr dirty="0" baseline="31746" sz="1050" spc="-202" i="1">
                <a:latin typeface="Arial"/>
                <a:cs typeface="Arial"/>
              </a:rPr>
              <a:t> </a:t>
            </a:r>
            <a:r>
              <a:rPr dirty="0" baseline="31746" sz="1050">
                <a:latin typeface="Lucida Sans Unicode"/>
                <a:cs typeface="Lucida Sans Unicode"/>
              </a:rPr>
              <a:t>+1)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-365">
                <a:latin typeface="Lucida Sans Unicode"/>
                <a:cs typeface="Lucida Sans Unicode"/>
              </a:rPr>
              <a:t>·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baseline="31746" sz="1050" spc="-120">
                <a:latin typeface="Lucida Sans Unicode"/>
                <a:cs typeface="Lucida Sans Unicode"/>
              </a:rPr>
              <a:t>3</a:t>
            </a:r>
            <a:r>
              <a:rPr dirty="0" baseline="31746" sz="1050" spc="67" i="1">
                <a:latin typeface="Arial"/>
                <a:cs typeface="Arial"/>
              </a:rPr>
              <a:t>x</a:t>
            </a:r>
            <a:r>
              <a:rPr dirty="0" baseline="31746" sz="1050" spc="315" i="1">
                <a:latin typeface="Arial"/>
                <a:cs typeface="Arial"/>
              </a:rPr>
              <a:t>−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-365">
                <a:latin typeface="Lucida Sans Unicode"/>
                <a:cs typeface="Lucida Sans Unicode"/>
              </a:rPr>
              <a:t>·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baseline="31746" sz="1050" spc="-120">
                <a:latin typeface="Lucida Sans Unicode"/>
                <a:cs typeface="Lucida Sans Unicode"/>
              </a:rPr>
              <a:t>3</a:t>
            </a:r>
            <a:r>
              <a:rPr dirty="0" baseline="31746" sz="1050" spc="67" i="1">
                <a:latin typeface="Arial"/>
                <a:cs typeface="Arial"/>
              </a:rPr>
              <a:t>x</a:t>
            </a:r>
            <a:r>
              <a:rPr dirty="0" baseline="31746" sz="1050" spc="315" i="1">
                <a:latin typeface="Arial"/>
                <a:cs typeface="Arial"/>
              </a:rPr>
              <a:t>−</a:t>
            </a:r>
            <a:r>
              <a:rPr dirty="0" baseline="31746" sz="1050" spc="-44">
                <a:latin typeface="Lucida Sans Unicode"/>
                <a:cs typeface="Lucida Sans Unicode"/>
              </a:rPr>
              <a:t>2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30">
                <a:latin typeface="Tahoma"/>
                <a:cs typeface="Tahoma"/>
              </a:rPr>
              <a:t>lo</a:t>
            </a:r>
            <a:r>
              <a:rPr dirty="0" sz="1000" spc="-30">
                <a:latin typeface="Tahoma"/>
                <a:cs typeface="Tahoma"/>
              </a:rPr>
              <a:t>g</a:t>
            </a:r>
            <a:r>
              <a:rPr dirty="0" baseline="-19841" sz="1050" spc="-44">
                <a:latin typeface="Lucida Sans Unicode"/>
                <a:cs typeface="Lucida Sans Unicode"/>
              </a:rPr>
              <a:t>2</a:t>
            </a:r>
            <a:r>
              <a:rPr dirty="0" sz="1000" spc="-25">
                <a:latin typeface="Tahoma"/>
                <a:cs typeface="Tahoma"/>
              </a:rPr>
              <a:t>(2</a:t>
            </a:r>
            <a:r>
              <a:rPr dirty="0" baseline="31746" sz="1050" spc="-120">
                <a:latin typeface="Lucida Sans Unicode"/>
                <a:cs typeface="Lucida Sans Unicode"/>
              </a:rPr>
              <a:t>3</a:t>
            </a:r>
            <a:r>
              <a:rPr dirty="0" baseline="31746" sz="1050" spc="-22" i="1">
                <a:latin typeface="Arial"/>
                <a:cs typeface="Arial"/>
              </a:rPr>
              <a:t>x</a:t>
            </a:r>
            <a:r>
              <a:rPr dirty="0" baseline="31746" sz="1050" spc="-127" i="1">
                <a:latin typeface="Arial"/>
                <a:cs typeface="Arial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40">
                <a:latin typeface="Tahoma"/>
                <a:cs typeface="Tahoma"/>
              </a:rPr>
              <a:t>ro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20">
                <a:latin typeface="Tahoma"/>
                <a:cs typeface="Tahoma"/>
              </a:rPr>
              <a:t>rie</a:t>
            </a:r>
            <a:r>
              <a:rPr dirty="0" sz="1000" spc="-30">
                <a:latin typeface="Tahoma"/>
                <a:cs typeface="Tahoma"/>
              </a:rPr>
              <a:t>t</a:t>
            </a:r>
            <a:r>
              <a:rPr dirty="0" sz="1000" spc="-540">
                <a:latin typeface="Tahoma"/>
                <a:cs typeface="Tahoma"/>
              </a:rPr>
              <a:t>`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log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10">
                <a:latin typeface="Tahoma"/>
                <a:cs typeface="Tahoma"/>
              </a:rPr>
              <a:t>ritmi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ha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850">
              <a:latin typeface="Times New Roman"/>
              <a:cs typeface="Times New Roman"/>
            </a:endParaRPr>
          </a:p>
          <a:p>
            <a:pPr algn="ctr" marL="520700">
              <a:lnSpc>
                <a:spcPct val="100000"/>
              </a:lnSpc>
            </a:pPr>
            <a:r>
              <a:rPr dirty="0" sz="1000" spc="-25">
                <a:latin typeface="Tahoma"/>
                <a:cs typeface="Tahoma"/>
              </a:rPr>
              <a:t>2(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1)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lo</a:t>
            </a:r>
            <a:r>
              <a:rPr dirty="0" sz="1000" spc="-30">
                <a:latin typeface="Tahoma"/>
                <a:cs typeface="Tahoma"/>
              </a:rPr>
              <a:t>g</a:t>
            </a:r>
            <a:r>
              <a:rPr dirty="0" baseline="-19841" sz="1050" spc="-120">
                <a:latin typeface="Lucida Sans Unicode"/>
                <a:cs typeface="Lucida Sans Unicode"/>
              </a:rPr>
              <a:t>2</a:t>
            </a:r>
            <a:r>
              <a:rPr dirty="0" baseline="-19841" sz="1050" spc="-1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(3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Tahoma"/>
                <a:cs typeface="Tahoma"/>
              </a:rPr>
              <a:t>2)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lo</a:t>
            </a:r>
            <a:r>
              <a:rPr dirty="0" sz="1000" spc="-30">
                <a:latin typeface="Tahoma"/>
                <a:cs typeface="Tahoma"/>
              </a:rPr>
              <a:t>g</a:t>
            </a:r>
            <a:r>
              <a:rPr dirty="0" baseline="-19841" sz="1050" spc="-120">
                <a:latin typeface="Lucida Sans Unicode"/>
                <a:cs typeface="Lucida Sans Unicode"/>
              </a:rPr>
              <a:t>2</a:t>
            </a:r>
            <a:r>
              <a:rPr dirty="0" baseline="-19841" sz="1050" spc="-1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(3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Tahoma"/>
                <a:cs typeface="Tahoma"/>
              </a:rPr>
              <a:t>2)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lo</a:t>
            </a:r>
            <a:r>
              <a:rPr dirty="0" sz="1000" spc="-30">
                <a:latin typeface="Tahoma"/>
                <a:cs typeface="Tahoma"/>
              </a:rPr>
              <a:t>g</a:t>
            </a:r>
            <a:r>
              <a:rPr dirty="0" baseline="-19841" sz="1050" spc="-120">
                <a:latin typeface="Lucida Sans Unicode"/>
                <a:cs typeface="Lucida Sans Unicode"/>
              </a:rPr>
              <a:t>2</a:t>
            </a:r>
            <a:r>
              <a:rPr dirty="0" baseline="-19841" sz="1050" spc="-1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30" i="1">
                <a:latin typeface="Calibri"/>
                <a:cs typeface="Calibri"/>
              </a:rPr>
              <a:t> </a:t>
            </a:r>
            <a:r>
              <a:rPr dirty="0" sz="1000" spc="-30">
                <a:latin typeface="Tahoma"/>
                <a:cs typeface="Tahoma"/>
              </a:rPr>
              <a:t>lo</a:t>
            </a:r>
            <a:r>
              <a:rPr dirty="0" sz="1000" spc="-30">
                <a:latin typeface="Tahoma"/>
                <a:cs typeface="Tahoma"/>
              </a:rPr>
              <a:t>g</a:t>
            </a:r>
            <a:r>
              <a:rPr dirty="0" baseline="-19841" sz="1050" spc="-120">
                <a:latin typeface="Lucida Sans Unicode"/>
                <a:cs typeface="Lucida Sans Unicode"/>
              </a:rPr>
              <a:t>2</a:t>
            </a:r>
            <a:r>
              <a:rPr dirty="0" baseline="-19841" sz="1050" spc="-1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  <a:p>
            <a:pPr algn="ctr" marL="555625">
              <a:lnSpc>
                <a:spcPct val="100000"/>
              </a:lnSpc>
              <a:spcBef>
                <a:spcPts val="990"/>
              </a:spcBef>
            </a:pPr>
            <a:r>
              <a:rPr dirty="0" sz="1000" spc="290">
                <a:latin typeface="Lucida Sans Unicode"/>
                <a:cs typeface="Lucida Sans Unicode"/>
              </a:rPr>
              <a:t> 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20547" y="2790264"/>
            <a:ext cx="1589405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5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30" i="1">
                <a:latin typeface="Calibri"/>
                <a:cs typeface="Calibri"/>
              </a:rPr>
              <a:t> </a:t>
            </a:r>
            <a:r>
              <a:rPr dirty="0" sz="1000" spc="-30">
                <a:latin typeface="Tahoma"/>
                <a:cs typeface="Tahoma"/>
              </a:rPr>
              <a:t>lo</a:t>
            </a:r>
            <a:r>
              <a:rPr dirty="0" sz="1000" spc="-30">
                <a:latin typeface="Tahoma"/>
                <a:cs typeface="Tahoma"/>
              </a:rPr>
              <a:t>g</a:t>
            </a:r>
            <a:r>
              <a:rPr dirty="0" baseline="-19841" sz="1050" spc="-120">
                <a:latin typeface="Lucida Sans Unicode"/>
                <a:cs typeface="Lucida Sans Unicode"/>
              </a:rPr>
              <a:t>2</a:t>
            </a:r>
            <a:r>
              <a:rPr dirty="0" baseline="-19841" sz="1050" spc="-1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lo</a:t>
            </a:r>
            <a:r>
              <a:rPr dirty="0" sz="1000" spc="-30">
                <a:latin typeface="Tahoma"/>
                <a:cs typeface="Tahoma"/>
              </a:rPr>
              <a:t>g</a:t>
            </a:r>
            <a:r>
              <a:rPr dirty="0" baseline="-19841" sz="1050" spc="-120">
                <a:latin typeface="Lucida Sans Unicode"/>
                <a:cs typeface="Lucida Sans Unicode"/>
              </a:rPr>
              <a:t>2</a:t>
            </a:r>
            <a:r>
              <a:rPr dirty="0" baseline="-19841" sz="1050" spc="-1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25" i="1">
                <a:latin typeface="Calibri"/>
                <a:cs typeface="Calibri"/>
              </a:rPr>
              <a:t>x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357729" y="2790264"/>
            <a:ext cx="1630045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00355" algn="l"/>
              </a:tabLst>
            </a:pP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 spc="-220">
                <a:latin typeface="Lucida Sans Unicode"/>
                <a:cs typeface="Lucida Sans Unicode"/>
              </a:rPr>
              <a:t>	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sz="1000" spc="-25">
                <a:latin typeface="Tahoma"/>
                <a:cs typeface="Tahoma"/>
              </a:rPr>
              <a:t>(2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lo</a:t>
            </a:r>
            <a:r>
              <a:rPr dirty="0" sz="1000" spc="-30">
                <a:latin typeface="Tahoma"/>
                <a:cs typeface="Tahoma"/>
              </a:rPr>
              <a:t>g</a:t>
            </a:r>
            <a:r>
              <a:rPr dirty="0" baseline="-19841" sz="1050" spc="-120">
                <a:latin typeface="Lucida Sans Unicode"/>
                <a:cs typeface="Lucida Sans Unicode"/>
              </a:rPr>
              <a:t>2</a:t>
            </a:r>
            <a:r>
              <a:rPr dirty="0" baseline="-19841" sz="1050" spc="-1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Tahoma"/>
                <a:cs typeface="Tahoma"/>
              </a:rPr>
              <a:t>3)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lo</a:t>
            </a:r>
            <a:r>
              <a:rPr dirty="0" sz="1000" spc="-30">
                <a:latin typeface="Tahoma"/>
                <a:cs typeface="Tahoma"/>
              </a:rPr>
              <a:t>g</a:t>
            </a:r>
            <a:r>
              <a:rPr dirty="0" baseline="-19841" sz="1050" spc="-120">
                <a:latin typeface="Lucida Sans Unicode"/>
                <a:cs typeface="Lucida Sans Unicode"/>
              </a:rPr>
              <a:t>2</a:t>
            </a:r>
            <a:r>
              <a:rPr dirty="0" baseline="-19841" sz="1050" spc="-1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40"/>
              <a:t>Agnese</a:t>
            </a:r>
            <a:r>
              <a:rPr dirty="0" spc="15"/>
              <a:t> </a:t>
            </a:r>
            <a:r>
              <a:rPr dirty="0" spc="-10"/>
              <a:t>Di</a:t>
            </a:r>
            <a:r>
              <a:rPr dirty="0" spc="15"/>
              <a:t> </a:t>
            </a:r>
            <a:r>
              <a:rPr dirty="0" spc="-30"/>
              <a:t>Castro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0"/>
              <a:t>Es</a:t>
            </a:r>
            <a:r>
              <a:rPr dirty="0" spc="-5"/>
              <a:t>p</a:t>
            </a:r>
            <a:r>
              <a:rPr dirty="0" spc="-40"/>
              <a:t>onenziale</a:t>
            </a:r>
            <a:r>
              <a:rPr dirty="0" spc="15"/>
              <a:t> </a:t>
            </a:r>
            <a:r>
              <a:rPr dirty="0" spc="50"/>
              <a:t>&amp;</a:t>
            </a:r>
            <a:r>
              <a:rPr dirty="0" spc="15"/>
              <a:t> </a:t>
            </a:r>
            <a:r>
              <a:rPr dirty="0" spc="-25"/>
              <a:t>Log</a:t>
            </a:r>
            <a:r>
              <a:rPr dirty="0" spc="-40"/>
              <a:t>a</a:t>
            </a:r>
            <a:r>
              <a:rPr dirty="0" spc="-25"/>
              <a:t>ritmo:</a:t>
            </a:r>
            <a:r>
              <a:rPr dirty="0" spc="75"/>
              <a:t> </a:t>
            </a:r>
            <a:r>
              <a:rPr dirty="0" spc="-45"/>
              <a:t>p</a:t>
            </a:r>
            <a:r>
              <a:rPr dirty="0" spc="-40"/>
              <a:t>a</a:t>
            </a:r>
            <a:r>
              <a:rPr dirty="0" spc="-25"/>
              <a:t>rte</a:t>
            </a:r>
            <a:r>
              <a:rPr dirty="0" spc="15"/>
              <a:t> </a:t>
            </a:r>
            <a:r>
              <a:rPr dirty="0" spc="-55"/>
              <a:t>4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3458971" y="3367563"/>
            <a:ext cx="5473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25">
                <a:solidFill>
                  <a:srgbClr val="7A0000"/>
                </a:solidFill>
                <a:latin typeface="Lucida Sans Unicode"/>
                <a:cs typeface="Lucida Sans Unicode"/>
              </a:rPr>
              <a:t>Unitelma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Sapienza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FFF"/>
                </a:solidFill>
                <a:latin typeface="Lucida Sans Unicode"/>
                <a:cs typeface="Lucida Sans Unicode"/>
              </a:rPr>
              <a:t>29/34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9718" y="24034"/>
            <a:ext cx="40449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svolti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13830" y="362274"/>
            <a:ext cx="528955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 b="1">
                <a:solidFill>
                  <a:srgbClr val="007F00"/>
                </a:solidFill>
                <a:latin typeface="Arial"/>
                <a:cs typeface="Arial"/>
              </a:rPr>
              <a:t>Esercizio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5729" y="451433"/>
            <a:ext cx="4456607" cy="1016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468835" y="911402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77330" y="962203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363652"/>
            <a:ext cx="50800" cy="5604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427153"/>
            <a:ext cx="50800" cy="49694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5729" y="533998"/>
            <a:ext cx="4457065" cy="441325"/>
          </a:xfrm>
          <a:custGeom>
            <a:avLst/>
            <a:gdLst/>
            <a:ahLst/>
            <a:cxnLst/>
            <a:rect l="l" t="t" r="r" b="b"/>
            <a:pathLst>
              <a:path w="4457065" h="441325">
                <a:moveTo>
                  <a:pt x="4456606" y="0"/>
                </a:moveTo>
                <a:lnTo>
                  <a:pt x="0" y="0"/>
                </a:lnTo>
                <a:lnTo>
                  <a:pt x="0" y="390104"/>
                </a:lnTo>
                <a:lnTo>
                  <a:pt x="16636" y="427618"/>
                </a:lnTo>
                <a:lnTo>
                  <a:pt x="4405806" y="440904"/>
                </a:lnTo>
                <a:lnTo>
                  <a:pt x="4420049" y="438859"/>
                </a:lnTo>
                <a:lnTo>
                  <a:pt x="4451170" y="412901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414453"/>
            <a:ext cx="0" cy="528955"/>
          </a:xfrm>
          <a:custGeom>
            <a:avLst/>
            <a:gdLst/>
            <a:ahLst/>
            <a:cxnLst/>
            <a:rect l="l" t="t" r="r" b="b"/>
            <a:pathLst>
              <a:path w="0" h="528955">
                <a:moveTo>
                  <a:pt x="0" y="528699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40175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38905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37635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357303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49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13830" y="552003"/>
            <a:ext cx="2679065" cy="6699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0">
                <a:latin typeface="Tahoma"/>
                <a:cs typeface="Tahoma"/>
              </a:rPr>
              <a:t>Risolvere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seguente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disequazione:</a:t>
            </a:r>
            <a:endParaRPr sz="1000">
              <a:latin typeface="Tahoma"/>
              <a:cs typeface="Tahoma"/>
            </a:endParaRPr>
          </a:p>
          <a:p>
            <a:pPr marL="1713864">
              <a:lnSpc>
                <a:spcPct val="100000"/>
              </a:lnSpc>
              <a:spcBef>
                <a:spcPts val="580"/>
              </a:spcBef>
            </a:pPr>
            <a:r>
              <a:rPr dirty="0" baseline="-22222" sz="1500" spc="-75">
                <a:solidFill>
                  <a:srgbClr val="0000FF"/>
                </a:solidFill>
                <a:latin typeface="Tahoma"/>
                <a:cs typeface="Tahoma"/>
              </a:rPr>
              <a:t>4</a:t>
            </a:r>
            <a:r>
              <a:rPr dirty="0" sz="700" spc="-15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sz="700" spc="-135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700" spc="-30">
                <a:solidFill>
                  <a:srgbClr val="0000FF"/>
                </a:solidFill>
                <a:latin typeface="Lucida Sans Unicode"/>
                <a:cs typeface="Lucida Sans Unicode"/>
              </a:rPr>
              <a:t>+1</a:t>
            </a:r>
            <a:r>
              <a:rPr dirty="0" sz="700" spc="50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baseline="-22222" sz="1500" spc="-547">
                <a:solidFill>
                  <a:srgbClr val="0000FF"/>
                </a:solidFill>
                <a:latin typeface="Lucida Sans Unicode"/>
                <a:cs typeface="Lucida Sans Unicode"/>
              </a:rPr>
              <a:t>·</a:t>
            </a:r>
            <a:r>
              <a:rPr dirty="0" baseline="-22222" sz="1500" spc="-142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baseline="-22222" sz="1500" spc="-75">
                <a:solidFill>
                  <a:srgbClr val="0000FF"/>
                </a:solidFill>
                <a:latin typeface="Tahoma"/>
                <a:cs typeface="Tahoma"/>
              </a:rPr>
              <a:t>6</a:t>
            </a:r>
            <a:r>
              <a:rPr dirty="0" sz="700" spc="-80">
                <a:solidFill>
                  <a:srgbClr val="0000FF"/>
                </a:solidFill>
                <a:latin typeface="Lucida Sans Unicode"/>
                <a:cs typeface="Lucida Sans Unicode"/>
              </a:rPr>
              <a:t>3</a:t>
            </a:r>
            <a:r>
              <a:rPr dirty="0" sz="700" spc="45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sz="700" spc="210" i="1">
                <a:solidFill>
                  <a:srgbClr val="0000FF"/>
                </a:solidFill>
                <a:latin typeface="Arial"/>
                <a:cs typeface="Arial"/>
              </a:rPr>
              <a:t>−</a:t>
            </a:r>
            <a:r>
              <a:rPr dirty="0" sz="700" spc="-80">
                <a:solidFill>
                  <a:srgbClr val="0000FF"/>
                </a:solidFill>
                <a:latin typeface="Lucida Sans Unicode"/>
                <a:cs typeface="Lucida Sans Unicode"/>
              </a:rPr>
              <a:t>2</a:t>
            </a:r>
            <a:r>
              <a:rPr dirty="0" sz="700" spc="105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baseline="-22222" sz="1500" spc="-75" i="1">
                <a:solidFill>
                  <a:srgbClr val="0000FF"/>
                </a:solidFill>
                <a:latin typeface="Verdana"/>
                <a:cs typeface="Verdana"/>
              </a:rPr>
              <a:t>&lt;</a:t>
            </a:r>
            <a:r>
              <a:rPr dirty="0" baseline="-22222" sz="1500" spc="-112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baseline="-22222" sz="1500" spc="-75">
                <a:solidFill>
                  <a:srgbClr val="0000FF"/>
                </a:solidFill>
                <a:latin typeface="Tahoma"/>
                <a:cs typeface="Tahoma"/>
              </a:rPr>
              <a:t>8</a:t>
            </a:r>
            <a:r>
              <a:rPr dirty="0" sz="700" spc="-15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sz="700" spc="-85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baseline="-22222" sz="1500" spc="-142" i="1">
                <a:latin typeface="Verdana"/>
                <a:cs typeface="Verdana"/>
              </a:rPr>
              <a:t>.</a:t>
            </a:r>
            <a:endParaRPr baseline="-22222" sz="15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195"/>
              </a:spcBef>
            </a:pP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40">
                <a:latin typeface="Tahoma"/>
                <a:cs typeface="Tahoma"/>
              </a:rPr>
              <a:t>ro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20">
                <a:latin typeface="Tahoma"/>
                <a:cs typeface="Tahoma"/>
              </a:rPr>
              <a:t>rie</a:t>
            </a:r>
            <a:r>
              <a:rPr dirty="0" sz="1000" spc="-30">
                <a:latin typeface="Tahoma"/>
                <a:cs typeface="Tahoma"/>
              </a:rPr>
              <a:t>t</a:t>
            </a:r>
            <a:r>
              <a:rPr dirty="0" sz="1000" spc="-540">
                <a:latin typeface="Tahoma"/>
                <a:cs typeface="Tahoma"/>
              </a:rPr>
              <a:t>`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degli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es</a:t>
            </a:r>
            <a:r>
              <a:rPr dirty="0" sz="1000" spc="-50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onenziali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ha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73239" y="1324136"/>
            <a:ext cx="2847340" cy="2146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1378585" algn="l"/>
              </a:tabLst>
            </a:pPr>
            <a:r>
              <a:rPr dirty="0" baseline="-22222" sz="1500" spc="-75">
                <a:latin typeface="Tahoma"/>
                <a:cs typeface="Tahoma"/>
              </a:rPr>
              <a:t>4</a:t>
            </a:r>
            <a:r>
              <a:rPr dirty="0" sz="700" spc="-15" i="1">
                <a:latin typeface="Arial"/>
                <a:cs typeface="Arial"/>
              </a:rPr>
              <a:t>x</a:t>
            </a:r>
            <a:r>
              <a:rPr dirty="0" sz="700" spc="-135" i="1">
                <a:latin typeface="Arial"/>
                <a:cs typeface="Arial"/>
              </a:rPr>
              <a:t> </a:t>
            </a:r>
            <a:r>
              <a:rPr dirty="0" sz="700" spc="-30">
                <a:latin typeface="Lucida Sans Unicode"/>
                <a:cs typeface="Lucida Sans Unicode"/>
              </a:rPr>
              <a:t>+1</a:t>
            </a:r>
            <a:r>
              <a:rPr dirty="0" sz="700" spc="50">
                <a:latin typeface="Lucida Sans Unicode"/>
                <a:cs typeface="Lucida Sans Unicode"/>
              </a:rPr>
              <a:t> </a:t>
            </a:r>
            <a:r>
              <a:rPr dirty="0" baseline="-22222" sz="1500" spc="-547">
                <a:latin typeface="Lucida Sans Unicode"/>
                <a:cs typeface="Lucida Sans Unicode"/>
              </a:rPr>
              <a:t>·</a:t>
            </a:r>
            <a:r>
              <a:rPr dirty="0" baseline="-22222" sz="1500" spc="-142">
                <a:latin typeface="Lucida Sans Unicode"/>
                <a:cs typeface="Lucida Sans Unicode"/>
              </a:rPr>
              <a:t> </a:t>
            </a:r>
            <a:r>
              <a:rPr dirty="0" baseline="-22222" sz="1500" spc="-75">
                <a:latin typeface="Tahoma"/>
                <a:cs typeface="Tahoma"/>
              </a:rPr>
              <a:t>6</a:t>
            </a:r>
            <a:r>
              <a:rPr dirty="0" sz="700" spc="-80">
                <a:latin typeface="Lucida Sans Unicode"/>
                <a:cs typeface="Lucida Sans Unicode"/>
              </a:rPr>
              <a:t>3</a:t>
            </a:r>
            <a:r>
              <a:rPr dirty="0" sz="700" spc="45" i="1">
                <a:latin typeface="Arial"/>
                <a:cs typeface="Arial"/>
              </a:rPr>
              <a:t>x</a:t>
            </a:r>
            <a:r>
              <a:rPr dirty="0" sz="700" spc="210" i="1">
                <a:latin typeface="Arial"/>
                <a:cs typeface="Arial"/>
              </a:rPr>
              <a:t>−</a:t>
            </a:r>
            <a:r>
              <a:rPr dirty="0" sz="700" spc="-80">
                <a:latin typeface="Lucida Sans Unicode"/>
                <a:cs typeface="Lucida Sans Unicode"/>
              </a:rPr>
              <a:t>2</a:t>
            </a:r>
            <a:r>
              <a:rPr dirty="0" sz="700" spc="105">
                <a:latin typeface="Lucida Sans Unicode"/>
                <a:cs typeface="Lucida Sans Unicode"/>
              </a:rPr>
              <a:t> </a:t>
            </a:r>
            <a:r>
              <a:rPr dirty="0" baseline="-22222" sz="1500" spc="-75" i="1">
                <a:latin typeface="Verdana"/>
                <a:cs typeface="Verdana"/>
              </a:rPr>
              <a:t>&lt;</a:t>
            </a:r>
            <a:r>
              <a:rPr dirty="0" baseline="-22222" sz="1500" spc="-112" i="1">
                <a:latin typeface="Verdana"/>
                <a:cs typeface="Verdana"/>
              </a:rPr>
              <a:t> </a:t>
            </a:r>
            <a:r>
              <a:rPr dirty="0" baseline="-22222" sz="1500" spc="-75">
                <a:latin typeface="Tahoma"/>
                <a:cs typeface="Tahoma"/>
              </a:rPr>
              <a:t>8</a:t>
            </a:r>
            <a:r>
              <a:rPr dirty="0" sz="700" spc="-15" i="1">
                <a:latin typeface="Arial"/>
                <a:cs typeface="Arial"/>
              </a:rPr>
              <a:t>x</a:t>
            </a:r>
            <a:r>
              <a:rPr dirty="0" sz="700" i="1">
                <a:latin typeface="Arial"/>
                <a:cs typeface="Arial"/>
              </a:rPr>
              <a:t>	</a:t>
            </a:r>
            <a:r>
              <a:rPr dirty="0" baseline="-22222" sz="1500" spc="-75">
                <a:latin typeface="Tahoma"/>
                <a:cs typeface="Tahoma"/>
              </a:rPr>
              <a:t>2</a:t>
            </a:r>
            <a:r>
              <a:rPr dirty="0" sz="700" spc="-10">
                <a:latin typeface="Lucida Sans Unicode"/>
                <a:cs typeface="Lucida Sans Unicode"/>
              </a:rPr>
              <a:t>2(</a:t>
            </a:r>
            <a:r>
              <a:rPr dirty="0" sz="700" spc="-15" i="1">
                <a:latin typeface="Arial"/>
                <a:cs typeface="Arial"/>
              </a:rPr>
              <a:t>x</a:t>
            </a:r>
            <a:r>
              <a:rPr dirty="0" sz="700" spc="-135" i="1">
                <a:latin typeface="Arial"/>
                <a:cs typeface="Arial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+1)</a:t>
            </a:r>
            <a:r>
              <a:rPr dirty="0" sz="700" spc="50">
                <a:latin typeface="Lucida Sans Unicode"/>
                <a:cs typeface="Lucida Sans Unicode"/>
              </a:rPr>
              <a:t> </a:t>
            </a:r>
            <a:r>
              <a:rPr dirty="0" baseline="-22222" sz="1500" spc="-547">
                <a:latin typeface="Lucida Sans Unicode"/>
                <a:cs typeface="Lucida Sans Unicode"/>
              </a:rPr>
              <a:t>·</a:t>
            </a:r>
            <a:r>
              <a:rPr dirty="0" baseline="-22222" sz="1500" spc="-142">
                <a:latin typeface="Lucida Sans Unicode"/>
                <a:cs typeface="Lucida Sans Unicode"/>
              </a:rPr>
              <a:t> </a:t>
            </a:r>
            <a:r>
              <a:rPr dirty="0" baseline="-22222" sz="1500" spc="-75">
                <a:latin typeface="Tahoma"/>
                <a:cs typeface="Tahoma"/>
              </a:rPr>
              <a:t>2</a:t>
            </a:r>
            <a:r>
              <a:rPr dirty="0" sz="700" spc="-80">
                <a:latin typeface="Lucida Sans Unicode"/>
                <a:cs typeface="Lucida Sans Unicode"/>
              </a:rPr>
              <a:t>3</a:t>
            </a:r>
            <a:r>
              <a:rPr dirty="0" sz="700" spc="45" i="1">
                <a:latin typeface="Arial"/>
                <a:cs typeface="Arial"/>
              </a:rPr>
              <a:t>x</a:t>
            </a:r>
            <a:r>
              <a:rPr dirty="0" sz="700" spc="210" i="1">
                <a:latin typeface="Arial"/>
                <a:cs typeface="Arial"/>
              </a:rPr>
              <a:t>−</a:t>
            </a:r>
            <a:r>
              <a:rPr dirty="0" sz="700" spc="-80">
                <a:latin typeface="Lucida Sans Unicode"/>
                <a:cs typeface="Lucida Sans Unicode"/>
              </a:rPr>
              <a:t>2</a:t>
            </a:r>
            <a:r>
              <a:rPr dirty="0" sz="700" spc="50">
                <a:latin typeface="Lucida Sans Unicode"/>
                <a:cs typeface="Lucida Sans Unicode"/>
              </a:rPr>
              <a:t> </a:t>
            </a:r>
            <a:r>
              <a:rPr dirty="0" baseline="-22222" sz="1500" spc="-547">
                <a:latin typeface="Lucida Sans Unicode"/>
                <a:cs typeface="Lucida Sans Unicode"/>
              </a:rPr>
              <a:t>·</a:t>
            </a:r>
            <a:r>
              <a:rPr dirty="0" baseline="-22222" sz="1500" spc="-142">
                <a:latin typeface="Lucida Sans Unicode"/>
                <a:cs typeface="Lucida Sans Unicode"/>
              </a:rPr>
              <a:t> </a:t>
            </a:r>
            <a:r>
              <a:rPr dirty="0" baseline="-22222" sz="1500" spc="-75">
                <a:latin typeface="Tahoma"/>
                <a:cs typeface="Tahoma"/>
              </a:rPr>
              <a:t>3</a:t>
            </a:r>
            <a:r>
              <a:rPr dirty="0" sz="700" spc="-80">
                <a:latin typeface="Lucida Sans Unicode"/>
                <a:cs typeface="Lucida Sans Unicode"/>
              </a:rPr>
              <a:t>3</a:t>
            </a:r>
            <a:r>
              <a:rPr dirty="0" sz="700" spc="45" i="1">
                <a:latin typeface="Arial"/>
                <a:cs typeface="Arial"/>
              </a:rPr>
              <a:t>x</a:t>
            </a:r>
            <a:r>
              <a:rPr dirty="0" sz="700" spc="210" i="1">
                <a:latin typeface="Arial"/>
                <a:cs typeface="Arial"/>
              </a:rPr>
              <a:t>−</a:t>
            </a:r>
            <a:r>
              <a:rPr dirty="0" sz="700" spc="-80">
                <a:latin typeface="Lucida Sans Unicode"/>
                <a:cs typeface="Lucida Sans Unicode"/>
              </a:rPr>
              <a:t>2</a:t>
            </a:r>
            <a:r>
              <a:rPr dirty="0" sz="700" spc="105">
                <a:latin typeface="Lucida Sans Unicode"/>
                <a:cs typeface="Lucida Sans Unicode"/>
              </a:rPr>
              <a:t> </a:t>
            </a:r>
            <a:r>
              <a:rPr dirty="0" baseline="-22222" sz="1500" spc="-75" i="1">
                <a:latin typeface="Verdana"/>
                <a:cs typeface="Verdana"/>
              </a:rPr>
              <a:t>&lt;</a:t>
            </a:r>
            <a:r>
              <a:rPr dirty="0" baseline="-22222" sz="1500" spc="-112" i="1">
                <a:latin typeface="Verdana"/>
                <a:cs typeface="Verdana"/>
              </a:rPr>
              <a:t> </a:t>
            </a:r>
            <a:r>
              <a:rPr dirty="0" baseline="-22222" sz="1500" spc="-75">
                <a:latin typeface="Tahoma"/>
                <a:cs typeface="Tahoma"/>
              </a:rPr>
              <a:t>2</a:t>
            </a:r>
            <a:r>
              <a:rPr dirty="0" sz="700" spc="-80">
                <a:latin typeface="Lucida Sans Unicode"/>
                <a:cs typeface="Lucida Sans Unicode"/>
              </a:rPr>
              <a:t>3</a:t>
            </a:r>
            <a:r>
              <a:rPr dirty="0" sz="700" spc="-15" i="1">
                <a:latin typeface="Arial"/>
                <a:cs typeface="Arial"/>
              </a:rPr>
              <a:t>x</a:t>
            </a:r>
            <a:endParaRPr sz="7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951583" y="1386533"/>
            <a:ext cx="1524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20">
                <a:latin typeface="Lucida Sans Unicode"/>
                <a:cs typeface="Lucida Sans Unicode"/>
              </a:rPr>
              <a:t>⇔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56006" y="1602494"/>
            <a:ext cx="3775710" cy="9988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681990">
              <a:lnSpc>
                <a:spcPct val="100000"/>
              </a:lnSpc>
              <a:tabLst>
                <a:tab pos="970280" algn="l"/>
              </a:tabLst>
            </a:pP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 spc="-220">
                <a:latin typeface="Lucida Sans Unicode"/>
                <a:cs typeface="Lucida Sans Unicode"/>
              </a:rPr>
              <a:t>	</a:t>
            </a:r>
            <a:r>
              <a:rPr dirty="0" sz="1000" spc="-30">
                <a:latin typeface="Tahoma"/>
                <a:cs typeface="Tahoma"/>
              </a:rPr>
              <a:t>lo</a:t>
            </a:r>
            <a:r>
              <a:rPr dirty="0" sz="1000" spc="-30">
                <a:latin typeface="Tahoma"/>
                <a:cs typeface="Tahoma"/>
              </a:rPr>
              <a:t>g</a:t>
            </a:r>
            <a:r>
              <a:rPr dirty="0" baseline="-19841" sz="1050" spc="-44">
                <a:latin typeface="Lucida Sans Unicode"/>
                <a:cs typeface="Lucida Sans Unicode"/>
              </a:rPr>
              <a:t>2</a:t>
            </a:r>
            <a:r>
              <a:rPr dirty="0" sz="1000" spc="-25">
                <a:latin typeface="Tahoma"/>
                <a:cs typeface="Tahoma"/>
              </a:rPr>
              <a:t>(2</a:t>
            </a:r>
            <a:r>
              <a:rPr dirty="0" baseline="31746" sz="1050" spc="-15">
                <a:latin typeface="Lucida Sans Unicode"/>
                <a:cs typeface="Lucida Sans Unicode"/>
              </a:rPr>
              <a:t>2(</a:t>
            </a:r>
            <a:r>
              <a:rPr dirty="0" baseline="31746" sz="1050" spc="-22" i="1">
                <a:latin typeface="Arial"/>
                <a:cs typeface="Arial"/>
              </a:rPr>
              <a:t>x</a:t>
            </a:r>
            <a:r>
              <a:rPr dirty="0" baseline="31746" sz="1050" spc="-202" i="1">
                <a:latin typeface="Arial"/>
                <a:cs typeface="Arial"/>
              </a:rPr>
              <a:t> </a:t>
            </a:r>
            <a:r>
              <a:rPr dirty="0" baseline="31746" sz="1050">
                <a:latin typeface="Lucida Sans Unicode"/>
                <a:cs typeface="Lucida Sans Unicode"/>
              </a:rPr>
              <a:t>+1)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-365">
                <a:latin typeface="Lucida Sans Unicode"/>
                <a:cs typeface="Lucida Sans Unicode"/>
              </a:rPr>
              <a:t>·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baseline="31746" sz="1050" spc="-120">
                <a:latin typeface="Lucida Sans Unicode"/>
                <a:cs typeface="Lucida Sans Unicode"/>
              </a:rPr>
              <a:t>3</a:t>
            </a:r>
            <a:r>
              <a:rPr dirty="0" baseline="31746" sz="1050" spc="67" i="1">
                <a:latin typeface="Arial"/>
                <a:cs typeface="Arial"/>
              </a:rPr>
              <a:t>x</a:t>
            </a:r>
            <a:r>
              <a:rPr dirty="0" baseline="31746" sz="1050" spc="315" i="1">
                <a:latin typeface="Arial"/>
                <a:cs typeface="Arial"/>
              </a:rPr>
              <a:t>−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-365">
                <a:latin typeface="Lucida Sans Unicode"/>
                <a:cs typeface="Lucida Sans Unicode"/>
              </a:rPr>
              <a:t>·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baseline="31746" sz="1050" spc="-120">
                <a:latin typeface="Lucida Sans Unicode"/>
                <a:cs typeface="Lucida Sans Unicode"/>
              </a:rPr>
              <a:t>3</a:t>
            </a:r>
            <a:r>
              <a:rPr dirty="0" baseline="31746" sz="1050" spc="67" i="1">
                <a:latin typeface="Arial"/>
                <a:cs typeface="Arial"/>
              </a:rPr>
              <a:t>x</a:t>
            </a:r>
            <a:r>
              <a:rPr dirty="0" baseline="31746" sz="1050" spc="315" i="1">
                <a:latin typeface="Arial"/>
                <a:cs typeface="Arial"/>
              </a:rPr>
              <a:t>−</a:t>
            </a:r>
            <a:r>
              <a:rPr dirty="0" baseline="31746" sz="1050" spc="-44">
                <a:latin typeface="Lucida Sans Unicode"/>
                <a:cs typeface="Lucida Sans Unicode"/>
              </a:rPr>
              <a:t>2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30">
                <a:latin typeface="Tahoma"/>
                <a:cs typeface="Tahoma"/>
              </a:rPr>
              <a:t>lo</a:t>
            </a:r>
            <a:r>
              <a:rPr dirty="0" sz="1000" spc="-30">
                <a:latin typeface="Tahoma"/>
                <a:cs typeface="Tahoma"/>
              </a:rPr>
              <a:t>g</a:t>
            </a:r>
            <a:r>
              <a:rPr dirty="0" baseline="-19841" sz="1050" spc="-44">
                <a:latin typeface="Lucida Sans Unicode"/>
                <a:cs typeface="Lucida Sans Unicode"/>
              </a:rPr>
              <a:t>2</a:t>
            </a:r>
            <a:r>
              <a:rPr dirty="0" sz="1000" spc="-25">
                <a:latin typeface="Tahoma"/>
                <a:cs typeface="Tahoma"/>
              </a:rPr>
              <a:t>(2</a:t>
            </a:r>
            <a:r>
              <a:rPr dirty="0" baseline="31746" sz="1050" spc="-120">
                <a:latin typeface="Lucida Sans Unicode"/>
                <a:cs typeface="Lucida Sans Unicode"/>
              </a:rPr>
              <a:t>3</a:t>
            </a:r>
            <a:r>
              <a:rPr dirty="0" baseline="31746" sz="1050" spc="-22" i="1">
                <a:latin typeface="Arial"/>
                <a:cs typeface="Arial"/>
              </a:rPr>
              <a:t>x</a:t>
            </a:r>
            <a:r>
              <a:rPr dirty="0" baseline="31746" sz="1050" spc="-127" i="1">
                <a:latin typeface="Arial"/>
                <a:cs typeface="Arial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40">
                <a:latin typeface="Tahoma"/>
                <a:cs typeface="Tahoma"/>
              </a:rPr>
              <a:t>ro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20">
                <a:latin typeface="Tahoma"/>
                <a:cs typeface="Tahoma"/>
              </a:rPr>
              <a:t>rie</a:t>
            </a:r>
            <a:r>
              <a:rPr dirty="0" sz="1000" spc="-30">
                <a:latin typeface="Tahoma"/>
                <a:cs typeface="Tahoma"/>
              </a:rPr>
              <a:t>t</a:t>
            </a:r>
            <a:r>
              <a:rPr dirty="0" sz="1000" spc="-540">
                <a:latin typeface="Tahoma"/>
                <a:cs typeface="Tahoma"/>
              </a:rPr>
              <a:t>`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log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10">
                <a:latin typeface="Tahoma"/>
                <a:cs typeface="Tahoma"/>
              </a:rPr>
              <a:t>ritmi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ha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850">
              <a:latin typeface="Times New Roman"/>
              <a:cs typeface="Times New Roman"/>
            </a:endParaRPr>
          </a:p>
          <a:p>
            <a:pPr algn="ctr" marL="520700">
              <a:lnSpc>
                <a:spcPct val="100000"/>
              </a:lnSpc>
            </a:pPr>
            <a:r>
              <a:rPr dirty="0" sz="1000" spc="-25">
                <a:latin typeface="Tahoma"/>
                <a:cs typeface="Tahoma"/>
              </a:rPr>
              <a:t>2(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1)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lo</a:t>
            </a:r>
            <a:r>
              <a:rPr dirty="0" sz="1000" spc="-30">
                <a:latin typeface="Tahoma"/>
                <a:cs typeface="Tahoma"/>
              </a:rPr>
              <a:t>g</a:t>
            </a:r>
            <a:r>
              <a:rPr dirty="0" baseline="-19841" sz="1050" spc="-120">
                <a:latin typeface="Lucida Sans Unicode"/>
                <a:cs typeface="Lucida Sans Unicode"/>
              </a:rPr>
              <a:t>2</a:t>
            </a:r>
            <a:r>
              <a:rPr dirty="0" baseline="-19841" sz="1050" spc="-1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(3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Tahoma"/>
                <a:cs typeface="Tahoma"/>
              </a:rPr>
              <a:t>2)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lo</a:t>
            </a:r>
            <a:r>
              <a:rPr dirty="0" sz="1000" spc="-30">
                <a:latin typeface="Tahoma"/>
                <a:cs typeface="Tahoma"/>
              </a:rPr>
              <a:t>g</a:t>
            </a:r>
            <a:r>
              <a:rPr dirty="0" baseline="-19841" sz="1050" spc="-120">
                <a:latin typeface="Lucida Sans Unicode"/>
                <a:cs typeface="Lucida Sans Unicode"/>
              </a:rPr>
              <a:t>2</a:t>
            </a:r>
            <a:r>
              <a:rPr dirty="0" baseline="-19841" sz="1050" spc="-1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(3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Tahoma"/>
                <a:cs typeface="Tahoma"/>
              </a:rPr>
              <a:t>2)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lo</a:t>
            </a:r>
            <a:r>
              <a:rPr dirty="0" sz="1000" spc="-30">
                <a:latin typeface="Tahoma"/>
                <a:cs typeface="Tahoma"/>
              </a:rPr>
              <a:t>g</a:t>
            </a:r>
            <a:r>
              <a:rPr dirty="0" baseline="-19841" sz="1050" spc="-120">
                <a:latin typeface="Lucida Sans Unicode"/>
                <a:cs typeface="Lucida Sans Unicode"/>
              </a:rPr>
              <a:t>2</a:t>
            </a:r>
            <a:r>
              <a:rPr dirty="0" baseline="-19841" sz="1050" spc="-1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30" i="1">
                <a:latin typeface="Calibri"/>
                <a:cs typeface="Calibri"/>
              </a:rPr>
              <a:t> </a:t>
            </a:r>
            <a:r>
              <a:rPr dirty="0" sz="1000" spc="-30">
                <a:latin typeface="Tahoma"/>
                <a:cs typeface="Tahoma"/>
              </a:rPr>
              <a:t>lo</a:t>
            </a:r>
            <a:r>
              <a:rPr dirty="0" sz="1000" spc="-30">
                <a:latin typeface="Tahoma"/>
                <a:cs typeface="Tahoma"/>
              </a:rPr>
              <a:t>g</a:t>
            </a:r>
            <a:r>
              <a:rPr dirty="0" baseline="-19841" sz="1050" spc="-120">
                <a:latin typeface="Lucida Sans Unicode"/>
                <a:cs typeface="Lucida Sans Unicode"/>
              </a:rPr>
              <a:t>2</a:t>
            </a:r>
            <a:r>
              <a:rPr dirty="0" baseline="-19841" sz="1050" spc="-1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  <a:p>
            <a:pPr algn="ctr" marL="555625">
              <a:lnSpc>
                <a:spcPct val="100000"/>
              </a:lnSpc>
              <a:spcBef>
                <a:spcPts val="990"/>
              </a:spcBef>
            </a:pPr>
            <a:r>
              <a:rPr dirty="0" sz="1000" spc="290">
                <a:latin typeface="Lucida Sans Unicode"/>
                <a:cs typeface="Lucida Sans Unicode"/>
              </a:rPr>
              <a:t> 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56006" y="2790264"/>
            <a:ext cx="2054225" cy="4013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 indent="464184">
              <a:lnSpc>
                <a:spcPct val="149400"/>
              </a:lnSpc>
            </a:pPr>
            <a:r>
              <a:rPr dirty="0" sz="1000" spc="-50">
                <a:latin typeface="Tahoma"/>
                <a:cs typeface="Tahoma"/>
              </a:rPr>
              <a:t>5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30" i="1">
                <a:latin typeface="Calibri"/>
                <a:cs typeface="Calibri"/>
              </a:rPr>
              <a:t> </a:t>
            </a:r>
            <a:r>
              <a:rPr dirty="0" sz="1000" spc="-30">
                <a:latin typeface="Tahoma"/>
                <a:cs typeface="Tahoma"/>
              </a:rPr>
              <a:t>lo</a:t>
            </a:r>
            <a:r>
              <a:rPr dirty="0" sz="1000" spc="-30">
                <a:latin typeface="Tahoma"/>
                <a:cs typeface="Tahoma"/>
              </a:rPr>
              <a:t>g</a:t>
            </a:r>
            <a:r>
              <a:rPr dirty="0" baseline="-19841" sz="1050" spc="-120">
                <a:latin typeface="Lucida Sans Unicode"/>
                <a:cs typeface="Lucida Sans Unicode"/>
              </a:rPr>
              <a:t>2</a:t>
            </a:r>
            <a:r>
              <a:rPr dirty="0" baseline="-19841" sz="1050" spc="-1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lo</a:t>
            </a:r>
            <a:r>
              <a:rPr dirty="0" sz="1000" spc="-30">
                <a:latin typeface="Tahoma"/>
                <a:cs typeface="Tahoma"/>
              </a:rPr>
              <a:t>g</a:t>
            </a:r>
            <a:r>
              <a:rPr dirty="0" baseline="-19841" sz="1050" spc="-120">
                <a:latin typeface="Lucida Sans Unicode"/>
                <a:cs typeface="Lucida Sans Unicode"/>
              </a:rPr>
              <a:t>2</a:t>
            </a:r>
            <a:r>
              <a:rPr dirty="0" baseline="-19841" sz="1050" spc="-1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15" i="1">
                <a:latin typeface="Calibri"/>
                <a:cs typeface="Calibri"/>
              </a:rPr>
              <a:t>x </a:t>
            </a:r>
            <a:r>
              <a:rPr dirty="0" sz="1000" spc="-40">
                <a:latin typeface="Tahoma"/>
                <a:cs typeface="Tahoma"/>
              </a:rPr>
              <a:t>Soluzione:</a:t>
            </a:r>
            <a:r>
              <a:rPr dirty="0" sz="1000" spc="130">
                <a:latin typeface="Tahoma"/>
                <a:cs typeface="Tahoma"/>
              </a:rPr>
              <a:t> </a:t>
            </a:r>
            <a:r>
              <a:rPr dirty="0" sz="1000" spc="25" i="1">
                <a:solidFill>
                  <a:srgbClr val="FF0000"/>
                </a:solidFill>
                <a:latin typeface="Calibri"/>
                <a:cs typeface="Calibri"/>
              </a:rPr>
              <a:t>x</a:t>
            </a:r>
            <a:r>
              <a:rPr dirty="0" sz="10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 spc="-85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 spc="-50" i="1">
                <a:solidFill>
                  <a:srgbClr val="FF0000"/>
                </a:solidFill>
                <a:latin typeface="Verdana"/>
                <a:cs typeface="Verdana"/>
              </a:rPr>
              <a:t>&lt;</a:t>
            </a:r>
            <a:r>
              <a:rPr dirty="0" sz="1000" spc="-75" i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2</a:t>
            </a:r>
            <a:r>
              <a:rPr dirty="0" sz="1000" spc="-15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30">
                <a:solidFill>
                  <a:srgbClr val="FF0000"/>
                </a:solidFill>
                <a:latin typeface="Tahoma"/>
                <a:cs typeface="Tahoma"/>
              </a:rPr>
              <a:t>lo</a:t>
            </a:r>
            <a:r>
              <a:rPr dirty="0" sz="1000" spc="-30">
                <a:solidFill>
                  <a:srgbClr val="FF0000"/>
                </a:solidFill>
                <a:latin typeface="Tahoma"/>
                <a:cs typeface="Tahoma"/>
              </a:rPr>
              <a:t>g</a:t>
            </a:r>
            <a:r>
              <a:rPr dirty="0" baseline="-19841" sz="1050" spc="-120">
                <a:solidFill>
                  <a:srgbClr val="FF0000"/>
                </a:solidFill>
                <a:latin typeface="Lucida Sans Unicode"/>
                <a:cs typeface="Lucida Sans Unicode"/>
              </a:rPr>
              <a:t>2</a:t>
            </a:r>
            <a:r>
              <a:rPr dirty="0" baseline="-19841" sz="1050" spc="-15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3</a:t>
            </a:r>
            <a:r>
              <a:rPr dirty="0" sz="1000" spc="40" i="1">
                <a:solidFill>
                  <a:srgbClr val="FF0000"/>
                </a:solidFill>
                <a:latin typeface="Verdana"/>
                <a:cs typeface="Verdana"/>
              </a:rPr>
              <a:t>/</a:t>
            </a:r>
            <a:r>
              <a:rPr dirty="0" sz="1000" spc="-25">
                <a:solidFill>
                  <a:srgbClr val="FF0000"/>
                </a:solidFill>
                <a:latin typeface="Tahoma"/>
                <a:cs typeface="Tahoma"/>
              </a:rPr>
              <a:t>(2</a:t>
            </a:r>
            <a:r>
              <a:rPr dirty="0" sz="1000" spc="-9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+</a:t>
            </a:r>
            <a:r>
              <a:rPr dirty="0" sz="1000" spc="-9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3</a:t>
            </a:r>
            <a:r>
              <a:rPr dirty="0" sz="1000" spc="-15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30">
                <a:solidFill>
                  <a:srgbClr val="FF0000"/>
                </a:solidFill>
                <a:latin typeface="Tahoma"/>
                <a:cs typeface="Tahoma"/>
              </a:rPr>
              <a:t>lo</a:t>
            </a:r>
            <a:r>
              <a:rPr dirty="0" sz="1000" spc="-30">
                <a:solidFill>
                  <a:srgbClr val="FF0000"/>
                </a:solidFill>
                <a:latin typeface="Tahoma"/>
                <a:cs typeface="Tahoma"/>
              </a:rPr>
              <a:t>g</a:t>
            </a:r>
            <a:r>
              <a:rPr dirty="0" baseline="-19841" sz="1050" spc="-120">
                <a:solidFill>
                  <a:srgbClr val="FF0000"/>
                </a:solidFill>
                <a:latin typeface="Lucida Sans Unicode"/>
                <a:cs typeface="Lucida Sans Unicode"/>
              </a:rPr>
              <a:t>2</a:t>
            </a:r>
            <a:r>
              <a:rPr dirty="0" baseline="-19841" sz="1050" spc="-15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Tahoma"/>
                <a:cs typeface="Tahoma"/>
              </a:rPr>
              <a:t>3)</a:t>
            </a:r>
            <a:r>
              <a:rPr dirty="0" sz="1000" spc="-30"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357729" y="2790264"/>
            <a:ext cx="1630045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00355" algn="l"/>
              </a:tabLst>
            </a:pP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 spc="-220">
                <a:latin typeface="Lucida Sans Unicode"/>
                <a:cs typeface="Lucida Sans Unicode"/>
              </a:rPr>
              <a:t>	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sz="1000" spc="-25">
                <a:latin typeface="Tahoma"/>
                <a:cs typeface="Tahoma"/>
              </a:rPr>
              <a:t>(2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lo</a:t>
            </a:r>
            <a:r>
              <a:rPr dirty="0" sz="1000" spc="-30">
                <a:latin typeface="Tahoma"/>
                <a:cs typeface="Tahoma"/>
              </a:rPr>
              <a:t>g</a:t>
            </a:r>
            <a:r>
              <a:rPr dirty="0" baseline="-19841" sz="1050" spc="-120">
                <a:latin typeface="Lucida Sans Unicode"/>
                <a:cs typeface="Lucida Sans Unicode"/>
              </a:rPr>
              <a:t>2</a:t>
            </a:r>
            <a:r>
              <a:rPr dirty="0" baseline="-19841" sz="1050" spc="-1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Tahoma"/>
                <a:cs typeface="Tahoma"/>
              </a:rPr>
              <a:t>3)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lo</a:t>
            </a:r>
            <a:r>
              <a:rPr dirty="0" sz="1000" spc="-30">
                <a:latin typeface="Tahoma"/>
                <a:cs typeface="Tahoma"/>
              </a:rPr>
              <a:t>g</a:t>
            </a:r>
            <a:r>
              <a:rPr dirty="0" baseline="-19841" sz="1050" spc="-120">
                <a:latin typeface="Lucida Sans Unicode"/>
                <a:cs typeface="Lucida Sans Unicode"/>
              </a:rPr>
              <a:t>2</a:t>
            </a:r>
            <a:r>
              <a:rPr dirty="0" baseline="-19841" sz="1050" spc="-1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40"/>
              <a:t>Agnese</a:t>
            </a:r>
            <a:r>
              <a:rPr dirty="0" spc="15"/>
              <a:t> </a:t>
            </a:r>
            <a:r>
              <a:rPr dirty="0" spc="-10"/>
              <a:t>Di</a:t>
            </a:r>
            <a:r>
              <a:rPr dirty="0" spc="15"/>
              <a:t> </a:t>
            </a:r>
            <a:r>
              <a:rPr dirty="0" spc="-30"/>
              <a:t>Castro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0"/>
              <a:t>Es</a:t>
            </a:r>
            <a:r>
              <a:rPr dirty="0" spc="-5"/>
              <a:t>p</a:t>
            </a:r>
            <a:r>
              <a:rPr dirty="0" spc="-40"/>
              <a:t>onenziale</a:t>
            </a:r>
            <a:r>
              <a:rPr dirty="0" spc="15"/>
              <a:t> </a:t>
            </a:r>
            <a:r>
              <a:rPr dirty="0" spc="50"/>
              <a:t>&amp;</a:t>
            </a:r>
            <a:r>
              <a:rPr dirty="0" spc="15"/>
              <a:t> </a:t>
            </a:r>
            <a:r>
              <a:rPr dirty="0" spc="-25"/>
              <a:t>Log</a:t>
            </a:r>
            <a:r>
              <a:rPr dirty="0" spc="-40"/>
              <a:t>a</a:t>
            </a:r>
            <a:r>
              <a:rPr dirty="0" spc="-25"/>
              <a:t>ritmo:</a:t>
            </a:r>
            <a:r>
              <a:rPr dirty="0" spc="75"/>
              <a:t> </a:t>
            </a:r>
            <a:r>
              <a:rPr dirty="0" spc="-45"/>
              <a:t>p</a:t>
            </a:r>
            <a:r>
              <a:rPr dirty="0" spc="-40"/>
              <a:t>a</a:t>
            </a:r>
            <a:r>
              <a:rPr dirty="0" spc="-25"/>
              <a:t>rte</a:t>
            </a:r>
            <a:r>
              <a:rPr dirty="0" spc="15"/>
              <a:t> </a:t>
            </a:r>
            <a:r>
              <a:rPr dirty="0" spc="-55"/>
              <a:t>4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3458971" y="3367563"/>
            <a:ext cx="5473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25">
                <a:solidFill>
                  <a:srgbClr val="7A0000"/>
                </a:solidFill>
                <a:latin typeface="Lucida Sans Unicode"/>
                <a:cs typeface="Lucida Sans Unicode"/>
              </a:rPr>
              <a:t>Unitelma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Sapienza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FFF"/>
                </a:solidFill>
                <a:latin typeface="Lucida Sans Unicode"/>
                <a:cs typeface="Lucida Sans Unicode"/>
              </a:rPr>
              <a:t>29/34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4974" y="36734"/>
            <a:ext cx="734060" cy="63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</a:rPr>
              <a:t>Disequazioni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50">
                <a:solidFill>
                  <a:srgbClr val="7A0000"/>
                </a:solidFill>
                <a:latin typeface="Lucida Sans Unicode"/>
                <a:cs typeface="Lucida Sans Unicode"/>
              </a:rPr>
              <a:t>es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</a:rPr>
              <a:t>p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</a:rPr>
              <a:t>onenziali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95300" y="244418"/>
            <a:ext cx="1424305" cy="1828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676910" algn="l"/>
                <a:tab pos="993775" algn="l"/>
              </a:tabLst>
            </a:pPr>
            <a:r>
              <a:rPr dirty="0" sz="1400" spc="55" i="1">
                <a:solidFill>
                  <a:srgbClr val="CC0000"/>
                </a:solidFill>
                <a:latin typeface="Gill Sans MT"/>
                <a:cs typeface="Gill Sans MT"/>
              </a:rPr>
              <a:t>b</a:t>
            </a:r>
            <a:r>
              <a:rPr dirty="0" sz="1400" spc="50" i="1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-60" i="1">
                <a:solidFill>
                  <a:srgbClr val="CC0000"/>
                </a:solidFill>
                <a:latin typeface="Verdana"/>
                <a:cs typeface="Verdana"/>
              </a:rPr>
              <a:t>&gt;</a:t>
            </a:r>
            <a:r>
              <a:rPr dirty="0" sz="1400" spc="-95" i="1">
                <a:solidFill>
                  <a:srgbClr val="CC0000"/>
                </a:solidFill>
                <a:latin typeface="Verdana"/>
                <a:cs typeface="Verdana"/>
              </a:rPr>
              <a:t> </a:t>
            </a:r>
            <a:r>
              <a:rPr dirty="0" sz="1400" spc="55">
                <a:solidFill>
                  <a:srgbClr val="CC0000"/>
                </a:solidFill>
                <a:latin typeface="Arial Narrow"/>
                <a:cs typeface="Arial Narrow"/>
              </a:rPr>
              <a:t>0</a:t>
            </a:r>
            <a:r>
              <a:rPr dirty="0" sz="1400">
                <a:solidFill>
                  <a:srgbClr val="CC0000"/>
                </a:solidFill>
                <a:latin typeface="Arial Narrow"/>
                <a:cs typeface="Arial Narrow"/>
              </a:rPr>
              <a:t>	</a:t>
            </a:r>
            <a:r>
              <a:rPr dirty="0" sz="1400" spc="-20">
                <a:solidFill>
                  <a:srgbClr val="CC0000"/>
                </a:solidFill>
                <a:latin typeface="Arial Narrow"/>
                <a:cs typeface="Arial Narrow"/>
              </a:rPr>
              <a:t>e</a:t>
            </a:r>
            <a:r>
              <a:rPr dirty="0" sz="1400">
                <a:solidFill>
                  <a:srgbClr val="CC0000"/>
                </a:solidFill>
                <a:latin typeface="Arial Narrow"/>
                <a:cs typeface="Arial Narrow"/>
              </a:rPr>
              <a:t>	</a:t>
            </a:r>
            <a:r>
              <a:rPr dirty="0" sz="1400" spc="10" i="1">
                <a:solidFill>
                  <a:srgbClr val="CC0000"/>
                </a:solidFill>
                <a:latin typeface="Gill Sans MT"/>
                <a:cs typeface="Gill Sans MT"/>
              </a:rPr>
              <a:t>a</a:t>
            </a:r>
            <a:r>
              <a:rPr dirty="0" sz="1400" spc="25" i="1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-60" i="1">
                <a:solidFill>
                  <a:srgbClr val="CC0000"/>
                </a:solidFill>
                <a:latin typeface="Verdana"/>
                <a:cs typeface="Verdana"/>
              </a:rPr>
              <a:t>&gt;</a:t>
            </a:r>
            <a:r>
              <a:rPr dirty="0" sz="1400" spc="-95" i="1">
                <a:solidFill>
                  <a:srgbClr val="CC0000"/>
                </a:solidFill>
                <a:latin typeface="Verdana"/>
                <a:cs typeface="Verdana"/>
              </a:rPr>
              <a:t> </a:t>
            </a:r>
            <a:r>
              <a:rPr dirty="0" sz="1400" spc="55">
                <a:solidFill>
                  <a:srgbClr val="CC0000"/>
                </a:solidFill>
                <a:latin typeface="Arial Narrow"/>
                <a:cs typeface="Arial Narrow"/>
              </a:rPr>
              <a:t>1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08075" y="1403754"/>
            <a:ext cx="1656080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1438910" algn="l"/>
              </a:tabLst>
            </a:pPr>
            <a:r>
              <a:rPr dirty="0" sz="1000" spc="-30">
                <a:latin typeface="Tahoma"/>
                <a:cs typeface="Tahoma"/>
              </a:rPr>
              <a:t>Definizione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log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20">
                <a:latin typeface="Tahoma"/>
                <a:cs typeface="Tahoma"/>
              </a:rPr>
              <a:t>ritmo</a:t>
            </a:r>
            <a:r>
              <a:rPr dirty="0" sz="1000">
                <a:latin typeface="Tahoma"/>
                <a:cs typeface="Tahoma"/>
              </a:rPr>
              <a:t>	</a:t>
            </a:r>
            <a:r>
              <a:rPr dirty="0" sz="1000" spc="-125">
                <a:latin typeface="Tahoma"/>
                <a:cs typeface="Tahoma"/>
              </a:rPr>
              <a:t>=</a:t>
            </a:r>
            <a:r>
              <a:rPr dirty="0" sz="1000" spc="55">
                <a:latin typeface="Lucida Sans Unicode"/>
                <a:cs typeface="Lucida Sans Unicode"/>
              </a:rPr>
              <a:t>⇒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907372" y="1386353"/>
            <a:ext cx="592455" cy="1695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-19444" sz="1500" i="1">
                <a:solidFill>
                  <a:srgbClr val="0000FF"/>
                </a:solidFill>
                <a:latin typeface="Calibri"/>
                <a:cs typeface="Calibri"/>
              </a:rPr>
              <a:t>b</a:t>
            </a:r>
            <a:r>
              <a:rPr dirty="0" baseline="-19444" sz="1500" spc="120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baseline="-19444" sz="1500" spc="60">
                <a:solidFill>
                  <a:srgbClr val="0000FF"/>
                </a:solidFill>
                <a:latin typeface="Tahoma"/>
                <a:cs typeface="Tahoma"/>
              </a:rPr>
              <a:t>=</a:t>
            </a:r>
            <a:r>
              <a:rPr dirty="0" baseline="-19444" sz="1500" spc="-6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baseline="-19444" sz="1500" spc="-44" i="1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dirty="0" sz="700" spc="-50">
                <a:solidFill>
                  <a:srgbClr val="0000FF"/>
                </a:solidFill>
                <a:latin typeface="Lucida Sans Unicode"/>
                <a:cs typeface="Lucida Sans Unicode"/>
              </a:rPr>
              <a:t>lo</a:t>
            </a:r>
            <a:r>
              <a:rPr dirty="0" sz="700" spc="-60">
                <a:solidFill>
                  <a:srgbClr val="0000FF"/>
                </a:solidFill>
                <a:latin typeface="Lucida Sans Unicode"/>
                <a:cs typeface="Lucida Sans Unicode"/>
              </a:rPr>
              <a:t>g</a:t>
            </a:r>
            <a:r>
              <a:rPr dirty="0" baseline="-22222" sz="750" spc="-37" i="1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dirty="0" baseline="-22222" sz="750" spc="75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700" spc="-10" i="1">
                <a:solidFill>
                  <a:srgbClr val="0000FF"/>
                </a:solidFill>
                <a:latin typeface="Arial"/>
                <a:cs typeface="Arial"/>
              </a:rPr>
              <a:t>b</a:t>
            </a:r>
            <a:r>
              <a:rPr dirty="0" sz="700" spc="-125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baseline="-19444" sz="1500" spc="-44">
                <a:latin typeface="Tahoma"/>
                <a:cs typeface="Tahoma"/>
              </a:rPr>
              <a:t>.</a:t>
            </a:r>
            <a:endParaRPr baseline="-19444" sz="1500">
              <a:latin typeface="Tahoma"/>
              <a:cs typeface="Tahom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40"/>
              <a:t>Agnese</a:t>
            </a:r>
            <a:r>
              <a:rPr dirty="0" spc="15"/>
              <a:t> </a:t>
            </a:r>
            <a:r>
              <a:rPr dirty="0" spc="-10"/>
              <a:t>Di</a:t>
            </a:r>
            <a:r>
              <a:rPr dirty="0" spc="15"/>
              <a:t> </a:t>
            </a:r>
            <a:r>
              <a:rPr dirty="0" spc="-30"/>
              <a:t>Castro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0"/>
              <a:t>Es</a:t>
            </a:r>
            <a:r>
              <a:rPr dirty="0" spc="-5"/>
              <a:t>p</a:t>
            </a:r>
            <a:r>
              <a:rPr dirty="0" spc="-40"/>
              <a:t>onenziale</a:t>
            </a:r>
            <a:r>
              <a:rPr dirty="0" spc="15"/>
              <a:t> </a:t>
            </a:r>
            <a:r>
              <a:rPr dirty="0" spc="50"/>
              <a:t>&amp;</a:t>
            </a:r>
            <a:r>
              <a:rPr dirty="0" spc="15"/>
              <a:t> </a:t>
            </a:r>
            <a:r>
              <a:rPr dirty="0" spc="-25"/>
              <a:t>Log</a:t>
            </a:r>
            <a:r>
              <a:rPr dirty="0" spc="-40"/>
              <a:t>a</a:t>
            </a:r>
            <a:r>
              <a:rPr dirty="0" spc="-25"/>
              <a:t>ritmo:</a:t>
            </a:r>
            <a:r>
              <a:rPr dirty="0" spc="75"/>
              <a:t> </a:t>
            </a:r>
            <a:r>
              <a:rPr dirty="0" spc="-35"/>
              <a:t>p</a:t>
            </a:r>
            <a:r>
              <a:rPr dirty="0" spc="-50"/>
              <a:t>a</a:t>
            </a:r>
            <a:r>
              <a:rPr dirty="0" spc="-25"/>
              <a:t>rte</a:t>
            </a:r>
            <a:r>
              <a:rPr dirty="0" spc="15"/>
              <a:t> </a:t>
            </a:r>
            <a:r>
              <a:rPr dirty="0" spc="-55"/>
              <a:t>4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3458971" y="3367563"/>
            <a:ext cx="5473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25">
                <a:solidFill>
                  <a:srgbClr val="7A0000"/>
                </a:solidFill>
                <a:latin typeface="Lucida Sans Unicode"/>
                <a:cs typeface="Lucida Sans Unicode"/>
              </a:rPr>
              <a:t>Unitelma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Sapienza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0">
                <a:solidFill>
                  <a:srgbClr val="FFFFFF"/>
                </a:solidFill>
                <a:latin typeface="Lucida Sans Unicode"/>
                <a:cs typeface="Lucida Sans Unicode"/>
              </a:rPr>
              <a:t>5/34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9718" y="24034"/>
            <a:ext cx="40449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svolti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09278" rIns="0" bIns="0" rtlCol="0" vert="horz">
            <a:spAutoFit/>
          </a:bodyPr>
          <a:lstStyle/>
          <a:p>
            <a:pPr marL="31115">
              <a:lnSpc>
                <a:spcPct val="100000"/>
              </a:lnSpc>
            </a:pPr>
            <a:r>
              <a:rPr dirty="0" sz="1000" spc="-50">
                <a:solidFill>
                  <a:srgbClr val="007F00"/>
                </a:solidFill>
              </a:rPr>
              <a:t>Esercizio</a:t>
            </a:r>
            <a:endParaRPr sz="1000"/>
          </a:p>
        </p:txBody>
      </p:sp>
      <p:sp>
        <p:nvSpPr>
          <p:cNvPr id="5" name="object 5"/>
          <p:cNvSpPr/>
          <p:nvPr/>
        </p:nvSpPr>
        <p:spPr>
          <a:xfrm>
            <a:off x="75729" y="429055"/>
            <a:ext cx="4456607" cy="1016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468835" y="894626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77330" y="945426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341278"/>
            <a:ext cx="50800" cy="56604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404779"/>
            <a:ext cx="50800" cy="50254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5729" y="511624"/>
            <a:ext cx="4457065" cy="447040"/>
          </a:xfrm>
          <a:custGeom>
            <a:avLst/>
            <a:gdLst/>
            <a:ahLst/>
            <a:cxnLst/>
            <a:rect l="l" t="t" r="r" b="b"/>
            <a:pathLst>
              <a:path w="4457065" h="447040">
                <a:moveTo>
                  <a:pt x="4456606" y="0"/>
                </a:moveTo>
                <a:lnTo>
                  <a:pt x="0" y="0"/>
                </a:lnTo>
                <a:lnTo>
                  <a:pt x="0" y="395701"/>
                </a:lnTo>
                <a:lnTo>
                  <a:pt x="16636" y="433215"/>
                </a:lnTo>
                <a:lnTo>
                  <a:pt x="4405806" y="446501"/>
                </a:lnTo>
                <a:lnTo>
                  <a:pt x="4420049" y="444457"/>
                </a:lnTo>
                <a:lnTo>
                  <a:pt x="4451170" y="418498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392079"/>
            <a:ext cx="0" cy="534670"/>
          </a:xfrm>
          <a:custGeom>
            <a:avLst/>
            <a:gdLst/>
            <a:ahLst/>
            <a:cxnLst/>
            <a:rect l="l" t="t" r="r" b="b"/>
            <a:pathLst>
              <a:path w="0" h="534669">
                <a:moveTo>
                  <a:pt x="0" y="534296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37937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36667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35397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334929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49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13830" y="529626"/>
            <a:ext cx="3032125" cy="4565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0">
                <a:latin typeface="Tahoma"/>
                <a:cs typeface="Tahoma"/>
              </a:rPr>
              <a:t>Risolvere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seguente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disequazione: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850">
              <a:latin typeface="Times New Roman"/>
              <a:cs typeface="Times New Roman"/>
            </a:endParaRPr>
          </a:p>
          <a:p>
            <a:pPr marL="1360805">
              <a:lnSpc>
                <a:spcPct val="100000"/>
              </a:lnSpc>
            </a:pP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3</a:t>
            </a:r>
            <a:r>
              <a:rPr dirty="0" sz="1000" spc="-95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365">
                <a:solidFill>
                  <a:srgbClr val="0000FF"/>
                </a:solidFill>
                <a:latin typeface="Lucida Sans Unicode"/>
                <a:cs typeface="Lucida Sans Unicode"/>
              </a:rPr>
              <a:t>·</a:t>
            </a:r>
            <a:r>
              <a:rPr dirty="0" sz="1000" spc="-95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5</a:t>
            </a:r>
            <a:r>
              <a:rPr dirty="0" baseline="31746" sz="1050" spc="-44">
                <a:solidFill>
                  <a:srgbClr val="0000FF"/>
                </a:solidFill>
                <a:latin typeface="Lucida Sans Unicode"/>
                <a:cs typeface="Lucida Sans Unicode"/>
              </a:rPr>
              <a:t>2(2</a:t>
            </a:r>
            <a:r>
              <a:rPr dirty="0" baseline="31746" sz="1050" spc="67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baseline="31746" sz="1050" spc="315" i="1">
                <a:solidFill>
                  <a:srgbClr val="0000FF"/>
                </a:solidFill>
                <a:latin typeface="Arial"/>
                <a:cs typeface="Arial"/>
              </a:rPr>
              <a:t>−</a:t>
            </a:r>
            <a:r>
              <a:rPr dirty="0" baseline="31746" sz="1050" spc="-15">
                <a:solidFill>
                  <a:srgbClr val="0000FF"/>
                </a:solidFill>
                <a:latin typeface="Lucida Sans Unicode"/>
                <a:cs typeface="Lucida Sans Unicode"/>
              </a:rPr>
              <a:t>7)</a:t>
            </a:r>
            <a:r>
              <a:rPr dirty="0" baseline="31746" sz="1050" spc="75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25">
                <a:solidFill>
                  <a:srgbClr val="0000FF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95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4</a:t>
            </a:r>
            <a:r>
              <a:rPr dirty="0" sz="1000" spc="-95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365">
                <a:solidFill>
                  <a:srgbClr val="0000FF"/>
                </a:solidFill>
                <a:latin typeface="Lucida Sans Unicode"/>
                <a:cs typeface="Lucida Sans Unicode"/>
              </a:rPr>
              <a:t>·</a:t>
            </a:r>
            <a:r>
              <a:rPr dirty="0" sz="1000" spc="-95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5</a:t>
            </a:r>
            <a:r>
              <a:rPr dirty="0" baseline="31746" sz="1050" spc="-120">
                <a:solidFill>
                  <a:srgbClr val="0000FF"/>
                </a:solidFill>
                <a:latin typeface="Lucida Sans Unicode"/>
                <a:cs typeface="Lucida Sans Unicode"/>
              </a:rPr>
              <a:t>2</a:t>
            </a:r>
            <a:r>
              <a:rPr dirty="0" baseline="31746" sz="1050" spc="67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baseline="31746" sz="1050" spc="315" i="1">
                <a:solidFill>
                  <a:srgbClr val="0000FF"/>
                </a:solidFill>
                <a:latin typeface="Arial"/>
                <a:cs typeface="Arial"/>
              </a:rPr>
              <a:t>−</a:t>
            </a:r>
            <a:r>
              <a:rPr dirty="0" baseline="31746" sz="1050" spc="-120">
                <a:solidFill>
                  <a:srgbClr val="0000FF"/>
                </a:solidFill>
                <a:latin typeface="Lucida Sans Unicode"/>
                <a:cs typeface="Lucida Sans Unicode"/>
              </a:rPr>
              <a:t>7</a:t>
            </a:r>
            <a:r>
              <a:rPr dirty="0" baseline="31746" sz="1050" spc="75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40">
                <a:solidFill>
                  <a:srgbClr val="0000FF"/>
                </a:solidFill>
                <a:latin typeface="Tahoma"/>
                <a:cs typeface="Tahoma"/>
              </a:rPr>
              <a:t>+</a:t>
            </a:r>
            <a:r>
              <a:rPr dirty="0" sz="1000" spc="-95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1</a:t>
            </a:r>
            <a:r>
              <a:rPr dirty="0" sz="1000" spc="-4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50" i="1">
                <a:solidFill>
                  <a:srgbClr val="0000FF"/>
                </a:solidFill>
                <a:latin typeface="Verdana"/>
                <a:cs typeface="Verdana"/>
              </a:rPr>
              <a:t>&gt;</a:t>
            </a:r>
            <a:r>
              <a:rPr dirty="0" sz="1000" spc="-75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0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40"/>
              <a:t>Agnese</a:t>
            </a:r>
            <a:r>
              <a:rPr dirty="0" spc="15"/>
              <a:t> </a:t>
            </a:r>
            <a:r>
              <a:rPr dirty="0" spc="-10"/>
              <a:t>Di</a:t>
            </a:r>
            <a:r>
              <a:rPr dirty="0" spc="15"/>
              <a:t> </a:t>
            </a:r>
            <a:r>
              <a:rPr dirty="0" spc="-30"/>
              <a:t>Castro</a:t>
            </a:r>
          </a:p>
        </p:txBody>
      </p:sp>
      <p:sp>
        <p:nvSpPr>
          <p:cNvPr id="23" name="object 23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0"/>
              <a:t>Es</a:t>
            </a:r>
            <a:r>
              <a:rPr dirty="0" spc="-5"/>
              <a:t>p</a:t>
            </a:r>
            <a:r>
              <a:rPr dirty="0" spc="-40"/>
              <a:t>onenziale</a:t>
            </a:r>
            <a:r>
              <a:rPr dirty="0" spc="15"/>
              <a:t> </a:t>
            </a:r>
            <a:r>
              <a:rPr dirty="0" spc="50"/>
              <a:t>&amp;</a:t>
            </a:r>
            <a:r>
              <a:rPr dirty="0" spc="15"/>
              <a:t> </a:t>
            </a:r>
            <a:r>
              <a:rPr dirty="0" spc="-25"/>
              <a:t>Log</a:t>
            </a:r>
            <a:r>
              <a:rPr dirty="0" spc="-40"/>
              <a:t>a</a:t>
            </a:r>
            <a:r>
              <a:rPr dirty="0" spc="-25"/>
              <a:t>ritmo:</a:t>
            </a:r>
            <a:r>
              <a:rPr dirty="0" spc="75"/>
              <a:t> </a:t>
            </a:r>
            <a:r>
              <a:rPr dirty="0" spc="-35"/>
              <a:t>p</a:t>
            </a:r>
            <a:r>
              <a:rPr dirty="0" spc="-50"/>
              <a:t>a</a:t>
            </a:r>
            <a:r>
              <a:rPr dirty="0" spc="-25"/>
              <a:t>rte</a:t>
            </a:r>
            <a:r>
              <a:rPr dirty="0" spc="15"/>
              <a:t> </a:t>
            </a:r>
            <a:r>
              <a:rPr dirty="0" spc="-55"/>
              <a:t>4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3458971" y="3367563"/>
            <a:ext cx="5473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25">
                <a:solidFill>
                  <a:srgbClr val="7A0000"/>
                </a:solidFill>
                <a:latin typeface="Lucida Sans Unicode"/>
                <a:cs typeface="Lucida Sans Unicode"/>
              </a:rPr>
              <a:t>Unitelma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Sapienza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FFF"/>
                </a:solidFill>
                <a:latin typeface="Lucida Sans Unicode"/>
                <a:cs typeface="Lucida Sans Unicode"/>
              </a:rPr>
              <a:t>30/34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9718" y="24034"/>
            <a:ext cx="40449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svolti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09278" rIns="0" bIns="0" rtlCol="0" vert="horz">
            <a:spAutoFit/>
          </a:bodyPr>
          <a:lstStyle/>
          <a:p>
            <a:pPr marL="31115">
              <a:lnSpc>
                <a:spcPct val="100000"/>
              </a:lnSpc>
            </a:pPr>
            <a:r>
              <a:rPr dirty="0" sz="1000" spc="-50">
                <a:solidFill>
                  <a:srgbClr val="007F00"/>
                </a:solidFill>
              </a:rPr>
              <a:t>Esercizio</a:t>
            </a:r>
            <a:endParaRPr sz="1000"/>
          </a:p>
        </p:txBody>
      </p:sp>
      <p:sp>
        <p:nvSpPr>
          <p:cNvPr id="5" name="object 5"/>
          <p:cNvSpPr/>
          <p:nvPr/>
        </p:nvSpPr>
        <p:spPr>
          <a:xfrm>
            <a:off x="75729" y="429055"/>
            <a:ext cx="4456607" cy="1016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468835" y="894626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77330" y="945426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341278"/>
            <a:ext cx="50800" cy="56604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404779"/>
            <a:ext cx="50800" cy="50254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5729" y="511624"/>
            <a:ext cx="4457065" cy="447040"/>
          </a:xfrm>
          <a:custGeom>
            <a:avLst/>
            <a:gdLst/>
            <a:ahLst/>
            <a:cxnLst/>
            <a:rect l="l" t="t" r="r" b="b"/>
            <a:pathLst>
              <a:path w="4457065" h="447040">
                <a:moveTo>
                  <a:pt x="4456606" y="0"/>
                </a:moveTo>
                <a:lnTo>
                  <a:pt x="0" y="0"/>
                </a:lnTo>
                <a:lnTo>
                  <a:pt x="0" y="395701"/>
                </a:lnTo>
                <a:lnTo>
                  <a:pt x="16636" y="433215"/>
                </a:lnTo>
                <a:lnTo>
                  <a:pt x="4405806" y="446501"/>
                </a:lnTo>
                <a:lnTo>
                  <a:pt x="4420049" y="444457"/>
                </a:lnTo>
                <a:lnTo>
                  <a:pt x="4451170" y="418498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392079"/>
            <a:ext cx="0" cy="534670"/>
          </a:xfrm>
          <a:custGeom>
            <a:avLst/>
            <a:gdLst/>
            <a:ahLst/>
            <a:cxnLst/>
            <a:rect l="l" t="t" r="r" b="b"/>
            <a:pathLst>
              <a:path w="0" h="534669">
                <a:moveTo>
                  <a:pt x="0" y="534296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37937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36667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35397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334929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49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13830" y="529626"/>
            <a:ext cx="3032125" cy="4565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0">
                <a:latin typeface="Tahoma"/>
                <a:cs typeface="Tahoma"/>
              </a:rPr>
              <a:t>Risolvere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seguente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disequazione: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850">
              <a:latin typeface="Times New Roman"/>
              <a:cs typeface="Times New Roman"/>
            </a:endParaRPr>
          </a:p>
          <a:p>
            <a:pPr marL="1360805">
              <a:lnSpc>
                <a:spcPct val="100000"/>
              </a:lnSpc>
            </a:pP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3</a:t>
            </a:r>
            <a:r>
              <a:rPr dirty="0" sz="1000" spc="-95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365">
                <a:solidFill>
                  <a:srgbClr val="0000FF"/>
                </a:solidFill>
                <a:latin typeface="Lucida Sans Unicode"/>
                <a:cs typeface="Lucida Sans Unicode"/>
              </a:rPr>
              <a:t>·</a:t>
            </a:r>
            <a:r>
              <a:rPr dirty="0" sz="1000" spc="-95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5</a:t>
            </a:r>
            <a:r>
              <a:rPr dirty="0" baseline="31746" sz="1050" spc="-44">
                <a:solidFill>
                  <a:srgbClr val="0000FF"/>
                </a:solidFill>
                <a:latin typeface="Lucida Sans Unicode"/>
                <a:cs typeface="Lucida Sans Unicode"/>
              </a:rPr>
              <a:t>2(2</a:t>
            </a:r>
            <a:r>
              <a:rPr dirty="0" baseline="31746" sz="1050" spc="67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baseline="31746" sz="1050" spc="315" i="1">
                <a:solidFill>
                  <a:srgbClr val="0000FF"/>
                </a:solidFill>
                <a:latin typeface="Arial"/>
                <a:cs typeface="Arial"/>
              </a:rPr>
              <a:t>−</a:t>
            </a:r>
            <a:r>
              <a:rPr dirty="0" baseline="31746" sz="1050" spc="-15">
                <a:solidFill>
                  <a:srgbClr val="0000FF"/>
                </a:solidFill>
                <a:latin typeface="Lucida Sans Unicode"/>
                <a:cs typeface="Lucida Sans Unicode"/>
              </a:rPr>
              <a:t>7)</a:t>
            </a:r>
            <a:r>
              <a:rPr dirty="0" baseline="31746" sz="1050" spc="75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25">
                <a:solidFill>
                  <a:srgbClr val="0000FF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95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4</a:t>
            </a:r>
            <a:r>
              <a:rPr dirty="0" sz="1000" spc="-95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365">
                <a:solidFill>
                  <a:srgbClr val="0000FF"/>
                </a:solidFill>
                <a:latin typeface="Lucida Sans Unicode"/>
                <a:cs typeface="Lucida Sans Unicode"/>
              </a:rPr>
              <a:t>·</a:t>
            </a:r>
            <a:r>
              <a:rPr dirty="0" sz="1000" spc="-95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5</a:t>
            </a:r>
            <a:r>
              <a:rPr dirty="0" baseline="31746" sz="1050" spc="-120">
                <a:solidFill>
                  <a:srgbClr val="0000FF"/>
                </a:solidFill>
                <a:latin typeface="Lucida Sans Unicode"/>
                <a:cs typeface="Lucida Sans Unicode"/>
              </a:rPr>
              <a:t>2</a:t>
            </a:r>
            <a:r>
              <a:rPr dirty="0" baseline="31746" sz="1050" spc="67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baseline="31746" sz="1050" spc="315" i="1">
                <a:solidFill>
                  <a:srgbClr val="0000FF"/>
                </a:solidFill>
                <a:latin typeface="Arial"/>
                <a:cs typeface="Arial"/>
              </a:rPr>
              <a:t>−</a:t>
            </a:r>
            <a:r>
              <a:rPr dirty="0" baseline="31746" sz="1050" spc="-120">
                <a:solidFill>
                  <a:srgbClr val="0000FF"/>
                </a:solidFill>
                <a:latin typeface="Lucida Sans Unicode"/>
                <a:cs typeface="Lucida Sans Unicode"/>
              </a:rPr>
              <a:t>7</a:t>
            </a:r>
            <a:r>
              <a:rPr dirty="0" baseline="31746" sz="1050" spc="75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40">
                <a:solidFill>
                  <a:srgbClr val="0000FF"/>
                </a:solidFill>
                <a:latin typeface="Tahoma"/>
                <a:cs typeface="Tahoma"/>
              </a:rPr>
              <a:t>+</a:t>
            </a:r>
            <a:r>
              <a:rPr dirty="0" sz="1000" spc="-95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1</a:t>
            </a:r>
            <a:r>
              <a:rPr dirty="0" sz="1000" spc="-4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50" i="1">
                <a:solidFill>
                  <a:srgbClr val="0000FF"/>
                </a:solidFill>
                <a:latin typeface="Verdana"/>
                <a:cs typeface="Verdana"/>
              </a:rPr>
              <a:t>&gt;</a:t>
            </a:r>
            <a:r>
              <a:rPr dirty="0" sz="1000" spc="-75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0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40"/>
              <a:t>Agnese</a:t>
            </a:r>
            <a:r>
              <a:rPr dirty="0" spc="15"/>
              <a:t> </a:t>
            </a:r>
            <a:r>
              <a:rPr dirty="0" spc="-10"/>
              <a:t>Di</a:t>
            </a:r>
            <a:r>
              <a:rPr dirty="0" spc="15"/>
              <a:t> </a:t>
            </a:r>
            <a:r>
              <a:rPr dirty="0" spc="-30"/>
              <a:t>Castro</a:t>
            </a:r>
          </a:p>
        </p:txBody>
      </p:sp>
      <p:sp>
        <p:nvSpPr>
          <p:cNvPr id="23" name="object 23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0"/>
              <a:t>Es</a:t>
            </a:r>
            <a:r>
              <a:rPr dirty="0" spc="-5"/>
              <a:t>p</a:t>
            </a:r>
            <a:r>
              <a:rPr dirty="0" spc="-40"/>
              <a:t>onenziale</a:t>
            </a:r>
            <a:r>
              <a:rPr dirty="0" spc="15"/>
              <a:t> </a:t>
            </a:r>
            <a:r>
              <a:rPr dirty="0" spc="50"/>
              <a:t>&amp;</a:t>
            </a:r>
            <a:r>
              <a:rPr dirty="0" spc="15"/>
              <a:t> </a:t>
            </a:r>
            <a:r>
              <a:rPr dirty="0" spc="-25"/>
              <a:t>Log</a:t>
            </a:r>
            <a:r>
              <a:rPr dirty="0" spc="-40"/>
              <a:t>a</a:t>
            </a:r>
            <a:r>
              <a:rPr dirty="0" spc="-25"/>
              <a:t>ritmo:</a:t>
            </a:r>
            <a:r>
              <a:rPr dirty="0" spc="75"/>
              <a:t> </a:t>
            </a:r>
            <a:r>
              <a:rPr dirty="0" spc="-35"/>
              <a:t>p</a:t>
            </a:r>
            <a:r>
              <a:rPr dirty="0" spc="-50"/>
              <a:t>a</a:t>
            </a:r>
            <a:r>
              <a:rPr dirty="0" spc="-25"/>
              <a:t>rte</a:t>
            </a:r>
            <a:r>
              <a:rPr dirty="0" spc="15"/>
              <a:t> </a:t>
            </a:r>
            <a:r>
              <a:rPr dirty="0" spc="-55"/>
              <a:t>4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3458971" y="3367563"/>
            <a:ext cx="5473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25">
                <a:solidFill>
                  <a:srgbClr val="7A0000"/>
                </a:solidFill>
                <a:latin typeface="Lucida Sans Unicode"/>
                <a:cs typeface="Lucida Sans Unicode"/>
              </a:rPr>
              <a:t>Unitelma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Sapienza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FFF"/>
                </a:solidFill>
                <a:latin typeface="Lucida Sans Unicode"/>
                <a:cs typeface="Lucida Sans Unicode"/>
              </a:rPr>
              <a:t>30/34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9718" y="24034"/>
            <a:ext cx="40449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svolti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09278" rIns="0" bIns="0" rtlCol="0" vert="horz">
            <a:spAutoFit/>
          </a:bodyPr>
          <a:lstStyle/>
          <a:p>
            <a:pPr marL="31115">
              <a:lnSpc>
                <a:spcPct val="100000"/>
              </a:lnSpc>
            </a:pPr>
            <a:r>
              <a:rPr dirty="0" sz="1000" spc="-50">
                <a:solidFill>
                  <a:srgbClr val="007F00"/>
                </a:solidFill>
              </a:rPr>
              <a:t>Esercizio</a:t>
            </a:r>
            <a:endParaRPr sz="1000"/>
          </a:p>
        </p:txBody>
      </p:sp>
      <p:sp>
        <p:nvSpPr>
          <p:cNvPr id="5" name="object 5"/>
          <p:cNvSpPr/>
          <p:nvPr/>
        </p:nvSpPr>
        <p:spPr>
          <a:xfrm>
            <a:off x="75729" y="429055"/>
            <a:ext cx="4456607" cy="1016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468835" y="894626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77330" y="945426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341278"/>
            <a:ext cx="50800" cy="56604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404779"/>
            <a:ext cx="50800" cy="50254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5729" y="511624"/>
            <a:ext cx="4457065" cy="447040"/>
          </a:xfrm>
          <a:custGeom>
            <a:avLst/>
            <a:gdLst/>
            <a:ahLst/>
            <a:cxnLst/>
            <a:rect l="l" t="t" r="r" b="b"/>
            <a:pathLst>
              <a:path w="4457065" h="447040">
                <a:moveTo>
                  <a:pt x="4456606" y="0"/>
                </a:moveTo>
                <a:lnTo>
                  <a:pt x="0" y="0"/>
                </a:lnTo>
                <a:lnTo>
                  <a:pt x="0" y="395701"/>
                </a:lnTo>
                <a:lnTo>
                  <a:pt x="16636" y="433215"/>
                </a:lnTo>
                <a:lnTo>
                  <a:pt x="4405806" y="446501"/>
                </a:lnTo>
                <a:lnTo>
                  <a:pt x="4420049" y="444457"/>
                </a:lnTo>
                <a:lnTo>
                  <a:pt x="4451170" y="418498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392079"/>
            <a:ext cx="0" cy="534670"/>
          </a:xfrm>
          <a:custGeom>
            <a:avLst/>
            <a:gdLst/>
            <a:ahLst/>
            <a:cxnLst/>
            <a:rect l="l" t="t" r="r" b="b"/>
            <a:pathLst>
              <a:path w="0" h="534669">
                <a:moveTo>
                  <a:pt x="0" y="534296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37937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36667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35397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334929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49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13830" y="529626"/>
            <a:ext cx="3032125" cy="10464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0">
                <a:latin typeface="Tahoma"/>
                <a:cs typeface="Tahoma"/>
              </a:rPr>
              <a:t>Risolvere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seguente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disequazione: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850">
              <a:latin typeface="Times New Roman"/>
              <a:cs typeface="Times New Roman"/>
            </a:endParaRPr>
          </a:p>
          <a:p>
            <a:pPr marL="1360805">
              <a:lnSpc>
                <a:spcPct val="100000"/>
              </a:lnSpc>
            </a:pP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3</a:t>
            </a:r>
            <a:r>
              <a:rPr dirty="0" sz="1000" spc="-95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365">
                <a:solidFill>
                  <a:srgbClr val="0000FF"/>
                </a:solidFill>
                <a:latin typeface="Lucida Sans Unicode"/>
                <a:cs typeface="Lucida Sans Unicode"/>
              </a:rPr>
              <a:t>·</a:t>
            </a:r>
            <a:r>
              <a:rPr dirty="0" sz="1000" spc="-95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5</a:t>
            </a:r>
            <a:r>
              <a:rPr dirty="0" baseline="31746" sz="1050" spc="-44">
                <a:solidFill>
                  <a:srgbClr val="0000FF"/>
                </a:solidFill>
                <a:latin typeface="Lucida Sans Unicode"/>
                <a:cs typeface="Lucida Sans Unicode"/>
              </a:rPr>
              <a:t>2(2</a:t>
            </a:r>
            <a:r>
              <a:rPr dirty="0" baseline="31746" sz="1050" spc="67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baseline="31746" sz="1050" spc="315" i="1">
                <a:solidFill>
                  <a:srgbClr val="0000FF"/>
                </a:solidFill>
                <a:latin typeface="Arial"/>
                <a:cs typeface="Arial"/>
              </a:rPr>
              <a:t>−</a:t>
            </a:r>
            <a:r>
              <a:rPr dirty="0" baseline="31746" sz="1050" spc="-15">
                <a:solidFill>
                  <a:srgbClr val="0000FF"/>
                </a:solidFill>
                <a:latin typeface="Lucida Sans Unicode"/>
                <a:cs typeface="Lucida Sans Unicode"/>
              </a:rPr>
              <a:t>7)</a:t>
            </a:r>
            <a:r>
              <a:rPr dirty="0" baseline="31746" sz="1050" spc="75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25">
                <a:solidFill>
                  <a:srgbClr val="0000FF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95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4</a:t>
            </a:r>
            <a:r>
              <a:rPr dirty="0" sz="1000" spc="-95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365">
                <a:solidFill>
                  <a:srgbClr val="0000FF"/>
                </a:solidFill>
                <a:latin typeface="Lucida Sans Unicode"/>
                <a:cs typeface="Lucida Sans Unicode"/>
              </a:rPr>
              <a:t>·</a:t>
            </a:r>
            <a:r>
              <a:rPr dirty="0" sz="1000" spc="-95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5</a:t>
            </a:r>
            <a:r>
              <a:rPr dirty="0" baseline="31746" sz="1050" spc="-120">
                <a:solidFill>
                  <a:srgbClr val="0000FF"/>
                </a:solidFill>
                <a:latin typeface="Lucida Sans Unicode"/>
                <a:cs typeface="Lucida Sans Unicode"/>
              </a:rPr>
              <a:t>2</a:t>
            </a:r>
            <a:r>
              <a:rPr dirty="0" baseline="31746" sz="1050" spc="67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baseline="31746" sz="1050" spc="315" i="1">
                <a:solidFill>
                  <a:srgbClr val="0000FF"/>
                </a:solidFill>
                <a:latin typeface="Arial"/>
                <a:cs typeface="Arial"/>
              </a:rPr>
              <a:t>−</a:t>
            </a:r>
            <a:r>
              <a:rPr dirty="0" baseline="31746" sz="1050" spc="-120">
                <a:solidFill>
                  <a:srgbClr val="0000FF"/>
                </a:solidFill>
                <a:latin typeface="Lucida Sans Unicode"/>
                <a:cs typeface="Lucida Sans Unicode"/>
              </a:rPr>
              <a:t>7</a:t>
            </a:r>
            <a:r>
              <a:rPr dirty="0" baseline="31746" sz="1050" spc="75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40">
                <a:solidFill>
                  <a:srgbClr val="0000FF"/>
                </a:solidFill>
                <a:latin typeface="Tahoma"/>
                <a:cs typeface="Tahoma"/>
              </a:rPr>
              <a:t>+</a:t>
            </a:r>
            <a:r>
              <a:rPr dirty="0" sz="1000" spc="-95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1</a:t>
            </a:r>
            <a:r>
              <a:rPr dirty="0" sz="1000" spc="-4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50" i="1">
                <a:solidFill>
                  <a:srgbClr val="0000FF"/>
                </a:solidFill>
                <a:latin typeface="Verdana"/>
                <a:cs typeface="Verdana"/>
              </a:rPr>
              <a:t>&gt;</a:t>
            </a:r>
            <a:r>
              <a:rPr dirty="0" sz="1000" spc="-75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0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825"/>
              </a:spcBef>
            </a:pP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35">
                <a:latin typeface="Tahoma"/>
                <a:cs typeface="Tahoma"/>
              </a:rPr>
              <a:t>osto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20" i="1">
                <a:latin typeface="Calibri"/>
                <a:cs typeface="Calibri"/>
              </a:rPr>
              <a:t>t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10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5</a:t>
            </a:r>
            <a:r>
              <a:rPr dirty="0" baseline="27777" sz="1050" spc="-120">
                <a:latin typeface="Lucida Sans Unicode"/>
                <a:cs typeface="Lucida Sans Unicode"/>
              </a:rPr>
              <a:t>2</a:t>
            </a:r>
            <a:r>
              <a:rPr dirty="0" baseline="27777" sz="1050" spc="67" i="1">
                <a:latin typeface="Arial"/>
                <a:cs typeface="Arial"/>
              </a:rPr>
              <a:t>x</a:t>
            </a:r>
            <a:r>
              <a:rPr dirty="0" baseline="27777" sz="1050" spc="315" i="1">
                <a:latin typeface="Arial"/>
                <a:cs typeface="Arial"/>
              </a:rPr>
              <a:t>−</a:t>
            </a:r>
            <a:r>
              <a:rPr dirty="0" baseline="27777" sz="1050" spc="-44">
                <a:latin typeface="Lucida Sans Unicode"/>
                <a:cs typeface="Lucida Sans Unicode"/>
              </a:rPr>
              <a:t>7</a:t>
            </a:r>
            <a:r>
              <a:rPr dirty="0" sz="1000" spc="-30">
                <a:latin typeface="Tahoma"/>
                <a:cs typeface="Tahoma"/>
              </a:rPr>
              <a:t>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disequazione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diventa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6"/>
              </a:spcBef>
            </a:pPr>
            <a:endParaRPr sz="1200">
              <a:latin typeface="Times New Roman"/>
              <a:cs typeface="Times New Roman"/>
            </a:endParaRPr>
          </a:p>
          <a:p>
            <a:pPr algn="ctr" marL="104775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85" i="1">
                <a:latin typeface="Calibri"/>
                <a:cs typeface="Calibri"/>
              </a:rPr>
              <a:t>t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20" i="1">
                <a:latin typeface="Calibri"/>
                <a:cs typeface="Calibri"/>
              </a:rPr>
              <a:t>t</a:t>
            </a:r>
            <a:r>
              <a:rPr dirty="0" sz="1000" spc="6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40"/>
              <a:t>Agnese</a:t>
            </a:r>
            <a:r>
              <a:rPr dirty="0" spc="15"/>
              <a:t> </a:t>
            </a:r>
            <a:r>
              <a:rPr dirty="0" spc="-10"/>
              <a:t>Di</a:t>
            </a:r>
            <a:r>
              <a:rPr dirty="0" spc="15"/>
              <a:t> </a:t>
            </a:r>
            <a:r>
              <a:rPr dirty="0" spc="-30"/>
              <a:t>Castro</a:t>
            </a:r>
          </a:p>
        </p:txBody>
      </p:sp>
      <p:sp>
        <p:nvSpPr>
          <p:cNvPr id="23" name="object 23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0"/>
              <a:t>Es</a:t>
            </a:r>
            <a:r>
              <a:rPr dirty="0" spc="-5"/>
              <a:t>p</a:t>
            </a:r>
            <a:r>
              <a:rPr dirty="0" spc="-40"/>
              <a:t>onenziale</a:t>
            </a:r>
            <a:r>
              <a:rPr dirty="0" spc="15"/>
              <a:t> </a:t>
            </a:r>
            <a:r>
              <a:rPr dirty="0" spc="50"/>
              <a:t>&amp;</a:t>
            </a:r>
            <a:r>
              <a:rPr dirty="0" spc="15"/>
              <a:t> </a:t>
            </a:r>
            <a:r>
              <a:rPr dirty="0" spc="-25"/>
              <a:t>Log</a:t>
            </a:r>
            <a:r>
              <a:rPr dirty="0" spc="-40"/>
              <a:t>a</a:t>
            </a:r>
            <a:r>
              <a:rPr dirty="0" spc="-25"/>
              <a:t>ritmo:</a:t>
            </a:r>
            <a:r>
              <a:rPr dirty="0" spc="75"/>
              <a:t> </a:t>
            </a:r>
            <a:r>
              <a:rPr dirty="0" spc="-35"/>
              <a:t>p</a:t>
            </a:r>
            <a:r>
              <a:rPr dirty="0" spc="-50"/>
              <a:t>a</a:t>
            </a:r>
            <a:r>
              <a:rPr dirty="0" spc="-25"/>
              <a:t>rte</a:t>
            </a:r>
            <a:r>
              <a:rPr dirty="0" spc="15"/>
              <a:t> </a:t>
            </a:r>
            <a:r>
              <a:rPr dirty="0" spc="-55"/>
              <a:t>4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3458971" y="3367563"/>
            <a:ext cx="5473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25">
                <a:solidFill>
                  <a:srgbClr val="7A0000"/>
                </a:solidFill>
                <a:latin typeface="Lucida Sans Unicode"/>
                <a:cs typeface="Lucida Sans Unicode"/>
              </a:rPr>
              <a:t>Unitelma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Sapienza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FFF"/>
                </a:solidFill>
                <a:latin typeface="Lucida Sans Unicode"/>
                <a:cs typeface="Lucida Sans Unicode"/>
              </a:rPr>
              <a:t>30/34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9718" y="24034"/>
            <a:ext cx="40449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svolti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09278" rIns="0" bIns="0" rtlCol="0" vert="horz">
            <a:spAutoFit/>
          </a:bodyPr>
          <a:lstStyle/>
          <a:p>
            <a:pPr marL="31115">
              <a:lnSpc>
                <a:spcPct val="100000"/>
              </a:lnSpc>
            </a:pPr>
            <a:r>
              <a:rPr dirty="0" sz="1000" spc="-50">
                <a:solidFill>
                  <a:srgbClr val="007F00"/>
                </a:solidFill>
              </a:rPr>
              <a:t>Esercizio</a:t>
            </a:r>
            <a:endParaRPr sz="1000"/>
          </a:p>
        </p:txBody>
      </p:sp>
      <p:sp>
        <p:nvSpPr>
          <p:cNvPr id="5" name="object 5"/>
          <p:cNvSpPr/>
          <p:nvPr/>
        </p:nvSpPr>
        <p:spPr>
          <a:xfrm>
            <a:off x="75729" y="429055"/>
            <a:ext cx="4456607" cy="1016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468835" y="894626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77330" y="945426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341278"/>
            <a:ext cx="50800" cy="56604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404779"/>
            <a:ext cx="50800" cy="50254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5729" y="511624"/>
            <a:ext cx="4457065" cy="447040"/>
          </a:xfrm>
          <a:custGeom>
            <a:avLst/>
            <a:gdLst/>
            <a:ahLst/>
            <a:cxnLst/>
            <a:rect l="l" t="t" r="r" b="b"/>
            <a:pathLst>
              <a:path w="4457065" h="447040">
                <a:moveTo>
                  <a:pt x="4456606" y="0"/>
                </a:moveTo>
                <a:lnTo>
                  <a:pt x="0" y="0"/>
                </a:lnTo>
                <a:lnTo>
                  <a:pt x="0" y="395701"/>
                </a:lnTo>
                <a:lnTo>
                  <a:pt x="16636" y="433215"/>
                </a:lnTo>
                <a:lnTo>
                  <a:pt x="4405806" y="446501"/>
                </a:lnTo>
                <a:lnTo>
                  <a:pt x="4420049" y="444457"/>
                </a:lnTo>
                <a:lnTo>
                  <a:pt x="4451170" y="418498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392079"/>
            <a:ext cx="0" cy="534670"/>
          </a:xfrm>
          <a:custGeom>
            <a:avLst/>
            <a:gdLst/>
            <a:ahLst/>
            <a:cxnLst/>
            <a:rect l="l" t="t" r="r" b="b"/>
            <a:pathLst>
              <a:path w="0" h="534669">
                <a:moveTo>
                  <a:pt x="0" y="534296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37937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36667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35397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334929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49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13830" y="529626"/>
            <a:ext cx="3032125" cy="6756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0">
                <a:latin typeface="Tahoma"/>
                <a:cs typeface="Tahoma"/>
              </a:rPr>
              <a:t>Risolvere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seguente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disequazione: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850">
              <a:latin typeface="Times New Roman"/>
              <a:cs typeface="Times New Roman"/>
            </a:endParaRPr>
          </a:p>
          <a:p>
            <a:pPr marL="1360805">
              <a:lnSpc>
                <a:spcPct val="100000"/>
              </a:lnSpc>
            </a:pP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3</a:t>
            </a:r>
            <a:r>
              <a:rPr dirty="0" sz="1000" spc="-95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365">
                <a:solidFill>
                  <a:srgbClr val="0000FF"/>
                </a:solidFill>
                <a:latin typeface="Lucida Sans Unicode"/>
                <a:cs typeface="Lucida Sans Unicode"/>
              </a:rPr>
              <a:t>·</a:t>
            </a:r>
            <a:r>
              <a:rPr dirty="0" sz="1000" spc="-95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5</a:t>
            </a:r>
            <a:r>
              <a:rPr dirty="0" baseline="31746" sz="1050" spc="-44">
                <a:solidFill>
                  <a:srgbClr val="0000FF"/>
                </a:solidFill>
                <a:latin typeface="Lucida Sans Unicode"/>
                <a:cs typeface="Lucida Sans Unicode"/>
              </a:rPr>
              <a:t>2(2</a:t>
            </a:r>
            <a:r>
              <a:rPr dirty="0" baseline="31746" sz="1050" spc="67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baseline="31746" sz="1050" spc="315" i="1">
                <a:solidFill>
                  <a:srgbClr val="0000FF"/>
                </a:solidFill>
                <a:latin typeface="Arial"/>
                <a:cs typeface="Arial"/>
              </a:rPr>
              <a:t>−</a:t>
            </a:r>
            <a:r>
              <a:rPr dirty="0" baseline="31746" sz="1050" spc="-15">
                <a:solidFill>
                  <a:srgbClr val="0000FF"/>
                </a:solidFill>
                <a:latin typeface="Lucida Sans Unicode"/>
                <a:cs typeface="Lucida Sans Unicode"/>
              </a:rPr>
              <a:t>7)</a:t>
            </a:r>
            <a:r>
              <a:rPr dirty="0" baseline="31746" sz="1050" spc="75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25">
                <a:solidFill>
                  <a:srgbClr val="0000FF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95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4</a:t>
            </a:r>
            <a:r>
              <a:rPr dirty="0" sz="1000" spc="-95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365">
                <a:solidFill>
                  <a:srgbClr val="0000FF"/>
                </a:solidFill>
                <a:latin typeface="Lucida Sans Unicode"/>
                <a:cs typeface="Lucida Sans Unicode"/>
              </a:rPr>
              <a:t>·</a:t>
            </a:r>
            <a:r>
              <a:rPr dirty="0" sz="1000" spc="-95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5</a:t>
            </a:r>
            <a:r>
              <a:rPr dirty="0" baseline="31746" sz="1050" spc="-120">
                <a:solidFill>
                  <a:srgbClr val="0000FF"/>
                </a:solidFill>
                <a:latin typeface="Lucida Sans Unicode"/>
                <a:cs typeface="Lucida Sans Unicode"/>
              </a:rPr>
              <a:t>2</a:t>
            </a:r>
            <a:r>
              <a:rPr dirty="0" baseline="31746" sz="1050" spc="67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baseline="31746" sz="1050" spc="315" i="1">
                <a:solidFill>
                  <a:srgbClr val="0000FF"/>
                </a:solidFill>
                <a:latin typeface="Arial"/>
                <a:cs typeface="Arial"/>
              </a:rPr>
              <a:t>−</a:t>
            </a:r>
            <a:r>
              <a:rPr dirty="0" baseline="31746" sz="1050" spc="-120">
                <a:solidFill>
                  <a:srgbClr val="0000FF"/>
                </a:solidFill>
                <a:latin typeface="Lucida Sans Unicode"/>
                <a:cs typeface="Lucida Sans Unicode"/>
              </a:rPr>
              <a:t>7</a:t>
            </a:r>
            <a:r>
              <a:rPr dirty="0" baseline="31746" sz="1050" spc="75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40">
                <a:solidFill>
                  <a:srgbClr val="0000FF"/>
                </a:solidFill>
                <a:latin typeface="Tahoma"/>
                <a:cs typeface="Tahoma"/>
              </a:rPr>
              <a:t>+</a:t>
            </a:r>
            <a:r>
              <a:rPr dirty="0" sz="1000" spc="-95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1</a:t>
            </a:r>
            <a:r>
              <a:rPr dirty="0" sz="1000" spc="-4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50" i="1">
                <a:solidFill>
                  <a:srgbClr val="0000FF"/>
                </a:solidFill>
                <a:latin typeface="Verdana"/>
                <a:cs typeface="Verdana"/>
              </a:rPr>
              <a:t>&gt;</a:t>
            </a:r>
            <a:r>
              <a:rPr dirty="0" sz="1000" spc="-75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0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825"/>
              </a:spcBef>
            </a:pP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35">
                <a:latin typeface="Tahoma"/>
                <a:cs typeface="Tahoma"/>
              </a:rPr>
              <a:t>osto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20" i="1">
                <a:latin typeface="Calibri"/>
                <a:cs typeface="Calibri"/>
              </a:rPr>
              <a:t>t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10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5</a:t>
            </a:r>
            <a:r>
              <a:rPr dirty="0" baseline="27777" sz="1050" spc="-120">
                <a:latin typeface="Lucida Sans Unicode"/>
                <a:cs typeface="Lucida Sans Unicode"/>
              </a:rPr>
              <a:t>2</a:t>
            </a:r>
            <a:r>
              <a:rPr dirty="0" baseline="27777" sz="1050" spc="67" i="1">
                <a:latin typeface="Arial"/>
                <a:cs typeface="Arial"/>
              </a:rPr>
              <a:t>x</a:t>
            </a:r>
            <a:r>
              <a:rPr dirty="0" baseline="27777" sz="1050" spc="315" i="1">
                <a:latin typeface="Arial"/>
                <a:cs typeface="Arial"/>
              </a:rPr>
              <a:t>−</a:t>
            </a:r>
            <a:r>
              <a:rPr dirty="0" baseline="27777" sz="1050" spc="-44">
                <a:latin typeface="Lucida Sans Unicode"/>
                <a:cs typeface="Lucida Sans Unicode"/>
              </a:rPr>
              <a:t>7</a:t>
            </a:r>
            <a:r>
              <a:rPr dirty="0" sz="1000" spc="-30">
                <a:latin typeface="Tahoma"/>
                <a:cs typeface="Tahoma"/>
              </a:rPr>
              <a:t>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disequazione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diventa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222463" y="1361334"/>
            <a:ext cx="919480" cy="2146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85" i="1">
                <a:latin typeface="Calibri"/>
                <a:cs typeface="Calibri"/>
              </a:rPr>
              <a:t>t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20" i="1">
                <a:latin typeface="Calibri"/>
                <a:cs typeface="Calibri"/>
              </a:rPr>
              <a:t>t</a:t>
            </a:r>
            <a:r>
              <a:rPr dirty="0" sz="1000" spc="6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278202" y="1299461"/>
            <a:ext cx="1092200" cy="2762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r" marR="5080">
              <a:lnSpc>
                <a:spcPts val="935"/>
              </a:lnSpc>
            </a:pP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ts val="935"/>
              </a:lnSpc>
              <a:tabLst>
                <a:tab pos="300355" algn="l"/>
              </a:tabLst>
            </a:pP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 spc="-220">
                <a:latin typeface="Lucida Sans Unicode"/>
                <a:cs typeface="Lucida Sans Unicode"/>
              </a:rPr>
              <a:t>	</a:t>
            </a:r>
            <a:r>
              <a:rPr dirty="0" sz="1000" spc="20" i="1">
                <a:latin typeface="Calibri"/>
                <a:cs typeface="Calibri"/>
              </a:rPr>
              <a:t>t</a:t>
            </a:r>
            <a:r>
              <a:rPr dirty="0" sz="1000" spc="20" i="1">
                <a:latin typeface="Calibri"/>
                <a:cs typeface="Calibri"/>
              </a:rPr>
              <a:t> </a:t>
            </a:r>
            <a:r>
              <a:rPr dirty="0" sz="1000" spc="-10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13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130">
                <a:latin typeface="Tahoma"/>
                <a:cs typeface="Tahoma"/>
              </a:rPr>
              <a:t> </a:t>
            </a:r>
            <a:r>
              <a:rPr dirty="0" sz="1000" spc="20" i="1">
                <a:latin typeface="Calibri"/>
                <a:cs typeface="Calibri"/>
              </a:rPr>
              <a:t>t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10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294392" y="1461300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3281692" y="1471851"/>
            <a:ext cx="889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3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40"/>
              <a:t>Agnese</a:t>
            </a:r>
            <a:r>
              <a:rPr dirty="0" spc="15"/>
              <a:t> </a:t>
            </a:r>
            <a:r>
              <a:rPr dirty="0" spc="-10"/>
              <a:t>Di</a:t>
            </a:r>
            <a:r>
              <a:rPr dirty="0" spc="15"/>
              <a:t> </a:t>
            </a:r>
            <a:r>
              <a:rPr dirty="0" spc="-30"/>
              <a:t>Castro</a:t>
            </a:r>
          </a:p>
        </p:txBody>
      </p:sp>
      <p:sp>
        <p:nvSpPr>
          <p:cNvPr id="27" name="object 27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0"/>
              <a:t>Es</a:t>
            </a:r>
            <a:r>
              <a:rPr dirty="0" spc="-5"/>
              <a:t>p</a:t>
            </a:r>
            <a:r>
              <a:rPr dirty="0" spc="-40"/>
              <a:t>onenziale</a:t>
            </a:r>
            <a:r>
              <a:rPr dirty="0" spc="15"/>
              <a:t> </a:t>
            </a:r>
            <a:r>
              <a:rPr dirty="0" spc="50"/>
              <a:t>&amp;</a:t>
            </a:r>
            <a:r>
              <a:rPr dirty="0" spc="15"/>
              <a:t> </a:t>
            </a:r>
            <a:r>
              <a:rPr dirty="0" spc="-25"/>
              <a:t>Log</a:t>
            </a:r>
            <a:r>
              <a:rPr dirty="0" spc="-40"/>
              <a:t>a</a:t>
            </a:r>
            <a:r>
              <a:rPr dirty="0" spc="-25"/>
              <a:t>ritmo:</a:t>
            </a:r>
            <a:r>
              <a:rPr dirty="0" spc="75"/>
              <a:t> </a:t>
            </a:r>
            <a:r>
              <a:rPr dirty="0" spc="-35"/>
              <a:t>p</a:t>
            </a:r>
            <a:r>
              <a:rPr dirty="0" spc="-50"/>
              <a:t>a</a:t>
            </a:r>
            <a:r>
              <a:rPr dirty="0" spc="-25"/>
              <a:t>rte</a:t>
            </a:r>
            <a:r>
              <a:rPr dirty="0" spc="15"/>
              <a:t> </a:t>
            </a:r>
            <a:r>
              <a:rPr dirty="0" spc="-55"/>
              <a:t>4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3458971" y="3367563"/>
            <a:ext cx="5473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25">
                <a:solidFill>
                  <a:srgbClr val="7A0000"/>
                </a:solidFill>
                <a:latin typeface="Lucida Sans Unicode"/>
                <a:cs typeface="Lucida Sans Unicode"/>
              </a:rPr>
              <a:t>Unitelma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Sapienza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FFF"/>
                </a:solidFill>
                <a:latin typeface="Lucida Sans Unicode"/>
                <a:cs typeface="Lucida Sans Unicode"/>
              </a:rPr>
              <a:t>30/34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9718" y="24034"/>
            <a:ext cx="40449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svolti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09278" rIns="0" bIns="0" rtlCol="0" vert="horz">
            <a:spAutoFit/>
          </a:bodyPr>
          <a:lstStyle/>
          <a:p>
            <a:pPr marL="31115">
              <a:lnSpc>
                <a:spcPct val="100000"/>
              </a:lnSpc>
            </a:pPr>
            <a:r>
              <a:rPr dirty="0" sz="1000" spc="-50">
                <a:solidFill>
                  <a:srgbClr val="007F00"/>
                </a:solidFill>
              </a:rPr>
              <a:t>Esercizio</a:t>
            </a:r>
            <a:endParaRPr sz="1000"/>
          </a:p>
        </p:txBody>
      </p:sp>
      <p:sp>
        <p:nvSpPr>
          <p:cNvPr id="5" name="object 5"/>
          <p:cNvSpPr/>
          <p:nvPr/>
        </p:nvSpPr>
        <p:spPr>
          <a:xfrm>
            <a:off x="75729" y="429055"/>
            <a:ext cx="4456607" cy="1016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468835" y="894626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77330" y="945426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341278"/>
            <a:ext cx="50800" cy="56604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404779"/>
            <a:ext cx="50800" cy="50254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5729" y="511624"/>
            <a:ext cx="4457065" cy="447040"/>
          </a:xfrm>
          <a:custGeom>
            <a:avLst/>
            <a:gdLst/>
            <a:ahLst/>
            <a:cxnLst/>
            <a:rect l="l" t="t" r="r" b="b"/>
            <a:pathLst>
              <a:path w="4457065" h="447040">
                <a:moveTo>
                  <a:pt x="4456606" y="0"/>
                </a:moveTo>
                <a:lnTo>
                  <a:pt x="0" y="0"/>
                </a:lnTo>
                <a:lnTo>
                  <a:pt x="0" y="395701"/>
                </a:lnTo>
                <a:lnTo>
                  <a:pt x="16636" y="433215"/>
                </a:lnTo>
                <a:lnTo>
                  <a:pt x="4405806" y="446501"/>
                </a:lnTo>
                <a:lnTo>
                  <a:pt x="4420049" y="444457"/>
                </a:lnTo>
                <a:lnTo>
                  <a:pt x="4451170" y="418498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392079"/>
            <a:ext cx="0" cy="534670"/>
          </a:xfrm>
          <a:custGeom>
            <a:avLst/>
            <a:gdLst/>
            <a:ahLst/>
            <a:cxnLst/>
            <a:rect l="l" t="t" r="r" b="b"/>
            <a:pathLst>
              <a:path w="0" h="534669">
                <a:moveTo>
                  <a:pt x="0" y="534296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37937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36667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35397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334929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49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13830" y="529626"/>
            <a:ext cx="3032125" cy="6756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0">
                <a:latin typeface="Tahoma"/>
                <a:cs typeface="Tahoma"/>
              </a:rPr>
              <a:t>Risolvere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seguente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disequazione: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850">
              <a:latin typeface="Times New Roman"/>
              <a:cs typeface="Times New Roman"/>
            </a:endParaRPr>
          </a:p>
          <a:p>
            <a:pPr marL="1360805">
              <a:lnSpc>
                <a:spcPct val="100000"/>
              </a:lnSpc>
            </a:pP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3</a:t>
            </a:r>
            <a:r>
              <a:rPr dirty="0" sz="1000" spc="-95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365">
                <a:solidFill>
                  <a:srgbClr val="0000FF"/>
                </a:solidFill>
                <a:latin typeface="Lucida Sans Unicode"/>
                <a:cs typeface="Lucida Sans Unicode"/>
              </a:rPr>
              <a:t>·</a:t>
            </a:r>
            <a:r>
              <a:rPr dirty="0" sz="1000" spc="-95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5</a:t>
            </a:r>
            <a:r>
              <a:rPr dirty="0" baseline="31746" sz="1050" spc="-44">
                <a:solidFill>
                  <a:srgbClr val="0000FF"/>
                </a:solidFill>
                <a:latin typeface="Lucida Sans Unicode"/>
                <a:cs typeface="Lucida Sans Unicode"/>
              </a:rPr>
              <a:t>2(2</a:t>
            </a:r>
            <a:r>
              <a:rPr dirty="0" baseline="31746" sz="1050" spc="67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baseline="31746" sz="1050" spc="315" i="1">
                <a:solidFill>
                  <a:srgbClr val="0000FF"/>
                </a:solidFill>
                <a:latin typeface="Arial"/>
                <a:cs typeface="Arial"/>
              </a:rPr>
              <a:t>−</a:t>
            </a:r>
            <a:r>
              <a:rPr dirty="0" baseline="31746" sz="1050" spc="-15">
                <a:solidFill>
                  <a:srgbClr val="0000FF"/>
                </a:solidFill>
                <a:latin typeface="Lucida Sans Unicode"/>
                <a:cs typeface="Lucida Sans Unicode"/>
              </a:rPr>
              <a:t>7)</a:t>
            </a:r>
            <a:r>
              <a:rPr dirty="0" baseline="31746" sz="1050" spc="75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25">
                <a:solidFill>
                  <a:srgbClr val="0000FF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95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4</a:t>
            </a:r>
            <a:r>
              <a:rPr dirty="0" sz="1000" spc="-95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365">
                <a:solidFill>
                  <a:srgbClr val="0000FF"/>
                </a:solidFill>
                <a:latin typeface="Lucida Sans Unicode"/>
                <a:cs typeface="Lucida Sans Unicode"/>
              </a:rPr>
              <a:t>·</a:t>
            </a:r>
            <a:r>
              <a:rPr dirty="0" sz="1000" spc="-95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5</a:t>
            </a:r>
            <a:r>
              <a:rPr dirty="0" baseline="31746" sz="1050" spc="-120">
                <a:solidFill>
                  <a:srgbClr val="0000FF"/>
                </a:solidFill>
                <a:latin typeface="Lucida Sans Unicode"/>
                <a:cs typeface="Lucida Sans Unicode"/>
              </a:rPr>
              <a:t>2</a:t>
            </a:r>
            <a:r>
              <a:rPr dirty="0" baseline="31746" sz="1050" spc="67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baseline="31746" sz="1050" spc="315" i="1">
                <a:solidFill>
                  <a:srgbClr val="0000FF"/>
                </a:solidFill>
                <a:latin typeface="Arial"/>
                <a:cs typeface="Arial"/>
              </a:rPr>
              <a:t>−</a:t>
            </a:r>
            <a:r>
              <a:rPr dirty="0" baseline="31746" sz="1050" spc="-120">
                <a:solidFill>
                  <a:srgbClr val="0000FF"/>
                </a:solidFill>
                <a:latin typeface="Lucida Sans Unicode"/>
                <a:cs typeface="Lucida Sans Unicode"/>
              </a:rPr>
              <a:t>7</a:t>
            </a:r>
            <a:r>
              <a:rPr dirty="0" baseline="31746" sz="1050" spc="75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40">
                <a:solidFill>
                  <a:srgbClr val="0000FF"/>
                </a:solidFill>
                <a:latin typeface="Tahoma"/>
                <a:cs typeface="Tahoma"/>
              </a:rPr>
              <a:t>+</a:t>
            </a:r>
            <a:r>
              <a:rPr dirty="0" sz="1000" spc="-95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1</a:t>
            </a:r>
            <a:r>
              <a:rPr dirty="0" sz="1000" spc="-4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50" i="1">
                <a:solidFill>
                  <a:srgbClr val="0000FF"/>
                </a:solidFill>
                <a:latin typeface="Verdana"/>
                <a:cs typeface="Verdana"/>
              </a:rPr>
              <a:t>&gt;</a:t>
            </a:r>
            <a:r>
              <a:rPr dirty="0" sz="1000" spc="-75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0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825"/>
              </a:spcBef>
            </a:pP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35">
                <a:latin typeface="Tahoma"/>
                <a:cs typeface="Tahoma"/>
              </a:rPr>
              <a:t>osto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20" i="1">
                <a:latin typeface="Calibri"/>
                <a:cs typeface="Calibri"/>
              </a:rPr>
              <a:t>t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10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5</a:t>
            </a:r>
            <a:r>
              <a:rPr dirty="0" baseline="27777" sz="1050" spc="-120">
                <a:latin typeface="Lucida Sans Unicode"/>
                <a:cs typeface="Lucida Sans Unicode"/>
              </a:rPr>
              <a:t>2</a:t>
            </a:r>
            <a:r>
              <a:rPr dirty="0" baseline="27777" sz="1050" spc="67" i="1">
                <a:latin typeface="Arial"/>
                <a:cs typeface="Arial"/>
              </a:rPr>
              <a:t>x</a:t>
            </a:r>
            <a:r>
              <a:rPr dirty="0" baseline="27777" sz="1050" spc="315" i="1">
                <a:latin typeface="Arial"/>
                <a:cs typeface="Arial"/>
              </a:rPr>
              <a:t>−</a:t>
            </a:r>
            <a:r>
              <a:rPr dirty="0" baseline="27777" sz="1050" spc="-44">
                <a:latin typeface="Lucida Sans Unicode"/>
                <a:cs typeface="Lucida Sans Unicode"/>
              </a:rPr>
              <a:t>7</a:t>
            </a:r>
            <a:r>
              <a:rPr dirty="0" sz="1000" spc="-30">
                <a:latin typeface="Tahoma"/>
                <a:cs typeface="Tahoma"/>
              </a:rPr>
              <a:t>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disequazione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diventa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222463" y="1361334"/>
            <a:ext cx="919480" cy="2146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85" i="1">
                <a:latin typeface="Calibri"/>
                <a:cs typeface="Calibri"/>
              </a:rPr>
              <a:t>t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20" i="1">
                <a:latin typeface="Calibri"/>
                <a:cs typeface="Calibri"/>
              </a:rPr>
              <a:t>t</a:t>
            </a:r>
            <a:r>
              <a:rPr dirty="0" sz="1000" spc="6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278202" y="1299461"/>
            <a:ext cx="1092200" cy="2762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r" marR="5080">
              <a:lnSpc>
                <a:spcPts val="935"/>
              </a:lnSpc>
            </a:pP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ts val="935"/>
              </a:lnSpc>
              <a:tabLst>
                <a:tab pos="300355" algn="l"/>
              </a:tabLst>
            </a:pP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 spc="-220">
                <a:latin typeface="Lucida Sans Unicode"/>
                <a:cs typeface="Lucida Sans Unicode"/>
              </a:rPr>
              <a:t>	</a:t>
            </a:r>
            <a:r>
              <a:rPr dirty="0" sz="1000" spc="20" i="1">
                <a:latin typeface="Calibri"/>
                <a:cs typeface="Calibri"/>
              </a:rPr>
              <a:t>t</a:t>
            </a:r>
            <a:r>
              <a:rPr dirty="0" sz="1000" spc="20" i="1">
                <a:latin typeface="Calibri"/>
                <a:cs typeface="Calibri"/>
              </a:rPr>
              <a:t> </a:t>
            </a:r>
            <a:r>
              <a:rPr dirty="0" sz="1000" spc="-10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13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130">
                <a:latin typeface="Tahoma"/>
                <a:cs typeface="Tahoma"/>
              </a:rPr>
              <a:t> </a:t>
            </a:r>
            <a:r>
              <a:rPr dirty="0" sz="1000" spc="20" i="1">
                <a:latin typeface="Calibri"/>
                <a:cs typeface="Calibri"/>
              </a:rPr>
              <a:t>t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10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294392" y="1461300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3281692" y="1471851"/>
            <a:ext cx="889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3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56006" y="1698889"/>
            <a:ext cx="429259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65">
                <a:latin typeface="Tahoma"/>
                <a:cs typeface="Tahoma"/>
              </a:rPr>
              <a:t>essendo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480477" y="1907360"/>
            <a:ext cx="335280" cy="1619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8333" sz="1500" spc="30" i="1">
                <a:latin typeface="Calibri"/>
                <a:cs typeface="Calibri"/>
              </a:rPr>
              <a:t>t</a:t>
            </a:r>
            <a:r>
              <a:rPr dirty="0" sz="700" spc="-80">
                <a:latin typeface="Lucida Sans Unicode"/>
                <a:cs typeface="Lucida Sans Unicode"/>
              </a:rPr>
              <a:t>1</a:t>
            </a:r>
            <a:r>
              <a:rPr dirty="0" sz="700" spc="-25" i="1">
                <a:latin typeface="Trebuchet MS"/>
                <a:cs typeface="Trebuchet MS"/>
              </a:rPr>
              <a:t>,</a:t>
            </a:r>
            <a:r>
              <a:rPr dirty="0" sz="700" spc="-80">
                <a:latin typeface="Lucida Sans Unicode"/>
                <a:cs typeface="Lucida Sans Unicode"/>
              </a:rPr>
              <a:t>2</a:t>
            </a:r>
            <a:r>
              <a:rPr dirty="0" sz="700" spc="105">
                <a:latin typeface="Lucida Sans Unicode"/>
                <a:cs typeface="Lucida Sans Unicode"/>
              </a:rPr>
              <a:t> </a:t>
            </a:r>
            <a:r>
              <a:rPr dirty="0" baseline="8333" sz="1500" spc="60">
                <a:latin typeface="Tahoma"/>
                <a:cs typeface="Tahoma"/>
              </a:rPr>
              <a:t>=</a:t>
            </a:r>
            <a:endParaRPr baseline="8333" sz="1500">
              <a:latin typeface="Tahoma"/>
              <a:cs typeface="Tahoma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2176576" y="1827009"/>
            <a:ext cx="408305" cy="0"/>
          </a:xfrm>
          <a:custGeom>
            <a:avLst/>
            <a:gdLst/>
            <a:ahLst/>
            <a:cxnLst/>
            <a:rect l="l" t="t" r="r" b="b"/>
            <a:pathLst>
              <a:path w="408305" h="0">
                <a:moveTo>
                  <a:pt x="0" y="0"/>
                </a:moveTo>
                <a:lnTo>
                  <a:pt x="407695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853234" y="1983600"/>
            <a:ext cx="731520" cy="0"/>
          </a:xfrm>
          <a:custGeom>
            <a:avLst/>
            <a:gdLst/>
            <a:ahLst/>
            <a:cxnLst/>
            <a:rect l="l" t="t" r="r" b="b"/>
            <a:pathLst>
              <a:path w="731519" h="0">
                <a:moveTo>
                  <a:pt x="0" y="0"/>
                </a:moveTo>
                <a:lnTo>
                  <a:pt x="731037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/>
          <p:nvPr/>
        </p:nvSpPr>
        <p:spPr>
          <a:xfrm>
            <a:off x="1840534" y="1760332"/>
            <a:ext cx="1236980" cy="3860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942340" algn="l"/>
              </a:tabLst>
            </a:pP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±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baseline="44444" sz="1500" spc="22">
                <a:latin typeface="Lucida Sans Unicode"/>
                <a:cs typeface="Lucida Sans Unicode"/>
              </a:rPr>
              <a:t>√</a:t>
            </a:r>
            <a:r>
              <a:rPr dirty="0" sz="1000" spc="-50">
                <a:latin typeface="Tahoma"/>
                <a:cs typeface="Tahoma"/>
              </a:rPr>
              <a:t>16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12</a:t>
            </a:r>
            <a:r>
              <a:rPr dirty="0" sz="1000">
                <a:latin typeface="Tahoma"/>
                <a:cs typeface="Tahoma"/>
              </a:rPr>
              <a:t>	</a:t>
            </a:r>
            <a:r>
              <a:rPr dirty="0" sz="1000" spc="-50" u="sng">
                <a:latin typeface="Tahoma"/>
                <a:cs typeface="Tahoma"/>
              </a:rPr>
              <a:t>4</a:t>
            </a:r>
            <a:r>
              <a:rPr dirty="0" sz="1000" spc="-35" u="sng">
                <a:latin typeface="Times New Roman"/>
                <a:cs typeface="Times New Roman"/>
              </a:rPr>
              <a:t> </a:t>
            </a:r>
            <a:r>
              <a:rPr dirty="0" sz="1000" spc="-25" u="sng">
                <a:latin typeface="Lucida Sans Unicode"/>
                <a:cs typeface="Lucida Sans Unicode"/>
              </a:rPr>
              <a:t>±</a:t>
            </a:r>
            <a:r>
              <a:rPr dirty="0" sz="1000" spc="-100" u="sng">
                <a:latin typeface="Lucida Sans Unicode"/>
                <a:cs typeface="Lucida Sans Unicode"/>
              </a:rPr>
              <a:t> </a:t>
            </a:r>
            <a:r>
              <a:rPr dirty="0" sz="1000" spc="-50" u="sng"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  <a:p>
            <a:pPr algn="r" marR="113664">
              <a:lnSpc>
                <a:spcPct val="100000"/>
              </a:lnSpc>
              <a:spcBef>
                <a:spcPts val="155"/>
              </a:spcBef>
            </a:pPr>
            <a:r>
              <a:rPr dirty="0" sz="1000" spc="-50">
                <a:latin typeface="Tahoma"/>
                <a:cs typeface="Tahoma"/>
              </a:rPr>
              <a:t>6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174417" y="1994151"/>
            <a:ext cx="889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6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621889" y="1907360"/>
            <a:ext cx="12382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40">
                <a:latin typeface="Tahoma"/>
                <a:cs typeface="Tahoma"/>
              </a:rPr>
              <a:t>=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066973" y="1907642"/>
            <a:ext cx="6096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40"/>
              <a:t>Agnese</a:t>
            </a:r>
            <a:r>
              <a:rPr dirty="0" spc="15"/>
              <a:t> </a:t>
            </a:r>
            <a:r>
              <a:rPr dirty="0" spc="-10"/>
              <a:t>Di</a:t>
            </a:r>
            <a:r>
              <a:rPr dirty="0" spc="15"/>
              <a:t> </a:t>
            </a:r>
            <a:r>
              <a:rPr dirty="0" spc="-30"/>
              <a:t>Castro</a:t>
            </a:r>
          </a:p>
        </p:txBody>
      </p:sp>
      <p:sp>
        <p:nvSpPr>
          <p:cNvPr id="35" name="object 35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0"/>
              <a:t>Es</a:t>
            </a:r>
            <a:r>
              <a:rPr dirty="0" spc="-5"/>
              <a:t>p</a:t>
            </a:r>
            <a:r>
              <a:rPr dirty="0" spc="-40"/>
              <a:t>onenziale</a:t>
            </a:r>
            <a:r>
              <a:rPr dirty="0" spc="15"/>
              <a:t> </a:t>
            </a:r>
            <a:r>
              <a:rPr dirty="0" spc="50"/>
              <a:t>&amp;</a:t>
            </a:r>
            <a:r>
              <a:rPr dirty="0" spc="15"/>
              <a:t> </a:t>
            </a:r>
            <a:r>
              <a:rPr dirty="0" spc="-25"/>
              <a:t>Log</a:t>
            </a:r>
            <a:r>
              <a:rPr dirty="0" spc="-40"/>
              <a:t>a</a:t>
            </a:r>
            <a:r>
              <a:rPr dirty="0" spc="-25"/>
              <a:t>ritmo:</a:t>
            </a:r>
            <a:r>
              <a:rPr dirty="0" spc="75"/>
              <a:t> </a:t>
            </a:r>
            <a:r>
              <a:rPr dirty="0" spc="-35"/>
              <a:t>p</a:t>
            </a:r>
            <a:r>
              <a:rPr dirty="0" spc="-50"/>
              <a:t>a</a:t>
            </a:r>
            <a:r>
              <a:rPr dirty="0" spc="-25"/>
              <a:t>rte</a:t>
            </a:r>
            <a:r>
              <a:rPr dirty="0" spc="15"/>
              <a:t> </a:t>
            </a:r>
            <a:r>
              <a:rPr dirty="0" spc="-55"/>
              <a:t>4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3458971" y="3367563"/>
            <a:ext cx="5473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25">
                <a:solidFill>
                  <a:srgbClr val="7A0000"/>
                </a:solidFill>
                <a:latin typeface="Lucida Sans Unicode"/>
                <a:cs typeface="Lucida Sans Unicode"/>
              </a:rPr>
              <a:t>Unitelma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Sapienza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FFF"/>
                </a:solidFill>
                <a:latin typeface="Lucida Sans Unicode"/>
                <a:cs typeface="Lucida Sans Unicode"/>
              </a:rPr>
              <a:t>30/34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9718" y="24034"/>
            <a:ext cx="40449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svolti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09278" rIns="0" bIns="0" rtlCol="0" vert="horz">
            <a:spAutoFit/>
          </a:bodyPr>
          <a:lstStyle/>
          <a:p>
            <a:pPr marL="31115">
              <a:lnSpc>
                <a:spcPct val="100000"/>
              </a:lnSpc>
            </a:pPr>
            <a:r>
              <a:rPr dirty="0" sz="1000" spc="-50">
                <a:solidFill>
                  <a:srgbClr val="007F00"/>
                </a:solidFill>
              </a:rPr>
              <a:t>Esercizio</a:t>
            </a:r>
            <a:endParaRPr sz="1000"/>
          </a:p>
        </p:txBody>
      </p:sp>
      <p:sp>
        <p:nvSpPr>
          <p:cNvPr id="5" name="object 5"/>
          <p:cNvSpPr/>
          <p:nvPr/>
        </p:nvSpPr>
        <p:spPr>
          <a:xfrm>
            <a:off x="75729" y="429055"/>
            <a:ext cx="4456607" cy="1016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468835" y="894626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77330" y="945426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341278"/>
            <a:ext cx="50800" cy="56604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404779"/>
            <a:ext cx="50800" cy="50254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5729" y="511624"/>
            <a:ext cx="4457065" cy="447040"/>
          </a:xfrm>
          <a:custGeom>
            <a:avLst/>
            <a:gdLst/>
            <a:ahLst/>
            <a:cxnLst/>
            <a:rect l="l" t="t" r="r" b="b"/>
            <a:pathLst>
              <a:path w="4457065" h="447040">
                <a:moveTo>
                  <a:pt x="4456606" y="0"/>
                </a:moveTo>
                <a:lnTo>
                  <a:pt x="0" y="0"/>
                </a:lnTo>
                <a:lnTo>
                  <a:pt x="0" y="395701"/>
                </a:lnTo>
                <a:lnTo>
                  <a:pt x="16636" y="433215"/>
                </a:lnTo>
                <a:lnTo>
                  <a:pt x="4405806" y="446501"/>
                </a:lnTo>
                <a:lnTo>
                  <a:pt x="4420049" y="444457"/>
                </a:lnTo>
                <a:lnTo>
                  <a:pt x="4451170" y="418498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392079"/>
            <a:ext cx="0" cy="534670"/>
          </a:xfrm>
          <a:custGeom>
            <a:avLst/>
            <a:gdLst/>
            <a:ahLst/>
            <a:cxnLst/>
            <a:rect l="l" t="t" r="r" b="b"/>
            <a:pathLst>
              <a:path w="0" h="534669">
                <a:moveTo>
                  <a:pt x="0" y="534296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37937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36667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35397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334929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49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13830" y="529626"/>
            <a:ext cx="3032125" cy="6756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0">
                <a:latin typeface="Tahoma"/>
                <a:cs typeface="Tahoma"/>
              </a:rPr>
              <a:t>Risolvere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seguente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disequazione: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850">
              <a:latin typeface="Times New Roman"/>
              <a:cs typeface="Times New Roman"/>
            </a:endParaRPr>
          </a:p>
          <a:p>
            <a:pPr marL="1360805">
              <a:lnSpc>
                <a:spcPct val="100000"/>
              </a:lnSpc>
            </a:pP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3</a:t>
            </a:r>
            <a:r>
              <a:rPr dirty="0" sz="1000" spc="-95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365">
                <a:solidFill>
                  <a:srgbClr val="0000FF"/>
                </a:solidFill>
                <a:latin typeface="Lucida Sans Unicode"/>
                <a:cs typeface="Lucida Sans Unicode"/>
              </a:rPr>
              <a:t>·</a:t>
            </a:r>
            <a:r>
              <a:rPr dirty="0" sz="1000" spc="-95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5</a:t>
            </a:r>
            <a:r>
              <a:rPr dirty="0" baseline="31746" sz="1050" spc="-44">
                <a:solidFill>
                  <a:srgbClr val="0000FF"/>
                </a:solidFill>
                <a:latin typeface="Lucida Sans Unicode"/>
                <a:cs typeface="Lucida Sans Unicode"/>
              </a:rPr>
              <a:t>2(2</a:t>
            </a:r>
            <a:r>
              <a:rPr dirty="0" baseline="31746" sz="1050" spc="67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baseline="31746" sz="1050" spc="315" i="1">
                <a:solidFill>
                  <a:srgbClr val="0000FF"/>
                </a:solidFill>
                <a:latin typeface="Arial"/>
                <a:cs typeface="Arial"/>
              </a:rPr>
              <a:t>−</a:t>
            </a:r>
            <a:r>
              <a:rPr dirty="0" baseline="31746" sz="1050" spc="-15">
                <a:solidFill>
                  <a:srgbClr val="0000FF"/>
                </a:solidFill>
                <a:latin typeface="Lucida Sans Unicode"/>
                <a:cs typeface="Lucida Sans Unicode"/>
              </a:rPr>
              <a:t>7)</a:t>
            </a:r>
            <a:r>
              <a:rPr dirty="0" baseline="31746" sz="1050" spc="75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25">
                <a:solidFill>
                  <a:srgbClr val="0000FF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95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4</a:t>
            </a:r>
            <a:r>
              <a:rPr dirty="0" sz="1000" spc="-95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365">
                <a:solidFill>
                  <a:srgbClr val="0000FF"/>
                </a:solidFill>
                <a:latin typeface="Lucida Sans Unicode"/>
                <a:cs typeface="Lucida Sans Unicode"/>
              </a:rPr>
              <a:t>·</a:t>
            </a:r>
            <a:r>
              <a:rPr dirty="0" sz="1000" spc="-95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5</a:t>
            </a:r>
            <a:r>
              <a:rPr dirty="0" baseline="31746" sz="1050" spc="-120">
                <a:solidFill>
                  <a:srgbClr val="0000FF"/>
                </a:solidFill>
                <a:latin typeface="Lucida Sans Unicode"/>
                <a:cs typeface="Lucida Sans Unicode"/>
              </a:rPr>
              <a:t>2</a:t>
            </a:r>
            <a:r>
              <a:rPr dirty="0" baseline="31746" sz="1050" spc="67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baseline="31746" sz="1050" spc="315" i="1">
                <a:solidFill>
                  <a:srgbClr val="0000FF"/>
                </a:solidFill>
                <a:latin typeface="Arial"/>
                <a:cs typeface="Arial"/>
              </a:rPr>
              <a:t>−</a:t>
            </a:r>
            <a:r>
              <a:rPr dirty="0" baseline="31746" sz="1050" spc="-120">
                <a:solidFill>
                  <a:srgbClr val="0000FF"/>
                </a:solidFill>
                <a:latin typeface="Lucida Sans Unicode"/>
                <a:cs typeface="Lucida Sans Unicode"/>
              </a:rPr>
              <a:t>7</a:t>
            </a:r>
            <a:r>
              <a:rPr dirty="0" baseline="31746" sz="1050" spc="75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40">
                <a:solidFill>
                  <a:srgbClr val="0000FF"/>
                </a:solidFill>
                <a:latin typeface="Tahoma"/>
                <a:cs typeface="Tahoma"/>
              </a:rPr>
              <a:t>+</a:t>
            </a:r>
            <a:r>
              <a:rPr dirty="0" sz="1000" spc="-95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1</a:t>
            </a:r>
            <a:r>
              <a:rPr dirty="0" sz="1000" spc="-4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50" i="1">
                <a:solidFill>
                  <a:srgbClr val="0000FF"/>
                </a:solidFill>
                <a:latin typeface="Verdana"/>
                <a:cs typeface="Verdana"/>
              </a:rPr>
              <a:t>&gt;</a:t>
            </a:r>
            <a:r>
              <a:rPr dirty="0" sz="1000" spc="-75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0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825"/>
              </a:spcBef>
            </a:pP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35">
                <a:latin typeface="Tahoma"/>
                <a:cs typeface="Tahoma"/>
              </a:rPr>
              <a:t>osto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20" i="1">
                <a:latin typeface="Calibri"/>
                <a:cs typeface="Calibri"/>
              </a:rPr>
              <a:t>t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10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5</a:t>
            </a:r>
            <a:r>
              <a:rPr dirty="0" baseline="27777" sz="1050" spc="-120">
                <a:latin typeface="Lucida Sans Unicode"/>
                <a:cs typeface="Lucida Sans Unicode"/>
              </a:rPr>
              <a:t>2</a:t>
            </a:r>
            <a:r>
              <a:rPr dirty="0" baseline="27777" sz="1050" spc="67" i="1">
                <a:latin typeface="Arial"/>
                <a:cs typeface="Arial"/>
              </a:rPr>
              <a:t>x</a:t>
            </a:r>
            <a:r>
              <a:rPr dirty="0" baseline="27777" sz="1050" spc="315" i="1">
                <a:latin typeface="Arial"/>
                <a:cs typeface="Arial"/>
              </a:rPr>
              <a:t>−</a:t>
            </a:r>
            <a:r>
              <a:rPr dirty="0" baseline="27777" sz="1050" spc="-44">
                <a:latin typeface="Lucida Sans Unicode"/>
                <a:cs typeface="Lucida Sans Unicode"/>
              </a:rPr>
              <a:t>7</a:t>
            </a:r>
            <a:r>
              <a:rPr dirty="0" sz="1000" spc="-30">
                <a:latin typeface="Tahoma"/>
                <a:cs typeface="Tahoma"/>
              </a:rPr>
              <a:t>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disequazione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diventa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222463" y="1361334"/>
            <a:ext cx="919480" cy="2146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85" i="1">
                <a:latin typeface="Calibri"/>
                <a:cs typeface="Calibri"/>
              </a:rPr>
              <a:t>t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20" i="1">
                <a:latin typeface="Calibri"/>
                <a:cs typeface="Calibri"/>
              </a:rPr>
              <a:t>t</a:t>
            </a:r>
            <a:r>
              <a:rPr dirty="0" sz="1000" spc="6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278202" y="1299461"/>
            <a:ext cx="1092200" cy="2762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r" marR="5080">
              <a:lnSpc>
                <a:spcPts val="935"/>
              </a:lnSpc>
            </a:pP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ts val="935"/>
              </a:lnSpc>
              <a:tabLst>
                <a:tab pos="300355" algn="l"/>
              </a:tabLst>
            </a:pP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 spc="-220">
                <a:latin typeface="Lucida Sans Unicode"/>
                <a:cs typeface="Lucida Sans Unicode"/>
              </a:rPr>
              <a:t>	</a:t>
            </a:r>
            <a:r>
              <a:rPr dirty="0" sz="1000" spc="20" i="1">
                <a:latin typeface="Calibri"/>
                <a:cs typeface="Calibri"/>
              </a:rPr>
              <a:t>t</a:t>
            </a:r>
            <a:r>
              <a:rPr dirty="0" sz="1000" spc="20" i="1">
                <a:latin typeface="Calibri"/>
                <a:cs typeface="Calibri"/>
              </a:rPr>
              <a:t> </a:t>
            </a:r>
            <a:r>
              <a:rPr dirty="0" sz="1000" spc="-10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13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130">
                <a:latin typeface="Tahoma"/>
                <a:cs typeface="Tahoma"/>
              </a:rPr>
              <a:t> </a:t>
            </a:r>
            <a:r>
              <a:rPr dirty="0" sz="1000" spc="20" i="1">
                <a:latin typeface="Calibri"/>
                <a:cs typeface="Calibri"/>
              </a:rPr>
              <a:t>t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10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294392" y="1461300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3281692" y="1471851"/>
            <a:ext cx="889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3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56006" y="1698889"/>
            <a:ext cx="429259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65">
                <a:latin typeface="Tahoma"/>
                <a:cs typeface="Tahoma"/>
              </a:rPr>
              <a:t>essendo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480477" y="1907360"/>
            <a:ext cx="335280" cy="1619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8333" sz="1500" spc="30" i="1">
                <a:latin typeface="Calibri"/>
                <a:cs typeface="Calibri"/>
              </a:rPr>
              <a:t>t</a:t>
            </a:r>
            <a:r>
              <a:rPr dirty="0" sz="700" spc="-80">
                <a:latin typeface="Lucida Sans Unicode"/>
                <a:cs typeface="Lucida Sans Unicode"/>
              </a:rPr>
              <a:t>1</a:t>
            </a:r>
            <a:r>
              <a:rPr dirty="0" sz="700" spc="-25" i="1">
                <a:latin typeface="Trebuchet MS"/>
                <a:cs typeface="Trebuchet MS"/>
              </a:rPr>
              <a:t>,</a:t>
            </a:r>
            <a:r>
              <a:rPr dirty="0" sz="700" spc="-80">
                <a:latin typeface="Lucida Sans Unicode"/>
                <a:cs typeface="Lucida Sans Unicode"/>
              </a:rPr>
              <a:t>2</a:t>
            </a:r>
            <a:r>
              <a:rPr dirty="0" sz="700" spc="105">
                <a:latin typeface="Lucida Sans Unicode"/>
                <a:cs typeface="Lucida Sans Unicode"/>
              </a:rPr>
              <a:t> </a:t>
            </a:r>
            <a:r>
              <a:rPr dirty="0" baseline="8333" sz="1500" spc="60">
                <a:latin typeface="Tahoma"/>
                <a:cs typeface="Tahoma"/>
              </a:rPr>
              <a:t>=</a:t>
            </a:r>
            <a:endParaRPr baseline="8333" sz="1500">
              <a:latin typeface="Tahoma"/>
              <a:cs typeface="Tahoma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2176576" y="1827009"/>
            <a:ext cx="408305" cy="0"/>
          </a:xfrm>
          <a:custGeom>
            <a:avLst/>
            <a:gdLst/>
            <a:ahLst/>
            <a:cxnLst/>
            <a:rect l="l" t="t" r="r" b="b"/>
            <a:pathLst>
              <a:path w="408305" h="0">
                <a:moveTo>
                  <a:pt x="0" y="0"/>
                </a:moveTo>
                <a:lnTo>
                  <a:pt x="407695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853234" y="1983600"/>
            <a:ext cx="731520" cy="0"/>
          </a:xfrm>
          <a:custGeom>
            <a:avLst/>
            <a:gdLst/>
            <a:ahLst/>
            <a:cxnLst/>
            <a:rect l="l" t="t" r="r" b="b"/>
            <a:pathLst>
              <a:path w="731519" h="0">
                <a:moveTo>
                  <a:pt x="0" y="0"/>
                </a:moveTo>
                <a:lnTo>
                  <a:pt x="731037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/>
          <p:nvPr/>
        </p:nvSpPr>
        <p:spPr>
          <a:xfrm>
            <a:off x="1840534" y="1760332"/>
            <a:ext cx="1236980" cy="3860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942340" algn="l"/>
              </a:tabLst>
            </a:pP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±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baseline="44444" sz="1500" spc="22">
                <a:latin typeface="Lucida Sans Unicode"/>
                <a:cs typeface="Lucida Sans Unicode"/>
              </a:rPr>
              <a:t>√</a:t>
            </a:r>
            <a:r>
              <a:rPr dirty="0" sz="1000" spc="-50">
                <a:latin typeface="Tahoma"/>
                <a:cs typeface="Tahoma"/>
              </a:rPr>
              <a:t>16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12</a:t>
            </a:r>
            <a:r>
              <a:rPr dirty="0" sz="1000">
                <a:latin typeface="Tahoma"/>
                <a:cs typeface="Tahoma"/>
              </a:rPr>
              <a:t>	</a:t>
            </a:r>
            <a:r>
              <a:rPr dirty="0" sz="1000" spc="-50" u="sng">
                <a:latin typeface="Tahoma"/>
                <a:cs typeface="Tahoma"/>
              </a:rPr>
              <a:t>4</a:t>
            </a:r>
            <a:r>
              <a:rPr dirty="0" sz="1000" spc="-35" u="sng">
                <a:latin typeface="Times New Roman"/>
                <a:cs typeface="Times New Roman"/>
              </a:rPr>
              <a:t> </a:t>
            </a:r>
            <a:r>
              <a:rPr dirty="0" sz="1000" spc="-25" u="sng">
                <a:latin typeface="Lucida Sans Unicode"/>
                <a:cs typeface="Lucida Sans Unicode"/>
              </a:rPr>
              <a:t>±</a:t>
            </a:r>
            <a:r>
              <a:rPr dirty="0" sz="1000" spc="-100" u="sng">
                <a:latin typeface="Lucida Sans Unicode"/>
                <a:cs typeface="Lucida Sans Unicode"/>
              </a:rPr>
              <a:t> </a:t>
            </a:r>
            <a:r>
              <a:rPr dirty="0" sz="1000" spc="-50" u="sng"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  <a:p>
            <a:pPr algn="r" marR="113664">
              <a:lnSpc>
                <a:spcPct val="100000"/>
              </a:lnSpc>
              <a:spcBef>
                <a:spcPts val="155"/>
              </a:spcBef>
            </a:pPr>
            <a:r>
              <a:rPr dirty="0" sz="1000" spc="-50">
                <a:latin typeface="Tahoma"/>
                <a:cs typeface="Tahoma"/>
              </a:rPr>
              <a:t>6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174417" y="1994151"/>
            <a:ext cx="889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6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621889" y="1907360"/>
            <a:ext cx="12382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40">
                <a:latin typeface="Tahoma"/>
                <a:cs typeface="Tahoma"/>
              </a:rPr>
              <a:t>=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066973" y="1907642"/>
            <a:ext cx="6096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13830" y="2170580"/>
            <a:ext cx="1694814" cy="3340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10"/>
              </a:lnSpc>
            </a:pPr>
            <a:r>
              <a:rPr dirty="0" sz="1000" spc="5">
                <a:latin typeface="Tahoma"/>
                <a:cs typeface="Tahoma"/>
              </a:rPr>
              <a:t>All</a:t>
            </a:r>
            <a:r>
              <a:rPr dirty="0" sz="1000" spc="-20">
                <a:latin typeface="Tahoma"/>
                <a:cs typeface="Tahoma"/>
              </a:rPr>
              <a:t>o</a:t>
            </a:r>
            <a:r>
              <a:rPr dirty="0" sz="1000" spc="-40">
                <a:latin typeface="Tahoma"/>
                <a:cs typeface="Tahoma"/>
              </a:rPr>
              <a:t>ra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ha</a:t>
            </a:r>
            <a:endParaRPr sz="1000">
              <a:latin typeface="Tahoma"/>
              <a:cs typeface="Tahoma"/>
            </a:endParaRPr>
          </a:p>
          <a:p>
            <a:pPr marL="876300">
              <a:lnSpc>
                <a:spcPts val="1110"/>
              </a:lnSpc>
            </a:pPr>
            <a:r>
              <a:rPr dirty="0" baseline="-22222" sz="1500" spc="-75">
                <a:latin typeface="Tahoma"/>
                <a:cs typeface="Tahoma"/>
              </a:rPr>
              <a:t>5</a:t>
            </a:r>
            <a:r>
              <a:rPr dirty="0" sz="700" spc="-80">
                <a:latin typeface="Lucida Sans Unicode"/>
                <a:cs typeface="Lucida Sans Unicode"/>
              </a:rPr>
              <a:t>2</a:t>
            </a:r>
            <a:r>
              <a:rPr dirty="0" sz="700" spc="45" i="1">
                <a:latin typeface="Arial"/>
                <a:cs typeface="Arial"/>
              </a:rPr>
              <a:t>x</a:t>
            </a:r>
            <a:r>
              <a:rPr dirty="0" sz="700" spc="210" i="1">
                <a:latin typeface="Arial"/>
                <a:cs typeface="Arial"/>
              </a:rPr>
              <a:t>−</a:t>
            </a:r>
            <a:r>
              <a:rPr dirty="0" sz="700" spc="-80">
                <a:latin typeface="Lucida Sans Unicode"/>
                <a:cs typeface="Lucida Sans Unicode"/>
              </a:rPr>
              <a:t>7</a:t>
            </a:r>
            <a:r>
              <a:rPr dirty="0" sz="700" spc="105">
                <a:latin typeface="Lucida Sans Unicode"/>
                <a:cs typeface="Lucida Sans Unicode"/>
              </a:rPr>
              <a:t> </a:t>
            </a:r>
            <a:r>
              <a:rPr dirty="0" baseline="-22222" sz="1500" spc="-75" i="1">
                <a:latin typeface="Verdana"/>
                <a:cs typeface="Verdana"/>
              </a:rPr>
              <a:t>&gt;</a:t>
            </a:r>
            <a:r>
              <a:rPr dirty="0" baseline="-22222" sz="1500" spc="-112" i="1">
                <a:latin typeface="Verdana"/>
                <a:cs typeface="Verdana"/>
              </a:rPr>
              <a:t> </a:t>
            </a:r>
            <a:r>
              <a:rPr dirty="0" baseline="-22222" sz="1500" spc="-75">
                <a:latin typeface="Tahoma"/>
                <a:cs typeface="Tahoma"/>
              </a:rPr>
              <a:t>1</a:t>
            </a:r>
            <a:r>
              <a:rPr dirty="0" baseline="-22222" sz="1500" spc="-60">
                <a:latin typeface="Tahoma"/>
                <a:cs typeface="Tahoma"/>
              </a:rPr>
              <a:t> </a:t>
            </a:r>
            <a:r>
              <a:rPr dirty="0" baseline="-22222" sz="1500" spc="60">
                <a:latin typeface="Tahoma"/>
                <a:cs typeface="Tahoma"/>
              </a:rPr>
              <a:t>=</a:t>
            </a:r>
            <a:r>
              <a:rPr dirty="0" baseline="-22222" sz="1500" spc="-60">
                <a:latin typeface="Tahoma"/>
                <a:cs typeface="Tahoma"/>
              </a:rPr>
              <a:t> </a:t>
            </a:r>
            <a:r>
              <a:rPr dirty="0" baseline="-22222" sz="1500" spc="-82">
                <a:latin typeface="Tahoma"/>
                <a:cs typeface="Tahoma"/>
              </a:rPr>
              <a:t>5</a:t>
            </a:r>
            <a:r>
              <a:rPr dirty="0" sz="700" spc="-80">
                <a:latin typeface="Lucida Sans Unicode"/>
                <a:cs typeface="Lucida Sans Unicode"/>
              </a:rPr>
              <a:t>0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40"/>
              <a:t>Agnese</a:t>
            </a:r>
            <a:r>
              <a:rPr dirty="0" spc="15"/>
              <a:t> </a:t>
            </a:r>
            <a:r>
              <a:rPr dirty="0" spc="-10"/>
              <a:t>Di</a:t>
            </a:r>
            <a:r>
              <a:rPr dirty="0" spc="15"/>
              <a:t> </a:t>
            </a:r>
            <a:r>
              <a:rPr dirty="0" spc="-30"/>
              <a:t>Castro</a:t>
            </a:r>
          </a:p>
        </p:txBody>
      </p:sp>
      <p:sp>
        <p:nvSpPr>
          <p:cNvPr id="36" name="object 36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0"/>
              <a:t>Es</a:t>
            </a:r>
            <a:r>
              <a:rPr dirty="0" spc="-5"/>
              <a:t>p</a:t>
            </a:r>
            <a:r>
              <a:rPr dirty="0" spc="-40"/>
              <a:t>onenziale</a:t>
            </a:r>
            <a:r>
              <a:rPr dirty="0" spc="15"/>
              <a:t> </a:t>
            </a:r>
            <a:r>
              <a:rPr dirty="0" spc="50"/>
              <a:t>&amp;</a:t>
            </a:r>
            <a:r>
              <a:rPr dirty="0" spc="15"/>
              <a:t> </a:t>
            </a:r>
            <a:r>
              <a:rPr dirty="0" spc="-25"/>
              <a:t>Log</a:t>
            </a:r>
            <a:r>
              <a:rPr dirty="0" spc="-40"/>
              <a:t>a</a:t>
            </a:r>
            <a:r>
              <a:rPr dirty="0" spc="-25"/>
              <a:t>ritmo:</a:t>
            </a:r>
            <a:r>
              <a:rPr dirty="0" spc="75"/>
              <a:t> </a:t>
            </a:r>
            <a:r>
              <a:rPr dirty="0" spc="-35"/>
              <a:t>p</a:t>
            </a:r>
            <a:r>
              <a:rPr dirty="0" spc="-50"/>
              <a:t>a</a:t>
            </a:r>
            <a:r>
              <a:rPr dirty="0" spc="-25"/>
              <a:t>rte</a:t>
            </a:r>
            <a:r>
              <a:rPr dirty="0" spc="15"/>
              <a:t> </a:t>
            </a:r>
            <a:r>
              <a:rPr dirty="0" spc="-55"/>
              <a:t>4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3458971" y="3367563"/>
            <a:ext cx="5473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25">
                <a:solidFill>
                  <a:srgbClr val="7A0000"/>
                </a:solidFill>
                <a:latin typeface="Lucida Sans Unicode"/>
                <a:cs typeface="Lucida Sans Unicode"/>
              </a:rPr>
              <a:t>Unitelma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Sapienza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FFF"/>
                </a:solidFill>
                <a:latin typeface="Lucida Sans Unicode"/>
                <a:cs typeface="Lucida Sans Unicode"/>
              </a:rPr>
              <a:t>30/34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9718" y="24034"/>
            <a:ext cx="40449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svolti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09278" rIns="0" bIns="0" rtlCol="0" vert="horz">
            <a:spAutoFit/>
          </a:bodyPr>
          <a:lstStyle/>
          <a:p>
            <a:pPr marL="31115">
              <a:lnSpc>
                <a:spcPct val="100000"/>
              </a:lnSpc>
            </a:pPr>
            <a:r>
              <a:rPr dirty="0" sz="1000" spc="-50">
                <a:solidFill>
                  <a:srgbClr val="007F00"/>
                </a:solidFill>
              </a:rPr>
              <a:t>Esercizio</a:t>
            </a:r>
            <a:endParaRPr sz="1000"/>
          </a:p>
        </p:txBody>
      </p:sp>
      <p:sp>
        <p:nvSpPr>
          <p:cNvPr id="5" name="object 5"/>
          <p:cNvSpPr/>
          <p:nvPr/>
        </p:nvSpPr>
        <p:spPr>
          <a:xfrm>
            <a:off x="75729" y="429055"/>
            <a:ext cx="4456607" cy="1016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468835" y="894626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77330" y="945426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341278"/>
            <a:ext cx="50800" cy="56604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404779"/>
            <a:ext cx="50800" cy="50254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5729" y="511624"/>
            <a:ext cx="4457065" cy="447040"/>
          </a:xfrm>
          <a:custGeom>
            <a:avLst/>
            <a:gdLst/>
            <a:ahLst/>
            <a:cxnLst/>
            <a:rect l="l" t="t" r="r" b="b"/>
            <a:pathLst>
              <a:path w="4457065" h="447040">
                <a:moveTo>
                  <a:pt x="4456606" y="0"/>
                </a:moveTo>
                <a:lnTo>
                  <a:pt x="0" y="0"/>
                </a:lnTo>
                <a:lnTo>
                  <a:pt x="0" y="395701"/>
                </a:lnTo>
                <a:lnTo>
                  <a:pt x="16636" y="433215"/>
                </a:lnTo>
                <a:lnTo>
                  <a:pt x="4405806" y="446501"/>
                </a:lnTo>
                <a:lnTo>
                  <a:pt x="4420049" y="444457"/>
                </a:lnTo>
                <a:lnTo>
                  <a:pt x="4451170" y="418498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392079"/>
            <a:ext cx="0" cy="534670"/>
          </a:xfrm>
          <a:custGeom>
            <a:avLst/>
            <a:gdLst/>
            <a:ahLst/>
            <a:cxnLst/>
            <a:rect l="l" t="t" r="r" b="b"/>
            <a:pathLst>
              <a:path w="0" h="534669">
                <a:moveTo>
                  <a:pt x="0" y="534296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37937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36667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35397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334929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49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13830" y="529626"/>
            <a:ext cx="3032125" cy="6756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0">
                <a:latin typeface="Tahoma"/>
                <a:cs typeface="Tahoma"/>
              </a:rPr>
              <a:t>Risolvere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seguente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disequazione: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850">
              <a:latin typeface="Times New Roman"/>
              <a:cs typeface="Times New Roman"/>
            </a:endParaRPr>
          </a:p>
          <a:p>
            <a:pPr marL="1360805">
              <a:lnSpc>
                <a:spcPct val="100000"/>
              </a:lnSpc>
            </a:pP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3</a:t>
            </a:r>
            <a:r>
              <a:rPr dirty="0" sz="1000" spc="-95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365">
                <a:solidFill>
                  <a:srgbClr val="0000FF"/>
                </a:solidFill>
                <a:latin typeface="Lucida Sans Unicode"/>
                <a:cs typeface="Lucida Sans Unicode"/>
              </a:rPr>
              <a:t>·</a:t>
            </a:r>
            <a:r>
              <a:rPr dirty="0" sz="1000" spc="-95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5</a:t>
            </a:r>
            <a:r>
              <a:rPr dirty="0" baseline="31746" sz="1050" spc="-44">
                <a:solidFill>
                  <a:srgbClr val="0000FF"/>
                </a:solidFill>
                <a:latin typeface="Lucida Sans Unicode"/>
                <a:cs typeface="Lucida Sans Unicode"/>
              </a:rPr>
              <a:t>2(2</a:t>
            </a:r>
            <a:r>
              <a:rPr dirty="0" baseline="31746" sz="1050" spc="67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baseline="31746" sz="1050" spc="315" i="1">
                <a:solidFill>
                  <a:srgbClr val="0000FF"/>
                </a:solidFill>
                <a:latin typeface="Arial"/>
                <a:cs typeface="Arial"/>
              </a:rPr>
              <a:t>−</a:t>
            </a:r>
            <a:r>
              <a:rPr dirty="0" baseline="31746" sz="1050" spc="-15">
                <a:solidFill>
                  <a:srgbClr val="0000FF"/>
                </a:solidFill>
                <a:latin typeface="Lucida Sans Unicode"/>
                <a:cs typeface="Lucida Sans Unicode"/>
              </a:rPr>
              <a:t>7)</a:t>
            </a:r>
            <a:r>
              <a:rPr dirty="0" baseline="31746" sz="1050" spc="75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25">
                <a:solidFill>
                  <a:srgbClr val="0000FF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95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4</a:t>
            </a:r>
            <a:r>
              <a:rPr dirty="0" sz="1000" spc="-95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365">
                <a:solidFill>
                  <a:srgbClr val="0000FF"/>
                </a:solidFill>
                <a:latin typeface="Lucida Sans Unicode"/>
                <a:cs typeface="Lucida Sans Unicode"/>
              </a:rPr>
              <a:t>·</a:t>
            </a:r>
            <a:r>
              <a:rPr dirty="0" sz="1000" spc="-95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5</a:t>
            </a:r>
            <a:r>
              <a:rPr dirty="0" baseline="31746" sz="1050" spc="-120">
                <a:solidFill>
                  <a:srgbClr val="0000FF"/>
                </a:solidFill>
                <a:latin typeface="Lucida Sans Unicode"/>
                <a:cs typeface="Lucida Sans Unicode"/>
              </a:rPr>
              <a:t>2</a:t>
            </a:r>
            <a:r>
              <a:rPr dirty="0" baseline="31746" sz="1050" spc="67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baseline="31746" sz="1050" spc="315" i="1">
                <a:solidFill>
                  <a:srgbClr val="0000FF"/>
                </a:solidFill>
                <a:latin typeface="Arial"/>
                <a:cs typeface="Arial"/>
              </a:rPr>
              <a:t>−</a:t>
            </a:r>
            <a:r>
              <a:rPr dirty="0" baseline="31746" sz="1050" spc="-120">
                <a:solidFill>
                  <a:srgbClr val="0000FF"/>
                </a:solidFill>
                <a:latin typeface="Lucida Sans Unicode"/>
                <a:cs typeface="Lucida Sans Unicode"/>
              </a:rPr>
              <a:t>7</a:t>
            </a:r>
            <a:r>
              <a:rPr dirty="0" baseline="31746" sz="1050" spc="75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40">
                <a:solidFill>
                  <a:srgbClr val="0000FF"/>
                </a:solidFill>
                <a:latin typeface="Tahoma"/>
                <a:cs typeface="Tahoma"/>
              </a:rPr>
              <a:t>+</a:t>
            </a:r>
            <a:r>
              <a:rPr dirty="0" sz="1000" spc="-95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1</a:t>
            </a:r>
            <a:r>
              <a:rPr dirty="0" sz="1000" spc="-4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50" i="1">
                <a:solidFill>
                  <a:srgbClr val="0000FF"/>
                </a:solidFill>
                <a:latin typeface="Verdana"/>
                <a:cs typeface="Verdana"/>
              </a:rPr>
              <a:t>&gt;</a:t>
            </a:r>
            <a:r>
              <a:rPr dirty="0" sz="1000" spc="-75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0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825"/>
              </a:spcBef>
            </a:pP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35">
                <a:latin typeface="Tahoma"/>
                <a:cs typeface="Tahoma"/>
              </a:rPr>
              <a:t>osto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20" i="1">
                <a:latin typeface="Calibri"/>
                <a:cs typeface="Calibri"/>
              </a:rPr>
              <a:t>t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10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5</a:t>
            </a:r>
            <a:r>
              <a:rPr dirty="0" baseline="27777" sz="1050" spc="-120">
                <a:latin typeface="Lucida Sans Unicode"/>
                <a:cs typeface="Lucida Sans Unicode"/>
              </a:rPr>
              <a:t>2</a:t>
            </a:r>
            <a:r>
              <a:rPr dirty="0" baseline="27777" sz="1050" spc="67" i="1">
                <a:latin typeface="Arial"/>
                <a:cs typeface="Arial"/>
              </a:rPr>
              <a:t>x</a:t>
            </a:r>
            <a:r>
              <a:rPr dirty="0" baseline="27777" sz="1050" spc="315" i="1">
                <a:latin typeface="Arial"/>
                <a:cs typeface="Arial"/>
              </a:rPr>
              <a:t>−</a:t>
            </a:r>
            <a:r>
              <a:rPr dirty="0" baseline="27777" sz="1050" spc="-44">
                <a:latin typeface="Lucida Sans Unicode"/>
                <a:cs typeface="Lucida Sans Unicode"/>
              </a:rPr>
              <a:t>7</a:t>
            </a:r>
            <a:r>
              <a:rPr dirty="0" sz="1000" spc="-30">
                <a:latin typeface="Tahoma"/>
                <a:cs typeface="Tahoma"/>
              </a:rPr>
              <a:t>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disequazione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diventa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222463" y="1361334"/>
            <a:ext cx="919480" cy="2146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85" i="1">
                <a:latin typeface="Calibri"/>
                <a:cs typeface="Calibri"/>
              </a:rPr>
              <a:t>t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20" i="1">
                <a:latin typeface="Calibri"/>
                <a:cs typeface="Calibri"/>
              </a:rPr>
              <a:t>t</a:t>
            </a:r>
            <a:r>
              <a:rPr dirty="0" sz="1000" spc="6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278202" y="1299461"/>
            <a:ext cx="1092200" cy="2762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r" marR="5080">
              <a:lnSpc>
                <a:spcPts val="935"/>
              </a:lnSpc>
            </a:pP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ts val="935"/>
              </a:lnSpc>
              <a:tabLst>
                <a:tab pos="300355" algn="l"/>
              </a:tabLst>
            </a:pP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 spc="-220">
                <a:latin typeface="Lucida Sans Unicode"/>
                <a:cs typeface="Lucida Sans Unicode"/>
              </a:rPr>
              <a:t>	</a:t>
            </a:r>
            <a:r>
              <a:rPr dirty="0" sz="1000" spc="20" i="1">
                <a:latin typeface="Calibri"/>
                <a:cs typeface="Calibri"/>
              </a:rPr>
              <a:t>t</a:t>
            </a:r>
            <a:r>
              <a:rPr dirty="0" sz="1000" spc="20" i="1">
                <a:latin typeface="Calibri"/>
                <a:cs typeface="Calibri"/>
              </a:rPr>
              <a:t> </a:t>
            </a:r>
            <a:r>
              <a:rPr dirty="0" sz="1000" spc="-10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13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130">
                <a:latin typeface="Tahoma"/>
                <a:cs typeface="Tahoma"/>
              </a:rPr>
              <a:t> </a:t>
            </a:r>
            <a:r>
              <a:rPr dirty="0" sz="1000" spc="20" i="1">
                <a:latin typeface="Calibri"/>
                <a:cs typeface="Calibri"/>
              </a:rPr>
              <a:t>t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10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294392" y="1461300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3281692" y="1471851"/>
            <a:ext cx="889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3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56006" y="1698889"/>
            <a:ext cx="429259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65">
                <a:latin typeface="Tahoma"/>
                <a:cs typeface="Tahoma"/>
              </a:rPr>
              <a:t>essendo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480477" y="1907360"/>
            <a:ext cx="335280" cy="1619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8333" sz="1500" spc="30" i="1">
                <a:latin typeface="Calibri"/>
                <a:cs typeface="Calibri"/>
              </a:rPr>
              <a:t>t</a:t>
            </a:r>
            <a:r>
              <a:rPr dirty="0" sz="700" spc="-80">
                <a:latin typeface="Lucida Sans Unicode"/>
                <a:cs typeface="Lucida Sans Unicode"/>
              </a:rPr>
              <a:t>1</a:t>
            </a:r>
            <a:r>
              <a:rPr dirty="0" sz="700" spc="-25" i="1">
                <a:latin typeface="Trebuchet MS"/>
                <a:cs typeface="Trebuchet MS"/>
              </a:rPr>
              <a:t>,</a:t>
            </a:r>
            <a:r>
              <a:rPr dirty="0" sz="700" spc="-80">
                <a:latin typeface="Lucida Sans Unicode"/>
                <a:cs typeface="Lucida Sans Unicode"/>
              </a:rPr>
              <a:t>2</a:t>
            </a:r>
            <a:r>
              <a:rPr dirty="0" sz="700" spc="105">
                <a:latin typeface="Lucida Sans Unicode"/>
                <a:cs typeface="Lucida Sans Unicode"/>
              </a:rPr>
              <a:t> </a:t>
            </a:r>
            <a:r>
              <a:rPr dirty="0" baseline="8333" sz="1500" spc="60">
                <a:latin typeface="Tahoma"/>
                <a:cs typeface="Tahoma"/>
              </a:rPr>
              <a:t>=</a:t>
            </a:r>
            <a:endParaRPr baseline="8333" sz="1500">
              <a:latin typeface="Tahoma"/>
              <a:cs typeface="Tahoma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2176576" y="1827009"/>
            <a:ext cx="408305" cy="0"/>
          </a:xfrm>
          <a:custGeom>
            <a:avLst/>
            <a:gdLst/>
            <a:ahLst/>
            <a:cxnLst/>
            <a:rect l="l" t="t" r="r" b="b"/>
            <a:pathLst>
              <a:path w="408305" h="0">
                <a:moveTo>
                  <a:pt x="0" y="0"/>
                </a:moveTo>
                <a:lnTo>
                  <a:pt x="407695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853234" y="1983600"/>
            <a:ext cx="731520" cy="0"/>
          </a:xfrm>
          <a:custGeom>
            <a:avLst/>
            <a:gdLst/>
            <a:ahLst/>
            <a:cxnLst/>
            <a:rect l="l" t="t" r="r" b="b"/>
            <a:pathLst>
              <a:path w="731519" h="0">
                <a:moveTo>
                  <a:pt x="0" y="0"/>
                </a:moveTo>
                <a:lnTo>
                  <a:pt x="731037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/>
          <p:nvPr/>
        </p:nvSpPr>
        <p:spPr>
          <a:xfrm>
            <a:off x="1840534" y="1760332"/>
            <a:ext cx="1236980" cy="3860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942340" algn="l"/>
              </a:tabLst>
            </a:pP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±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baseline="44444" sz="1500" spc="22">
                <a:latin typeface="Lucida Sans Unicode"/>
                <a:cs typeface="Lucida Sans Unicode"/>
              </a:rPr>
              <a:t>√</a:t>
            </a:r>
            <a:r>
              <a:rPr dirty="0" sz="1000" spc="-50">
                <a:latin typeface="Tahoma"/>
                <a:cs typeface="Tahoma"/>
              </a:rPr>
              <a:t>16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12</a:t>
            </a:r>
            <a:r>
              <a:rPr dirty="0" sz="1000">
                <a:latin typeface="Tahoma"/>
                <a:cs typeface="Tahoma"/>
              </a:rPr>
              <a:t>	</a:t>
            </a:r>
            <a:r>
              <a:rPr dirty="0" sz="1000" spc="-50" u="sng">
                <a:latin typeface="Tahoma"/>
                <a:cs typeface="Tahoma"/>
              </a:rPr>
              <a:t>4</a:t>
            </a:r>
            <a:r>
              <a:rPr dirty="0" sz="1000" spc="-35" u="sng">
                <a:latin typeface="Times New Roman"/>
                <a:cs typeface="Times New Roman"/>
              </a:rPr>
              <a:t> </a:t>
            </a:r>
            <a:r>
              <a:rPr dirty="0" sz="1000" spc="-25" u="sng">
                <a:latin typeface="Lucida Sans Unicode"/>
                <a:cs typeface="Lucida Sans Unicode"/>
              </a:rPr>
              <a:t>±</a:t>
            </a:r>
            <a:r>
              <a:rPr dirty="0" sz="1000" spc="-100" u="sng">
                <a:latin typeface="Lucida Sans Unicode"/>
                <a:cs typeface="Lucida Sans Unicode"/>
              </a:rPr>
              <a:t> </a:t>
            </a:r>
            <a:r>
              <a:rPr dirty="0" sz="1000" spc="-50" u="sng"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  <a:p>
            <a:pPr algn="r" marR="113664">
              <a:lnSpc>
                <a:spcPct val="100000"/>
              </a:lnSpc>
              <a:spcBef>
                <a:spcPts val="155"/>
              </a:spcBef>
            </a:pPr>
            <a:r>
              <a:rPr dirty="0" sz="1000" spc="-50">
                <a:latin typeface="Tahoma"/>
                <a:cs typeface="Tahoma"/>
              </a:rPr>
              <a:t>6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174417" y="1994151"/>
            <a:ext cx="889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6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621889" y="1907360"/>
            <a:ext cx="12382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40">
                <a:latin typeface="Tahoma"/>
                <a:cs typeface="Tahoma"/>
              </a:rPr>
              <a:t>=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066973" y="1907642"/>
            <a:ext cx="6096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13830" y="2170580"/>
            <a:ext cx="62357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5">
                <a:latin typeface="Tahoma"/>
                <a:cs typeface="Tahoma"/>
              </a:rPr>
              <a:t>All</a:t>
            </a:r>
            <a:r>
              <a:rPr dirty="0" sz="1000" spc="-20">
                <a:latin typeface="Tahoma"/>
                <a:cs typeface="Tahoma"/>
              </a:rPr>
              <a:t>o</a:t>
            </a:r>
            <a:r>
              <a:rPr dirty="0" sz="1000" spc="-40">
                <a:latin typeface="Tahoma"/>
                <a:cs typeface="Tahoma"/>
              </a:rPr>
              <a:t>ra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ha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977988" y="2328045"/>
            <a:ext cx="831215" cy="1765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-22222" sz="1500" spc="-75">
                <a:latin typeface="Tahoma"/>
                <a:cs typeface="Tahoma"/>
              </a:rPr>
              <a:t>5</a:t>
            </a:r>
            <a:r>
              <a:rPr dirty="0" sz="700" spc="-80">
                <a:latin typeface="Lucida Sans Unicode"/>
                <a:cs typeface="Lucida Sans Unicode"/>
              </a:rPr>
              <a:t>2</a:t>
            </a:r>
            <a:r>
              <a:rPr dirty="0" sz="700" spc="45" i="1">
                <a:latin typeface="Arial"/>
                <a:cs typeface="Arial"/>
              </a:rPr>
              <a:t>x</a:t>
            </a:r>
            <a:r>
              <a:rPr dirty="0" sz="700" spc="210" i="1">
                <a:latin typeface="Arial"/>
                <a:cs typeface="Arial"/>
              </a:rPr>
              <a:t>−</a:t>
            </a:r>
            <a:r>
              <a:rPr dirty="0" sz="700" spc="-80">
                <a:latin typeface="Lucida Sans Unicode"/>
                <a:cs typeface="Lucida Sans Unicode"/>
              </a:rPr>
              <a:t>7</a:t>
            </a:r>
            <a:r>
              <a:rPr dirty="0" sz="700" spc="105">
                <a:latin typeface="Lucida Sans Unicode"/>
                <a:cs typeface="Lucida Sans Unicode"/>
              </a:rPr>
              <a:t> </a:t>
            </a:r>
            <a:r>
              <a:rPr dirty="0" baseline="-22222" sz="1500" spc="-75" i="1">
                <a:latin typeface="Verdana"/>
                <a:cs typeface="Verdana"/>
              </a:rPr>
              <a:t>&gt;</a:t>
            </a:r>
            <a:r>
              <a:rPr dirty="0" baseline="-22222" sz="1500" spc="-112" i="1">
                <a:latin typeface="Verdana"/>
                <a:cs typeface="Verdana"/>
              </a:rPr>
              <a:t> </a:t>
            </a:r>
            <a:r>
              <a:rPr dirty="0" baseline="-22222" sz="1500" spc="-75">
                <a:latin typeface="Tahoma"/>
                <a:cs typeface="Tahoma"/>
              </a:rPr>
              <a:t>1</a:t>
            </a:r>
            <a:r>
              <a:rPr dirty="0" baseline="-22222" sz="1500" spc="-60">
                <a:latin typeface="Tahoma"/>
                <a:cs typeface="Tahoma"/>
              </a:rPr>
              <a:t> </a:t>
            </a:r>
            <a:r>
              <a:rPr dirty="0" baseline="-22222" sz="1500" spc="60">
                <a:latin typeface="Tahoma"/>
                <a:cs typeface="Tahoma"/>
              </a:rPr>
              <a:t>=</a:t>
            </a:r>
            <a:r>
              <a:rPr dirty="0" baseline="-22222" sz="1500" spc="-60">
                <a:latin typeface="Tahoma"/>
                <a:cs typeface="Tahoma"/>
              </a:rPr>
              <a:t> </a:t>
            </a:r>
            <a:r>
              <a:rPr dirty="0" baseline="-22222" sz="1500" spc="-82">
                <a:latin typeface="Tahoma"/>
                <a:cs typeface="Tahoma"/>
              </a:rPr>
              <a:t>5</a:t>
            </a:r>
            <a:r>
              <a:rPr dirty="0" sz="700" spc="-80">
                <a:latin typeface="Lucida Sans Unicode"/>
                <a:cs typeface="Lucida Sans Unicode"/>
              </a:rPr>
              <a:t>0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951202" y="2351771"/>
            <a:ext cx="897255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00355" algn="l"/>
              </a:tabLst>
            </a:pP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 spc="-220">
                <a:latin typeface="Lucida Sans Unicode"/>
                <a:cs typeface="Lucida Sans Unicode"/>
              </a:rPr>
              <a:t>	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7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40"/>
              <a:t>Agnese</a:t>
            </a:r>
            <a:r>
              <a:rPr dirty="0" spc="15"/>
              <a:t> </a:t>
            </a:r>
            <a:r>
              <a:rPr dirty="0" spc="-10"/>
              <a:t>Di</a:t>
            </a:r>
            <a:r>
              <a:rPr dirty="0" spc="15"/>
              <a:t> </a:t>
            </a:r>
            <a:r>
              <a:rPr dirty="0" spc="-30"/>
              <a:t>Castro</a:t>
            </a:r>
          </a:p>
        </p:txBody>
      </p:sp>
      <p:sp>
        <p:nvSpPr>
          <p:cNvPr id="38" name="object 3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0"/>
              <a:t>Es</a:t>
            </a:r>
            <a:r>
              <a:rPr dirty="0" spc="-5"/>
              <a:t>p</a:t>
            </a:r>
            <a:r>
              <a:rPr dirty="0" spc="-40"/>
              <a:t>onenziale</a:t>
            </a:r>
            <a:r>
              <a:rPr dirty="0" spc="15"/>
              <a:t> </a:t>
            </a:r>
            <a:r>
              <a:rPr dirty="0" spc="50"/>
              <a:t>&amp;</a:t>
            </a:r>
            <a:r>
              <a:rPr dirty="0" spc="15"/>
              <a:t> </a:t>
            </a:r>
            <a:r>
              <a:rPr dirty="0" spc="-25"/>
              <a:t>Log</a:t>
            </a:r>
            <a:r>
              <a:rPr dirty="0" spc="-40"/>
              <a:t>a</a:t>
            </a:r>
            <a:r>
              <a:rPr dirty="0" spc="-25"/>
              <a:t>ritmo:</a:t>
            </a:r>
            <a:r>
              <a:rPr dirty="0" spc="75"/>
              <a:t> </a:t>
            </a:r>
            <a:r>
              <a:rPr dirty="0" spc="-35"/>
              <a:t>p</a:t>
            </a:r>
            <a:r>
              <a:rPr dirty="0" spc="-50"/>
              <a:t>a</a:t>
            </a:r>
            <a:r>
              <a:rPr dirty="0" spc="-25"/>
              <a:t>rte</a:t>
            </a:r>
            <a:r>
              <a:rPr dirty="0" spc="15"/>
              <a:t> </a:t>
            </a:r>
            <a:r>
              <a:rPr dirty="0" spc="-55"/>
              <a:t>4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3458971" y="3367563"/>
            <a:ext cx="5473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25">
                <a:solidFill>
                  <a:srgbClr val="7A0000"/>
                </a:solidFill>
                <a:latin typeface="Lucida Sans Unicode"/>
                <a:cs typeface="Lucida Sans Unicode"/>
              </a:rPr>
              <a:t>Unitelma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Sapienza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FFF"/>
                </a:solidFill>
                <a:latin typeface="Lucida Sans Unicode"/>
                <a:cs typeface="Lucida Sans Unicode"/>
              </a:rPr>
              <a:t>30/34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9718" y="24034"/>
            <a:ext cx="40449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svolti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09278" rIns="0" bIns="0" rtlCol="0" vert="horz">
            <a:spAutoFit/>
          </a:bodyPr>
          <a:lstStyle/>
          <a:p>
            <a:pPr marL="31115">
              <a:lnSpc>
                <a:spcPct val="100000"/>
              </a:lnSpc>
            </a:pPr>
            <a:r>
              <a:rPr dirty="0" sz="1000" spc="-50">
                <a:solidFill>
                  <a:srgbClr val="007F00"/>
                </a:solidFill>
              </a:rPr>
              <a:t>Esercizio</a:t>
            </a:r>
            <a:endParaRPr sz="1000"/>
          </a:p>
        </p:txBody>
      </p:sp>
      <p:sp>
        <p:nvSpPr>
          <p:cNvPr id="5" name="object 5"/>
          <p:cNvSpPr/>
          <p:nvPr/>
        </p:nvSpPr>
        <p:spPr>
          <a:xfrm>
            <a:off x="75729" y="429055"/>
            <a:ext cx="4456607" cy="1016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468835" y="894626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77330" y="945426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341278"/>
            <a:ext cx="50800" cy="56604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404779"/>
            <a:ext cx="50800" cy="50254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5729" y="511624"/>
            <a:ext cx="4457065" cy="447040"/>
          </a:xfrm>
          <a:custGeom>
            <a:avLst/>
            <a:gdLst/>
            <a:ahLst/>
            <a:cxnLst/>
            <a:rect l="l" t="t" r="r" b="b"/>
            <a:pathLst>
              <a:path w="4457065" h="447040">
                <a:moveTo>
                  <a:pt x="4456606" y="0"/>
                </a:moveTo>
                <a:lnTo>
                  <a:pt x="0" y="0"/>
                </a:lnTo>
                <a:lnTo>
                  <a:pt x="0" y="395701"/>
                </a:lnTo>
                <a:lnTo>
                  <a:pt x="16636" y="433215"/>
                </a:lnTo>
                <a:lnTo>
                  <a:pt x="4405806" y="446501"/>
                </a:lnTo>
                <a:lnTo>
                  <a:pt x="4420049" y="444457"/>
                </a:lnTo>
                <a:lnTo>
                  <a:pt x="4451170" y="418498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392079"/>
            <a:ext cx="0" cy="534670"/>
          </a:xfrm>
          <a:custGeom>
            <a:avLst/>
            <a:gdLst/>
            <a:ahLst/>
            <a:cxnLst/>
            <a:rect l="l" t="t" r="r" b="b"/>
            <a:pathLst>
              <a:path w="0" h="534669">
                <a:moveTo>
                  <a:pt x="0" y="534296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37937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36667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35397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334929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49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13830" y="529626"/>
            <a:ext cx="3032125" cy="6756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0">
                <a:latin typeface="Tahoma"/>
                <a:cs typeface="Tahoma"/>
              </a:rPr>
              <a:t>Risolvere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seguente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disequazione: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850">
              <a:latin typeface="Times New Roman"/>
              <a:cs typeface="Times New Roman"/>
            </a:endParaRPr>
          </a:p>
          <a:p>
            <a:pPr marL="1360805">
              <a:lnSpc>
                <a:spcPct val="100000"/>
              </a:lnSpc>
            </a:pP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3</a:t>
            </a:r>
            <a:r>
              <a:rPr dirty="0" sz="1000" spc="-95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365">
                <a:solidFill>
                  <a:srgbClr val="0000FF"/>
                </a:solidFill>
                <a:latin typeface="Lucida Sans Unicode"/>
                <a:cs typeface="Lucida Sans Unicode"/>
              </a:rPr>
              <a:t>·</a:t>
            </a:r>
            <a:r>
              <a:rPr dirty="0" sz="1000" spc="-95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5</a:t>
            </a:r>
            <a:r>
              <a:rPr dirty="0" baseline="31746" sz="1050" spc="-44">
                <a:solidFill>
                  <a:srgbClr val="0000FF"/>
                </a:solidFill>
                <a:latin typeface="Lucida Sans Unicode"/>
                <a:cs typeface="Lucida Sans Unicode"/>
              </a:rPr>
              <a:t>2(2</a:t>
            </a:r>
            <a:r>
              <a:rPr dirty="0" baseline="31746" sz="1050" spc="67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baseline="31746" sz="1050" spc="315" i="1">
                <a:solidFill>
                  <a:srgbClr val="0000FF"/>
                </a:solidFill>
                <a:latin typeface="Arial"/>
                <a:cs typeface="Arial"/>
              </a:rPr>
              <a:t>−</a:t>
            </a:r>
            <a:r>
              <a:rPr dirty="0" baseline="31746" sz="1050" spc="-15">
                <a:solidFill>
                  <a:srgbClr val="0000FF"/>
                </a:solidFill>
                <a:latin typeface="Lucida Sans Unicode"/>
                <a:cs typeface="Lucida Sans Unicode"/>
              </a:rPr>
              <a:t>7)</a:t>
            </a:r>
            <a:r>
              <a:rPr dirty="0" baseline="31746" sz="1050" spc="75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25">
                <a:solidFill>
                  <a:srgbClr val="0000FF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95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4</a:t>
            </a:r>
            <a:r>
              <a:rPr dirty="0" sz="1000" spc="-95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365">
                <a:solidFill>
                  <a:srgbClr val="0000FF"/>
                </a:solidFill>
                <a:latin typeface="Lucida Sans Unicode"/>
                <a:cs typeface="Lucida Sans Unicode"/>
              </a:rPr>
              <a:t>·</a:t>
            </a:r>
            <a:r>
              <a:rPr dirty="0" sz="1000" spc="-95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5</a:t>
            </a:r>
            <a:r>
              <a:rPr dirty="0" baseline="31746" sz="1050" spc="-120">
                <a:solidFill>
                  <a:srgbClr val="0000FF"/>
                </a:solidFill>
                <a:latin typeface="Lucida Sans Unicode"/>
                <a:cs typeface="Lucida Sans Unicode"/>
              </a:rPr>
              <a:t>2</a:t>
            </a:r>
            <a:r>
              <a:rPr dirty="0" baseline="31746" sz="1050" spc="67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baseline="31746" sz="1050" spc="315" i="1">
                <a:solidFill>
                  <a:srgbClr val="0000FF"/>
                </a:solidFill>
                <a:latin typeface="Arial"/>
                <a:cs typeface="Arial"/>
              </a:rPr>
              <a:t>−</a:t>
            </a:r>
            <a:r>
              <a:rPr dirty="0" baseline="31746" sz="1050" spc="-120">
                <a:solidFill>
                  <a:srgbClr val="0000FF"/>
                </a:solidFill>
                <a:latin typeface="Lucida Sans Unicode"/>
                <a:cs typeface="Lucida Sans Unicode"/>
              </a:rPr>
              <a:t>7</a:t>
            </a:r>
            <a:r>
              <a:rPr dirty="0" baseline="31746" sz="1050" spc="75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40">
                <a:solidFill>
                  <a:srgbClr val="0000FF"/>
                </a:solidFill>
                <a:latin typeface="Tahoma"/>
                <a:cs typeface="Tahoma"/>
              </a:rPr>
              <a:t>+</a:t>
            </a:r>
            <a:r>
              <a:rPr dirty="0" sz="1000" spc="-95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1</a:t>
            </a:r>
            <a:r>
              <a:rPr dirty="0" sz="1000" spc="-4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50" i="1">
                <a:solidFill>
                  <a:srgbClr val="0000FF"/>
                </a:solidFill>
                <a:latin typeface="Verdana"/>
                <a:cs typeface="Verdana"/>
              </a:rPr>
              <a:t>&gt;</a:t>
            </a:r>
            <a:r>
              <a:rPr dirty="0" sz="1000" spc="-75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0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825"/>
              </a:spcBef>
            </a:pP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35">
                <a:latin typeface="Tahoma"/>
                <a:cs typeface="Tahoma"/>
              </a:rPr>
              <a:t>osto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20" i="1">
                <a:latin typeface="Calibri"/>
                <a:cs typeface="Calibri"/>
              </a:rPr>
              <a:t>t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10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5</a:t>
            </a:r>
            <a:r>
              <a:rPr dirty="0" baseline="27777" sz="1050" spc="-120">
                <a:latin typeface="Lucida Sans Unicode"/>
                <a:cs typeface="Lucida Sans Unicode"/>
              </a:rPr>
              <a:t>2</a:t>
            </a:r>
            <a:r>
              <a:rPr dirty="0" baseline="27777" sz="1050" spc="67" i="1">
                <a:latin typeface="Arial"/>
                <a:cs typeface="Arial"/>
              </a:rPr>
              <a:t>x</a:t>
            </a:r>
            <a:r>
              <a:rPr dirty="0" baseline="27777" sz="1050" spc="315" i="1">
                <a:latin typeface="Arial"/>
                <a:cs typeface="Arial"/>
              </a:rPr>
              <a:t>−</a:t>
            </a:r>
            <a:r>
              <a:rPr dirty="0" baseline="27777" sz="1050" spc="-44">
                <a:latin typeface="Lucida Sans Unicode"/>
                <a:cs typeface="Lucida Sans Unicode"/>
              </a:rPr>
              <a:t>7</a:t>
            </a:r>
            <a:r>
              <a:rPr dirty="0" sz="1000" spc="-30">
                <a:latin typeface="Tahoma"/>
                <a:cs typeface="Tahoma"/>
              </a:rPr>
              <a:t>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disequazione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diventa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222463" y="1361334"/>
            <a:ext cx="919480" cy="2146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85" i="1">
                <a:latin typeface="Calibri"/>
                <a:cs typeface="Calibri"/>
              </a:rPr>
              <a:t>t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20" i="1">
                <a:latin typeface="Calibri"/>
                <a:cs typeface="Calibri"/>
              </a:rPr>
              <a:t>t</a:t>
            </a:r>
            <a:r>
              <a:rPr dirty="0" sz="1000" spc="6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278202" y="1299461"/>
            <a:ext cx="1092200" cy="2762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r" marR="5080">
              <a:lnSpc>
                <a:spcPts val="935"/>
              </a:lnSpc>
            </a:pP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ts val="935"/>
              </a:lnSpc>
              <a:tabLst>
                <a:tab pos="300355" algn="l"/>
              </a:tabLst>
            </a:pP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 spc="-220">
                <a:latin typeface="Lucida Sans Unicode"/>
                <a:cs typeface="Lucida Sans Unicode"/>
              </a:rPr>
              <a:t>	</a:t>
            </a:r>
            <a:r>
              <a:rPr dirty="0" sz="1000" spc="20" i="1">
                <a:latin typeface="Calibri"/>
                <a:cs typeface="Calibri"/>
              </a:rPr>
              <a:t>t</a:t>
            </a:r>
            <a:r>
              <a:rPr dirty="0" sz="1000" spc="20" i="1">
                <a:latin typeface="Calibri"/>
                <a:cs typeface="Calibri"/>
              </a:rPr>
              <a:t> </a:t>
            </a:r>
            <a:r>
              <a:rPr dirty="0" sz="1000" spc="-10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13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130">
                <a:latin typeface="Tahoma"/>
                <a:cs typeface="Tahoma"/>
              </a:rPr>
              <a:t> </a:t>
            </a:r>
            <a:r>
              <a:rPr dirty="0" sz="1000" spc="20" i="1">
                <a:latin typeface="Calibri"/>
                <a:cs typeface="Calibri"/>
              </a:rPr>
              <a:t>t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10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294392" y="1461300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3281692" y="1471851"/>
            <a:ext cx="889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3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56006" y="1698889"/>
            <a:ext cx="429259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65">
                <a:latin typeface="Tahoma"/>
                <a:cs typeface="Tahoma"/>
              </a:rPr>
              <a:t>essendo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480477" y="1907360"/>
            <a:ext cx="335280" cy="1619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8333" sz="1500" spc="30" i="1">
                <a:latin typeface="Calibri"/>
                <a:cs typeface="Calibri"/>
              </a:rPr>
              <a:t>t</a:t>
            </a:r>
            <a:r>
              <a:rPr dirty="0" sz="700" spc="-80">
                <a:latin typeface="Lucida Sans Unicode"/>
                <a:cs typeface="Lucida Sans Unicode"/>
              </a:rPr>
              <a:t>1</a:t>
            </a:r>
            <a:r>
              <a:rPr dirty="0" sz="700" spc="-25" i="1">
                <a:latin typeface="Trebuchet MS"/>
                <a:cs typeface="Trebuchet MS"/>
              </a:rPr>
              <a:t>,</a:t>
            </a:r>
            <a:r>
              <a:rPr dirty="0" sz="700" spc="-80">
                <a:latin typeface="Lucida Sans Unicode"/>
                <a:cs typeface="Lucida Sans Unicode"/>
              </a:rPr>
              <a:t>2</a:t>
            </a:r>
            <a:r>
              <a:rPr dirty="0" sz="700" spc="105">
                <a:latin typeface="Lucida Sans Unicode"/>
                <a:cs typeface="Lucida Sans Unicode"/>
              </a:rPr>
              <a:t> </a:t>
            </a:r>
            <a:r>
              <a:rPr dirty="0" baseline="8333" sz="1500" spc="60">
                <a:latin typeface="Tahoma"/>
                <a:cs typeface="Tahoma"/>
              </a:rPr>
              <a:t>=</a:t>
            </a:r>
            <a:endParaRPr baseline="8333" sz="1500">
              <a:latin typeface="Tahoma"/>
              <a:cs typeface="Tahoma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2176576" y="1827009"/>
            <a:ext cx="408305" cy="0"/>
          </a:xfrm>
          <a:custGeom>
            <a:avLst/>
            <a:gdLst/>
            <a:ahLst/>
            <a:cxnLst/>
            <a:rect l="l" t="t" r="r" b="b"/>
            <a:pathLst>
              <a:path w="408305" h="0">
                <a:moveTo>
                  <a:pt x="0" y="0"/>
                </a:moveTo>
                <a:lnTo>
                  <a:pt x="407695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853234" y="1983600"/>
            <a:ext cx="731520" cy="0"/>
          </a:xfrm>
          <a:custGeom>
            <a:avLst/>
            <a:gdLst/>
            <a:ahLst/>
            <a:cxnLst/>
            <a:rect l="l" t="t" r="r" b="b"/>
            <a:pathLst>
              <a:path w="731519" h="0">
                <a:moveTo>
                  <a:pt x="0" y="0"/>
                </a:moveTo>
                <a:lnTo>
                  <a:pt x="731037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/>
          <p:nvPr/>
        </p:nvSpPr>
        <p:spPr>
          <a:xfrm>
            <a:off x="1840534" y="1760332"/>
            <a:ext cx="1236980" cy="3860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942340" algn="l"/>
              </a:tabLst>
            </a:pP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±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baseline="44444" sz="1500" spc="22">
                <a:latin typeface="Lucida Sans Unicode"/>
                <a:cs typeface="Lucida Sans Unicode"/>
              </a:rPr>
              <a:t>√</a:t>
            </a:r>
            <a:r>
              <a:rPr dirty="0" sz="1000" spc="-50">
                <a:latin typeface="Tahoma"/>
                <a:cs typeface="Tahoma"/>
              </a:rPr>
              <a:t>16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12</a:t>
            </a:r>
            <a:r>
              <a:rPr dirty="0" sz="1000">
                <a:latin typeface="Tahoma"/>
                <a:cs typeface="Tahoma"/>
              </a:rPr>
              <a:t>	</a:t>
            </a:r>
            <a:r>
              <a:rPr dirty="0" sz="1000" spc="-50" u="sng">
                <a:latin typeface="Tahoma"/>
                <a:cs typeface="Tahoma"/>
              </a:rPr>
              <a:t>4</a:t>
            </a:r>
            <a:r>
              <a:rPr dirty="0" sz="1000" spc="-35" u="sng">
                <a:latin typeface="Times New Roman"/>
                <a:cs typeface="Times New Roman"/>
              </a:rPr>
              <a:t> </a:t>
            </a:r>
            <a:r>
              <a:rPr dirty="0" sz="1000" spc="-25" u="sng">
                <a:latin typeface="Lucida Sans Unicode"/>
                <a:cs typeface="Lucida Sans Unicode"/>
              </a:rPr>
              <a:t>±</a:t>
            </a:r>
            <a:r>
              <a:rPr dirty="0" sz="1000" spc="-100" u="sng">
                <a:latin typeface="Lucida Sans Unicode"/>
                <a:cs typeface="Lucida Sans Unicode"/>
              </a:rPr>
              <a:t> </a:t>
            </a:r>
            <a:r>
              <a:rPr dirty="0" sz="1000" spc="-50" u="sng"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  <a:p>
            <a:pPr algn="r" marR="113664">
              <a:lnSpc>
                <a:spcPct val="100000"/>
              </a:lnSpc>
              <a:spcBef>
                <a:spcPts val="155"/>
              </a:spcBef>
            </a:pPr>
            <a:r>
              <a:rPr dirty="0" sz="1000" spc="-50">
                <a:latin typeface="Tahoma"/>
                <a:cs typeface="Tahoma"/>
              </a:rPr>
              <a:t>6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174417" y="1994151"/>
            <a:ext cx="889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6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621889" y="1907360"/>
            <a:ext cx="12382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40">
                <a:latin typeface="Tahoma"/>
                <a:cs typeface="Tahoma"/>
              </a:rPr>
              <a:t>=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066973" y="1907642"/>
            <a:ext cx="6096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13830" y="2170580"/>
            <a:ext cx="62357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5">
                <a:latin typeface="Tahoma"/>
                <a:cs typeface="Tahoma"/>
              </a:rPr>
              <a:t>All</a:t>
            </a:r>
            <a:r>
              <a:rPr dirty="0" sz="1000" spc="-20">
                <a:latin typeface="Tahoma"/>
                <a:cs typeface="Tahoma"/>
              </a:rPr>
              <a:t>o</a:t>
            </a:r>
            <a:r>
              <a:rPr dirty="0" sz="1000" spc="-40">
                <a:latin typeface="Tahoma"/>
                <a:cs typeface="Tahoma"/>
              </a:rPr>
              <a:t>ra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ha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977988" y="2328045"/>
            <a:ext cx="831215" cy="1765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-22222" sz="1500" spc="-75">
                <a:latin typeface="Tahoma"/>
                <a:cs typeface="Tahoma"/>
              </a:rPr>
              <a:t>5</a:t>
            </a:r>
            <a:r>
              <a:rPr dirty="0" sz="700" spc="-80">
                <a:latin typeface="Lucida Sans Unicode"/>
                <a:cs typeface="Lucida Sans Unicode"/>
              </a:rPr>
              <a:t>2</a:t>
            </a:r>
            <a:r>
              <a:rPr dirty="0" sz="700" spc="45" i="1">
                <a:latin typeface="Arial"/>
                <a:cs typeface="Arial"/>
              </a:rPr>
              <a:t>x</a:t>
            </a:r>
            <a:r>
              <a:rPr dirty="0" sz="700" spc="210" i="1">
                <a:latin typeface="Arial"/>
                <a:cs typeface="Arial"/>
              </a:rPr>
              <a:t>−</a:t>
            </a:r>
            <a:r>
              <a:rPr dirty="0" sz="700" spc="-80">
                <a:latin typeface="Lucida Sans Unicode"/>
                <a:cs typeface="Lucida Sans Unicode"/>
              </a:rPr>
              <a:t>7</a:t>
            </a:r>
            <a:r>
              <a:rPr dirty="0" sz="700" spc="105">
                <a:latin typeface="Lucida Sans Unicode"/>
                <a:cs typeface="Lucida Sans Unicode"/>
              </a:rPr>
              <a:t> </a:t>
            </a:r>
            <a:r>
              <a:rPr dirty="0" baseline="-22222" sz="1500" spc="-75" i="1">
                <a:latin typeface="Verdana"/>
                <a:cs typeface="Verdana"/>
              </a:rPr>
              <a:t>&gt;</a:t>
            </a:r>
            <a:r>
              <a:rPr dirty="0" baseline="-22222" sz="1500" spc="-112" i="1">
                <a:latin typeface="Verdana"/>
                <a:cs typeface="Verdana"/>
              </a:rPr>
              <a:t> </a:t>
            </a:r>
            <a:r>
              <a:rPr dirty="0" baseline="-22222" sz="1500" spc="-75">
                <a:latin typeface="Tahoma"/>
                <a:cs typeface="Tahoma"/>
              </a:rPr>
              <a:t>1</a:t>
            </a:r>
            <a:r>
              <a:rPr dirty="0" baseline="-22222" sz="1500" spc="-60">
                <a:latin typeface="Tahoma"/>
                <a:cs typeface="Tahoma"/>
              </a:rPr>
              <a:t> </a:t>
            </a:r>
            <a:r>
              <a:rPr dirty="0" baseline="-22222" sz="1500" spc="60">
                <a:latin typeface="Tahoma"/>
                <a:cs typeface="Tahoma"/>
              </a:rPr>
              <a:t>=</a:t>
            </a:r>
            <a:r>
              <a:rPr dirty="0" baseline="-22222" sz="1500" spc="-60">
                <a:latin typeface="Tahoma"/>
                <a:cs typeface="Tahoma"/>
              </a:rPr>
              <a:t> </a:t>
            </a:r>
            <a:r>
              <a:rPr dirty="0" baseline="-22222" sz="1500" spc="-82">
                <a:latin typeface="Tahoma"/>
                <a:cs typeface="Tahoma"/>
              </a:rPr>
              <a:t>5</a:t>
            </a:r>
            <a:r>
              <a:rPr dirty="0" sz="700" spc="-80">
                <a:latin typeface="Lucida Sans Unicode"/>
                <a:cs typeface="Lucida Sans Unicode"/>
              </a:rPr>
              <a:t>0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951202" y="2266173"/>
            <a:ext cx="1663700" cy="2762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r" marR="5080">
              <a:lnSpc>
                <a:spcPts val="935"/>
              </a:lnSpc>
            </a:pPr>
            <a:r>
              <a:rPr dirty="0" sz="1000" spc="-50">
                <a:latin typeface="Tahoma"/>
                <a:cs typeface="Tahoma"/>
              </a:rPr>
              <a:t>7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ts val="935"/>
              </a:lnSpc>
              <a:tabLst>
                <a:tab pos="300355" algn="l"/>
                <a:tab pos="1045210" algn="l"/>
                <a:tab pos="1333500" algn="l"/>
              </a:tabLst>
            </a:pP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 spc="-220">
                <a:latin typeface="Lucida Sans Unicode"/>
                <a:cs typeface="Lucida Sans Unicode"/>
              </a:rPr>
              <a:t>	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7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>
                <a:latin typeface="Tahoma"/>
                <a:cs typeface="Tahoma"/>
              </a:rPr>
              <a:t>	</a:t>
            </a: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>
                <a:latin typeface="Lucida Sans Unicode"/>
                <a:cs typeface="Lucida Sans Unicode"/>
              </a:rPr>
              <a:t>	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3538867" y="2428024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 txBox="1"/>
          <p:nvPr/>
        </p:nvSpPr>
        <p:spPr>
          <a:xfrm>
            <a:off x="3526167" y="2438563"/>
            <a:ext cx="889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40"/>
              <a:t>Agnese</a:t>
            </a:r>
            <a:r>
              <a:rPr dirty="0" spc="15"/>
              <a:t> </a:t>
            </a:r>
            <a:r>
              <a:rPr dirty="0" spc="-10"/>
              <a:t>Di</a:t>
            </a:r>
            <a:r>
              <a:rPr dirty="0" spc="15"/>
              <a:t> </a:t>
            </a:r>
            <a:r>
              <a:rPr dirty="0" spc="-30"/>
              <a:t>Castro</a:t>
            </a:r>
          </a:p>
        </p:txBody>
      </p:sp>
      <p:sp>
        <p:nvSpPr>
          <p:cNvPr id="40" name="object 40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0"/>
              <a:t>Es</a:t>
            </a:r>
            <a:r>
              <a:rPr dirty="0" spc="-5"/>
              <a:t>p</a:t>
            </a:r>
            <a:r>
              <a:rPr dirty="0" spc="-40"/>
              <a:t>onenziale</a:t>
            </a:r>
            <a:r>
              <a:rPr dirty="0" spc="15"/>
              <a:t> </a:t>
            </a:r>
            <a:r>
              <a:rPr dirty="0" spc="50"/>
              <a:t>&amp;</a:t>
            </a:r>
            <a:r>
              <a:rPr dirty="0" spc="15"/>
              <a:t> </a:t>
            </a:r>
            <a:r>
              <a:rPr dirty="0" spc="-25"/>
              <a:t>Log</a:t>
            </a:r>
            <a:r>
              <a:rPr dirty="0" spc="-40"/>
              <a:t>a</a:t>
            </a:r>
            <a:r>
              <a:rPr dirty="0" spc="-25"/>
              <a:t>ritmo:</a:t>
            </a:r>
            <a:r>
              <a:rPr dirty="0" spc="75"/>
              <a:t> </a:t>
            </a:r>
            <a:r>
              <a:rPr dirty="0" spc="-35"/>
              <a:t>p</a:t>
            </a:r>
            <a:r>
              <a:rPr dirty="0" spc="-50"/>
              <a:t>a</a:t>
            </a:r>
            <a:r>
              <a:rPr dirty="0" spc="-25"/>
              <a:t>rte</a:t>
            </a:r>
            <a:r>
              <a:rPr dirty="0" spc="15"/>
              <a:t> </a:t>
            </a:r>
            <a:r>
              <a:rPr dirty="0" spc="-55"/>
              <a:t>4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3458971" y="3367563"/>
            <a:ext cx="5473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25">
                <a:solidFill>
                  <a:srgbClr val="7A0000"/>
                </a:solidFill>
                <a:latin typeface="Lucida Sans Unicode"/>
                <a:cs typeface="Lucida Sans Unicode"/>
              </a:rPr>
              <a:t>Unitelma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Sapienza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FFF"/>
                </a:solidFill>
                <a:latin typeface="Lucida Sans Unicode"/>
                <a:cs typeface="Lucida Sans Unicode"/>
              </a:rPr>
              <a:t>30/34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9718" y="24034"/>
            <a:ext cx="40449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svolti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09278" rIns="0" bIns="0" rtlCol="0" vert="horz">
            <a:spAutoFit/>
          </a:bodyPr>
          <a:lstStyle/>
          <a:p>
            <a:pPr marL="31115">
              <a:lnSpc>
                <a:spcPct val="100000"/>
              </a:lnSpc>
            </a:pPr>
            <a:r>
              <a:rPr dirty="0" sz="1000" spc="-50">
                <a:solidFill>
                  <a:srgbClr val="007F00"/>
                </a:solidFill>
              </a:rPr>
              <a:t>Esercizio</a:t>
            </a:r>
            <a:endParaRPr sz="1000"/>
          </a:p>
        </p:txBody>
      </p:sp>
      <p:sp>
        <p:nvSpPr>
          <p:cNvPr id="5" name="object 5"/>
          <p:cNvSpPr/>
          <p:nvPr/>
        </p:nvSpPr>
        <p:spPr>
          <a:xfrm>
            <a:off x="75729" y="429055"/>
            <a:ext cx="4456607" cy="1016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468835" y="894626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77330" y="945426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341278"/>
            <a:ext cx="50800" cy="56604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404779"/>
            <a:ext cx="50800" cy="50254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5729" y="511624"/>
            <a:ext cx="4457065" cy="447040"/>
          </a:xfrm>
          <a:custGeom>
            <a:avLst/>
            <a:gdLst/>
            <a:ahLst/>
            <a:cxnLst/>
            <a:rect l="l" t="t" r="r" b="b"/>
            <a:pathLst>
              <a:path w="4457065" h="447040">
                <a:moveTo>
                  <a:pt x="4456606" y="0"/>
                </a:moveTo>
                <a:lnTo>
                  <a:pt x="0" y="0"/>
                </a:lnTo>
                <a:lnTo>
                  <a:pt x="0" y="395701"/>
                </a:lnTo>
                <a:lnTo>
                  <a:pt x="16636" y="433215"/>
                </a:lnTo>
                <a:lnTo>
                  <a:pt x="4405806" y="446501"/>
                </a:lnTo>
                <a:lnTo>
                  <a:pt x="4420049" y="444457"/>
                </a:lnTo>
                <a:lnTo>
                  <a:pt x="4451170" y="418498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392079"/>
            <a:ext cx="0" cy="534670"/>
          </a:xfrm>
          <a:custGeom>
            <a:avLst/>
            <a:gdLst/>
            <a:ahLst/>
            <a:cxnLst/>
            <a:rect l="l" t="t" r="r" b="b"/>
            <a:pathLst>
              <a:path w="0" h="534669">
                <a:moveTo>
                  <a:pt x="0" y="534296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37937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36667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35397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334929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49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13830" y="529626"/>
            <a:ext cx="3032125" cy="6756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0">
                <a:latin typeface="Tahoma"/>
                <a:cs typeface="Tahoma"/>
              </a:rPr>
              <a:t>Risolvere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seguente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disequazione: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850">
              <a:latin typeface="Times New Roman"/>
              <a:cs typeface="Times New Roman"/>
            </a:endParaRPr>
          </a:p>
          <a:p>
            <a:pPr marL="1360805">
              <a:lnSpc>
                <a:spcPct val="100000"/>
              </a:lnSpc>
            </a:pP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3</a:t>
            </a:r>
            <a:r>
              <a:rPr dirty="0" sz="1000" spc="-95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365">
                <a:solidFill>
                  <a:srgbClr val="0000FF"/>
                </a:solidFill>
                <a:latin typeface="Lucida Sans Unicode"/>
                <a:cs typeface="Lucida Sans Unicode"/>
              </a:rPr>
              <a:t>·</a:t>
            </a:r>
            <a:r>
              <a:rPr dirty="0" sz="1000" spc="-95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5</a:t>
            </a:r>
            <a:r>
              <a:rPr dirty="0" baseline="31746" sz="1050" spc="-44">
                <a:solidFill>
                  <a:srgbClr val="0000FF"/>
                </a:solidFill>
                <a:latin typeface="Lucida Sans Unicode"/>
                <a:cs typeface="Lucida Sans Unicode"/>
              </a:rPr>
              <a:t>2(2</a:t>
            </a:r>
            <a:r>
              <a:rPr dirty="0" baseline="31746" sz="1050" spc="67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baseline="31746" sz="1050" spc="315" i="1">
                <a:solidFill>
                  <a:srgbClr val="0000FF"/>
                </a:solidFill>
                <a:latin typeface="Arial"/>
                <a:cs typeface="Arial"/>
              </a:rPr>
              <a:t>−</a:t>
            </a:r>
            <a:r>
              <a:rPr dirty="0" baseline="31746" sz="1050" spc="-15">
                <a:solidFill>
                  <a:srgbClr val="0000FF"/>
                </a:solidFill>
                <a:latin typeface="Lucida Sans Unicode"/>
                <a:cs typeface="Lucida Sans Unicode"/>
              </a:rPr>
              <a:t>7)</a:t>
            </a:r>
            <a:r>
              <a:rPr dirty="0" baseline="31746" sz="1050" spc="75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25">
                <a:solidFill>
                  <a:srgbClr val="0000FF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95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4</a:t>
            </a:r>
            <a:r>
              <a:rPr dirty="0" sz="1000" spc="-95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365">
                <a:solidFill>
                  <a:srgbClr val="0000FF"/>
                </a:solidFill>
                <a:latin typeface="Lucida Sans Unicode"/>
                <a:cs typeface="Lucida Sans Unicode"/>
              </a:rPr>
              <a:t>·</a:t>
            </a:r>
            <a:r>
              <a:rPr dirty="0" sz="1000" spc="-95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5</a:t>
            </a:r>
            <a:r>
              <a:rPr dirty="0" baseline="31746" sz="1050" spc="-120">
                <a:solidFill>
                  <a:srgbClr val="0000FF"/>
                </a:solidFill>
                <a:latin typeface="Lucida Sans Unicode"/>
                <a:cs typeface="Lucida Sans Unicode"/>
              </a:rPr>
              <a:t>2</a:t>
            </a:r>
            <a:r>
              <a:rPr dirty="0" baseline="31746" sz="1050" spc="67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baseline="31746" sz="1050" spc="315" i="1">
                <a:solidFill>
                  <a:srgbClr val="0000FF"/>
                </a:solidFill>
                <a:latin typeface="Arial"/>
                <a:cs typeface="Arial"/>
              </a:rPr>
              <a:t>−</a:t>
            </a:r>
            <a:r>
              <a:rPr dirty="0" baseline="31746" sz="1050" spc="-120">
                <a:solidFill>
                  <a:srgbClr val="0000FF"/>
                </a:solidFill>
                <a:latin typeface="Lucida Sans Unicode"/>
                <a:cs typeface="Lucida Sans Unicode"/>
              </a:rPr>
              <a:t>7</a:t>
            </a:r>
            <a:r>
              <a:rPr dirty="0" baseline="31746" sz="1050" spc="75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40">
                <a:solidFill>
                  <a:srgbClr val="0000FF"/>
                </a:solidFill>
                <a:latin typeface="Tahoma"/>
                <a:cs typeface="Tahoma"/>
              </a:rPr>
              <a:t>+</a:t>
            </a:r>
            <a:r>
              <a:rPr dirty="0" sz="1000" spc="-95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1</a:t>
            </a:r>
            <a:r>
              <a:rPr dirty="0" sz="1000" spc="-4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50" i="1">
                <a:solidFill>
                  <a:srgbClr val="0000FF"/>
                </a:solidFill>
                <a:latin typeface="Verdana"/>
                <a:cs typeface="Verdana"/>
              </a:rPr>
              <a:t>&gt;</a:t>
            </a:r>
            <a:r>
              <a:rPr dirty="0" sz="1000" spc="-75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0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825"/>
              </a:spcBef>
            </a:pP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35">
                <a:latin typeface="Tahoma"/>
                <a:cs typeface="Tahoma"/>
              </a:rPr>
              <a:t>osto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20" i="1">
                <a:latin typeface="Calibri"/>
                <a:cs typeface="Calibri"/>
              </a:rPr>
              <a:t>t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10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5</a:t>
            </a:r>
            <a:r>
              <a:rPr dirty="0" baseline="27777" sz="1050" spc="-120">
                <a:latin typeface="Lucida Sans Unicode"/>
                <a:cs typeface="Lucida Sans Unicode"/>
              </a:rPr>
              <a:t>2</a:t>
            </a:r>
            <a:r>
              <a:rPr dirty="0" baseline="27777" sz="1050" spc="67" i="1">
                <a:latin typeface="Arial"/>
                <a:cs typeface="Arial"/>
              </a:rPr>
              <a:t>x</a:t>
            </a:r>
            <a:r>
              <a:rPr dirty="0" baseline="27777" sz="1050" spc="315" i="1">
                <a:latin typeface="Arial"/>
                <a:cs typeface="Arial"/>
              </a:rPr>
              <a:t>−</a:t>
            </a:r>
            <a:r>
              <a:rPr dirty="0" baseline="27777" sz="1050" spc="-44">
                <a:latin typeface="Lucida Sans Unicode"/>
                <a:cs typeface="Lucida Sans Unicode"/>
              </a:rPr>
              <a:t>7</a:t>
            </a:r>
            <a:r>
              <a:rPr dirty="0" sz="1000" spc="-30">
                <a:latin typeface="Tahoma"/>
                <a:cs typeface="Tahoma"/>
              </a:rPr>
              <a:t>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disequazione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diventa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222463" y="1361334"/>
            <a:ext cx="919480" cy="2146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85" i="1">
                <a:latin typeface="Calibri"/>
                <a:cs typeface="Calibri"/>
              </a:rPr>
              <a:t>t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20" i="1">
                <a:latin typeface="Calibri"/>
                <a:cs typeface="Calibri"/>
              </a:rPr>
              <a:t>t</a:t>
            </a:r>
            <a:r>
              <a:rPr dirty="0" sz="1000" spc="6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278202" y="1299461"/>
            <a:ext cx="1092200" cy="2762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r" marR="5080">
              <a:lnSpc>
                <a:spcPts val="935"/>
              </a:lnSpc>
            </a:pP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ts val="935"/>
              </a:lnSpc>
              <a:tabLst>
                <a:tab pos="300355" algn="l"/>
              </a:tabLst>
            </a:pP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 spc="-220">
                <a:latin typeface="Lucida Sans Unicode"/>
                <a:cs typeface="Lucida Sans Unicode"/>
              </a:rPr>
              <a:t>	</a:t>
            </a:r>
            <a:r>
              <a:rPr dirty="0" sz="1000" spc="20" i="1">
                <a:latin typeface="Calibri"/>
                <a:cs typeface="Calibri"/>
              </a:rPr>
              <a:t>t</a:t>
            </a:r>
            <a:r>
              <a:rPr dirty="0" sz="1000" spc="20" i="1">
                <a:latin typeface="Calibri"/>
                <a:cs typeface="Calibri"/>
              </a:rPr>
              <a:t> </a:t>
            </a:r>
            <a:r>
              <a:rPr dirty="0" sz="1000" spc="-10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13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130">
                <a:latin typeface="Tahoma"/>
                <a:cs typeface="Tahoma"/>
              </a:rPr>
              <a:t> </a:t>
            </a:r>
            <a:r>
              <a:rPr dirty="0" sz="1000" spc="20" i="1">
                <a:latin typeface="Calibri"/>
                <a:cs typeface="Calibri"/>
              </a:rPr>
              <a:t>t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10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294392" y="1461300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3281692" y="1471851"/>
            <a:ext cx="889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3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56006" y="1698889"/>
            <a:ext cx="429259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65">
                <a:latin typeface="Tahoma"/>
                <a:cs typeface="Tahoma"/>
              </a:rPr>
              <a:t>essendo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480477" y="1907360"/>
            <a:ext cx="335280" cy="1619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8333" sz="1500" spc="30" i="1">
                <a:latin typeface="Calibri"/>
                <a:cs typeface="Calibri"/>
              </a:rPr>
              <a:t>t</a:t>
            </a:r>
            <a:r>
              <a:rPr dirty="0" sz="700" spc="-80">
                <a:latin typeface="Lucida Sans Unicode"/>
                <a:cs typeface="Lucida Sans Unicode"/>
              </a:rPr>
              <a:t>1</a:t>
            </a:r>
            <a:r>
              <a:rPr dirty="0" sz="700" spc="-25" i="1">
                <a:latin typeface="Trebuchet MS"/>
                <a:cs typeface="Trebuchet MS"/>
              </a:rPr>
              <a:t>,</a:t>
            </a:r>
            <a:r>
              <a:rPr dirty="0" sz="700" spc="-80">
                <a:latin typeface="Lucida Sans Unicode"/>
                <a:cs typeface="Lucida Sans Unicode"/>
              </a:rPr>
              <a:t>2</a:t>
            </a:r>
            <a:r>
              <a:rPr dirty="0" sz="700" spc="105">
                <a:latin typeface="Lucida Sans Unicode"/>
                <a:cs typeface="Lucida Sans Unicode"/>
              </a:rPr>
              <a:t> </a:t>
            </a:r>
            <a:r>
              <a:rPr dirty="0" baseline="8333" sz="1500" spc="60">
                <a:latin typeface="Tahoma"/>
                <a:cs typeface="Tahoma"/>
              </a:rPr>
              <a:t>=</a:t>
            </a:r>
            <a:endParaRPr baseline="8333" sz="1500">
              <a:latin typeface="Tahoma"/>
              <a:cs typeface="Tahoma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2176576" y="1827009"/>
            <a:ext cx="408305" cy="0"/>
          </a:xfrm>
          <a:custGeom>
            <a:avLst/>
            <a:gdLst/>
            <a:ahLst/>
            <a:cxnLst/>
            <a:rect l="l" t="t" r="r" b="b"/>
            <a:pathLst>
              <a:path w="408305" h="0">
                <a:moveTo>
                  <a:pt x="0" y="0"/>
                </a:moveTo>
                <a:lnTo>
                  <a:pt x="407695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853234" y="1983600"/>
            <a:ext cx="731520" cy="0"/>
          </a:xfrm>
          <a:custGeom>
            <a:avLst/>
            <a:gdLst/>
            <a:ahLst/>
            <a:cxnLst/>
            <a:rect l="l" t="t" r="r" b="b"/>
            <a:pathLst>
              <a:path w="731519" h="0">
                <a:moveTo>
                  <a:pt x="0" y="0"/>
                </a:moveTo>
                <a:lnTo>
                  <a:pt x="731037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/>
          <p:nvPr/>
        </p:nvSpPr>
        <p:spPr>
          <a:xfrm>
            <a:off x="1840534" y="1760332"/>
            <a:ext cx="1236980" cy="3860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942340" algn="l"/>
              </a:tabLst>
            </a:pP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±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baseline="44444" sz="1500" spc="22">
                <a:latin typeface="Lucida Sans Unicode"/>
                <a:cs typeface="Lucida Sans Unicode"/>
              </a:rPr>
              <a:t>√</a:t>
            </a:r>
            <a:r>
              <a:rPr dirty="0" sz="1000" spc="-50">
                <a:latin typeface="Tahoma"/>
                <a:cs typeface="Tahoma"/>
              </a:rPr>
              <a:t>16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12</a:t>
            </a:r>
            <a:r>
              <a:rPr dirty="0" sz="1000">
                <a:latin typeface="Tahoma"/>
                <a:cs typeface="Tahoma"/>
              </a:rPr>
              <a:t>	</a:t>
            </a:r>
            <a:r>
              <a:rPr dirty="0" sz="1000" spc="-50" u="sng">
                <a:latin typeface="Tahoma"/>
                <a:cs typeface="Tahoma"/>
              </a:rPr>
              <a:t>4</a:t>
            </a:r>
            <a:r>
              <a:rPr dirty="0" sz="1000" spc="-35" u="sng">
                <a:latin typeface="Times New Roman"/>
                <a:cs typeface="Times New Roman"/>
              </a:rPr>
              <a:t> </a:t>
            </a:r>
            <a:r>
              <a:rPr dirty="0" sz="1000" spc="-25" u="sng">
                <a:latin typeface="Lucida Sans Unicode"/>
                <a:cs typeface="Lucida Sans Unicode"/>
              </a:rPr>
              <a:t>±</a:t>
            </a:r>
            <a:r>
              <a:rPr dirty="0" sz="1000" spc="-100" u="sng">
                <a:latin typeface="Lucida Sans Unicode"/>
                <a:cs typeface="Lucida Sans Unicode"/>
              </a:rPr>
              <a:t> </a:t>
            </a:r>
            <a:r>
              <a:rPr dirty="0" sz="1000" spc="-50" u="sng"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  <a:p>
            <a:pPr algn="r" marR="113664">
              <a:lnSpc>
                <a:spcPct val="100000"/>
              </a:lnSpc>
              <a:spcBef>
                <a:spcPts val="155"/>
              </a:spcBef>
            </a:pPr>
            <a:r>
              <a:rPr dirty="0" sz="1000" spc="-50">
                <a:latin typeface="Tahoma"/>
                <a:cs typeface="Tahoma"/>
              </a:rPr>
              <a:t>6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174417" y="1994151"/>
            <a:ext cx="889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6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621889" y="1907360"/>
            <a:ext cx="12382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40">
                <a:latin typeface="Tahoma"/>
                <a:cs typeface="Tahoma"/>
              </a:rPr>
              <a:t>=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066973" y="1907642"/>
            <a:ext cx="6096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13830" y="2170580"/>
            <a:ext cx="62357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5">
                <a:latin typeface="Tahoma"/>
                <a:cs typeface="Tahoma"/>
              </a:rPr>
              <a:t>All</a:t>
            </a:r>
            <a:r>
              <a:rPr dirty="0" sz="1000" spc="-20">
                <a:latin typeface="Tahoma"/>
                <a:cs typeface="Tahoma"/>
              </a:rPr>
              <a:t>o</a:t>
            </a:r>
            <a:r>
              <a:rPr dirty="0" sz="1000" spc="-40">
                <a:latin typeface="Tahoma"/>
                <a:cs typeface="Tahoma"/>
              </a:rPr>
              <a:t>ra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ha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977988" y="2328045"/>
            <a:ext cx="831215" cy="1765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-22222" sz="1500" spc="-75">
                <a:latin typeface="Tahoma"/>
                <a:cs typeface="Tahoma"/>
              </a:rPr>
              <a:t>5</a:t>
            </a:r>
            <a:r>
              <a:rPr dirty="0" sz="700" spc="-80">
                <a:latin typeface="Lucida Sans Unicode"/>
                <a:cs typeface="Lucida Sans Unicode"/>
              </a:rPr>
              <a:t>2</a:t>
            </a:r>
            <a:r>
              <a:rPr dirty="0" sz="700" spc="45" i="1">
                <a:latin typeface="Arial"/>
                <a:cs typeface="Arial"/>
              </a:rPr>
              <a:t>x</a:t>
            </a:r>
            <a:r>
              <a:rPr dirty="0" sz="700" spc="210" i="1">
                <a:latin typeface="Arial"/>
                <a:cs typeface="Arial"/>
              </a:rPr>
              <a:t>−</a:t>
            </a:r>
            <a:r>
              <a:rPr dirty="0" sz="700" spc="-80">
                <a:latin typeface="Lucida Sans Unicode"/>
                <a:cs typeface="Lucida Sans Unicode"/>
              </a:rPr>
              <a:t>7</a:t>
            </a:r>
            <a:r>
              <a:rPr dirty="0" sz="700" spc="105">
                <a:latin typeface="Lucida Sans Unicode"/>
                <a:cs typeface="Lucida Sans Unicode"/>
              </a:rPr>
              <a:t> </a:t>
            </a:r>
            <a:r>
              <a:rPr dirty="0" baseline="-22222" sz="1500" spc="-75" i="1">
                <a:latin typeface="Verdana"/>
                <a:cs typeface="Verdana"/>
              </a:rPr>
              <a:t>&gt;</a:t>
            </a:r>
            <a:r>
              <a:rPr dirty="0" baseline="-22222" sz="1500" spc="-112" i="1">
                <a:latin typeface="Verdana"/>
                <a:cs typeface="Verdana"/>
              </a:rPr>
              <a:t> </a:t>
            </a:r>
            <a:r>
              <a:rPr dirty="0" baseline="-22222" sz="1500" spc="-75">
                <a:latin typeface="Tahoma"/>
                <a:cs typeface="Tahoma"/>
              </a:rPr>
              <a:t>1</a:t>
            </a:r>
            <a:r>
              <a:rPr dirty="0" baseline="-22222" sz="1500" spc="-60">
                <a:latin typeface="Tahoma"/>
                <a:cs typeface="Tahoma"/>
              </a:rPr>
              <a:t> </a:t>
            </a:r>
            <a:r>
              <a:rPr dirty="0" baseline="-22222" sz="1500" spc="60">
                <a:latin typeface="Tahoma"/>
                <a:cs typeface="Tahoma"/>
              </a:rPr>
              <a:t>=</a:t>
            </a:r>
            <a:r>
              <a:rPr dirty="0" baseline="-22222" sz="1500" spc="-60">
                <a:latin typeface="Tahoma"/>
                <a:cs typeface="Tahoma"/>
              </a:rPr>
              <a:t> </a:t>
            </a:r>
            <a:r>
              <a:rPr dirty="0" baseline="-22222" sz="1500" spc="-82">
                <a:latin typeface="Tahoma"/>
                <a:cs typeface="Tahoma"/>
              </a:rPr>
              <a:t>5</a:t>
            </a:r>
            <a:r>
              <a:rPr dirty="0" sz="700" spc="-80">
                <a:latin typeface="Lucida Sans Unicode"/>
                <a:cs typeface="Lucida Sans Unicode"/>
              </a:rPr>
              <a:t>0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951202" y="2266173"/>
            <a:ext cx="1663700" cy="2762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r" marR="5080">
              <a:lnSpc>
                <a:spcPts val="935"/>
              </a:lnSpc>
            </a:pPr>
            <a:r>
              <a:rPr dirty="0" sz="1000" spc="-50">
                <a:latin typeface="Tahoma"/>
                <a:cs typeface="Tahoma"/>
              </a:rPr>
              <a:t>7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ts val="935"/>
              </a:lnSpc>
              <a:tabLst>
                <a:tab pos="300355" algn="l"/>
                <a:tab pos="1045210" algn="l"/>
                <a:tab pos="1333500" algn="l"/>
              </a:tabLst>
            </a:pP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 spc="-220">
                <a:latin typeface="Lucida Sans Unicode"/>
                <a:cs typeface="Lucida Sans Unicode"/>
              </a:rPr>
              <a:t>	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7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>
                <a:latin typeface="Tahoma"/>
                <a:cs typeface="Tahoma"/>
              </a:rPr>
              <a:t>	</a:t>
            </a: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>
                <a:latin typeface="Lucida Sans Unicode"/>
                <a:cs typeface="Lucida Sans Unicode"/>
              </a:rPr>
              <a:t>	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3538867" y="2428024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 txBox="1"/>
          <p:nvPr/>
        </p:nvSpPr>
        <p:spPr>
          <a:xfrm>
            <a:off x="3526167" y="2438563"/>
            <a:ext cx="889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28688" y="2675113"/>
            <a:ext cx="567055" cy="2381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-22222" sz="1500" spc="-75">
                <a:latin typeface="Tahoma"/>
                <a:cs typeface="Tahoma"/>
              </a:rPr>
              <a:t>5</a:t>
            </a:r>
            <a:r>
              <a:rPr dirty="0" sz="700" spc="-80">
                <a:latin typeface="Lucida Sans Unicode"/>
                <a:cs typeface="Lucida Sans Unicode"/>
              </a:rPr>
              <a:t>2</a:t>
            </a:r>
            <a:r>
              <a:rPr dirty="0" sz="700" spc="45" i="1">
                <a:latin typeface="Arial"/>
                <a:cs typeface="Arial"/>
              </a:rPr>
              <a:t>x</a:t>
            </a:r>
            <a:r>
              <a:rPr dirty="0" sz="700" spc="210" i="1">
                <a:latin typeface="Arial"/>
                <a:cs typeface="Arial"/>
              </a:rPr>
              <a:t>−</a:t>
            </a:r>
            <a:r>
              <a:rPr dirty="0" sz="700" spc="-80">
                <a:latin typeface="Lucida Sans Unicode"/>
                <a:cs typeface="Lucida Sans Unicode"/>
              </a:rPr>
              <a:t>7</a:t>
            </a:r>
            <a:r>
              <a:rPr dirty="0" sz="700" spc="105">
                <a:latin typeface="Lucida Sans Unicode"/>
                <a:cs typeface="Lucida Sans Unicode"/>
              </a:rPr>
              <a:t> </a:t>
            </a:r>
            <a:r>
              <a:rPr dirty="0" baseline="-22222" sz="1500" spc="-75" i="1">
                <a:latin typeface="Verdana"/>
                <a:cs typeface="Verdana"/>
              </a:rPr>
              <a:t>&lt;</a:t>
            </a:r>
            <a:r>
              <a:rPr dirty="0" baseline="-22222" sz="1500" spc="67" i="1">
                <a:latin typeface="Verdana"/>
                <a:cs typeface="Verdana"/>
              </a:rPr>
              <a:t> </a:t>
            </a:r>
            <a:r>
              <a:rPr dirty="0" baseline="13888" sz="1500" spc="-75">
                <a:latin typeface="Tahoma"/>
                <a:cs typeface="Tahoma"/>
              </a:rPr>
              <a:t>1</a:t>
            </a:r>
            <a:endParaRPr baseline="13888" sz="1500">
              <a:latin typeface="Tahoma"/>
              <a:cs typeface="Tahoma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1119505" y="2836951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1106805" y="2847503"/>
            <a:ext cx="889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3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40"/>
              <a:t>Agnese</a:t>
            </a:r>
            <a:r>
              <a:rPr dirty="0" spc="15"/>
              <a:t> </a:t>
            </a:r>
            <a:r>
              <a:rPr dirty="0" spc="-10"/>
              <a:t>Di</a:t>
            </a:r>
            <a:r>
              <a:rPr dirty="0" spc="15"/>
              <a:t> </a:t>
            </a:r>
            <a:r>
              <a:rPr dirty="0" spc="-30"/>
              <a:t>Castro</a:t>
            </a:r>
          </a:p>
        </p:txBody>
      </p:sp>
      <p:sp>
        <p:nvSpPr>
          <p:cNvPr id="43" name="object 43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0"/>
              <a:t>Es</a:t>
            </a:r>
            <a:r>
              <a:rPr dirty="0" spc="-5"/>
              <a:t>p</a:t>
            </a:r>
            <a:r>
              <a:rPr dirty="0" spc="-40"/>
              <a:t>onenziale</a:t>
            </a:r>
            <a:r>
              <a:rPr dirty="0" spc="15"/>
              <a:t> </a:t>
            </a:r>
            <a:r>
              <a:rPr dirty="0" spc="50"/>
              <a:t>&amp;</a:t>
            </a:r>
            <a:r>
              <a:rPr dirty="0" spc="15"/>
              <a:t> </a:t>
            </a:r>
            <a:r>
              <a:rPr dirty="0" spc="-25"/>
              <a:t>Log</a:t>
            </a:r>
            <a:r>
              <a:rPr dirty="0" spc="-40"/>
              <a:t>a</a:t>
            </a:r>
            <a:r>
              <a:rPr dirty="0" spc="-25"/>
              <a:t>ritmo:</a:t>
            </a:r>
            <a:r>
              <a:rPr dirty="0" spc="75"/>
              <a:t> </a:t>
            </a:r>
            <a:r>
              <a:rPr dirty="0" spc="-35"/>
              <a:t>p</a:t>
            </a:r>
            <a:r>
              <a:rPr dirty="0" spc="-50"/>
              <a:t>a</a:t>
            </a:r>
            <a:r>
              <a:rPr dirty="0" spc="-25"/>
              <a:t>rte</a:t>
            </a:r>
            <a:r>
              <a:rPr dirty="0" spc="15"/>
              <a:t> </a:t>
            </a:r>
            <a:r>
              <a:rPr dirty="0" spc="-55"/>
              <a:t>4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3458971" y="3367563"/>
            <a:ext cx="5473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25">
                <a:solidFill>
                  <a:srgbClr val="7A0000"/>
                </a:solidFill>
                <a:latin typeface="Lucida Sans Unicode"/>
                <a:cs typeface="Lucida Sans Unicode"/>
              </a:rPr>
              <a:t>Unitelma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Sapienza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FFF"/>
                </a:solidFill>
                <a:latin typeface="Lucida Sans Unicode"/>
                <a:cs typeface="Lucida Sans Unicode"/>
              </a:rPr>
              <a:t>30/34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9718" y="24034"/>
            <a:ext cx="40449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svolti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09278" rIns="0" bIns="0" rtlCol="0" vert="horz">
            <a:spAutoFit/>
          </a:bodyPr>
          <a:lstStyle/>
          <a:p>
            <a:pPr marL="31115">
              <a:lnSpc>
                <a:spcPct val="100000"/>
              </a:lnSpc>
            </a:pPr>
            <a:r>
              <a:rPr dirty="0" sz="1000" spc="-50">
                <a:solidFill>
                  <a:srgbClr val="007F00"/>
                </a:solidFill>
              </a:rPr>
              <a:t>Esercizio</a:t>
            </a:r>
            <a:endParaRPr sz="1000"/>
          </a:p>
        </p:txBody>
      </p:sp>
      <p:sp>
        <p:nvSpPr>
          <p:cNvPr id="5" name="object 5"/>
          <p:cNvSpPr/>
          <p:nvPr/>
        </p:nvSpPr>
        <p:spPr>
          <a:xfrm>
            <a:off x="75729" y="429055"/>
            <a:ext cx="4456607" cy="1016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468835" y="894626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77330" y="945426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341278"/>
            <a:ext cx="50800" cy="56604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404779"/>
            <a:ext cx="50800" cy="50254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5729" y="511624"/>
            <a:ext cx="4457065" cy="447040"/>
          </a:xfrm>
          <a:custGeom>
            <a:avLst/>
            <a:gdLst/>
            <a:ahLst/>
            <a:cxnLst/>
            <a:rect l="l" t="t" r="r" b="b"/>
            <a:pathLst>
              <a:path w="4457065" h="447040">
                <a:moveTo>
                  <a:pt x="4456606" y="0"/>
                </a:moveTo>
                <a:lnTo>
                  <a:pt x="0" y="0"/>
                </a:lnTo>
                <a:lnTo>
                  <a:pt x="0" y="395701"/>
                </a:lnTo>
                <a:lnTo>
                  <a:pt x="16636" y="433215"/>
                </a:lnTo>
                <a:lnTo>
                  <a:pt x="4405806" y="446501"/>
                </a:lnTo>
                <a:lnTo>
                  <a:pt x="4420049" y="444457"/>
                </a:lnTo>
                <a:lnTo>
                  <a:pt x="4451170" y="418498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392079"/>
            <a:ext cx="0" cy="534670"/>
          </a:xfrm>
          <a:custGeom>
            <a:avLst/>
            <a:gdLst/>
            <a:ahLst/>
            <a:cxnLst/>
            <a:rect l="l" t="t" r="r" b="b"/>
            <a:pathLst>
              <a:path w="0" h="534669">
                <a:moveTo>
                  <a:pt x="0" y="534296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37937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36667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35397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334929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49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13830" y="529626"/>
            <a:ext cx="3032125" cy="6756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0">
                <a:latin typeface="Tahoma"/>
                <a:cs typeface="Tahoma"/>
              </a:rPr>
              <a:t>Risolvere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seguente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disequazione: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850">
              <a:latin typeface="Times New Roman"/>
              <a:cs typeface="Times New Roman"/>
            </a:endParaRPr>
          </a:p>
          <a:p>
            <a:pPr marL="1360805">
              <a:lnSpc>
                <a:spcPct val="100000"/>
              </a:lnSpc>
            </a:pP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3</a:t>
            </a:r>
            <a:r>
              <a:rPr dirty="0" sz="1000" spc="-95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365">
                <a:solidFill>
                  <a:srgbClr val="0000FF"/>
                </a:solidFill>
                <a:latin typeface="Lucida Sans Unicode"/>
                <a:cs typeface="Lucida Sans Unicode"/>
              </a:rPr>
              <a:t>·</a:t>
            </a:r>
            <a:r>
              <a:rPr dirty="0" sz="1000" spc="-95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5</a:t>
            </a:r>
            <a:r>
              <a:rPr dirty="0" baseline="31746" sz="1050" spc="-44">
                <a:solidFill>
                  <a:srgbClr val="0000FF"/>
                </a:solidFill>
                <a:latin typeface="Lucida Sans Unicode"/>
                <a:cs typeface="Lucida Sans Unicode"/>
              </a:rPr>
              <a:t>2(2</a:t>
            </a:r>
            <a:r>
              <a:rPr dirty="0" baseline="31746" sz="1050" spc="67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baseline="31746" sz="1050" spc="315" i="1">
                <a:solidFill>
                  <a:srgbClr val="0000FF"/>
                </a:solidFill>
                <a:latin typeface="Arial"/>
                <a:cs typeface="Arial"/>
              </a:rPr>
              <a:t>−</a:t>
            </a:r>
            <a:r>
              <a:rPr dirty="0" baseline="31746" sz="1050" spc="-15">
                <a:solidFill>
                  <a:srgbClr val="0000FF"/>
                </a:solidFill>
                <a:latin typeface="Lucida Sans Unicode"/>
                <a:cs typeface="Lucida Sans Unicode"/>
              </a:rPr>
              <a:t>7)</a:t>
            </a:r>
            <a:r>
              <a:rPr dirty="0" baseline="31746" sz="1050" spc="75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25">
                <a:solidFill>
                  <a:srgbClr val="0000FF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95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4</a:t>
            </a:r>
            <a:r>
              <a:rPr dirty="0" sz="1000" spc="-95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365">
                <a:solidFill>
                  <a:srgbClr val="0000FF"/>
                </a:solidFill>
                <a:latin typeface="Lucida Sans Unicode"/>
                <a:cs typeface="Lucida Sans Unicode"/>
              </a:rPr>
              <a:t>·</a:t>
            </a:r>
            <a:r>
              <a:rPr dirty="0" sz="1000" spc="-95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5</a:t>
            </a:r>
            <a:r>
              <a:rPr dirty="0" baseline="31746" sz="1050" spc="-120">
                <a:solidFill>
                  <a:srgbClr val="0000FF"/>
                </a:solidFill>
                <a:latin typeface="Lucida Sans Unicode"/>
                <a:cs typeface="Lucida Sans Unicode"/>
              </a:rPr>
              <a:t>2</a:t>
            </a:r>
            <a:r>
              <a:rPr dirty="0" baseline="31746" sz="1050" spc="67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baseline="31746" sz="1050" spc="315" i="1">
                <a:solidFill>
                  <a:srgbClr val="0000FF"/>
                </a:solidFill>
                <a:latin typeface="Arial"/>
                <a:cs typeface="Arial"/>
              </a:rPr>
              <a:t>−</a:t>
            </a:r>
            <a:r>
              <a:rPr dirty="0" baseline="31746" sz="1050" spc="-120">
                <a:solidFill>
                  <a:srgbClr val="0000FF"/>
                </a:solidFill>
                <a:latin typeface="Lucida Sans Unicode"/>
                <a:cs typeface="Lucida Sans Unicode"/>
              </a:rPr>
              <a:t>7</a:t>
            </a:r>
            <a:r>
              <a:rPr dirty="0" baseline="31746" sz="1050" spc="75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40">
                <a:solidFill>
                  <a:srgbClr val="0000FF"/>
                </a:solidFill>
                <a:latin typeface="Tahoma"/>
                <a:cs typeface="Tahoma"/>
              </a:rPr>
              <a:t>+</a:t>
            </a:r>
            <a:r>
              <a:rPr dirty="0" sz="1000" spc="-95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1</a:t>
            </a:r>
            <a:r>
              <a:rPr dirty="0" sz="1000" spc="-4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50" i="1">
                <a:solidFill>
                  <a:srgbClr val="0000FF"/>
                </a:solidFill>
                <a:latin typeface="Verdana"/>
                <a:cs typeface="Verdana"/>
              </a:rPr>
              <a:t>&gt;</a:t>
            </a:r>
            <a:r>
              <a:rPr dirty="0" sz="1000" spc="-75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0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825"/>
              </a:spcBef>
            </a:pP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35">
                <a:latin typeface="Tahoma"/>
                <a:cs typeface="Tahoma"/>
              </a:rPr>
              <a:t>osto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20" i="1">
                <a:latin typeface="Calibri"/>
                <a:cs typeface="Calibri"/>
              </a:rPr>
              <a:t>t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10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5</a:t>
            </a:r>
            <a:r>
              <a:rPr dirty="0" baseline="27777" sz="1050" spc="-120">
                <a:latin typeface="Lucida Sans Unicode"/>
                <a:cs typeface="Lucida Sans Unicode"/>
              </a:rPr>
              <a:t>2</a:t>
            </a:r>
            <a:r>
              <a:rPr dirty="0" baseline="27777" sz="1050" spc="67" i="1">
                <a:latin typeface="Arial"/>
                <a:cs typeface="Arial"/>
              </a:rPr>
              <a:t>x</a:t>
            </a:r>
            <a:r>
              <a:rPr dirty="0" baseline="27777" sz="1050" spc="315" i="1">
                <a:latin typeface="Arial"/>
                <a:cs typeface="Arial"/>
              </a:rPr>
              <a:t>−</a:t>
            </a:r>
            <a:r>
              <a:rPr dirty="0" baseline="27777" sz="1050" spc="-44">
                <a:latin typeface="Lucida Sans Unicode"/>
                <a:cs typeface="Lucida Sans Unicode"/>
              </a:rPr>
              <a:t>7</a:t>
            </a:r>
            <a:r>
              <a:rPr dirty="0" sz="1000" spc="-30">
                <a:latin typeface="Tahoma"/>
                <a:cs typeface="Tahoma"/>
              </a:rPr>
              <a:t>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disequazione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diventa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222463" y="1361334"/>
            <a:ext cx="919480" cy="2146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85" i="1">
                <a:latin typeface="Calibri"/>
                <a:cs typeface="Calibri"/>
              </a:rPr>
              <a:t>t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20" i="1">
                <a:latin typeface="Calibri"/>
                <a:cs typeface="Calibri"/>
              </a:rPr>
              <a:t>t</a:t>
            </a:r>
            <a:r>
              <a:rPr dirty="0" sz="1000" spc="6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278202" y="1299461"/>
            <a:ext cx="1092200" cy="2762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r" marR="5080">
              <a:lnSpc>
                <a:spcPts val="935"/>
              </a:lnSpc>
            </a:pP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ts val="935"/>
              </a:lnSpc>
              <a:tabLst>
                <a:tab pos="300355" algn="l"/>
              </a:tabLst>
            </a:pP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 spc="-220">
                <a:latin typeface="Lucida Sans Unicode"/>
                <a:cs typeface="Lucida Sans Unicode"/>
              </a:rPr>
              <a:t>	</a:t>
            </a:r>
            <a:r>
              <a:rPr dirty="0" sz="1000" spc="20" i="1">
                <a:latin typeface="Calibri"/>
                <a:cs typeface="Calibri"/>
              </a:rPr>
              <a:t>t</a:t>
            </a:r>
            <a:r>
              <a:rPr dirty="0" sz="1000" spc="20" i="1">
                <a:latin typeface="Calibri"/>
                <a:cs typeface="Calibri"/>
              </a:rPr>
              <a:t> </a:t>
            </a:r>
            <a:r>
              <a:rPr dirty="0" sz="1000" spc="-10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13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130">
                <a:latin typeface="Tahoma"/>
                <a:cs typeface="Tahoma"/>
              </a:rPr>
              <a:t> </a:t>
            </a:r>
            <a:r>
              <a:rPr dirty="0" sz="1000" spc="20" i="1">
                <a:latin typeface="Calibri"/>
                <a:cs typeface="Calibri"/>
              </a:rPr>
              <a:t>t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10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294392" y="1461300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3281692" y="1471851"/>
            <a:ext cx="889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3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56006" y="1698889"/>
            <a:ext cx="429259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65">
                <a:latin typeface="Tahoma"/>
                <a:cs typeface="Tahoma"/>
              </a:rPr>
              <a:t>essendo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480477" y="1907360"/>
            <a:ext cx="335280" cy="1619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8333" sz="1500" spc="30" i="1">
                <a:latin typeface="Calibri"/>
                <a:cs typeface="Calibri"/>
              </a:rPr>
              <a:t>t</a:t>
            </a:r>
            <a:r>
              <a:rPr dirty="0" sz="700" spc="-80">
                <a:latin typeface="Lucida Sans Unicode"/>
                <a:cs typeface="Lucida Sans Unicode"/>
              </a:rPr>
              <a:t>1</a:t>
            </a:r>
            <a:r>
              <a:rPr dirty="0" sz="700" spc="-25" i="1">
                <a:latin typeface="Trebuchet MS"/>
                <a:cs typeface="Trebuchet MS"/>
              </a:rPr>
              <a:t>,</a:t>
            </a:r>
            <a:r>
              <a:rPr dirty="0" sz="700" spc="-80">
                <a:latin typeface="Lucida Sans Unicode"/>
                <a:cs typeface="Lucida Sans Unicode"/>
              </a:rPr>
              <a:t>2</a:t>
            </a:r>
            <a:r>
              <a:rPr dirty="0" sz="700" spc="105">
                <a:latin typeface="Lucida Sans Unicode"/>
                <a:cs typeface="Lucida Sans Unicode"/>
              </a:rPr>
              <a:t> </a:t>
            </a:r>
            <a:r>
              <a:rPr dirty="0" baseline="8333" sz="1500" spc="60">
                <a:latin typeface="Tahoma"/>
                <a:cs typeface="Tahoma"/>
              </a:rPr>
              <a:t>=</a:t>
            </a:r>
            <a:endParaRPr baseline="8333" sz="1500">
              <a:latin typeface="Tahoma"/>
              <a:cs typeface="Tahoma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2176576" y="1827009"/>
            <a:ext cx="408305" cy="0"/>
          </a:xfrm>
          <a:custGeom>
            <a:avLst/>
            <a:gdLst/>
            <a:ahLst/>
            <a:cxnLst/>
            <a:rect l="l" t="t" r="r" b="b"/>
            <a:pathLst>
              <a:path w="408305" h="0">
                <a:moveTo>
                  <a:pt x="0" y="0"/>
                </a:moveTo>
                <a:lnTo>
                  <a:pt x="407695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853234" y="1983600"/>
            <a:ext cx="731520" cy="0"/>
          </a:xfrm>
          <a:custGeom>
            <a:avLst/>
            <a:gdLst/>
            <a:ahLst/>
            <a:cxnLst/>
            <a:rect l="l" t="t" r="r" b="b"/>
            <a:pathLst>
              <a:path w="731519" h="0">
                <a:moveTo>
                  <a:pt x="0" y="0"/>
                </a:moveTo>
                <a:lnTo>
                  <a:pt x="731037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/>
          <p:nvPr/>
        </p:nvSpPr>
        <p:spPr>
          <a:xfrm>
            <a:off x="1840534" y="1760332"/>
            <a:ext cx="1236980" cy="3860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942340" algn="l"/>
              </a:tabLst>
            </a:pP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±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baseline="44444" sz="1500" spc="22">
                <a:latin typeface="Lucida Sans Unicode"/>
                <a:cs typeface="Lucida Sans Unicode"/>
              </a:rPr>
              <a:t>√</a:t>
            </a:r>
            <a:r>
              <a:rPr dirty="0" sz="1000" spc="-50">
                <a:latin typeface="Tahoma"/>
                <a:cs typeface="Tahoma"/>
              </a:rPr>
              <a:t>16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12</a:t>
            </a:r>
            <a:r>
              <a:rPr dirty="0" sz="1000">
                <a:latin typeface="Tahoma"/>
                <a:cs typeface="Tahoma"/>
              </a:rPr>
              <a:t>	</a:t>
            </a:r>
            <a:r>
              <a:rPr dirty="0" sz="1000" spc="-50" u="sng">
                <a:latin typeface="Tahoma"/>
                <a:cs typeface="Tahoma"/>
              </a:rPr>
              <a:t>4</a:t>
            </a:r>
            <a:r>
              <a:rPr dirty="0" sz="1000" spc="-35" u="sng">
                <a:latin typeface="Times New Roman"/>
                <a:cs typeface="Times New Roman"/>
              </a:rPr>
              <a:t> </a:t>
            </a:r>
            <a:r>
              <a:rPr dirty="0" sz="1000" spc="-25" u="sng">
                <a:latin typeface="Lucida Sans Unicode"/>
                <a:cs typeface="Lucida Sans Unicode"/>
              </a:rPr>
              <a:t>±</a:t>
            </a:r>
            <a:r>
              <a:rPr dirty="0" sz="1000" spc="-100" u="sng">
                <a:latin typeface="Lucida Sans Unicode"/>
                <a:cs typeface="Lucida Sans Unicode"/>
              </a:rPr>
              <a:t> </a:t>
            </a:r>
            <a:r>
              <a:rPr dirty="0" sz="1000" spc="-50" u="sng"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  <a:p>
            <a:pPr algn="r" marR="113664">
              <a:lnSpc>
                <a:spcPct val="100000"/>
              </a:lnSpc>
              <a:spcBef>
                <a:spcPts val="155"/>
              </a:spcBef>
            </a:pPr>
            <a:r>
              <a:rPr dirty="0" sz="1000" spc="-50">
                <a:latin typeface="Tahoma"/>
                <a:cs typeface="Tahoma"/>
              </a:rPr>
              <a:t>6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174417" y="1994151"/>
            <a:ext cx="889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6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621889" y="1907360"/>
            <a:ext cx="12382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40">
                <a:latin typeface="Tahoma"/>
                <a:cs typeface="Tahoma"/>
              </a:rPr>
              <a:t>=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066973" y="1907642"/>
            <a:ext cx="6096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13830" y="2170580"/>
            <a:ext cx="62357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5">
                <a:latin typeface="Tahoma"/>
                <a:cs typeface="Tahoma"/>
              </a:rPr>
              <a:t>All</a:t>
            </a:r>
            <a:r>
              <a:rPr dirty="0" sz="1000" spc="-20">
                <a:latin typeface="Tahoma"/>
                <a:cs typeface="Tahoma"/>
              </a:rPr>
              <a:t>o</a:t>
            </a:r>
            <a:r>
              <a:rPr dirty="0" sz="1000" spc="-40">
                <a:latin typeface="Tahoma"/>
                <a:cs typeface="Tahoma"/>
              </a:rPr>
              <a:t>ra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ha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977988" y="2328045"/>
            <a:ext cx="831215" cy="1765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-22222" sz="1500" spc="-75">
                <a:latin typeface="Tahoma"/>
                <a:cs typeface="Tahoma"/>
              </a:rPr>
              <a:t>5</a:t>
            </a:r>
            <a:r>
              <a:rPr dirty="0" sz="700" spc="-80">
                <a:latin typeface="Lucida Sans Unicode"/>
                <a:cs typeface="Lucida Sans Unicode"/>
              </a:rPr>
              <a:t>2</a:t>
            </a:r>
            <a:r>
              <a:rPr dirty="0" sz="700" spc="45" i="1">
                <a:latin typeface="Arial"/>
                <a:cs typeface="Arial"/>
              </a:rPr>
              <a:t>x</a:t>
            </a:r>
            <a:r>
              <a:rPr dirty="0" sz="700" spc="210" i="1">
                <a:latin typeface="Arial"/>
                <a:cs typeface="Arial"/>
              </a:rPr>
              <a:t>−</a:t>
            </a:r>
            <a:r>
              <a:rPr dirty="0" sz="700" spc="-80">
                <a:latin typeface="Lucida Sans Unicode"/>
                <a:cs typeface="Lucida Sans Unicode"/>
              </a:rPr>
              <a:t>7</a:t>
            </a:r>
            <a:r>
              <a:rPr dirty="0" sz="700" spc="105">
                <a:latin typeface="Lucida Sans Unicode"/>
                <a:cs typeface="Lucida Sans Unicode"/>
              </a:rPr>
              <a:t> </a:t>
            </a:r>
            <a:r>
              <a:rPr dirty="0" baseline="-22222" sz="1500" spc="-75" i="1">
                <a:latin typeface="Verdana"/>
                <a:cs typeface="Verdana"/>
              </a:rPr>
              <a:t>&gt;</a:t>
            </a:r>
            <a:r>
              <a:rPr dirty="0" baseline="-22222" sz="1500" spc="-112" i="1">
                <a:latin typeface="Verdana"/>
                <a:cs typeface="Verdana"/>
              </a:rPr>
              <a:t> </a:t>
            </a:r>
            <a:r>
              <a:rPr dirty="0" baseline="-22222" sz="1500" spc="-75">
                <a:latin typeface="Tahoma"/>
                <a:cs typeface="Tahoma"/>
              </a:rPr>
              <a:t>1</a:t>
            </a:r>
            <a:r>
              <a:rPr dirty="0" baseline="-22222" sz="1500" spc="-60">
                <a:latin typeface="Tahoma"/>
                <a:cs typeface="Tahoma"/>
              </a:rPr>
              <a:t> </a:t>
            </a:r>
            <a:r>
              <a:rPr dirty="0" baseline="-22222" sz="1500" spc="60">
                <a:latin typeface="Tahoma"/>
                <a:cs typeface="Tahoma"/>
              </a:rPr>
              <a:t>=</a:t>
            </a:r>
            <a:r>
              <a:rPr dirty="0" baseline="-22222" sz="1500" spc="-60">
                <a:latin typeface="Tahoma"/>
                <a:cs typeface="Tahoma"/>
              </a:rPr>
              <a:t> </a:t>
            </a:r>
            <a:r>
              <a:rPr dirty="0" baseline="-22222" sz="1500" spc="-82">
                <a:latin typeface="Tahoma"/>
                <a:cs typeface="Tahoma"/>
              </a:rPr>
              <a:t>5</a:t>
            </a:r>
            <a:r>
              <a:rPr dirty="0" sz="700" spc="-80">
                <a:latin typeface="Lucida Sans Unicode"/>
                <a:cs typeface="Lucida Sans Unicode"/>
              </a:rPr>
              <a:t>0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951202" y="2266173"/>
            <a:ext cx="1663700" cy="2762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r" marR="5080">
              <a:lnSpc>
                <a:spcPts val="935"/>
              </a:lnSpc>
            </a:pPr>
            <a:r>
              <a:rPr dirty="0" sz="1000" spc="-50">
                <a:latin typeface="Tahoma"/>
                <a:cs typeface="Tahoma"/>
              </a:rPr>
              <a:t>7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ts val="935"/>
              </a:lnSpc>
              <a:tabLst>
                <a:tab pos="300355" algn="l"/>
                <a:tab pos="1045210" algn="l"/>
                <a:tab pos="1333500" algn="l"/>
              </a:tabLst>
            </a:pP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 spc="-220">
                <a:latin typeface="Lucida Sans Unicode"/>
                <a:cs typeface="Lucida Sans Unicode"/>
              </a:rPr>
              <a:t>	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7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>
                <a:latin typeface="Tahoma"/>
                <a:cs typeface="Tahoma"/>
              </a:rPr>
              <a:t>	</a:t>
            </a: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>
                <a:latin typeface="Lucida Sans Unicode"/>
                <a:cs typeface="Lucida Sans Unicode"/>
              </a:rPr>
              <a:t>	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3538867" y="2428024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 txBox="1"/>
          <p:nvPr/>
        </p:nvSpPr>
        <p:spPr>
          <a:xfrm>
            <a:off x="3526167" y="2438563"/>
            <a:ext cx="889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28688" y="2675113"/>
            <a:ext cx="567055" cy="2381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-22222" sz="1500" spc="-75">
                <a:latin typeface="Tahoma"/>
                <a:cs typeface="Tahoma"/>
              </a:rPr>
              <a:t>5</a:t>
            </a:r>
            <a:r>
              <a:rPr dirty="0" sz="700" spc="-80">
                <a:latin typeface="Lucida Sans Unicode"/>
                <a:cs typeface="Lucida Sans Unicode"/>
              </a:rPr>
              <a:t>2</a:t>
            </a:r>
            <a:r>
              <a:rPr dirty="0" sz="700" spc="45" i="1">
                <a:latin typeface="Arial"/>
                <a:cs typeface="Arial"/>
              </a:rPr>
              <a:t>x</a:t>
            </a:r>
            <a:r>
              <a:rPr dirty="0" sz="700" spc="210" i="1">
                <a:latin typeface="Arial"/>
                <a:cs typeface="Arial"/>
              </a:rPr>
              <a:t>−</a:t>
            </a:r>
            <a:r>
              <a:rPr dirty="0" sz="700" spc="-80">
                <a:latin typeface="Lucida Sans Unicode"/>
                <a:cs typeface="Lucida Sans Unicode"/>
              </a:rPr>
              <a:t>7</a:t>
            </a:r>
            <a:r>
              <a:rPr dirty="0" sz="700" spc="105">
                <a:latin typeface="Lucida Sans Unicode"/>
                <a:cs typeface="Lucida Sans Unicode"/>
              </a:rPr>
              <a:t> </a:t>
            </a:r>
            <a:r>
              <a:rPr dirty="0" baseline="-22222" sz="1500" spc="-75" i="1">
                <a:latin typeface="Verdana"/>
                <a:cs typeface="Verdana"/>
              </a:rPr>
              <a:t>&lt;</a:t>
            </a:r>
            <a:r>
              <a:rPr dirty="0" baseline="-22222" sz="1500" spc="67" i="1">
                <a:latin typeface="Verdana"/>
                <a:cs typeface="Verdana"/>
              </a:rPr>
              <a:t> </a:t>
            </a:r>
            <a:r>
              <a:rPr dirty="0" baseline="13888" sz="1500" spc="-75">
                <a:latin typeface="Tahoma"/>
                <a:cs typeface="Tahoma"/>
              </a:rPr>
              <a:t>1</a:t>
            </a:r>
            <a:endParaRPr baseline="13888" sz="1500">
              <a:latin typeface="Tahoma"/>
              <a:cs typeface="Tahoma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1119505" y="2836951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1106805" y="2847503"/>
            <a:ext cx="889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3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2591892" y="2836951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 txBox="1"/>
          <p:nvPr/>
        </p:nvSpPr>
        <p:spPr>
          <a:xfrm>
            <a:off x="1346923" y="2760711"/>
            <a:ext cx="1321435" cy="2387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00355" algn="l"/>
                <a:tab pos="862965" algn="l"/>
              </a:tabLst>
            </a:pP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 spc="-220">
                <a:latin typeface="Lucida Sans Unicode"/>
                <a:cs typeface="Lucida Sans Unicode"/>
              </a:rPr>
              <a:t>	</a:t>
            </a:r>
            <a:r>
              <a:rPr dirty="0" sz="1000" spc="-30">
                <a:latin typeface="Tahoma"/>
                <a:cs typeface="Tahoma"/>
              </a:rPr>
              <a:t>lo</a:t>
            </a:r>
            <a:r>
              <a:rPr dirty="0" sz="1000" spc="-30">
                <a:latin typeface="Tahoma"/>
                <a:cs typeface="Tahoma"/>
              </a:rPr>
              <a:t>g</a:t>
            </a:r>
            <a:r>
              <a:rPr dirty="0" baseline="-19841" sz="1050" spc="-120">
                <a:latin typeface="Lucida Sans Unicode"/>
                <a:cs typeface="Lucida Sans Unicode"/>
              </a:rPr>
              <a:t>5</a:t>
            </a:r>
            <a:r>
              <a:rPr dirty="0" baseline="-19841" sz="1050" spc="-1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5</a:t>
            </a:r>
            <a:r>
              <a:rPr dirty="0" sz="1000">
                <a:latin typeface="Tahoma"/>
                <a:cs typeface="Tahoma"/>
              </a:rPr>
              <a:t>	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30">
                <a:latin typeface="Tahoma"/>
                <a:cs typeface="Tahoma"/>
              </a:rPr>
              <a:t>lo</a:t>
            </a:r>
            <a:r>
              <a:rPr dirty="0" sz="1000" spc="-30">
                <a:latin typeface="Tahoma"/>
                <a:cs typeface="Tahoma"/>
              </a:rPr>
              <a:t>g</a:t>
            </a:r>
            <a:r>
              <a:rPr dirty="0" baseline="-19841" sz="1050" spc="-120">
                <a:latin typeface="Lucida Sans Unicode"/>
                <a:cs typeface="Lucida Sans Unicode"/>
              </a:rPr>
              <a:t>5</a:t>
            </a:r>
            <a:r>
              <a:rPr dirty="0" baseline="-19841" sz="1050">
                <a:latin typeface="Lucida Sans Unicode"/>
                <a:cs typeface="Lucida Sans Unicode"/>
              </a:rPr>
              <a:t> </a:t>
            </a:r>
            <a:r>
              <a:rPr dirty="0" baseline="-19841" sz="1050" spc="-165">
                <a:latin typeface="Lucida Sans Unicode"/>
                <a:cs typeface="Lucida Sans Unicode"/>
              </a:rPr>
              <a:t> </a:t>
            </a:r>
            <a:r>
              <a:rPr dirty="0" baseline="-38888" sz="1500" spc="-75">
                <a:latin typeface="Tahoma"/>
                <a:cs typeface="Tahoma"/>
              </a:rPr>
              <a:t>3</a:t>
            </a:r>
            <a:endParaRPr baseline="-38888" sz="1500">
              <a:latin typeface="Tahoma"/>
              <a:cs typeface="Tahoma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931352" y="2736985"/>
            <a:ext cx="250190" cy="1409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80">
                <a:latin typeface="Lucida Sans Unicode"/>
                <a:cs typeface="Lucida Sans Unicode"/>
              </a:rPr>
              <a:t>2</a:t>
            </a:r>
            <a:r>
              <a:rPr dirty="0" sz="700" spc="45" i="1">
                <a:latin typeface="Arial"/>
                <a:cs typeface="Arial"/>
              </a:rPr>
              <a:t>x</a:t>
            </a:r>
            <a:r>
              <a:rPr dirty="0" sz="700" spc="210" i="1">
                <a:latin typeface="Arial"/>
                <a:cs typeface="Arial"/>
              </a:rPr>
              <a:t>−</a:t>
            </a:r>
            <a:r>
              <a:rPr dirty="0" sz="700" spc="-80">
                <a:latin typeface="Lucida Sans Unicode"/>
                <a:cs typeface="Lucida Sans Unicode"/>
              </a:rPr>
              <a:t>7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579192" y="2675113"/>
            <a:ext cx="889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40"/>
              <a:t>Agnese</a:t>
            </a:r>
            <a:r>
              <a:rPr dirty="0" spc="15"/>
              <a:t> </a:t>
            </a:r>
            <a:r>
              <a:rPr dirty="0" spc="-10"/>
              <a:t>Di</a:t>
            </a:r>
            <a:r>
              <a:rPr dirty="0" spc="15"/>
              <a:t> </a:t>
            </a:r>
            <a:r>
              <a:rPr dirty="0" spc="-30"/>
              <a:t>Castro</a:t>
            </a:r>
          </a:p>
        </p:txBody>
      </p:sp>
      <p:sp>
        <p:nvSpPr>
          <p:cNvPr id="47" name="object 47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0"/>
              <a:t>Es</a:t>
            </a:r>
            <a:r>
              <a:rPr dirty="0" spc="-5"/>
              <a:t>p</a:t>
            </a:r>
            <a:r>
              <a:rPr dirty="0" spc="-40"/>
              <a:t>onenziale</a:t>
            </a:r>
            <a:r>
              <a:rPr dirty="0" spc="15"/>
              <a:t> </a:t>
            </a:r>
            <a:r>
              <a:rPr dirty="0" spc="50"/>
              <a:t>&amp;</a:t>
            </a:r>
            <a:r>
              <a:rPr dirty="0" spc="15"/>
              <a:t> </a:t>
            </a:r>
            <a:r>
              <a:rPr dirty="0" spc="-25"/>
              <a:t>Log</a:t>
            </a:r>
            <a:r>
              <a:rPr dirty="0" spc="-40"/>
              <a:t>a</a:t>
            </a:r>
            <a:r>
              <a:rPr dirty="0" spc="-25"/>
              <a:t>ritmo:</a:t>
            </a:r>
            <a:r>
              <a:rPr dirty="0" spc="75"/>
              <a:t> </a:t>
            </a:r>
            <a:r>
              <a:rPr dirty="0" spc="-35"/>
              <a:t>p</a:t>
            </a:r>
            <a:r>
              <a:rPr dirty="0" spc="-50"/>
              <a:t>a</a:t>
            </a:r>
            <a:r>
              <a:rPr dirty="0" spc="-25"/>
              <a:t>rte</a:t>
            </a:r>
            <a:r>
              <a:rPr dirty="0" spc="15"/>
              <a:t> </a:t>
            </a:r>
            <a:r>
              <a:rPr dirty="0" spc="-55"/>
              <a:t>4</a:t>
            </a:r>
          </a:p>
        </p:txBody>
      </p:sp>
      <p:sp>
        <p:nvSpPr>
          <p:cNvPr id="48" name="object 48"/>
          <p:cNvSpPr txBox="1"/>
          <p:nvPr/>
        </p:nvSpPr>
        <p:spPr>
          <a:xfrm>
            <a:off x="3458971" y="3367563"/>
            <a:ext cx="5473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25">
                <a:solidFill>
                  <a:srgbClr val="7A0000"/>
                </a:solidFill>
                <a:latin typeface="Lucida Sans Unicode"/>
                <a:cs typeface="Lucida Sans Unicode"/>
              </a:rPr>
              <a:t>Unitelma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Sapienza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FFF"/>
                </a:solidFill>
                <a:latin typeface="Lucida Sans Unicode"/>
                <a:cs typeface="Lucida Sans Unicode"/>
              </a:rPr>
              <a:t>30/34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4974" y="36734"/>
            <a:ext cx="734060" cy="63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</a:rPr>
              <a:t>Disequazioni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50">
                <a:solidFill>
                  <a:srgbClr val="7A0000"/>
                </a:solidFill>
                <a:latin typeface="Lucida Sans Unicode"/>
                <a:cs typeface="Lucida Sans Unicode"/>
              </a:rPr>
              <a:t>es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</a:rPr>
              <a:t>p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</a:rPr>
              <a:t>onenziali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95300" y="244418"/>
            <a:ext cx="1424305" cy="1828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676910" algn="l"/>
                <a:tab pos="993775" algn="l"/>
              </a:tabLst>
            </a:pPr>
            <a:r>
              <a:rPr dirty="0" sz="1400" spc="55" i="1">
                <a:solidFill>
                  <a:srgbClr val="CC0000"/>
                </a:solidFill>
                <a:latin typeface="Gill Sans MT"/>
                <a:cs typeface="Gill Sans MT"/>
              </a:rPr>
              <a:t>b</a:t>
            </a:r>
            <a:r>
              <a:rPr dirty="0" sz="1400" spc="50" i="1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-60" i="1">
                <a:solidFill>
                  <a:srgbClr val="CC0000"/>
                </a:solidFill>
                <a:latin typeface="Verdana"/>
                <a:cs typeface="Verdana"/>
              </a:rPr>
              <a:t>&gt;</a:t>
            </a:r>
            <a:r>
              <a:rPr dirty="0" sz="1400" spc="-95" i="1">
                <a:solidFill>
                  <a:srgbClr val="CC0000"/>
                </a:solidFill>
                <a:latin typeface="Verdana"/>
                <a:cs typeface="Verdana"/>
              </a:rPr>
              <a:t> </a:t>
            </a:r>
            <a:r>
              <a:rPr dirty="0" sz="1400" spc="55">
                <a:solidFill>
                  <a:srgbClr val="CC0000"/>
                </a:solidFill>
                <a:latin typeface="Arial Narrow"/>
                <a:cs typeface="Arial Narrow"/>
              </a:rPr>
              <a:t>0</a:t>
            </a:r>
            <a:r>
              <a:rPr dirty="0" sz="1400">
                <a:solidFill>
                  <a:srgbClr val="CC0000"/>
                </a:solidFill>
                <a:latin typeface="Arial Narrow"/>
                <a:cs typeface="Arial Narrow"/>
              </a:rPr>
              <a:t>	</a:t>
            </a:r>
            <a:r>
              <a:rPr dirty="0" sz="1400" spc="-20">
                <a:solidFill>
                  <a:srgbClr val="CC0000"/>
                </a:solidFill>
                <a:latin typeface="Arial Narrow"/>
                <a:cs typeface="Arial Narrow"/>
              </a:rPr>
              <a:t>e</a:t>
            </a:r>
            <a:r>
              <a:rPr dirty="0" sz="1400">
                <a:solidFill>
                  <a:srgbClr val="CC0000"/>
                </a:solidFill>
                <a:latin typeface="Arial Narrow"/>
                <a:cs typeface="Arial Narrow"/>
              </a:rPr>
              <a:t>	</a:t>
            </a:r>
            <a:r>
              <a:rPr dirty="0" sz="1400" spc="10" i="1">
                <a:solidFill>
                  <a:srgbClr val="CC0000"/>
                </a:solidFill>
                <a:latin typeface="Gill Sans MT"/>
                <a:cs typeface="Gill Sans MT"/>
              </a:rPr>
              <a:t>a</a:t>
            </a:r>
            <a:r>
              <a:rPr dirty="0" sz="1400" spc="25" i="1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-60" i="1">
                <a:solidFill>
                  <a:srgbClr val="CC0000"/>
                </a:solidFill>
                <a:latin typeface="Verdana"/>
                <a:cs typeface="Verdana"/>
              </a:rPr>
              <a:t>&gt;</a:t>
            </a:r>
            <a:r>
              <a:rPr dirty="0" sz="1400" spc="-95" i="1">
                <a:solidFill>
                  <a:srgbClr val="CC0000"/>
                </a:solidFill>
                <a:latin typeface="Verdana"/>
                <a:cs typeface="Verdana"/>
              </a:rPr>
              <a:t> </a:t>
            </a:r>
            <a:r>
              <a:rPr dirty="0" sz="1400" spc="55">
                <a:solidFill>
                  <a:srgbClr val="CC0000"/>
                </a:solidFill>
                <a:latin typeface="Arial Narrow"/>
                <a:cs typeface="Arial Narrow"/>
              </a:rPr>
              <a:t>1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08075" y="1403754"/>
            <a:ext cx="1656080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1438910" algn="l"/>
              </a:tabLst>
            </a:pPr>
            <a:r>
              <a:rPr dirty="0" sz="1000" spc="-30">
                <a:latin typeface="Tahoma"/>
                <a:cs typeface="Tahoma"/>
              </a:rPr>
              <a:t>Definizione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log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20">
                <a:latin typeface="Tahoma"/>
                <a:cs typeface="Tahoma"/>
              </a:rPr>
              <a:t>ritmo</a:t>
            </a:r>
            <a:r>
              <a:rPr dirty="0" sz="1000">
                <a:latin typeface="Tahoma"/>
                <a:cs typeface="Tahoma"/>
              </a:rPr>
              <a:t>	</a:t>
            </a:r>
            <a:r>
              <a:rPr dirty="0" sz="1000" spc="-125">
                <a:latin typeface="Tahoma"/>
                <a:cs typeface="Tahoma"/>
              </a:rPr>
              <a:t>=</a:t>
            </a:r>
            <a:r>
              <a:rPr dirty="0" sz="1000" spc="55">
                <a:latin typeface="Lucida Sans Unicode"/>
                <a:cs typeface="Lucida Sans Unicode"/>
              </a:rPr>
              <a:t>⇒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907372" y="1386353"/>
            <a:ext cx="592455" cy="1695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-19444" sz="1500" i="1">
                <a:solidFill>
                  <a:srgbClr val="0000FF"/>
                </a:solidFill>
                <a:latin typeface="Calibri"/>
                <a:cs typeface="Calibri"/>
              </a:rPr>
              <a:t>b</a:t>
            </a:r>
            <a:r>
              <a:rPr dirty="0" baseline="-19444" sz="1500" spc="120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baseline="-19444" sz="1500" spc="60">
                <a:solidFill>
                  <a:srgbClr val="0000FF"/>
                </a:solidFill>
                <a:latin typeface="Tahoma"/>
                <a:cs typeface="Tahoma"/>
              </a:rPr>
              <a:t>=</a:t>
            </a:r>
            <a:r>
              <a:rPr dirty="0" baseline="-19444" sz="1500" spc="-6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baseline="-19444" sz="1500" spc="-44" i="1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dirty="0" sz="700" spc="-50">
                <a:solidFill>
                  <a:srgbClr val="0000FF"/>
                </a:solidFill>
                <a:latin typeface="Lucida Sans Unicode"/>
                <a:cs typeface="Lucida Sans Unicode"/>
              </a:rPr>
              <a:t>lo</a:t>
            </a:r>
            <a:r>
              <a:rPr dirty="0" sz="700" spc="-60">
                <a:solidFill>
                  <a:srgbClr val="0000FF"/>
                </a:solidFill>
                <a:latin typeface="Lucida Sans Unicode"/>
                <a:cs typeface="Lucida Sans Unicode"/>
              </a:rPr>
              <a:t>g</a:t>
            </a:r>
            <a:r>
              <a:rPr dirty="0" baseline="-22222" sz="750" spc="-37" i="1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dirty="0" baseline="-22222" sz="750" spc="75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700" spc="-10" i="1">
                <a:solidFill>
                  <a:srgbClr val="0000FF"/>
                </a:solidFill>
                <a:latin typeface="Arial"/>
                <a:cs typeface="Arial"/>
              </a:rPr>
              <a:t>b</a:t>
            </a:r>
            <a:r>
              <a:rPr dirty="0" sz="700" spc="-125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baseline="-19444" sz="1500" spc="-44">
                <a:latin typeface="Tahoma"/>
                <a:cs typeface="Tahoma"/>
              </a:rPr>
              <a:t>.</a:t>
            </a:r>
            <a:endParaRPr baseline="-19444" sz="15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89496" y="1682113"/>
            <a:ext cx="37528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0">
                <a:latin typeface="Tahoma"/>
                <a:cs typeface="Tahoma"/>
              </a:rPr>
              <a:t>Quindi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07897" y="1664711"/>
            <a:ext cx="965835" cy="1701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496570" algn="l"/>
              </a:tabLst>
            </a:pPr>
            <a:r>
              <a:rPr dirty="0" sz="1000" spc="-30" i="1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dirty="0" baseline="27777" sz="1050" spc="-22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baseline="27777" sz="1050" i="1">
                <a:solidFill>
                  <a:srgbClr val="0000FF"/>
                </a:solidFill>
                <a:latin typeface="Arial"/>
                <a:cs typeface="Arial"/>
              </a:rPr>
              <a:t>  </a:t>
            </a:r>
            <a:r>
              <a:rPr dirty="0" sz="1000" spc="-50" i="1">
                <a:solidFill>
                  <a:srgbClr val="0000FF"/>
                </a:solidFill>
                <a:latin typeface="Verdana"/>
                <a:cs typeface="Verdana"/>
              </a:rPr>
              <a:t>&gt;</a:t>
            </a:r>
            <a:r>
              <a:rPr dirty="0" sz="1000" spc="-75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i="1">
                <a:solidFill>
                  <a:srgbClr val="0000FF"/>
                </a:solidFill>
                <a:latin typeface="Calibri"/>
                <a:cs typeface="Calibri"/>
              </a:rPr>
              <a:t>b	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30" i="1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dirty="0" baseline="27777" sz="1050" spc="-22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baseline="27777" sz="1050" i="1">
                <a:solidFill>
                  <a:srgbClr val="0000FF"/>
                </a:solidFill>
                <a:latin typeface="Arial"/>
                <a:cs typeface="Arial"/>
              </a:rPr>
              <a:t>  </a:t>
            </a:r>
            <a:r>
              <a:rPr dirty="0" sz="1000" spc="-50" i="1">
                <a:solidFill>
                  <a:srgbClr val="0000FF"/>
                </a:solidFill>
                <a:latin typeface="Verdana"/>
                <a:cs typeface="Verdana"/>
              </a:rPr>
              <a:t>&lt;</a:t>
            </a:r>
            <a:r>
              <a:rPr dirty="0" sz="1000" spc="-75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spc="30" i="1">
                <a:solidFill>
                  <a:srgbClr val="0000FF"/>
                </a:solidFill>
                <a:latin typeface="Calibri"/>
                <a:cs typeface="Calibri"/>
              </a:rPr>
              <a:t>b</a:t>
            </a:r>
            <a:r>
              <a:rPr dirty="0" sz="1000">
                <a:latin typeface="Tahoma"/>
                <a:cs typeface="Tahoma"/>
              </a:rPr>
              <a:t>)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117046" y="1682113"/>
            <a:ext cx="40767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>
                <a:latin typeface="Tahoma"/>
                <a:cs typeface="Tahoma"/>
              </a:rPr>
              <a:t>diventa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667825" y="1664711"/>
            <a:ext cx="598805" cy="1701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-19444" sz="1500" spc="-44" i="1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dirty="0" sz="700" spc="-15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sz="700" i="1">
                <a:solidFill>
                  <a:srgbClr val="0000FF"/>
                </a:solidFill>
                <a:latin typeface="Arial"/>
                <a:cs typeface="Arial"/>
              </a:rPr>
              <a:t>  </a:t>
            </a:r>
            <a:r>
              <a:rPr dirty="0" baseline="-19444" sz="1500" spc="-75" i="1">
                <a:solidFill>
                  <a:srgbClr val="0000FF"/>
                </a:solidFill>
                <a:latin typeface="Verdana"/>
                <a:cs typeface="Verdana"/>
              </a:rPr>
              <a:t>&gt;</a:t>
            </a:r>
            <a:r>
              <a:rPr dirty="0" baseline="-19444" sz="1500" spc="-112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baseline="-19444" sz="1500" spc="-44" i="1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dirty="0" sz="700" spc="-50">
                <a:solidFill>
                  <a:srgbClr val="0000FF"/>
                </a:solidFill>
                <a:latin typeface="Lucida Sans Unicode"/>
                <a:cs typeface="Lucida Sans Unicode"/>
              </a:rPr>
              <a:t>lo</a:t>
            </a:r>
            <a:r>
              <a:rPr dirty="0" sz="700" spc="-60">
                <a:solidFill>
                  <a:srgbClr val="0000FF"/>
                </a:solidFill>
                <a:latin typeface="Lucida Sans Unicode"/>
                <a:cs typeface="Lucida Sans Unicode"/>
              </a:rPr>
              <a:t>g</a:t>
            </a:r>
            <a:r>
              <a:rPr dirty="0" baseline="-22222" sz="750" spc="-37" i="1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dirty="0" baseline="-22222" sz="750" spc="75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700" spc="-10" i="1">
                <a:solidFill>
                  <a:srgbClr val="0000FF"/>
                </a:solidFill>
                <a:latin typeface="Arial"/>
                <a:cs typeface="Arial"/>
              </a:rPr>
              <a:t>b</a:t>
            </a:r>
            <a:endParaRPr sz="7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376955" y="1664711"/>
            <a:ext cx="741680" cy="1701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30" i="1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dirty="0" baseline="27777" sz="1050" spc="-22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baseline="27777" sz="1050" i="1">
                <a:solidFill>
                  <a:srgbClr val="0000FF"/>
                </a:solidFill>
                <a:latin typeface="Arial"/>
                <a:cs typeface="Arial"/>
              </a:rPr>
              <a:t>  </a:t>
            </a:r>
            <a:r>
              <a:rPr dirty="0" sz="1000" spc="-50" i="1">
                <a:solidFill>
                  <a:srgbClr val="0000FF"/>
                </a:solidFill>
                <a:latin typeface="Verdana"/>
                <a:cs typeface="Verdana"/>
              </a:rPr>
              <a:t>&lt;</a:t>
            </a:r>
            <a:r>
              <a:rPr dirty="0" sz="1000" spc="-75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spc="-30" i="1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dirty="0" baseline="27777" sz="1050" spc="-75">
                <a:solidFill>
                  <a:srgbClr val="0000FF"/>
                </a:solidFill>
                <a:latin typeface="Lucida Sans Unicode"/>
                <a:cs typeface="Lucida Sans Unicode"/>
              </a:rPr>
              <a:t>lo</a:t>
            </a:r>
            <a:r>
              <a:rPr dirty="0" baseline="27777" sz="1050" spc="-89">
                <a:solidFill>
                  <a:srgbClr val="0000FF"/>
                </a:solidFill>
                <a:latin typeface="Lucida Sans Unicode"/>
                <a:cs typeface="Lucida Sans Unicode"/>
              </a:rPr>
              <a:t>g</a:t>
            </a:r>
            <a:r>
              <a:rPr dirty="0" baseline="22222" sz="750" spc="-37" i="1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dirty="0" baseline="22222" sz="750" spc="75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baseline="27777" sz="1050" spc="-15" i="1">
                <a:solidFill>
                  <a:srgbClr val="0000FF"/>
                </a:solidFill>
                <a:latin typeface="Arial"/>
                <a:cs typeface="Arial"/>
              </a:rPr>
              <a:t>b</a:t>
            </a:r>
            <a:r>
              <a:rPr dirty="0" baseline="27777" sz="1050" spc="-187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spc="-15">
                <a:latin typeface="Tahoma"/>
                <a:cs typeface="Tahoma"/>
              </a:rPr>
              <a:t>).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40"/>
              <a:t>Agnese</a:t>
            </a:r>
            <a:r>
              <a:rPr dirty="0" spc="15"/>
              <a:t> </a:t>
            </a:r>
            <a:r>
              <a:rPr dirty="0" spc="-10"/>
              <a:t>Di</a:t>
            </a:r>
            <a:r>
              <a:rPr dirty="0" spc="15"/>
              <a:t> </a:t>
            </a:r>
            <a:r>
              <a:rPr dirty="0" spc="-30"/>
              <a:t>Castro</a:t>
            </a:r>
          </a:p>
        </p:txBody>
      </p:sp>
      <p:sp>
        <p:nvSpPr>
          <p:cNvPr id="18" name="object 1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0"/>
              <a:t>Es</a:t>
            </a:r>
            <a:r>
              <a:rPr dirty="0" spc="-5"/>
              <a:t>p</a:t>
            </a:r>
            <a:r>
              <a:rPr dirty="0" spc="-40"/>
              <a:t>onenziale</a:t>
            </a:r>
            <a:r>
              <a:rPr dirty="0" spc="15"/>
              <a:t> </a:t>
            </a:r>
            <a:r>
              <a:rPr dirty="0" spc="50"/>
              <a:t>&amp;</a:t>
            </a:r>
            <a:r>
              <a:rPr dirty="0" spc="15"/>
              <a:t> </a:t>
            </a:r>
            <a:r>
              <a:rPr dirty="0" spc="-25"/>
              <a:t>Log</a:t>
            </a:r>
            <a:r>
              <a:rPr dirty="0" spc="-40"/>
              <a:t>a</a:t>
            </a:r>
            <a:r>
              <a:rPr dirty="0" spc="-25"/>
              <a:t>ritmo:</a:t>
            </a:r>
            <a:r>
              <a:rPr dirty="0" spc="75"/>
              <a:t> </a:t>
            </a:r>
            <a:r>
              <a:rPr dirty="0" spc="-35"/>
              <a:t>p</a:t>
            </a:r>
            <a:r>
              <a:rPr dirty="0" spc="-50"/>
              <a:t>a</a:t>
            </a:r>
            <a:r>
              <a:rPr dirty="0" spc="-25"/>
              <a:t>rte</a:t>
            </a:r>
            <a:r>
              <a:rPr dirty="0" spc="15"/>
              <a:t> </a:t>
            </a:r>
            <a:r>
              <a:rPr dirty="0" spc="-55"/>
              <a:t>4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3458971" y="3367563"/>
            <a:ext cx="5473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25">
                <a:solidFill>
                  <a:srgbClr val="7A0000"/>
                </a:solidFill>
                <a:latin typeface="Lucida Sans Unicode"/>
                <a:cs typeface="Lucida Sans Unicode"/>
              </a:rPr>
              <a:t>Unitelma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Sapienza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0">
                <a:solidFill>
                  <a:srgbClr val="FFFFFF"/>
                </a:solidFill>
                <a:latin typeface="Lucida Sans Unicode"/>
                <a:cs typeface="Lucida Sans Unicode"/>
              </a:rPr>
              <a:t>5/34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9718" y="24034"/>
            <a:ext cx="40449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svolti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09278" rIns="0" bIns="0" rtlCol="0" vert="horz">
            <a:spAutoFit/>
          </a:bodyPr>
          <a:lstStyle/>
          <a:p>
            <a:pPr marL="31115">
              <a:lnSpc>
                <a:spcPct val="100000"/>
              </a:lnSpc>
            </a:pPr>
            <a:r>
              <a:rPr dirty="0" sz="1000" spc="-50">
                <a:solidFill>
                  <a:srgbClr val="007F00"/>
                </a:solidFill>
              </a:rPr>
              <a:t>Esercizio</a:t>
            </a:r>
            <a:endParaRPr sz="1000"/>
          </a:p>
        </p:txBody>
      </p:sp>
      <p:sp>
        <p:nvSpPr>
          <p:cNvPr id="5" name="object 5"/>
          <p:cNvSpPr/>
          <p:nvPr/>
        </p:nvSpPr>
        <p:spPr>
          <a:xfrm>
            <a:off x="75729" y="429055"/>
            <a:ext cx="4456607" cy="1016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468835" y="894626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77330" y="945426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341278"/>
            <a:ext cx="50800" cy="56604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404779"/>
            <a:ext cx="50800" cy="50254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5729" y="511624"/>
            <a:ext cx="4457065" cy="447040"/>
          </a:xfrm>
          <a:custGeom>
            <a:avLst/>
            <a:gdLst/>
            <a:ahLst/>
            <a:cxnLst/>
            <a:rect l="l" t="t" r="r" b="b"/>
            <a:pathLst>
              <a:path w="4457065" h="447040">
                <a:moveTo>
                  <a:pt x="4456606" y="0"/>
                </a:moveTo>
                <a:lnTo>
                  <a:pt x="0" y="0"/>
                </a:lnTo>
                <a:lnTo>
                  <a:pt x="0" y="395701"/>
                </a:lnTo>
                <a:lnTo>
                  <a:pt x="16636" y="433215"/>
                </a:lnTo>
                <a:lnTo>
                  <a:pt x="4405806" y="446501"/>
                </a:lnTo>
                <a:lnTo>
                  <a:pt x="4420049" y="444457"/>
                </a:lnTo>
                <a:lnTo>
                  <a:pt x="4451170" y="418498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392079"/>
            <a:ext cx="0" cy="534670"/>
          </a:xfrm>
          <a:custGeom>
            <a:avLst/>
            <a:gdLst/>
            <a:ahLst/>
            <a:cxnLst/>
            <a:rect l="l" t="t" r="r" b="b"/>
            <a:pathLst>
              <a:path w="0" h="534669">
                <a:moveTo>
                  <a:pt x="0" y="534296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37937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36667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35397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334929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49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13830" y="529626"/>
            <a:ext cx="3032125" cy="6756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0">
                <a:latin typeface="Tahoma"/>
                <a:cs typeface="Tahoma"/>
              </a:rPr>
              <a:t>Risolvere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seguente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disequazione: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850">
              <a:latin typeface="Times New Roman"/>
              <a:cs typeface="Times New Roman"/>
            </a:endParaRPr>
          </a:p>
          <a:p>
            <a:pPr marL="1360805">
              <a:lnSpc>
                <a:spcPct val="100000"/>
              </a:lnSpc>
            </a:pP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3</a:t>
            </a:r>
            <a:r>
              <a:rPr dirty="0" sz="1000" spc="-95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365">
                <a:solidFill>
                  <a:srgbClr val="0000FF"/>
                </a:solidFill>
                <a:latin typeface="Lucida Sans Unicode"/>
                <a:cs typeface="Lucida Sans Unicode"/>
              </a:rPr>
              <a:t>·</a:t>
            </a:r>
            <a:r>
              <a:rPr dirty="0" sz="1000" spc="-95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5</a:t>
            </a:r>
            <a:r>
              <a:rPr dirty="0" baseline="31746" sz="1050" spc="-44">
                <a:solidFill>
                  <a:srgbClr val="0000FF"/>
                </a:solidFill>
                <a:latin typeface="Lucida Sans Unicode"/>
                <a:cs typeface="Lucida Sans Unicode"/>
              </a:rPr>
              <a:t>2(2</a:t>
            </a:r>
            <a:r>
              <a:rPr dirty="0" baseline="31746" sz="1050" spc="67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baseline="31746" sz="1050" spc="315" i="1">
                <a:solidFill>
                  <a:srgbClr val="0000FF"/>
                </a:solidFill>
                <a:latin typeface="Arial"/>
                <a:cs typeface="Arial"/>
              </a:rPr>
              <a:t>−</a:t>
            </a:r>
            <a:r>
              <a:rPr dirty="0" baseline="31746" sz="1050" spc="-15">
                <a:solidFill>
                  <a:srgbClr val="0000FF"/>
                </a:solidFill>
                <a:latin typeface="Lucida Sans Unicode"/>
                <a:cs typeface="Lucida Sans Unicode"/>
              </a:rPr>
              <a:t>7)</a:t>
            </a:r>
            <a:r>
              <a:rPr dirty="0" baseline="31746" sz="1050" spc="75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25">
                <a:solidFill>
                  <a:srgbClr val="0000FF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95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4</a:t>
            </a:r>
            <a:r>
              <a:rPr dirty="0" sz="1000" spc="-95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365">
                <a:solidFill>
                  <a:srgbClr val="0000FF"/>
                </a:solidFill>
                <a:latin typeface="Lucida Sans Unicode"/>
                <a:cs typeface="Lucida Sans Unicode"/>
              </a:rPr>
              <a:t>·</a:t>
            </a:r>
            <a:r>
              <a:rPr dirty="0" sz="1000" spc="-95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5</a:t>
            </a:r>
            <a:r>
              <a:rPr dirty="0" baseline="31746" sz="1050" spc="-120">
                <a:solidFill>
                  <a:srgbClr val="0000FF"/>
                </a:solidFill>
                <a:latin typeface="Lucida Sans Unicode"/>
                <a:cs typeface="Lucida Sans Unicode"/>
              </a:rPr>
              <a:t>2</a:t>
            </a:r>
            <a:r>
              <a:rPr dirty="0" baseline="31746" sz="1050" spc="67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baseline="31746" sz="1050" spc="315" i="1">
                <a:solidFill>
                  <a:srgbClr val="0000FF"/>
                </a:solidFill>
                <a:latin typeface="Arial"/>
                <a:cs typeface="Arial"/>
              </a:rPr>
              <a:t>−</a:t>
            </a:r>
            <a:r>
              <a:rPr dirty="0" baseline="31746" sz="1050" spc="-120">
                <a:solidFill>
                  <a:srgbClr val="0000FF"/>
                </a:solidFill>
                <a:latin typeface="Lucida Sans Unicode"/>
                <a:cs typeface="Lucida Sans Unicode"/>
              </a:rPr>
              <a:t>7</a:t>
            </a:r>
            <a:r>
              <a:rPr dirty="0" baseline="31746" sz="1050" spc="75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40">
                <a:solidFill>
                  <a:srgbClr val="0000FF"/>
                </a:solidFill>
                <a:latin typeface="Tahoma"/>
                <a:cs typeface="Tahoma"/>
              </a:rPr>
              <a:t>+</a:t>
            </a:r>
            <a:r>
              <a:rPr dirty="0" sz="1000" spc="-95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1</a:t>
            </a:r>
            <a:r>
              <a:rPr dirty="0" sz="1000" spc="-4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50" i="1">
                <a:solidFill>
                  <a:srgbClr val="0000FF"/>
                </a:solidFill>
                <a:latin typeface="Verdana"/>
                <a:cs typeface="Verdana"/>
              </a:rPr>
              <a:t>&gt;</a:t>
            </a:r>
            <a:r>
              <a:rPr dirty="0" sz="1000" spc="-75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0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825"/>
              </a:spcBef>
            </a:pP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35">
                <a:latin typeface="Tahoma"/>
                <a:cs typeface="Tahoma"/>
              </a:rPr>
              <a:t>osto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20" i="1">
                <a:latin typeface="Calibri"/>
                <a:cs typeface="Calibri"/>
              </a:rPr>
              <a:t>t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10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5</a:t>
            </a:r>
            <a:r>
              <a:rPr dirty="0" baseline="27777" sz="1050" spc="-120">
                <a:latin typeface="Lucida Sans Unicode"/>
                <a:cs typeface="Lucida Sans Unicode"/>
              </a:rPr>
              <a:t>2</a:t>
            </a:r>
            <a:r>
              <a:rPr dirty="0" baseline="27777" sz="1050" spc="67" i="1">
                <a:latin typeface="Arial"/>
                <a:cs typeface="Arial"/>
              </a:rPr>
              <a:t>x</a:t>
            </a:r>
            <a:r>
              <a:rPr dirty="0" baseline="27777" sz="1050" spc="315" i="1">
                <a:latin typeface="Arial"/>
                <a:cs typeface="Arial"/>
              </a:rPr>
              <a:t>−</a:t>
            </a:r>
            <a:r>
              <a:rPr dirty="0" baseline="27777" sz="1050" spc="-44">
                <a:latin typeface="Lucida Sans Unicode"/>
                <a:cs typeface="Lucida Sans Unicode"/>
              </a:rPr>
              <a:t>7</a:t>
            </a:r>
            <a:r>
              <a:rPr dirty="0" sz="1000" spc="-30">
                <a:latin typeface="Tahoma"/>
                <a:cs typeface="Tahoma"/>
              </a:rPr>
              <a:t>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disequazione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diventa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222463" y="1361334"/>
            <a:ext cx="919480" cy="2146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85" i="1">
                <a:latin typeface="Calibri"/>
                <a:cs typeface="Calibri"/>
              </a:rPr>
              <a:t>t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20" i="1">
                <a:latin typeface="Calibri"/>
                <a:cs typeface="Calibri"/>
              </a:rPr>
              <a:t>t</a:t>
            </a:r>
            <a:r>
              <a:rPr dirty="0" sz="1000" spc="6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278202" y="1299461"/>
            <a:ext cx="1092200" cy="2762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r" marR="5080">
              <a:lnSpc>
                <a:spcPts val="935"/>
              </a:lnSpc>
            </a:pP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ts val="935"/>
              </a:lnSpc>
              <a:tabLst>
                <a:tab pos="300355" algn="l"/>
              </a:tabLst>
            </a:pP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 spc="-220">
                <a:latin typeface="Lucida Sans Unicode"/>
                <a:cs typeface="Lucida Sans Unicode"/>
              </a:rPr>
              <a:t>	</a:t>
            </a:r>
            <a:r>
              <a:rPr dirty="0" sz="1000" spc="20" i="1">
                <a:latin typeface="Calibri"/>
                <a:cs typeface="Calibri"/>
              </a:rPr>
              <a:t>t</a:t>
            </a:r>
            <a:r>
              <a:rPr dirty="0" sz="1000" spc="20" i="1">
                <a:latin typeface="Calibri"/>
                <a:cs typeface="Calibri"/>
              </a:rPr>
              <a:t> </a:t>
            </a:r>
            <a:r>
              <a:rPr dirty="0" sz="1000" spc="-10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13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130">
                <a:latin typeface="Tahoma"/>
                <a:cs typeface="Tahoma"/>
              </a:rPr>
              <a:t> </a:t>
            </a:r>
            <a:r>
              <a:rPr dirty="0" sz="1000" spc="20" i="1">
                <a:latin typeface="Calibri"/>
                <a:cs typeface="Calibri"/>
              </a:rPr>
              <a:t>t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10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294392" y="1461300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3281692" y="1471851"/>
            <a:ext cx="889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3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56006" y="1698889"/>
            <a:ext cx="429259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65">
                <a:latin typeface="Tahoma"/>
                <a:cs typeface="Tahoma"/>
              </a:rPr>
              <a:t>essendo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480477" y="1907360"/>
            <a:ext cx="335280" cy="1619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8333" sz="1500" spc="30" i="1">
                <a:latin typeface="Calibri"/>
                <a:cs typeface="Calibri"/>
              </a:rPr>
              <a:t>t</a:t>
            </a:r>
            <a:r>
              <a:rPr dirty="0" sz="700" spc="-80">
                <a:latin typeface="Lucida Sans Unicode"/>
                <a:cs typeface="Lucida Sans Unicode"/>
              </a:rPr>
              <a:t>1</a:t>
            </a:r>
            <a:r>
              <a:rPr dirty="0" sz="700" spc="-25" i="1">
                <a:latin typeface="Trebuchet MS"/>
                <a:cs typeface="Trebuchet MS"/>
              </a:rPr>
              <a:t>,</a:t>
            </a:r>
            <a:r>
              <a:rPr dirty="0" sz="700" spc="-80">
                <a:latin typeface="Lucida Sans Unicode"/>
                <a:cs typeface="Lucida Sans Unicode"/>
              </a:rPr>
              <a:t>2</a:t>
            </a:r>
            <a:r>
              <a:rPr dirty="0" sz="700" spc="105">
                <a:latin typeface="Lucida Sans Unicode"/>
                <a:cs typeface="Lucida Sans Unicode"/>
              </a:rPr>
              <a:t> </a:t>
            </a:r>
            <a:r>
              <a:rPr dirty="0" baseline="8333" sz="1500" spc="60">
                <a:latin typeface="Tahoma"/>
                <a:cs typeface="Tahoma"/>
              </a:rPr>
              <a:t>=</a:t>
            </a:r>
            <a:endParaRPr baseline="8333" sz="1500">
              <a:latin typeface="Tahoma"/>
              <a:cs typeface="Tahoma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2176576" y="1827009"/>
            <a:ext cx="408305" cy="0"/>
          </a:xfrm>
          <a:custGeom>
            <a:avLst/>
            <a:gdLst/>
            <a:ahLst/>
            <a:cxnLst/>
            <a:rect l="l" t="t" r="r" b="b"/>
            <a:pathLst>
              <a:path w="408305" h="0">
                <a:moveTo>
                  <a:pt x="0" y="0"/>
                </a:moveTo>
                <a:lnTo>
                  <a:pt x="407695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853234" y="1983600"/>
            <a:ext cx="731520" cy="0"/>
          </a:xfrm>
          <a:custGeom>
            <a:avLst/>
            <a:gdLst/>
            <a:ahLst/>
            <a:cxnLst/>
            <a:rect l="l" t="t" r="r" b="b"/>
            <a:pathLst>
              <a:path w="731519" h="0">
                <a:moveTo>
                  <a:pt x="0" y="0"/>
                </a:moveTo>
                <a:lnTo>
                  <a:pt x="731037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/>
          <p:nvPr/>
        </p:nvSpPr>
        <p:spPr>
          <a:xfrm>
            <a:off x="1840534" y="1760332"/>
            <a:ext cx="1236980" cy="3860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942340" algn="l"/>
              </a:tabLst>
            </a:pP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±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baseline="44444" sz="1500" spc="22">
                <a:latin typeface="Lucida Sans Unicode"/>
                <a:cs typeface="Lucida Sans Unicode"/>
              </a:rPr>
              <a:t>√</a:t>
            </a:r>
            <a:r>
              <a:rPr dirty="0" sz="1000" spc="-50">
                <a:latin typeface="Tahoma"/>
                <a:cs typeface="Tahoma"/>
              </a:rPr>
              <a:t>16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12</a:t>
            </a:r>
            <a:r>
              <a:rPr dirty="0" sz="1000">
                <a:latin typeface="Tahoma"/>
                <a:cs typeface="Tahoma"/>
              </a:rPr>
              <a:t>	</a:t>
            </a:r>
            <a:r>
              <a:rPr dirty="0" sz="1000" spc="-50" u="sng">
                <a:latin typeface="Tahoma"/>
                <a:cs typeface="Tahoma"/>
              </a:rPr>
              <a:t>4</a:t>
            </a:r>
            <a:r>
              <a:rPr dirty="0" sz="1000" spc="-35" u="sng">
                <a:latin typeface="Times New Roman"/>
                <a:cs typeface="Times New Roman"/>
              </a:rPr>
              <a:t> </a:t>
            </a:r>
            <a:r>
              <a:rPr dirty="0" sz="1000" spc="-25" u="sng">
                <a:latin typeface="Lucida Sans Unicode"/>
                <a:cs typeface="Lucida Sans Unicode"/>
              </a:rPr>
              <a:t>±</a:t>
            </a:r>
            <a:r>
              <a:rPr dirty="0" sz="1000" spc="-100" u="sng">
                <a:latin typeface="Lucida Sans Unicode"/>
                <a:cs typeface="Lucida Sans Unicode"/>
              </a:rPr>
              <a:t> </a:t>
            </a:r>
            <a:r>
              <a:rPr dirty="0" sz="1000" spc="-50" u="sng"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  <a:p>
            <a:pPr algn="r" marR="113664">
              <a:lnSpc>
                <a:spcPct val="100000"/>
              </a:lnSpc>
              <a:spcBef>
                <a:spcPts val="155"/>
              </a:spcBef>
            </a:pPr>
            <a:r>
              <a:rPr dirty="0" sz="1000" spc="-50">
                <a:latin typeface="Tahoma"/>
                <a:cs typeface="Tahoma"/>
              </a:rPr>
              <a:t>6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174417" y="1994151"/>
            <a:ext cx="889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6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621889" y="1907360"/>
            <a:ext cx="12382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40">
                <a:latin typeface="Tahoma"/>
                <a:cs typeface="Tahoma"/>
              </a:rPr>
              <a:t>=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066973" y="1907642"/>
            <a:ext cx="6096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13830" y="2170580"/>
            <a:ext cx="62357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5">
                <a:latin typeface="Tahoma"/>
                <a:cs typeface="Tahoma"/>
              </a:rPr>
              <a:t>All</a:t>
            </a:r>
            <a:r>
              <a:rPr dirty="0" sz="1000" spc="-20">
                <a:latin typeface="Tahoma"/>
                <a:cs typeface="Tahoma"/>
              </a:rPr>
              <a:t>o</a:t>
            </a:r>
            <a:r>
              <a:rPr dirty="0" sz="1000" spc="-40">
                <a:latin typeface="Tahoma"/>
                <a:cs typeface="Tahoma"/>
              </a:rPr>
              <a:t>ra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ha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977988" y="2328045"/>
            <a:ext cx="831215" cy="1765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-22222" sz="1500" spc="-75">
                <a:latin typeface="Tahoma"/>
                <a:cs typeface="Tahoma"/>
              </a:rPr>
              <a:t>5</a:t>
            </a:r>
            <a:r>
              <a:rPr dirty="0" sz="700" spc="-80">
                <a:latin typeface="Lucida Sans Unicode"/>
                <a:cs typeface="Lucida Sans Unicode"/>
              </a:rPr>
              <a:t>2</a:t>
            </a:r>
            <a:r>
              <a:rPr dirty="0" sz="700" spc="45" i="1">
                <a:latin typeface="Arial"/>
                <a:cs typeface="Arial"/>
              </a:rPr>
              <a:t>x</a:t>
            </a:r>
            <a:r>
              <a:rPr dirty="0" sz="700" spc="210" i="1">
                <a:latin typeface="Arial"/>
                <a:cs typeface="Arial"/>
              </a:rPr>
              <a:t>−</a:t>
            </a:r>
            <a:r>
              <a:rPr dirty="0" sz="700" spc="-80">
                <a:latin typeface="Lucida Sans Unicode"/>
                <a:cs typeface="Lucida Sans Unicode"/>
              </a:rPr>
              <a:t>7</a:t>
            </a:r>
            <a:r>
              <a:rPr dirty="0" sz="700" spc="105">
                <a:latin typeface="Lucida Sans Unicode"/>
                <a:cs typeface="Lucida Sans Unicode"/>
              </a:rPr>
              <a:t> </a:t>
            </a:r>
            <a:r>
              <a:rPr dirty="0" baseline="-22222" sz="1500" spc="-75" i="1">
                <a:latin typeface="Verdana"/>
                <a:cs typeface="Verdana"/>
              </a:rPr>
              <a:t>&gt;</a:t>
            </a:r>
            <a:r>
              <a:rPr dirty="0" baseline="-22222" sz="1500" spc="-112" i="1">
                <a:latin typeface="Verdana"/>
                <a:cs typeface="Verdana"/>
              </a:rPr>
              <a:t> </a:t>
            </a:r>
            <a:r>
              <a:rPr dirty="0" baseline="-22222" sz="1500" spc="-75">
                <a:latin typeface="Tahoma"/>
                <a:cs typeface="Tahoma"/>
              </a:rPr>
              <a:t>1</a:t>
            </a:r>
            <a:r>
              <a:rPr dirty="0" baseline="-22222" sz="1500" spc="-60">
                <a:latin typeface="Tahoma"/>
                <a:cs typeface="Tahoma"/>
              </a:rPr>
              <a:t> </a:t>
            </a:r>
            <a:r>
              <a:rPr dirty="0" baseline="-22222" sz="1500" spc="60">
                <a:latin typeface="Tahoma"/>
                <a:cs typeface="Tahoma"/>
              </a:rPr>
              <a:t>=</a:t>
            </a:r>
            <a:r>
              <a:rPr dirty="0" baseline="-22222" sz="1500" spc="-60">
                <a:latin typeface="Tahoma"/>
                <a:cs typeface="Tahoma"/>
              </a:rPr>
              <a:t> </a:t>
            </a:r>
            <a:r>
              <a:rPr dirty="0" baseline="-22222" sz="1500" spc="-82">
                <a:latin typeface="Tahoma"/>
                <a:cs typeface="Tahoma"/>
              </a:rPr>
              <a:t>5</a:t>
            </a:r>
            <a:r>
              <a:rPr dirty="0" sz="700" spc="-80">
                <a:latin typeface="Lucida Sans Unicode"/>
                <a:cs typeface="Lucida Sans Unicode"/>
              </a:rPr>
              <a:t>0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951202" y="2266173"/>
            <a:ext cx="1663700" cy="2762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r" marR="5080">
              <a:lnSpc>
                <a:spcPts val="935"/>
              </a:lnSpc>
            </a:pPr>
            <a:r>
              <a:rPr dirty="0" sz="1000" spc="-50">
                <a:latin typeface="Tahoma"/>
                <a:cs typeface="Tahoma"/>
              </a:rPr>
              <a:t>7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ts val="935"/>
              </a:lnSpc>
              <a:tabLst>
                <a:tab pos="300355" algn="l"/>
                <a:tab pos="1045210" algn="l"/>
                <a:tab pos="1333500" algn="l"/>
              </a:tabLst>
            </a:pP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 spc="-220">
                <a:latin typeface="Lucida Sans Unicode"/>
                <a:cs typeface="Lucida Sans Unicode"/>
              </a:rPr>
              <a:t>	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7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>
                <a:latin typeface="Tahoma"/>
                <a:cs typeface="Tahoma"/>
              </a:rPr>
              <a:t>	</a:t>
            </a: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>
                <a:latin typeface="Lucida Sans Unicode"/>
                <a:cs typeface="Lucida Sans Unicode"/>
              </a:rPr>
              <a:t>	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3538867" y="2428024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 txBox="1"/>
          <p:nvPr/>
        </p:nvSpPr>
        <p:spPr>
          <a:xfrm>
            <a:off x="3526167" y="2438563"/>
            <a:ext cx="889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28688" y="2675113"/>
            <a:ext cx="567055" cy="2381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-22222" sz="1500" spc="-75">
                <a:latin typeface="Tahoma"/>
                <a:cs typeface="Tahoma"/>
              </a:rPr>
              <a:t>5</a:t>
            </a:r>
            <a:r>
              <a:rPr dirty="0" sz="700" spc="-80">
                <a:latin typeface="Lucida Sans Unicode"/>
                <a:cs typeface="Lucida Sans Unicode"/>
              </a:rPr>
              <a:t>2</a:t>
            </a:r>
            <a:r>
              <a:rPr dirty="0" sz="700" spc="45" i="1">
                <a:latin typeface="Arial"/>
                <a:cs typeface="Arial"/>
              </a:rPr>
              <a:t>x</a:t>
            </a:r>
            <a:r>
              <a:rPr dirty="0" sz="700" spc="210" i="1">
                <a:latin typeface="Arial"/>
                <a:cs typeface="Arial"/>
              </a:rPr>
              <a:t>−</a:t>
            </a:r>
            <a:r>
              <a:rPr dirty="0" sz="700" spc="-80">
                <a:latin typeface="Lucida Sans Unicode"/>
                <a:cs typeface="Lucida Sans Unicode"/>
              </a:rPr>
              <a:t>7</a:t>
            </a:r>
            <a:r>
              <a:rPr dirty="0" sz="700" spc="105">
                <a:latin typeface="Lucida Sans Unicode"/>
                <a:cs typeface="Lucida Sans Unicode"/>
              </a:rPr>
              <a:t> </a:t>
            </a:r>
            <a:r>
              <a:rPr dirty="0" baseline="-22222" sz="1500" spc="-75" i="1">
                <a:latin typeface="Verdana"/>
                <a:cs typeface="Verdana"/>
              </a:rPr>
              <a:t>&lt;</a:t>
            </a:r>
            <a:r>
              <a:rPr dirty="0" baseline="-22222" sz="1500" spc="67" i="1">
                <a:latin typeface="Verdana"/>
                <a:cs typeface="Verdana"/>
              </a:rPr>
              <a:t> </a:t>
            </a:r>
            <a:r>
              <a:rPr dirty="0" baseline="13888" sz="1500" spc="-75">
                <a:latin typeface="Tahoma"/>
                <a:cs typeface="Tahoma"/>
              </a:rPr>
              <a:t>1</a:t>
            </a:r>
            <a:endParaRPr baseline="13888" sz="1500">
              <a:latin typeface="Tahoma"/>
              <a:cs typeface="Tahoma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1119505" y="2836951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1106805" y="2847503"/>
            <a:ext cx="889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3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2591892" y="2836951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 txBox="1"/>
          <p:nvPr/>
        </p:nvSpPr>
        <p:spPr>
          <a:xfrm>
            <a:off x="1346923" y="2760711"/>
            <a:ext cx="1321435" cy="2387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00355" algn="l"/>
                <a:tab pos="862965" algn="l"/>
              </a:tabLst>
            </a:pP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 spc="-220">
                <a:latin typeface="Lucida Sans Unicode"/>
                <a:cs typeface="Lucida Sans Unicode"/>
              </a:rPr>
              <a:t>	</a:t>
            </a:r>
            <a:r>
              <a:rPr dirty="0" sz="1000" spc="-30">
                <a:latin typeface="Tahoma"/>
                <a:cs typeface="Tahoma"/>
              </a:rPr>
              <a:t>lo</a:t>
            </a:r>
            <a:r>
              <a:rPr dirty="0" sz="1000" spc="-30">
                <a:latin typeface="Tahoma"/>
                <a:cs typeface="Tahoma"/>
              </a:rPr>
              <a:t>g</a:t>
            </a:r>
            <a:r>
              <a:rPr dirty="0" baseline="-19841" sz="1050" spc="-120">
                <a:latin typeface="Lucida Sans Unicode"/>
                <a:cs typeface="Lucida Sans Unicode"/>
              </a:rPr>
              <a:t>5</a:t>
            </a:r>
            <a:r>
              <a:rPr dirty="0" baseline="-19841" sz="1050" spc="-1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5</a:t>
            </a:r>
            <a:r>
              <a:rPr dirty="0" sz="1000">
                <a:latin typeface="Tahoma"/>
                <a:cs typeface="Tahoma"/>
              </a:rPr>
              <a:t>	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30">
                <a:latin typeface="Tahoma"/>
                <a:cs typeface="Tahoma"/>
              </a:rPr>
              <a:t>lo</a:t>
            </a:r>
            <a:r>
              <a:rPr dirty="0" sz="1000" spc="-30">
                <a:latin typeface="Tahoma"/>
                <a:cs typeface="Tahoma"/>
              </a:rPr>
              <a:t>g</a:t>
            </a:r>
            <a:r>
              <a:rPr dirty="0" baseline="-19841" sz="1050" spc="-120">
                <a:latin typeface="Lucida Sans Unicode"/>
                <a:cs typeface="Lucida Sans Unicode"/>
              </a:rPr>
              <a:t>5</a:t>
            </a:r>
            <a:r>
              <a:rPr dirty="0" baseline="-19841" sz="1050">
                <a:latin typeface="Lucida Sans Unicode"/>
                <a:cs typeface="Lucida Sans Unicode"/>
              </a:rPr>
              <a:t> </a:t>
            </a:r>
            <a:r>
              <a:rPr dirty="0" baseline="-19841" sz="1050" spc="-165">
                <a:latin typeface="Lucida Sans Unicode"/>
                <a:cs typeface="Lucida Sans Unicode"/>
              </a:rPr>
              <a:t> </a:t>
            </a:r>
            <a:r>
              <a:rPr dirty="0" baseline="-38888" sz="1500" spc="-75">
                <a:latin typeface="Tahoma"/>
                <a:cs typeface="Tahoma"/>
              </a:rPr>
              <a:t>3</a:t>
            </a:r>
            <a:endParaRPr baseline="-38888" sz="1500">
              <a:latin typeface="Tahoma"/>
              <a:cs typeface="Tahoma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931352" y="2736985"/>
            <a:ext cx="250190" cy="1409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80">
                <a:latin typeface="Lucida Sans Unicode"/>
                <a:cs typeface="Lucida Sans Unicode"/>
              </a:rPr>
              <a:t>2</a:t>
            </a:r>
            <a:r>
              <a:rPr dirty="0" sz="700" spc="45" i="1">
                <a:latin typeface="Arial"/>
                <a:cs typeface="Arial"/>
              </a:rPr>
              <a:t>x</a:t>
            </a:r>
            <a:r>
              <a:rPr dirty="0" sz="700" spc="210" i="1">
                <a:latin typeface="Arial"/>
                <a:cs typeface="Arial"/>
              </a:rPr>
              <a:t>−</a:t>
            </a:r>
            <a:r>
              <a:rPr dirty="0" sz="700" spc="-80">
                <a:latin typeface="Lucida Sans Unicode"/>
                <a:cs typeface="Lucida Sans Unicode"/>
              </a:rPr>
              <a:t>7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579192" y="2675113"/>
            <a:ext cx="889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3888168" y="2836951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 txBox="1"/>
          <p:nvPr/>
        </p:nvSpPr>
        <p:spPr>
          <a:xfrm>
            <a:off x="2819311" y="2760711"/>
            <a:ext cx="1144905" cy="2387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00355" algn="l"/>
              </a:tabLst>
            </a:pP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 spc="-220">
                <a:latin typeface="Lucida Sans Unicode"/>
                <a:cs typeface="Lucida Sans Unicode"/>
              </a:rPr>
              <a:t>	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25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7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lo</a:t>
            </a:r>
            <a:r>
              <a:rPr dirty="0" sz="1000" spc="-30">
                <a:latin typeface="Tahoma"/>
                <a:cs typeface="Tahoma"/>
              </a:rPr>
              <a:t>g</a:t>
            </a:r>
            <a:r>
              <a:rPr dirty="0" baseline="-19841" sz="1050" spc="-120">
                <a:latin typeface="Lucida Sans Unicode"/>
                <a:cs typeface="Lucida Sans Unicode"/>
              </a:rPr>
              <a:t>5</a:t>
            </a:r>
            <a:r>
              <a:rPr dirty="0" baseline="-19841" sz="1050">
                <a:latin typeface="Lucida Sans Unicode"/>
                <a:cs typeface="Lucida Sans Unicode"/>
              </a:rPr>
              <a:t> </a:t>
            </a:r>
            <a:r>
              <a:rPr dirty="0" baseline="-19841" sz="1050" spc="-165">
                <a:latin typeface="Lucida Sans Unicode"/>
                <a:cs typeface="Lucida Sans Unicode"/>
              </a:rPr>
              <a:t> </a:t>
            </a:r>
            <a:r>
              <a:rPr dirty="0" baseline="-38888" sz="1500" spc="-75">
                <a:latin typeface="Tahoma"/>
                <a:cs typeface="Tahoma"/>
              </a:rPr>
              <a:t>3</a:t>
            </a:r>
            <a:endParaRPr baseline="-38888" sz="1500">
              <a:latin typeface="Tahoma"/>
              <a:cs typeface="Tahoma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3875468" y="2675113"/>
            <a:ext cx="889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40"/>
              <a:t>Agnese</a:t>
            </a:r>
            <a:r>
              <a:rPr dirty="0" spc="15"/>
              <a:t> </a:t>
            </a:r>
            <a:r>
              <a:rPr dirty="0" spc="-10"/>
              <a:t>Di</a:t>
            </a:r>
            <a:r>
              <a:rPr dirty="0" spc="15"/>
              <a:t> </a:t>
            </a:r>
            <a:r>
              <a:rPr dirty="0" spc="-30"/>
              <a:t>Castro</a:t>
            </a:r>
          </a:p>
        </p:txBody>
      </p:sp>
      <p:sp>
        <p:nvSpPr>
          <p:cNvPr id="50" name="object 50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0"/>
              <a:t>Es</a:t>
            </a:r>
            <a:r>
              <a:rPr dirty="0" spc="-5"/>
              <a:t>p</a:t>
            </a:r>
            <a:r>
              <a:rPr dirty="0" spc="-40"/>
              <a:t>onenziale</a:t>
            </a:r>
            <a:r>
              <a:rPr dirty="0" spc="15"/>
              <a:t> </a:t>
            </a:r>
            <a:r>
              <a:rPr dirty="0" spc="50"/>
              <a:t>&amp;</a:t>
            </a:r>
            <a:r>
              <a:rPr dirty="0" spc="15"/>
              <a:t> </a:t>
            </a:r>
            <a:r>
              <a:rPr dirty="0" spc="-25"/>
              <a:t>Log</a:t>
            </a:r>
            <a:r>
              <a:rPr dirty="0" spc="-40"/>
              <a:t>a</a:t>
            </a:r>
            <a:r>
              <a:rPr dirty="0" spc="-25"/>
              <a:t>ritmo:</a:t>
            </a:r>
            <a:r>
              <a:rPr dirty="0" spc="75"/>
              <a:t> </a:t>
            </a:r>
            <a:r>
              <a:rPr dirty="0" spc="-35"/>
              <a:t>p</a:t>
            </a:r>
            <a:r>
              <a:rPr dirty="0" spc="-50"/>
              <a:t>a</a:t>
            </a:r>
            <a:r>
              <a:rPr dirty="0" spc="-25"/>
              <a:t>rte</a:t>
            </a:r>
            <a:r>
              <a:rPr dirty="0" spc="15"/>
              <a:t> </a:t>
            </a:r>
            <a:r>
              <a:rPr dirty="0" spc="-55"/>
              <a:t>4</a:t>
            </a:r>
          </a:p>
        </p:txBody>
      </p:sp>
      <p:sp>
        <p:nvSpPr>
          <p:cNvPr id="51" name="object 51"/>
          <p:cNvSpPr txBox="1"/>
          <p:nvPr/>
        </p:nvSpPr>
        <p:spPr>
          <a:xfrm>
            <a:off x="3458971" y="3367563"/>
            <a:ext cx="5473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25">
                <a:solidFill>
                  <a:srgbClr val="7A0000"/>
                </a:solidFill>
                <a:latin typeface="Lucida Sans Unicode"/>
                <a:cs typeface="Lucida Sans Unicode"/>
              </a:rPr>
              <a:t>Unitelma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Sapienza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FFF"/>
                </a:solidFill>
                <a:latin typeface="Lucida Sans Unicode"/>
                <a:cs typeface="Lucida Sans Unicode"/>
              </a:rPr>
              <a:t>30/34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9718" y="24034"/>
            <a:ext cx="40449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svolti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09278" rIns="0" bIns="0" rtlCol="0" vert="horz">
            <a:spAutoFit/>
          </a:bodyPr>
          <a:lstStyle/>
          <a:p>
            <a:pPr marL="31115">
              <a:lnSpc>
                <a:spcPct val="100000"/>
              </a:lnSpc>
            </a:pPr>
            <a:r>
              <a:rPr dirty="0" sz="1000" spc="-50">
                <a:solidFill>
                  <a:srgbClr val="007F00"/>
                </a:solidFill>
              </a:rPr>
              <a:t>Esercizio</a:t>
            </a:r>
            <a:endParaRPr sz="1000"/>
          </a:p>
        </p:txBody>
      </p:sp>
      <p:sp>
        <p:nvSpPr>
          <p:cNvPr id="5" name="object 5"/>
          <p:cNvSpPr/>
          <p:nvPr/>
        </p:nvSpPr>
        <p:spPr>
          <a:xfrm>
            <a:off x="75729" y="429055"/>
            <a:ext cx="4456607" cy="1016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468835" y="894626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77330" y="945426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341278"/>
            <a:ext cx="50800" cy="56604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404779"/>
            <a:ext cx="50800" cy="50254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5729" y="511624"/>
            <a:ext cx="4457065" cy="447040"/>
          </a:xfrm>
          <a:custGeom>
            <a:avLst/>
            <a:gdLst/>
            <a:ahLst/>
            <a:cxnLst/>
            <a:rect l="l" t="t" r="r" b="b"/>
            <a:pathLst>
              <a:path w="4457065" h="447040">
                <a:moveTo>
                  <a:pt x="4456606" y="0"/>
                </a:moveTo>
                <a:lnTo>
                  <a:pt x="0" y="0"/>
                </a:lnTo>
                <a:lnTo>
                  <a:pt x="0" y="395701"/>
                </a:lnTo>
                <a:lnTo>
                  <a:pt x="16636" y="433215"/>
                </a:lnTo>
                <a:lnTo>
                  <a:pt x="4405806" y="446501"/>
                </a:lnTo>
                <a:lnTo>
                  <a:pt x="4420049" y="444457"/>
                </a:lnTo>
                <a:lnTo>
                  <a:pt x="4451170" y="418498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392079"/>
            <a:ext cx="0" cy="534670"/>
          </a:xfrm>
          <a:custGeom>
            <a:avLst/>
            <a:gdLst/>
            <a:ahLst/>
            <a:cxnLst/>
            <a:rect l="l" t="t" r="r" b="b"/>
            <a:pathLst>
              <a:path w="0" h="534669">
                <a:moveTo>
                  <a:pt x="0" y="534296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37937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36667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35397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334929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49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13830" y="529626"/>
            <a:ext cx="3032125" cy="6756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0">
                <a:latin typeface="Tahoma"/>
                <a:cs typeface="Tahoma"/>
              </a:rPr>
              <a:t>Risolvere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seguente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disequazione: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850">
              <a:latin typeface="Times New Roman"/>
              <a:cs typeface="Times New Roman"/>
            </a:endParaRPr>
          </a:p>
          <a:p>
            <a:pPr marL="1360805">
              <a:lnSpc>
                <a:spcPct val="100000"/>
              </a:lnSpc>
            </a:pP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3</a:t>
            </a:r>
            <a:r>
              <a:rPr dirty="0" sz="1000" spc="-95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365">
                <a:solidFill>
                  <a:srgbClr val="0000FF"/>
                </a:solidFill>
                <a:latin typeface="Lucida Sans Unicode"/>
                <a:cs typeface="Lucida Sans Unicode"/>
              </a:rPr>
              <a:t>·</a:t>
            </a:r>
            <a:r>
              <a:rPr dirty="0" sz="1000" spc="-95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5</a:t>
            </a:r>
            <a:r>
              <a:rPr dirty="0" baseline="31746" sz="1050" spc="-44">
                <a:solidFill>
                  <a:srgbClr val="0000FF"/>
                </a:solidFill>
                <a:latin typeface="Lucida Sans Unicode"/>
                <a:cs typeface="Lucida Sans Unicode"/>
              </a:rPr>
              <a:t>2(2</a:t>
            </a:r>
            <a:r>
              <a:rPr dirty="0" baseline="31746" sz="1050" spc="67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baseline="31746" sz="1050" spc="315" i="1">
                <a:solidFill>
                  <a:srgbClr val="0000FF"/>
                </a:solidFill>
                <a:latin typeface="Arial"/>
                <a:cs typeface="Arial"/>
              </a:rPr>
              <a:t>−</a:t>
            </a:r>
            <a:r>
              <a:rPr dirty="0" baseline="31746" sz="1050" spc="-15">
                <a:solidFill>
                  <a:srgbClr val="0000FF"/>
                </a:solidFill>
                <a:latin typeface="Lucida Sans Unicode"/>
                <a:cs typeface="Lucida Sans Unicode"/>
              </a:rPr>
              <a:t>7)</a:t>
            </a:r>
            <a:r>
              <a:rPr dirty="0" baseline="31746" sz="1050" spc="75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25">
                <a:solidFill>
                  <a:srgbClr val="0000FF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95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4</a:t>
            </a:r>
            <a:r>
              <a:rPr dirty="0" sz="1000" spc="-95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365">
                <a:solidFill>
                  <a:srgbClr val="0000FF"/>
                </a:solidFill>
                <a:latin typeface="Lucida Sans Unicode"/>
                <a:cs typeface="Lucida Sans Unicode"/>
              </a:rPr>
              <a:t>·</a:t>
            </a:r>
            <a:r>
              <a:rPr dirty="0" sz="1000" spc="-95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5</a:t>
            </a:r>
            <a:r>
              <a:rPr dirty="0" baseline="31746" sz="1050" spc="-120">
                <a:solidFill>
                  <a:srgbClr val="0000FF"/>
                </a:solidFill>
                <a:latin typeface="Lucida Sans Unicode"/>
                <a:cs typeface="Lucida Sans Unicode"/>
              </a:rPr>
              <a:t>2</a:t>
            </a:r>
            <a:r>
              <a:rPr dirty="0" baseline="31746" sz="1050" spc="67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baseline="31746" sz="1050" spc="315" i="1">
                <a:solidFill>
                  <a:srgbClr val="0000FF"/>
                </a:solidFill>
                <a:latin typeface="Arial"/>
                <a:cs typeface="Arial"/>
              </a:rPr>
              <a:t>−</a:t>
            </a:r>
            <a:r>
              <a:rPr dirty="0" baseline="31746" sz="1050" spc="-120">
                <a:solidFill>
                  <a:srgbClr val="0000FF"/>
                </a:solidFill>
                <a:latin typeface="Lucida Sans Unicode"/>
                <a:cs typeface="Lucida Sans Unicode"/>
              </a:rPr>
              <a:t>7</a:t>
            </a:r>
            <a:r>
              <a:rPr dirty="0" baseline="31746" sz="1050" spc="75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40">
                <a:solidFill>
                  <a:srgbClr val="0000FF"/>
                </a:solidFill>
                <a:latin typeface="Tahoma"/>
                <a:cs typeface="Tahoma"/>
              </a:rPr>
              <a:t>+</a:t>
            </a:r>
            <a:r>
              <a:rPr dirty="0" sz="1000" spc="-95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1</a:t>
            </a:r>
            <a:r>
              <a:rPr dirty="0" sz="1000" spc="-4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50" i="1">
                <a:solidFill>
                  <a:srgbClr val="0000FF"/>
                </a:solidFill>
                <a:latin typeface="Verdana"/>
                <a:cs typeface="Verdana"/>
              </a:rPr>
              <a:t>&gt;</a:t>
            </a:r>
            <a:r>
              <a:rPr dirty="0" sz="1000" spc="-75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0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825"/>
              </a:spcBef>
            </a:pP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35">
                <a:latin typeface="Tahoma"/>
                <a:cs typeface="Tahoma"/>
              </a:rPr>
              <a:t>osto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20" i="1">
                <a:latin typeface="Calibri"/>
                <a:cs typeface="Calibri"/>
              </a:rPr>
              <a:t>t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10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5</a:t>
            </a:r>
            <a:r>
              <a:rPr dirty="0" baseline="27777" sz="1050" spc="-120">
                <a:latin typeface="Lucida Sans Unicode"/>
                <a:cs typeface="Lucida Sans Unicode"/>
              </a:rPr>
              <a:t>2</a:t>
            </a:r>
            <a:r>
              <a:rPr dirty="0" baseline="27777" sz="1050" spc="67" i="1">
                <a:latin typeface="Arial"/>
                <a:cs typeface="Arial"/>
              </a:rPr>
              <a:t>x</a:t>
            </a:r>
            <a:r>
              <a:rPr dirty="0" baseline="27777" sz="1050" spc="315" i="1">
                <a:latin typeface="Arial"/>
                <a:cs typeface="Arial"/>
              </a:rPr>
              <a:t>−</a:t>
            </a:r>
            <a:r>
              <a:rPr dirty="0" baseline="27777" sz="1050" spc="-44">
                <a:latin typeface="Lucida Sans Unicode"/>
                <a:cs typeface="Lucida Sans Unicode"/>
              </a:rPr>
              <a:t>7</a:t>
            </a:r>
            <a:r>
              <a:rPr dirty="0" sz="1000" spc="-30">
                <a:latin typeface="Tahoma"/>
                <a:cs typeface="Tahoma"/>
              </a:rPr>
              <a:t>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disequazione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diventa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222463" y="1361334"/>
            <a:ext cx="919480" cy="2146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85" i="1">
                <a:latin typeface="Calibri"/>
                <a:cs typeface="Calibri"/>
              </a:rPr>
              <a:t>t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20" i="1">
                <a:latin typeface="Calibri"/>
                <a:cs typeface="Calibri"/>
              </a:rPr>
              <a:t>t</a:t>
            </a:r>
            <a:r>
              <a:rPr dirty="0" sz="1000" spc="6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278202" y="1299461"/>
            <a:ext cx="1092200" cy="2762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r" marR="5080">
              <a:lnSpc>
                <a:spcPts val="935"/>
              </a:lnSpc>
            </a:pP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ts val="935"/>
              </a:lnSpc>
              <a:tabLst>
                <a:tab pos="300355" algn="l"/>
              </a:tabLst>
            </a:pP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 spc="-220">
                <a:latin typeface="Lucida Sans Unicode"/>
                <a:cs typeface="Lucida Sans Unicode"/>
              </a:rPr>
              <a:t>	</a:t>
            </a:r>
            <a:r>
              <a:rPr dirty="0" sz="1000" spc="20" i="1">
                <a:latin typeface="Calibri"/>
                <a:cs typeface="Calibri"/>
              </a:rPr>
              <a:t>t</a:t>
            </a:r>
            <a:r>
              <a:rPr dirty="0" sz="1000" spc="20" i="1">
                <a:latin typeface="Calibri"/>
                <a:cs typeface="Calibri"/>
              </a:rPr>
              <a:t> </a:t>
            </a:r>
            <a:r>
              <a:rPr dirty="0" sz="1000" spc="-10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13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130">
                <a:latin typeface="Tahoma"/>
                <a:cs typeface="Tahoma"/>
              </a:rPr>
              <a:t> </a:t>
            </a:r>
            <a:r>
              <a:rPr dirty="0" sz="1000" spc="20" i="1">
                <a:latin typeface="Calibri"/>
                <a:cs typeface="Calibri"/>
              </a:rPr>
              <a:t>t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10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294392" y="1461300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3281692" y="1471851"/>
            <a:ext cx="889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3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56006" y="1698889"/>
            <a:ext cx="429259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65">
                <a:latin typeface="Tahoma"/>
                <a:cs typeface="Tahoma"/>
              </a:rPr>
              <a:t>essendo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480477" y="1907360"/>
            <a:ext cx="335280" cy="1619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8333" sz="1500" spc="30" i="1">
                <a:latin typeface="Calibri"/>
                <a:cs typeface="Calibri"/>
              </a:rPr>
              <a:t>t</a:t>
            </a:r>
            <a:r>
              <a:rPr dirty="0" sz="700" spc="-80">
                <a:latin typeface="Lucida Sans Unicode"/>
                <a:cs typeface="Lucida Sans Unicode"/>
              </a:rPr>
              <a:t>1</a:t>
            </a:r>
            <a:r>
              <a:rPr dirty="0" sz="700" spc="-25" i="1">
                <a:latin typeface="Trebuchet MS"/>
                <a:cs typeface="Trebuchet MS"/>
              </a:rPr>
              <a:t>,</a:t>
            </a:r>
            <a:r>
              <a:rPr dirty="0" sz="700" spc="-80">
                <a:latin typeface="Lucida Sans Unicode"/>
                <a:cs typeface="Lucida Sans Unicode"/>
              </a:rPr>
              <a:t>2</a:t>
            </a:r>
            <a:r>
              <a:rPr dirty="0" sz="700" spc="105">
                <a:latin typeface="Lucida Sans Unicode"/>
                <a:cs typeface="Lucida Sans Unicode"/>
              </a:rPr>
              <a:t> </a:t>
            </a:r>
            <a:r>
              <a:rPr dirty="0" baseline="8333" sz="1500" spc="60">
                <a:latin typeface="Tahoma"/>
                <a:cs typeface="Tahoma"/>
              </a:rPr>
              <a:t>=</a:t>
            </a:r>
            <a:endParaRPr baseline="8333" sz="1500">
              <a:latin typeface="Tahoma"/>
              <a:cs typeface="Tahoma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2176576" y="1827009"/>
            <a:ext cx="408305" cy="0"/>
          </a:xfrm>
          <a:custGeom>
            <a:avLst/>
            <a:gdLst/>
            <a:ahLst/>
            <a:cxnLst/>
            <a:rect l="l" t="t" r="r" b="b"/>
            <a:pathLst>
              <a:path w="408305" h="0">
                <a:moveTo>
                  <a:pt x="0" y="0"/>
                </a:moveTo>
                <a:lnTo>
                  <a:pt x="407695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853234" y="1983600"/>
            <a:ext cx="731520" cy="0"/>
          </a:xfrm>
          <a:custGeom>
            <a:avLst/>
            <a:gdLst/>
            <a:ahLst/>
            <a:cxnLst/>
            <a:rect l="l" t="t" r="r" b="b"/>
            <a:pathLst>
              <a:path w="731519" h="0">
                <a:moveTo>
                  <a:pt x="0" y="0"/>
                </a:moveTo>
                <a:lnTo>
                  <a:pt x="731037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/>
          <p:nvPr/>
        </p:nvSpPr>
        <p:spPr>
          <a:xfrm>
            <a:off x="1840534" y="1760332"/>
            <a:ext cx="1236980" cy="3860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942340" algn="l"/>
              </a:tabLst>
            </a:pP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±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baseline="44444" sz="1500" spc="22">
                <a:latin typeface="Lucida Sans Unicode"/>
                <a:cs typeface="Lucida Sans Unicode"/>
              </a:rPr>
              <a:t>√</a:t>
            </a:r>
            <a:r>
              <a:rPr dirty="0" sz="1000" spc="-50">
                <a:latin typeface="Tahoma"/>
                <a:cs typeface="Tahoma"/>
              </a:rPr>
              <a:t>16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12</a:t>
            </a:r>
            <a:r>
              <a:rPr dirty="0" sz="1000">
                <a:latin typeface="Tahoma"/>
                <a:cs typeface="Tahoma"/>
              </a:rPr>
              <a:t>	</a:t>
            </a:r>
            <a:r>
              <a:rPr dirty="0" sz="1000" spc="-50" u="sng">
                <a:latin typeface="Tahoma"/>
                <a:cs typeface="Tahoma"/>
              </a:rPr>
              <a:t>4</a:t>
            </a:r>
            <a:r>
              <a:rPr dirty="0" sz="1000" spc="-35" u="sng">
                <a:latin typeface="Times New Roman"/>
                <a:cs typeface="Times New Roman"/>
              </a:rPr>
              <a:t> </a:t>
            </a:r>
            <a:r>
              <a:rPr dirty="0" sz="1000" spc="-25" u="sng">
                <a:latin typeface="Lucida Sans Unicode"/>
                <a:cs typeface="Lucida Sans Unicode"/>
              </a:rPr>
              <a:t>±</a:t>
            </a:r>
            <a:r>
              <a:rPr dirty="0" sz="1000" spc="-100" u="sng">
                <a:latin typeface="Lucida Sans Unicode"/>
                <a:cs typeface="Lucida Sans Unicode"/>
              </a:rPr>
              <a:t> </a:t>
            </a:r>
            <a:r>
              <a:rPr dirty="0" sz="1000" spc="-50" u="sng"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  <a:p>
            <a:pPr algn="r" marR="113664">
              <a:lnSpc>
                <a:spcPct val="100000"/>
              </a:lnSpc>
              <a:spcBef>
                <a:spcPts val="155"/>
              </a:spcBef>
            </a:pPr>
            <a:r>
              <a:rPr dirty="0" sz="1000" spc="-50">
                <a:latin typeface="Tahoma"/>
                <a:cs typeface="Tahoma"/>
              </a:rPr>
              <a:t>6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174417" y="1994151"/>
            <a:ext cx="889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6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621889" y="1907360"/>
            <a:ext cx="12382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40">
                <a:latin typeface="Tahoma"/>
                <a:cs typeface="Tahoma"/>
              </a:rPr>
              <a:t>=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066973" y="1907642"/>
            <a:ext cx="6096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13830" y="2170580"/>
            <a:ext cx="62357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5">
                <a:latin typeface="Tahoma"/>
                <a:cs typeface="Tahoma"/>
              </a:rPr>
              <a:t>All</a:t>
            </a:r>
            <a:r>
              <a:rPr dirty="0" sz="1000" spc="-20">
                <a:latin typeface="Tahoma"/>
                <a:cs typeface="Tahoma"/>
              </a:rPr>
              <a:t>o</a:t>
            </a:r>
            <a:r>
              <a:rPr dirty="0" sz="1000" spc="-40">
                <a:latin typeface="Tahoma"/>
                <a:cs typeface="Tahoma"/>
              </a:rPr>
              <a:t>ra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ha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977988" y="2328045"/>
            <a:ext cx="831215" cy="1765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-22222" sz="1500" spc="-75">
                <a:latin typeface="Tahoma"/>
                <a:cs typeface="Tahoma"/>
              </a:rPr>
              <a:t>5</a:t>
            </a:r>
            <a:r>
              <a:rPr dirty="0" sz="700" spc="-80">
                <a:latin typeface="Lucida Sans Unicode"/>
                <a:cs typeface="Lucida Sans Unicode"/>
              </a:rPr>
              <a:t>2</a:t>
            </a:r>
            <a:r>
              <a:rPr dirty="0" sz="700" spc="45" i="1">
                <a:latin typeface="Arial"/>
                <a:cs typeface="Arial"/>
              </a:rPr>
              <a:t>x</a:t>
            </a:r>
            <a:r>
              <a:rPr dirty="0" sz="700" spc="210" i="1">
                <a:latin typeface="Arial"/>
                <a:cs typeface="Arial"/>
              </a:rPr>
              <a:t>−</a:t>
            </a:r>
            <a:r>
              <a:rPr dirty="0" sz="700" spc="-80">
                <a:latin typeface="Lucida Sans Unicode"/>
                <a:cs typeface="Lucida Sans Unicode"/>
              </a:rPr>
              <a:t>7</a:t>
            </a:r>
            <a:r>
              <a:rPr dirty="0" sz="700" spc="105">
                <a:latin typeface="Lucida Sans Unicode"/>
                <a:cs typeface="Lucida Sans Unicode"/>
              </a:rPr>
              <a:t> </a:t>
            </a:r>
            <a:r>
              <a:rPr dirty="0" baseline="-22222" sz="1500" spc="-75" i="1">
                <a:latin typeface="Verdana"/>
                <a:cs typeface="Verdana"/>
              </a:rPr>
              <a:t>&gt;</a:t>
            </a:r>
            <a:r>
              <a:rPr dirty="0" baseline="-22222" sz="1500" spc="-112" i="1">
                <a:latin typeface="Verdana"/>
                <a:cs typeface="Verdana"/>
              </a:rPr>
              <a:t> </a:t>
            </a:r>
            <a:r>
              <a:rPr dirty="0" baseline="-22222" sz="1500" spc="-75">
                <a:latin typeface="Tahoma"/>
                <a:cs typeface="Tahoma"/>
              </a:rPr>
              <a:t>1</a:t>
            </a:r>
            <a:r>
              <a:rPr dirty="0" baseline="-22222" sz="1500" spc="-60">
                <a:latin typeface="Tahoma"/>
                <a:cs typeface="Tahoma"/>
              </a:rPr>
              <a:t> </a:t>
            </a:r>
            <a:r>
              <a:rPr dirty="0" baseline="-22222" sz="1500" spc="60">
                <a:latin typeface="Tahoma"/>
                <a:cs typeface="Tahoma"/>
              </a:rPr>
              <a:t>=</a:t>
            </a:r>
            <a:r>
              <a:rPr dirty="0" baseline="-22222" sz="1500" spc="-60">
                <a:latin typeface="Tahoma"/>
                <a:cs typeface="Tahoma"/>
              </a:rPr>
              <a:t> </a:t>
            </a:r>
            <a:r>
              <a:rPr dirty="0" baseline="-22222" sz="1500" spc="-82">
                <a:latin typeface="Tahoma"/>
                <a:cs typeface="Tahoma"/>
              </a:rPr>
              <a:t>5</a:t>
            </a:r>
            <a:r>
              <a:rPr dirty="0" sz="700" spc="-80">
                <a:latin typeface="Lucida Sans Unicode"/>
                <a:cs typeface="Lucida Sans Unicode"/>
              </a:rPr>
              <a:t>0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951202" y="2266173"/>
            <a:ext cx="1663700" cy="2762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r" marR="5080">
              <a:lnSpc>
                <a:spcPts val="935"/>
              </a:lnSpc>
            </a:pPr>
            <a:r>
              <a:rPr dirty="0" sz="1000" spc="-50">
                <a:latin typeface="Tahoma"/>
                <a:cs typeface="Tahoma"/>
              </a:rPr>
              <a:t>7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ts val="935"/>
              </a:lnSpc>
              <a:tabLst>
                <a:tab pos="300355" algn="l"/>
                <a:tab pos="1045210" algn="l"/>
                <a:tab pos="1333500" algn="l"/>
              </a:tabLst>
            </a:pP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 spc="-220">
                <a:latin typeface="Lucida Sans Unicode"/>
                <a:cs typeface="Lucida Sans Unicode"/>
              </a:rPr>
              <a:t>	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7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>
                <a:latin typeface="Tahoma"/>
                <a:cs typeface="Tahoma"/>
              </a:rPr>
              <a:t>	</a:t>
            </a: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>
                <a:latin typeface="Lucida Sans Unicode"/>
                <a:cs typeface="Lucida Sans Unicode"/>
              </a:rPr>
              <a:t>	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3538867" y="2428024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 txBox="1"/>
          <p:nvPr/>
        </p:nvSpPr>
        <p:spPr>
          <a:xfrm>
            <a:off x="3526167" y="2438563"/>
            <a:ext cx="889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28688" y="2675113"/>
            <a:ext cx="567055" cy="2381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-22222" sz="1500" spc="-75">
                <a:latin typeface="Tahoma"/>
                <a:cs typeface="Tahoma"/>
              </a:rPr>
              <a:t>5</a:t>
            </a:r>
            <a:r>
              <a:rPr dirty="0" sz="700" spc="-80">
                <a:latin typeface="Lucida Sans Unicode"/>
                <a:cs typeface="Lucida Sans Unicode"/>
              </a:rPr>
              <a:t>2</a:t>
            </a:r>
            <a:r>
              <a:rPr dirty="0" sz="700" spc="45" i="1">
                <a:latin typeface="Arial"/>
                <a:cs typeface="Arial"/>
              </a:rPr>
              <a:t>x</a:t>
            </a:r>
            <a:r>
              <a:rPr dirty="0" sz="700" spc="210" i="1">
                <a:latin typeface="Arial"/>
                <a:cs typeface="Arial"/>
              </a:rPr>
              <a:t>−</a:t>
            </a:r>
            <a:r>
              <a:rPr dirty="0" sz="700" spc="-80">
                <a:latin typeface="Lucida Sans Unicode"/>
                <a:cs typeface="Lucida Sans Unicode"/>
              </a:rPr>
              <a:t>7</a:t>
            </a:r>
            <a:r>
              <a:rPr dirty="0" sz="700" spc="105">
                <a:latin typeface="Lucida Sans Unicode"/>
                <a:cs typeface="Lucida Sans Unicode"/>
              </a:rPr>
              <a:t> </a:t>
            </a:r>
            <a:r>
              <a:rPr dirty="0" baseline="-22222" sz="1500" spc="-75" i="1">
                <a:latin typeface="Verdana"/>
                <a:cs typeface="Verdana"/>
              </a:rPr>
              <a:t>&lt;</a:t>
            </a:r>
            <a:r>
              <a:rPr dirty="0" baseline="-22222" sz="1500" spc="67" i="1">
                <a:latin typeface="Verdana"/>
                <a:cs typeface="Verdana"/>
              </a:rPr>
              <a:t> </a:t>
            </a:r>
            <a:r>
              <a:rPr dirty="0" baseline="13888" sz="1500" spc="-75">
                <a:latin typeface="Tahoma"/>
                <a:cs typeface="Tahoma"/>
              </a:rPr>
              <a:t>1</a:t>
            </a:r>
            <a:endParaRPr baseline="13888" sz="1500">
              <a:latin typeface="Tahoma"/>
              <a:cs typeface="Tahoma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1119505" y="2836951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1106805" y="2847503"/>
            <a:ext cx="889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3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2591892" y="2836951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 txBox="1"/>
          <p:nvPr/>
        </p:nvSpPr>
        <p:spPr>
          <a:xfrm>
            <a:off x="1346923" y="2760711"/>
            <a:ext cx="1321435" cy="2387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00355" algn="l"/>
                <a:tab pos="862965" algn="l"/>
              </a:tabLst>
            </a:pP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 spc="-220">
                <a:latin typeface="Lucida Sans Unicode"/>
                <a:cs typeface="Lucida Sans Unicode"/>
              </a:rPr>
              <a:t>	</a:t>
            </a:r>
            <a:r>
              <a:rPr dirty="0" sz="1000" spc="-30">
                <a:latin typeface="Tahoma"/>
                <a:cs typeface="Tahoma"/>
              </a:rPr>
              <a:t>lo</a:t>
            </a:r>
            <a:r>
              <a:rPr dirty="0" sz="1000" spc="-30">
                <a:latin typeface="Tahoma"/>
                <a:cs typeface="Tahoma"/>
              </a:rPr>
              <a:t>g</a:t>
            </a:r>
            <a:r>
              <a:rPr dirty="0" baseline="-19841" sz="1050" spc="-120">
                <a:latin typeface="Lucida Sans Unicode"/>
                <a:cs typeface="Lucida Sans Unicode"/>
              </a:rPr>
              <a:t>5</a:t>
            </a:r>
            <a:r>
              <a:rPr dirty="0" baseline="-19841" sz="1050" spc="-1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5</a:t>
            </a:r>
            <a:r>
              <a:rPr dirty="0" sz="1000">
                <a:latin typeface="Tahoma"/>
                <a:cs typeface="Tahoma"/>
              </a:rPr>
              <a:t>	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30">
                <a:latin typeface="Tahoma"/>
                <a:cs typeface="Tahoma"/>
              </a:rPr>
              <a:t>lo</a:t>
            </a:r>
            <a:r>
              <a:rPr dirty="0" sz="1000" spc="-30">
                <a:latin typeface="Tahoma"/>
                <a:cs typeface="Tahoma"/>
              </a:rPr>
              <a:t>g</a:t>
            </a:r>
            <a:r>
              <a:rPr dirty="0" baseline="-19841" sz="1050" spc="-120">
                <a:latin typeface="Lucida Sans Unicode"/>
                <a:cs typeface="Lucida Sans Unicode"/>
              </a:rPr>
              <a:t>5</a:t>
            </a:r>
            <a:r>
              <a:rPr dirty="0" baseline="-19841" sz="1050">
                <a:latin typeface="Lucida Sans Unicode"/>
                <a:cs typeface="Lucida Sans Unicode"/>
              </a:rPr>
              <a:t> </a:t>
            </a:r>
            <a:r>
              <a:rPr dirty="0" baseline="-19841" sz="1050" spc="-165">
                <a:latin typeface="Lucida Sans Unicode"/>
                <a:cs typeface="Lucida Sans Unicode"/>
              </a:rPr>
              <a:t> </a:t>
            </a:r>
            <a:r>
              <a:rPr dirty="0" baseline="-38888" sz="1500" spc="-75">
                <a:latin typeface="Tahoma"/>
                <a:cs typeface="Tahoma"/>
              </a:rPr>
              <a:t>3</a:t>
            </a:r>
            <a:endParaRPr baseline="-38888" sz="1500">
              <a:latin typeface="Tahoma"/>
              <a:cs typeface="Tahoma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931352" y="2736985"/>
            <a:ext cx="250190" cy="1409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80">
                <a:latin typeface="Lucida Sans Unicode"/>
                <a:cs typeface="Lucida Sans Unicode"/>
              </a:rPr>
              <a:t>2</a:t>
            </a:r>
            <a:r>
              <a:rPr dirty="0" sz="700" spc="45" i="1">
                <a:latin typeface="Arial"/>
                <a:cs typeface="Arial"/>
              </a:rPr>
              <a:t>x</a:t>
            </a:r>
            <a:r>
              <a:rPr dirty="0" sz="700" spc="210" i="1">
                <a:latin typeface="Arial"/>
                <a:cs typeface="Arial"/>
              </a:rPr>
              <a:t>−</a:t>
            </a:r>
            <a:r>
              <a:rPr dirty="0" sz="700" spc="-80">
                <a:latin typeface="Lucida Sans Unicode"/>
                <a:cs typeface="Lucida Sans Unicode"/>
              </a:rPr>
              <a:t>7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579192" y="2675113"/>
            <a:ext cx="889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3888168" y="2836951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 txBox="1"/>
          <p:nvPr/>
        </p:nvSpPr>
        <p:spPr>
          <a:xfrm>
            <a:off x="2819311" y="2760711"/>
            <a:ext cx="1144905" cy="2387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00355" algn="l"/>
              </a:tabLst>
            </a:pP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 spc="-220">
                <a:latin typeface="Lucida Sans Unicode"/>
                <a:cs typeface="Lucida Sans Unicode"/>
              </a:rPr>
              <a:t>	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25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7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lo</a:t>
            </a:r>
            <a:r>
              <a:rPr dirty="0" sz="1000" spc="-30">
                <a:latin typeface="Tahoma"/>
                <a:cs typeface="Tahoma"/>
              </a:rPr>
              <a:t>g</a:t>
            </a:r>
            <a:r>
              <a:rPr dirty="0" baseline="-19841" sz="1050" spc="-120">
                <a:latin typeface="Lucida Sans Unicode"/>
                <a:cs typeface="Lucida Sans Unicode"/>
              </a:rPr>
              <a:t>5</a:t>
            </a:r>
            <a:r>
              <a:rPr dirty="0" baseline="-19841" sz="1050">
                <a:latin typeface="Lucida Sans Unicode"/>
                <a:cs typeface="Lucida Sans Unicode"/>
              </a:rPr>
              <a:t> </a:t>
            </a:r>
            <a:r>
              <a:rPr dirty="0" baseline="-19841" sz="1050" spc="-165">
                <a:latin typeface="Lucida Sans Unicode"/>
                <a:cs typeface="Lucida Sans Unicode"/>
              </a:rPr>
              <a:t> </a:t>
            </a:r>
            <a:r>
              <a:rPr dirty="0" baseline="-38888" sz="1500" spc="-75">
                <a:latin typeface="Tahoma"/>
                <a:cs typeface="Tahoma"/>
              </a:rPr>
              <a:t>3</a:t>
            </a:r>
            <a:endParaRPr baseline="-38888" sz="1500">
              <a:latin typeface="Tahoma"/>
              <a:cs typeface="Tahoma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3875468" y="2675113"/>
            <a:ext cx="889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1680819" y="3051543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 txBox="1"/>
          <p:nvPr/>
        </p:nvSpPr>
        <p:spPr>
          <a:xfrm>
            <a:off x="156006" y="2984853"/>
            <a:ext cx="2205355" cy="2578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0">
                <a:latin typeface="Tahoma"/>
                <a:cs typeface="Tahoma"/>
              </a:rPr>
              <a:t>Soluzione:</a:t>
            </a:r>
            <a:r>
              <a:rPr dirty="0" sz="1000" spc="130">
                <a:latin typeface="Tahoma"/>
                <a:cs typeface="Tahoma"/>
              </a:rPr>
              <a:t> </a:t>
            </a:r>
            <a:r>
              <a:rPr dirty="0" sz="1000" spc="25" i="1">
                <a:solidFill>
                  <a:srgbClr val="FF0000"/>
                </a:solidFill>
                <a:latin typeface="Calibri"/>
                <a:cs typeface="Calibri"/>
              </a:rPr>
              <a:t>x</a:t>
            </a:r>
            <a:r>
              <a:rPr dirty="0" sz="10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 spc="-85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 spc="-50" i="1">
                <a:solidFill>
                  <a:srgbClr val="FF0000"/>
                </a:solidFill>
                <a:latin typeface="Verdana"/>
                <a:cs typeface="Verdana"/>
              </a:rPr>
              <a:t>&lt;</a:t>
            </a:r>
            <a:r>
              <a:rPr dirty="0" sz="1000" spc="-75" i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7</a:t>
            </a:r>
            <a:r>
              <a:rPr dirty="0" sz="1000" spc="40" i="1">
                <a:solidFill>
                  <a:srgbClr val="FF0000"/>
                </a:solidFill>
                <a:latin typeface="Verdana"/>
                <a:cs typeface="Verdana"/>
              </a:rPr>
              <a:t>/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2</a:t>
            </a:r>
            <a:r>
              <a:rPr dirty="0" sz="1000" spc="-9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95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30">
                <a:solidFill>
                  <a:srgbClr val="FF0000"/>
                </a:solidFill>
                <a:latin typeface="Tahoma"/>
                <a:cs typeface="Tahoma"/>
              </a:rPr>
              <a:t>lo</a:t>
            </a:r>
            <a:r>
              <a:rPr dirty="0" sz="1000" spc="-30">
                <a:solidFill>
                  <a:srgbClr val="FF0000"/>
                </a:solidFill>
                <a:latin typeface="Tahoma"/>
                <a:cs typeface="Tahoma"/>
              </a:rPr>
              <a:t>g</a:t>
            </a:r>
            <a:r>
              <a:rPr dirty="0" baseline="-19841" sz="1050" spc="-120">
                <a:solidFill>
                  <a:srgbClr val="FF0000"/>
                </a:solidFill>
                <a:latin typeface="Lucida Sans Unicode"/>
                <a:cs typeface="Lucida Sans Unicode"/>
              </a:rPr>
              <a:t>5</a:t>
            </a:r>
            <a:r>
              <a:rPr dirty="0" baseline="-19841" sz="1050" spc="-15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baseline="47222" sz="1500" spc="22">
                <a:solidFill>
                  <a:srgbClr val="FF0000"/>
                </a:solidFill>
                <a:latin typeface="Lucida Sans Unicode"/>
                <a:cs typeface="Lucida Sans Unicode"/>
              </a:rPr>
              <a:t>√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3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25" i="1">
                <a:solidFill>
                  <a:srgbClr val="FF0000"/>
                </a:solidFill>
                <a:latin typeface="Calibri"/>
                <a:cs typeface="Calibri"/>
              </a:rPr>
              <a:t>x</a:t>
            </a:r>
            <a:r>
              <a:rPr dirty="0" sz="10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 spc="-85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 spc="-50" i="1">
                <a:solidFill>
                  <a:srgbClr val="FF0000"/>
                </a:solidFill>
                <a:latin typeface="Verdana"/>
                <a:cs typeface="Verdana"/>
              </a:rPr>
              <a:t>&gt;</a:t>
            </a:r>
            <a:r>
              <a:rPr dirty="0" sz="1000" spc="-75" i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7</a:t>
            </a:r>
            <a:r>
              <a:rPr dirty="0" sz="1000" spc="40" i="1">
                <a:solidFill>
                  <a:srgbClr val="FF0000"/>
                </a:solidFill>
                <a:latin typeface="Verdana"/>
                <a:cs typeface="Verdana"/>
              </a:rPr>
              <a:t>/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2</a:t>
            </a:r>
            <a:r>
              <a:rPr dirty="0" sz="1000" spc="-30"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40"/>
              <a:t>Agnese</a:t>
            </a:r>
            <a:r>
              <a:rPr dirty="0" spc="15"/>
              <a:t> </a:t>
            </a:r>
            <a:r>
              <a:rPr dirty="0" spc="-10"/>
              <a:t>Di</a:t>
            </a:r>
            <a:r>
              <a:rPr dirty="0" spc="15"/>
              <a:t> </a:t>
            </a:r>
            <a:r>
              <a:rPr dirty="0" spc="-30"/>
              <a:t>Castro</a:t>
            </a:r>
          </a:p>
        </p:txBody>
      </p:sp>
      <p:sp>
        <p:nvSpPr>
          <p:cNvPr id="52" name="object 5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0"/>
              <a:t>Es</a:t>
            </a:r>
            <a:r>
              <a:rPr dirty="0" spc="-5"/>
              <a:t>p</a:t>
            </a:r>
            <a:r>
              <a:rPr dirty="0" spc="-40"/>
              <a:t>onenziale</a:t>
            </a:r>
            <a:r>
              <a:rPr dirty="0" spc="15"/>
              <a:t> </a:t>
            </a:r>
            <a:r>
              <a:rPr dirty="0" spc="50"/>
              <a:t>&amp;</a:t>
            </a:r>
            <a:r>
              <a:rPr dirty="0" spc="15"/>
              <a:t> </a:t>
            </a:r>
            <a:r>
              <a:rPr dirty="0" spc="-25"/>
              <a:t>Log</a:t>
            </a:r>
            <a:r>
              <a:rPr dirty="0" spc="-40"/>
              <a:t>a</a:t>
            </a:r>
            <a:r>
              <a:rPr dirty="0" spc="-25"/>
              <a:t>ritmo:</a:t>
            </a:r>
            <a:r>
              <a:rPr dirty="0" spc="75"/>
              <a:t> </a:t>
            </a:r>
            <a:r>
              <a:rPr dirty="0" spc="-35"/>
              <a:t>p</a:t>
            </a:r>
            <a:r>
              <a:rPr dirty="0" spc="-50"/>
              <a:t>a</a:t>
            </a:r>
            <a:r>
              <a:rPr dirty="0" spc="-25"/>
              <a:t>rte</a:t>
            </a:r>
            <a:r>
              <a:rPr dirty="0" spc="15"/>
              <a:t> </a:t>
            </a:r>
            <a:r>
              <a:rPr dirty="0" spc="-55"/>
              <a:t>4</a:t>
            </a:r>
          </a:p>
        </p:txBody>
      </p:sp>
      <p:sp>
        <p:nvSpPr>
          <p:cNvPr id="53" name="object 53"/>
          <p:cNvSpPr txBox="1"/>
          <p:nvPr/>
        </p:nvSpPr>
        <p:spPr>
          <a:xfrm>
            <a:off x="3458971" y="3367563"/>
            <a:ext cx="5473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25">
                <a:solidFill>
                  <a:srgbClr val="7A0000"/>
                </a:solidFill>
                <a:latin typeface="Lucida Sans Unicode"/>
                <a:cs typeface="Lucida Sans Unicode"/>
              </a:rPr>
              <a:t>Unitelma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Sapienza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FFF"/>
                </a:solidFill>
                <a:latin typeface="Lucida Sans Unicode"/>
                <a:cs typeface="Lucida Sans Unicode"/>
              </a:rPr>
              <a:t>30/34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9718" y="24034"/>
            <a:ext cx="40449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svolti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13830" y="445344"/>
            <a:ext cx="528955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 b="1">
                <a:solidFill>
                  <a:srgbClr val="007F00"/>
                </a:solidFill>
                <a:latin typeface="Arial"/>
                <a:cs typeface="Arial"/>
              </a:rPr>
              <a:t>Esercizio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5729" y="534503"/>
            <a:ext cx="4456607" cy="1016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468835" y="1020800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77330" y="1071601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446717"/>
            <a:ext cx="50800" cy="58678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510218"/>
            <a:ext cx="50800" cy="52328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5729" y="617063"/>
            <a:ext cx="4457065" cy="467359"/>
          </a:xfrm>
          <a:custGeom>
            <a:avLst/>
            <a:gdLst/>
            <a:ahLst/>
            <a:cxnLst/>
            <a:rect l="l" t="t" r="r" b="b"/>
            <a:pathLst>
              <a:path w="4457065" h="467359">
                <a:moveTo>
                  <a:pt x="4456606" y="0"/>
                </a:moveTo>
                <a:lnTo>
                  <a:pt x="0" y="0"/>
                </a:lnTo>
                <a:lnTo>
                  <a:pt x="0" y="416437"/>
                </a:lnTo>
                <a:lnTo>
                  <a:pt x="16636" y="453951"/>
                </a:lnTo>
                <a:lnTo>
                  <a:pt x="4405806" y="467237"/>
                </a:lnTo>
                <a:lnTo>
                  <a:pt x="4420049" y="465192"/>
                </a:lnTo>
                <a:lnTo>
                  <a:pt x="4451170" y="439233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497518"/>
            <a:ext cx="0" cy="555625"/>
          </a:xfrm>
          <a:custGeom>
            <a:avLst/>
            <a:gdLst/>
            <a:ahLst/>
            <a:cxnLst/>
            <a:rect l="l" t="t" r="r" b="b"/>
            <a:pathLst>
              <a:path w="0" h="555625">
                <a:moveTo>
                  <a:pt x="0" y="555031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48481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47211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45941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440368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13830" y="635061"/>
            <a:ext cx="1865630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0">
                <a:latin typeface="Tahoma"/>
                <a:cs typeface="Tahoma"/>
              </a:rPr>
              <a:t>Risolvere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seguente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disequazione: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688287" y="900720"/>
            <a:ext cx="1231900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>
                <a:solidFill>
                  <a:srgbClr val="0000FF"/>
                </a:solidFill>
                <a:latin typeface="Tahoma"/>
                <a:cs typeface="Tahoma"/>
              </a:rPr>
              <a:t>log</a:t>
            </a:r>
            <a:r>
              <a:rPr dirty="0" sz="1000" spc="-35">
                <a:solidFill>
                  <a:srgbClr val="0000FF"/>
                </a:solidFill>
                <a:latin typeface="Tahoma"/>
                <a:cs typeface="Tahoma"/>
              </a:rPr>
              <a:t>  </a:t>
            </a:r>
            <a:r>
              <a:rPr dirty="0" sz="1000" spc="3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25" i="1">
                <a:solidFill>
                  <a:srgbClr val="0000FF"/>
                </a:solidFill>
                <a:latin typeface="Calibri"/>
                <a:cs typeface="Calibri"/>
              </a:rPr>
              <a:t>x</a:t>
            </a:r>
            <a:r>
              <a:rPr dirty="0" sz="1000" spc="85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 spc="-25">
                <a:solidFill>
                  <a:srgbClr val="0000FF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95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2</a:t>
            </a:r>
            <a:r>
              <a:rPr dirty="0" sz="1000" spc="-15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35">
                <a:solidFill>
                  <a:srgbClr val="0000FF"/>
                </a:solidFill>
                <a:latin typeface="Tahoma"/>
                <a:cs typeface="Tahoma"/>
              </a:rPr>
              <a:t>log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  </a:t>
            </a:r>
            <a:r>
              <a:rPr dirty="0" sz="1000" spc="3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25" i="1">
                <a:solidFill>
                  <a:srgbClr val="0000FF"/>
                </a:solidFill>
                <a:latin typeface="Calibri"/>
                <a:cs typeface="Calibri"/>
              </a:rPr>
              <a:t>x</a:t>
            </a:r>
            <a:r>
              <a:rPr dirty="0" sz="1000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 spc="-85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 spc="-50" i="1">
                <a:solidFill>
                  <a:srgbClr val="0000FF"/>
                </a:solidFill>
                <a:latin typeface="Verdana"/>
                <a:cs typeface="Verdana"/>
              </a:rPr>
              <a:t>&lt;</a:t>
            </a:r>
            <a:r>
              <a:rPr dirty="0" sz="1000" spc="-75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0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846795" y="872651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80">
                <a:solidFill>
                  <a:srgbClr val="0000FF"/>
                </a:solidFill>
                <a:latin typeface="Lucida Sans Unicode"/>
                <a:cs typeface="Lucida Sans Unicode"/>
              </a:rPr>
              <a:t>3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846795" y="960166"/>
            <a:ext cx="708660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601345" algn="l"/>
              </a:tabLst>
            </a:pPr>
            <a:r>
              <a:rPr dirty="0" sz="700" spc="-80">
                <a:solidFill>
                  <a:srgbClr val="0000FF"/>
                </a:solidFill>
                <a:latin typeface="Lucida Sans Unicode"/>
                <a:cs typeface="Lucida Sans Unicode"/>
              </a:rPr>
              <a:t>10</a:t>
            </a:r>
            <a:r>
              <a:rPr dirty="0" sz="700" spc="-80">
                <a:solidFill>
                  <a:srgbClr val="0000FF"/>
                </a:solidFill>
                <a:latin typeface="Lucida Sans Unicode"/>
                <a:cs typeface="Lucida Sans Unicode"/>
              </a:rPr>
              <a:t>	</a:t>
            </a:r>
            <a:r>
              <a:rPr dirty="0" sz="700" spc="-80">
                <a:solidFill>
                  <a:srgbClr val="0000FF"/>
                </a:solidFill>
                <a:latin typeface="Lucida Sans Unicode"/>
                <a:cs typeface="Lucida Sans Unicode"/>
              </a:rPr>
              <a:t>10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40"/>
              <a:t>Agnese</a:t>
            </a:r>
            <a:r>
              <a:rPr dirty="0" spc="15"/>
              <a:t> </a:t>
            </a:r>
            <a:r>
              <a:rPr dirty="0" spc="-10"/>
              <a:t>Di</a:t>
            </a:r>
            <a:r>
              <a:rPr dirty="0" spc="15"/>
              <a:t> </a:t>
            </a:r>
            <a:r>
              <a:rPr dirty="0" spc="-30"/>
              <a:t>Castro</a:t>
            </a:r>
          </a:p>
        </p:txBody>
      </p:sp>
      <p:sp>
        <p:nvSpPr>
          <p:cNvPr id="26" name="object 26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0"/>
              <a:t>Es</a:t>
            </a:r>
            <a:r>
              <a:rPr dirty="0" spc="-5"/>
              <a:t>p</a:t>
            </a:r>
            <a:r>
              <a:rPr dirty="0" spc="-40"/>
              <a:t>onenziale</a:t>
            </a:r>
            <a:r>
              <a:rPr dirty="0" spc="15"/>
              <a:t> </a:t>
            </a:r>
            <a:r>
              <a:rPr dirty="0" spc="50"/>
              <a:t>&amp;</a:t>
            </a:r>
            <a:r>
              <a:rPr dirty="0" spc="15"/>
              <a:t> </a:t>
            </a:r>
            <a:r>
              <a:rPr dirty="0" spc="-25"/>
              <a:t>Log</a:t>
            </a:r>
            <a:r>
              <a:rPr dirty="0" spc="-40"/>
              <a:t>a</a:t>
            </a:r>
            <a:r>
              <a:rPr dirty="0" spc="-25"/>
              <a:t>ritmo:</a:t>
            </a:r>
            <a:r>
              <a:rPr dirty="0" spc="75"/>
              <a:t> </a:t>
            </a:r>
            <a:r>
              <a:rPr dirty="0" spc="-35"/>
              <a:t>p</a:t>
            </a:r>
            <a:r>
              <a:rPr dirty="0" spc="-50"/>
              <a:t>a</a:t>
            </a:r>
            <a:r>
              <a:rPr dirty="0" spc="-25"/>
              <a:t>rte</a:t>
            </a:r>
            <a:r>
              <a:rPr dirty="0" spc="15"/>
              <a:t> </a:t>
            </a:r>
            <a:r>
              <a:rPr dirty="0" spc="-55"/>
              <a:t>4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3458971" y="3367563"/>
            <a:ext cx="5473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25">
                <a:solidFill>
                  <a:srgbClr val="7A0000"/>
                </a:solidFill>
                <a:latin typeface="Lucida Sans Unicode"/>
                <a:cs typeface="Lucida Sans Unicode"/>
              </a:rPr>
              <a:t>Unitelma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Sapienza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FFF"/>
                </a:solidFill>
                <a:latin typeface="Lucida Sans Unicode"/>
                <a:cs typeface="Lucida Sans Unicode"/>
              </a:rPr>
              <a:t>31/34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9718" y="24034"/>
            <a:ext cx="40449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svolti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13830" y="445344"/>
            <a:ext cx="528955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 b="1">
                <a:solidFill>
                  <a:srgbClr val="007F00"/>
                </a:solidFill>
                <a:latin typeface="Arial"/>
                <a:cs typeface="Arial"/>
              </a:rPr>
              <a:t>Esercizio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5729" y="534503"/>
            <a:ext cx="4456607" cy="1016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468835" y="1020800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77330" y="1071601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446717"/>
            <a:ext cx="50800" cy="58678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510218"/>
            <a:ext cx="50800" cy="52328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5729" y="617063"/>
            <a:ext cx="4457065" cy="467359"/>
          </a:xfrm>
          <a:custGeom>
            <a:avLst/>
            <a:gdLst/>
            <a:ahLst/>
            <a:cxnLst/>
            <a:rect l="l" t="t" r="r" b="b"/>
            <a:pathLst>
              <a:path w="4457065" h="467359">
                <a:moveTo>
                  <a:pt x="4456606" y="0"/>
                </a:moveTo>
                <a:lnTo>
                  <a:pt x="0" y="0"/>
                </a:lnTo>
                <a:lnTo>
                  <a:pt x="0" y="416437"/>
                </a:lnTo>
                <a:lnTo>
                  <a:pt x="16636" y="453951"/>
                </a:lnTo>
                <a:lnTo>
                  <a:pt x="4405806" y="467237"/>
                </a:lnTo>
                <a:lnTo>
                  <a:pt x="4420049" y="465192"/>
                </a:lnTo>
                <a:lnTo>
                  <a:pt x="4451170" y="439233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497518"/>
            <a:ext cx="0" cy="555625"/>
          </a:xfrm>
          <a:custGeom>
            <a:avLst/>
            <a:gdLst/>
            <a:ahLst/>
            <a:cxnLst/>
            <a:rect l="l" t="t" r="r" b="b"/>
            <a:pathLst>
              <a:path w="0" h="555625">
                <a:moveTo>
                  <a:pt x="0" y="555031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48481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47211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45941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440368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13830" y="635061"/>
            <a:ext cx="1865630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0">
                <a:latin typeface="Tahoma"/>
                <a:cs typeface="Tahoma"/>
              </a:rPr>
              <a:t>Risolvere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seguente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disequazione: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688287" y="900720"/>
            <a:ext cx="1231900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>
                <a:solidFill>
                  <a:srgbClr val="0000FF"/>
                </a:solidFill>
                <a:latin typeface="Tahoma"/>
                <a:cs typeface="Tahoma"/>
              </a:rPr>
              <a:t>log</a:t>
            </a:r>
            <a:r>
              <a:rPr dirty="0" sz="1000" spc="-35">
                <a:solidFill>
                  <a:srgbClr val="0000FF"/>
                </a:solidFill>
                <a:latin typeface="Tahoma"/>
                <a:cs typeface="Tahoma"/>
              </a:rPr>
              <a:t>  </a:t>
            </a:r>
            <a:r>
              <a:rPr dirty="0" sz="1000" spc="3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25" i="1">
                <a:solidFill>
                  <a:srgbClr val="0000FF"/>
                </a:solidFill>
                <a:latin typeface="Calibri"/>
                <a:cs typeface="Calibri"/>
              </a:rPr>
              <a:t>x</a:t>
            </a:r>
            <a:r>
              <a:rPr dirty="0" sz="1000" spc="85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 spc="-25">
                <a:solidFill>
                  <a:srgbClr val="0000FF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95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2</a:t>
            </a:r>
            <a:r>
              <a:rPr dirty="0" sz="1000" spc="-15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35">
                <a:solidFill>
                  <a:srgbClr val="0000FF"/>
                </a:solidFill>
                <a:latin typeface="Tahoma"/>
                <a:cs typeface="Tahoma"/>
              </a:rPr>
              <a:t>log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  </a:t>
            </a:r>
            <a:r>
              <a:rPr dirty="0" sz="1000" spc="3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25" i="1">
                <a:solidFill>
                  <a:srgbClr val="0000FF"/>
                </a:solidFill>
                <a:latin typeface="Calibri"/>
                <a:cs typeface="Calibri"/>
              </a:rPr>
              <a:t>x</a:t>
            </a:r>
            <a:r>
              <a:rPr dirty="0" sz="1000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 spc="-85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 spc="-50" i="1">
                <a:solidFill>
                  <a:srgbClr val="0000FF"/>
                </a:solidFill>
                <a:latin typeface="Verdana"/>
                <a:cs typeface="Verdana"/>
              </a:rPr>
              <a:t>&lt;</a:t>
            </a:r>
            <a:r>
              <a:rPr dirty="0" sz="1000" spc="-75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0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846795" y="872651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80">
                <a:solidFill>
                  <a:srgbClr val="0000FF"/>
                </a:solidFill>
                <a:latin typeface="Lucida Sans Unicode"/>
                <a:cs typeface="Lucida Sans Unicode"/>
              </a:rPr>
              <a:t>3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846795" y="960166"/>
            <a:ext cx="708660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601345" algn="l"/>
              </a:tabLst>
            </a:pPr>
            <a:r>
              <a:rPr dirty="0" sz="700" spc="-80">
                <a:solidFill>
                  <a:srgbClr val="0000FF"/>
                </a:solidFill>
                <a:latin typeface="Lucida Sans Unicode"/>
                <a:cs typeface="Lucida Sans Unicode"/>
              </a:rPr>
              <a:t>10</a:t>
            </a:r>
            <a:r>
              <a:rPr dirty="0" sz="700" spc="-80">
                <a:solidFill>
                  <a:srgbClr val="0000FF"/>
                </a:solidFill>
                <a:latin typeface="Lucida Sans Unicode"/>
                <a:cs typeface="Lucida Sans Unicode"/>
              </a:rPr>
              <a:t>	</a:t>
            </a:r>
            <a:r>
              <a:rPr dirty="0" sz="700" spc="-80">
                <a:solidFill>
                  <a:srgbClr val="0000FF"/>
                </a:solidFill>
                <a:latin typeface="Lucida Sans Unicode"/>
                <a:cs typeface="Lucida Sans Unicode"/>
              </a:rPr>
              <a:t>10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40"/>
              <a:t>Agnese</a:t>
            </a:r>
            <a:r>
              <a:rPr dirty="0" spc="15"/>
              <a:t> </a:t>
            </a:r>
            <a:r>
              <a:rPr dirty="0" spc="-10"/>
              <a:t>Di</a:t>
            </a:r>
            <a:r>
              <a:rPr dirty="0" spc="15"/>
              <a:t> </a:t>
            </a:r>
            <a:r>
              <a:rPr dirty="0" spc="-30"/>
              <a:t>Castro</a:t>
            </a:r>
          </a:p>
        </p:txBody>
      </p:sp>
      <p:sp>
        <p:nvSpPr>
          <p:cNvPr id="26" name="object 26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0"/>
              <a:t>Es</a:t>
            </a:r>
            <a:r>
              <a:rPr dirty="0" spc="-5"/>
              <a:t>p</a:t>
            </a:r>
            <a:r>
              <a:rPr dirty="0" spc="-40"/>
              <a:t>onenziale</a:t>
            </a:r>
            <a:r>
              <a:rPr dirty="0" spc="15"/>
              <a:t> </a:t>
            </a:r>
            <a:r>
              <a:rPr dirty="0" spc="50"/>
              <a:t>&amp;</a:t>
            </a:r>
            <a:r>
              <a:rPr dirty="0" spc="15"/>
              <a:t> </a:t>
            </a:r>
            <a:r>
              <a:rPr dirty="0" spc="-25"/>
              <a:t>Log</a:t>
            </a:r>
            <a:r>
              <a:rPr dirty="0" spc="-40"/>
              <a:t>a</a:t>
            </a:r>
            <a:r>
              <a:rPr dirty="0" spc="-25"/>
              <a:t>ritmo:</a:t>
            </a:r>
            <a:r>
              <a:rPr dirty="0" spc="75"/>
              <a:t> </a:t>
            </a:r>
            <a:r>
              <a:rPr dirty="0" spc="-35"/>
              <a:t>p</a:t>
            </a:r>
            <a:r>
              <a:rPr dirty="0" spc="-50"/>
              <a:t>a</a:t>
            </a:r>
            <a:r>
              <a:rPr dirty="0" spc="-25"/>
              <a:t>rte</a:t>
            </a:r>
            <a:r>
              <a:rPr dirty="0" spc="15"/>
              <a:t> </a:t>
            </a:r>
            <a:r>
              <a:rPr dirty="0" spc="-55"/>
              <a:t>4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3458971" y="3367563"/>
            <a:ext cx="5473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25">
                <a:solidFill>
                  <a:srgbClr val="7A0000"/>
                </a:solidFill>
                <a:latin typeface="Lucida Sans Unicode"/>
                <a:cs typeface="Lucida Sans Unicode"/>
              </a:rPr>
              <a:t>Unitelma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Sapienza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FFF"/>
                </a:solidFill>
                <a:latin typeface="Lucida Sans Unicode"/>
                <a:cs typeface="Lucida Sans Unicode"/>
              </a:rPr>
              <a:t>31/34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9718" y="24034"/>
            <a:ext cx="40449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svolti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13830" y="445344"/>
            <a:ext cx="528955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 b="1">
                <a:solidFill>
                  <a:srgbClr val="007F00"/>
                </a:solidFill>
                <a:latin typeface="Arial"/>
                <a:cs typeface="Arial"/>
              </a:rPr>
              <a:t>Esercizio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5729" y="534503"/>
            <a:ext cx="4456607" cy="1016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468835" y="1020800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77330" y="1071601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446717"/>
            <a:ext cx="50800" cy="58678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510218"/>
            <a:ext cx="50800" cy="52328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5729" y="617063"/>
            <a:ext cx="4457065" cy="467359"/>
          </a:xfrm>
          <a:custGeom>
            <a:avLst/>
            <a:gdLst/>
            <a:ahLst/>
            <a:cxnLst/>
            <a:rect l="l" t="t" r="r" b="b"/>
            <a:pathLst>
              <a:path w="4457065" h="467359">
                <a:moveTo>
                  <a:pt x="4456606" y="0"/>
                </a:moveTo>
                <a:lnTo>
                  <a:pt x="0" y="0"/>
                </a:lnTo>
                <a:lnTo>
                  <a:pt x="0" y="416437"/>
                </a:lnTo>
                <a:lnTo>
                  <a:pt x="16636" y="453951"/>
                </a:lnTo>
                <a:lnTo>
                  <a:pt x="4405806" y="467237"/>
                </a:lnTo>
                <a:lnTo>
                  <a:pt x="4420049" y="465192"/>
                </a:lnTo>
                <a:lnTo>
                  <a:pt x="4451170" y="439233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497518"/>
            <a:ext cx="0" cy="555625"/>
          </a:xfrm>
          <a:custGeom>
            <a:avLst/>
            <a:gdLst/>
            <a:ahLst/>
            <a:cxnLst/>
            <a:rect l="l" t="t" r="r" b="b"/>
            <a:pathLst>
              <a:path w="0" h="555625">
                <a:moveTo>
                  <a:pt x="0" y="555031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48481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47211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45941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440368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13830" y="635061"/>
            <a:ext cx="1865630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0">
                <a:latin typeface="Tahoma"/>
                <a:cs typeface="Tahoma"/>
              </a:rPr>
              <a:t>Risolvere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seguente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disequazione: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688287" y="900720"/>
            <a:ext cx="1231900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>
                <a:solidFill>
                  <a:srgbClr val="0000FF"/>
                </a:solidFill>
                <a:latin typeface="Tahoma"/>
                <a:cs typeface="Tahoma"/>
              </a:rPr>
              <a:t>log</a:t>
            </a:r>
            <a:r>
              <a:rPr dirty="0" sz="1000" spc="-35">
                <a:solidFill>
                  <a:srgbClr val="0000FF"/>
                </a:solidFill>
                <a:latin typeface="Tahoma"/>
                <a:cs typeface="Tahoma"/>
              </a:rPr>
              <a:t>  </a:t>
            </a:r>
            <a:r>
              <a:rPr dirty="0" sz="1000" spc="3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25" i="1">
                <a:solidFill>
                  <a:srgbClr val="0000FF"/>
                </a:solidFill>
                <a:latin typeface="Calibri"/>
                <a:cs typeface="Calibri"/>
              </a:rPr>
              <a:t>x</a:t>
            </a:r>
            <a:r>
              <a:rPr dirty="0" sz="1000" spc="85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 spc="-25">
                <a:solidFill>
                  <a:srgbClr val="0000FF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95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2</a:t>
            </a:r>
            <a:r>
              <a:rPr dirty="0" sz="1000" spc="-15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35">
                <a:solidFill>
                  <a:srgbClr val="0000FF"/>
                </a:solidFill>
                <a:latin typeface="Tahoma"/>
                <a:cs typeface="Tahoma"/>
              </a:rPr>
              <a:t>log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  </a:t>
            </a:r>
            <a:r>
              <a:rPr dirty="0" sz="1000" spc="3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25" i="1">
                <a:solidFill>
                  <a:srgbClr val="0000FF"/>
                </a:solidFill>
                <a:latin typeface="Calibri"/>
                <a:cs typeface="Calibri"/>
              </a:rPr>
              <a:t>x</a:t>
            </a:r>
            <a:r>
              <a:rPr dirty="0" sz="1000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 spc="-85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 spc="-50" i="1">
                <a:solidFill>
                  <a:srgbClr val="0000FF"/>
                </a:solidFill>
                <a:latin typeface="Verdana"/>
                <a:cs typeface="Verdana"/>
              </a:rPr>
              <a:t>&lt;</a:t>
            </a:r>
            <a:r>
              <a:rPr dirty="0" sz="1000" spc="-75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0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846795" y="872651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80">
                <a:solidFill>
                  <a:srgbClr val="0000FF"/>
                </a:solidFill>
                <a:latin typeface="Lucida Sans Unicode"/>
                <a:cs typeface="Lucida Sans Unicode"/>
              </a:rPr>
              <a:t>3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846795" y="960166"/>
            <a:ext cx="708660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601345" algn="l"/>
              </a:tabLst>
            </a:pPr>
            <a:r>
              <a:rPr dirty="0" sz="700" spc="-80">
                <a:solidFill>
                  <a:srgbClr val="0000FF"/>
                </a:solidFill>
                <a:latin typeface="Lucida Sans Unicode"/>
                <a:cs typeface="Lucida Sans Unicode"/>
              </a:rPr>
              <a:t>10</a:t>
            </a:r>
            <a:r>
              <a:rPr dirty="0" sz="700" spc="-80">
                <a:solidFill>
                  <a:srgbClr val="0000FF"/>
                </a:solidFill>
                <a:latin typeface="Lucida Sans Unicode"/>
                <a:cs typeface="Lucida Sans Unicode"/>
              </a:rPr>
              <a:t>	</a:t>
            </a:r>
            <a:r>
              <a:rPr dirty="0" sz="700" spc="-80">
                <a:solidFill>
                  <a:srgbClr val="0000FF"/>
                </a:solidFill>
                <a:latin typeface="Lucida Sans Unicode"/>
                <a:cs typeface="Lucida Sans Unicode"/>
              </a:rPr>
              <a:t>10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13830" y="1178913"/>
            <a:ext cx="1675764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0">
                <a:latin typeface="Tahoma"/>
                <a:cs typeface="Tahoma"/>
              </a:rPr>
              <a:t>Condizione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esistenza:</a:t>
            </a:r>
            <a:r>
              <a:rPr dirty="0" sz="1000" spc="130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40">
                <a:latin typeface="Tahoma"/>
                <a:cs typeface="Tahoma"/>
              </a:rPr>
              <a:t>0.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40"/>
              <a:t>Agnese</a:t>
            </a:r>
            <a:r>
              <a:rPr dirty="0" spc="15"/>
              <a:t> </a:t>
            </a:r>
            <a:r>
              <a:rPr dirty="0" spc="-10"/>
              <a:t>Di</a:t>
            </a:r>
            <a:r>
              <a:rPr dirty="0" spc="15"/>
              <a:t> </a:t>
            </a:r>
            <a:r>
              <a:rPr dirty="0" spc="-30"/>
              <a:t>Castro</a:t>
            </a:r>
          </a:p>
        </p:txBody>
      </p:sp>
      <p:sp>
        <p:nvSpPr>
          <p:cNvPr id="27" name="object 27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0"/>
              <a:t>Es</a:t>
            </a:r>
            <a:r>
              <a:rPr dirty="0" spc="-5"/>
              <a:t>p</a:t>
            </a:r>
            <a:r>
              <a:rPr dirty="0" spc="-40"/>
              <a:t>onenziale</a:t>
            </a:r>
            <a:r>
              <a:rPr dirty="0" spc="15"/>
              <a:t> </a:t>
            </a:r>
            <a:r>
              <a:rPr dirty="0" spc="50"/>
              <a:t>&amp;</a:t>
            </a:r>
            <a:r>
              <a:rPr dirty="0" spc="15"/>
              <a:t> </a:t>
            </a:r>
            <a:r>
              <a:rPr dirty="0" spc="-25"/>
              <a:t>Log</a:t>
            </a:r>
            <a:r>
              <a:rPr dirty="0" spc="-40"/>
              <a:t>a</a:t>
            </a:r>
            <a:r>
              <a:rPr dirty="0" spc="-25"/>
              <a:t>ritmo:</a:t>
            </a:r>
            <a:r>
              <a:rPr dirty="0" spc="75"/>
              <a:t> </a:t>
            </a:r>
            <a:r>
              <a:rPr dirty="0" spc="-35"/>
              <a:t>p</a:t>
            </a:r>
            <a:r>
              <a:rPr dirty="0" spc="-50"/>
              <a:t>a</a:t>
            </a:r>
            <a:r>
              <a:rPr dirty="0" spc="-25"/>
              <a:t>rte</a:t>
            </a:r>
            <a:r>
              <a:rPr dirty="0" spc="15"/>
              <a:t> </a:t>
            </a:r>
            <a:r>
              <a:rPr dirty="0" spc="-55"/>
              <a:t>4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3458971" y="3367563"/>
            <a:ext cx="5473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25">
                <a:solidFill>
                  <a:srgbClr val="7A0000"/>
                </a:solidFill>
                <a:latin typeface="Lucida Sans Unicode"/>
                <a:cs typeface="Lucida Sans Unicode"/>
              </a:rPr>
              <a:t>Unitelma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Sapienza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FFF"/>
                </a:solidFill>
                <a:latin typeface="Lucida Sans Unicode"/>
                <a:cs typeface="Lucida Sans Unicode"/>
              </a:rPr>
              <a:t>31/34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9718" y="24034"/>
            <a:ext cx="40449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svolti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13830" y="445344"/>
            <a:ext cx="528955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 b="1">
                <a:solidFill>
                  <a:srgbClr val="007F00"/>
                </a:solidFill>
                <a:latin typeface="Arial"/>
                <a:cs typeface="Arial"/>
              </a:rPr>
              <a:t>Esercizio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5729" y="534503"/>
            <a:ext cx="4456607" cy="1016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468835" y="1020800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77330" y="1071601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446717"/>
            <a:ext cx="50800" cy="58678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510218"/>
            <a:ext cx="50800" cy="52328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5729" y="617063"/>
            <a:ext cx="4457065" cy="467359"/>
          </a:xfrm>
          <a:custGeom>
            <a:avLst/>
            <a:gdLst/>
            <a:ahLst/>
            <a:cxnLst/>
            <a:rect l="l" t="t" r="r" b="b"/>
            <a:pathLst>
              <a:path w="4457065" h="467359">
                <a:moveTo>
                  <a:pt x="4456606" y="0"/>
                </a:moveTo>
                <a:lnTo>
                  <a:pt x="0" y="0"/>
                </a:lnTo>
                <a:lnTo>
                  <a:pt x="0" y="416437"/>
                </a:lnTo>
                <a:lnTo>
                  <a:pt x="16636" y="453951"/>
                </a:lnTo>
                <a:lnTo>
                  <a:pt x="4405806" y="467237"/>
                </a:lnTo>
                <a:lnTo>
                  <a:pt x="4420049" y="465192"/>
                </a:lnTo>
                <a:lnTo>
                  <a:pt x="4451170" y="439233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497518"/>
            <a:ext cx="0" cy="555625"/>
          </a:xfrm>
          <a:custGeom>
            <a:avLst/>
            <a:gdLst/>
            <a:ahLst/>
            <a:cxnLst/>
            <a:rect l="l" t="t" r="r" b="b"/>
            <a:pathLst>
              <a:path w="0" h="555625">
                <a:moveTo>
                  <a:pt x="0" y="555031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48481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47211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45941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440368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13830" y="635061"/>
            <a:ext cx="1865630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0">
                <a:latin typeface="Tahoma"/>
                <a:cs typeface="Tahoma"/>
              </a:rPr>
              <a:t>Risolvere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seguente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disequazione: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688287" y="900720"/>
            <a:ext cx="1231900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>
                <a:solidFill>
                  <a:srgbClr val="0000FF"/>
                </a:solidFill>
                <a:latin typeface="Tahoma"/>
                <a:cs typeface="Tahoma"/>
              </a:rPr>
              <a:t>log</a:t>
            </a:r>
            <a:r>
              <a:rPr dirty="0" sz="1000" spc="-35">
                <a:solidFill>
                  <a:srgbClr val="0000FF"/>
                </a:solidFill>
                <a:latin typeface="Tahoma"/>
                <a:cs typeface="Tahoma"/>
              </a:rPr>
              <a:t>  </a:t>
            </a:r>
            <a:r>
              <a:rPr dirty="0" sz="1000" spc="3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25" i="1">
                <a:solidFill>
                  <a:srgbClr val="0000FF"/>
                </a:solidFill>
                <a:latin typeface="Calibri"/>
                <a:cs typeface="Calibri"/>
              </a:rPr>
              <a:t>x</a:t>
            </a:r>
            <a:r>
              <a:rPr dirty="0" sz="1000" spc="85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 spc="-25">
                <a:solidFill>
                  <a:srgbClr val="0000FF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95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2</a:t>
            </a:r>
            <a:r>
              <a:rPr dirty="0" sz="1000" spc="-15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35">
                <a:solidFill>
                  <a:srgbClr val="0000FF"/>
                </a:solidFill>
                <a:latin typeface="Tahoma"/>
                <a:cs typeface="Tahoma"/>
              </a:rPr>
              <a:t>log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  </a:t>
            </a:r>
            <a:r>
              <a:rPr dirty="0" sz="1000" spc="3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25" i="1">
                <a:solidFill>
                  <a:srgbClr val="0000FF"/>
                </a:solidFill>
                <a:latin typeface="Calibri"/>
                <a:cs typeface="Calibri"/>
              </a:rPr>
              <a:t>x</a:t>
            </a:r>
            <a:r>
              <a:rPr dirty="0" sz="1000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 spc="-85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 spc="-50" i="1">
                <a:solidFill>
                  <a:srgbClr val="0000FF"/>
                </a:solidFill>
                <a:latin typeface="Verdana"/>
                <a:cs typeface="Verdana"/>
              </a:rPr>
              <a:t>&lt;</a:t>
            </a:r>
            <a:r>
              <a:rPr dirty="0" sz="1000" spc="-75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0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846795" y="872651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80">
                <a:solidFill>
                  <a:srgbClr val="0000FF"/>
                </a:solidFill>
                <a:latin typeface="Lucida Sans Unicode"/>
                <a:cs typeface="Lucida Sans Unicode"/>
              </a:rPr>
              <a:t>3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846795" y="960166"/>
            <a:ext cx="708660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601345" algn="l"/>
              </a:tabLst>
            </a:pPr>
            <a:r>
              <a:rPr dirty="0" sz="700" spc="-80">
                <a:solidFill>
                  <a:srgbClr val="0000FF"/>
                </a:solidFill>
                <a:latin typeface="Lucida Sans Unicode"/>
                <a:cs typeface="Lucida Sans Unicode"/>
              </a:rPr>
              <a:t>10</a:t>
            </a:r>
            <a:r>
              <a:rPr dirty="0" sz="700" spc="-80">
                <a:solidFill>
                  <a:srgbClr val="0000FF"/>
                </a:solidFill>
                <a:latin typeface="Lucida Sans Unicode"/>
                <a:cs typeface="Lucida Sans Unicode"/>
              </a:rPr>
              <a:t>	</a:t>
            </a:r>
            <a:r>
              <a:rPr dirty="0" sz="700" spc="-80">
                <a:solidFill>
                  <a:srgbClr val="0000FF"/>
                </a:solidFill>
                <a:latin typeface="Lucida Sans Unicode"/>
                <a:cs typeface="Lucida Sans Unicode"/>
              </a:rPr>
              <a:t>10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13830" y="1178913"/>
            <a:ext cx="2970530" cy="482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0">
                <a:latin typeface="Tahoma"/>
                <a:cs typeface="Tahoma"/>
              </a:rPr>
              <a:t>Condizione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esistenza:</a:t>
            </a:r>
            <a:r>
              <a:rPr dirty="0" sz="1000" spc="130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40">
                <a:latin typeface="Tahoma"/>
                <a:cs typeface="Tahoma"/>
              </a:rPr>
              <a:t>0.</a:t>
            </a:r>
            <a:r>
              <a:rPr dirty="0" sz="1000" spc="130">
                <a:latin typeface="Tahoma"/>
                <a:cs typeface="Tahoma"/>
              </a:rPr>
              <a:t> </a:t>
            </a: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35">
                <a:latin typeface="Tahoma"/>
                <a:cs typeface="Tahoma"/>
              </a:rPr>
              <a:t>osto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20" i="1">
                <a:latin typeface="Calibri"/>
                <a:cs typeface="Calibri"/>
              </a:rPr>
              <a:t>t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10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lo</a:t>
            </a:r>
            <a:r>
              <a:rPr dirty="0" sz="1000" spc="-30">
                <a:latin typeface="Tahoma"/>
                <a:cs typeface="Tahoma"/>
              </a:rPr>
              <a:t>g</a:t>
            </a:r>
            <a:r>
              <a:rPr dirty="0" baseline="-19841" sz="1050" spc="-120">
                <a:latin typeface="Lucida Sans Unicode"/>
                <a:cs typeface="Lucida Sans Unicode"/>
              </a:rPr>
              <a:t>10</a:t>
            </a:r>
            <a:r>
              <a:rPr dirty="0" baseline="-19841" sz="1050" spc="-15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sz="1000" spc="-30">
                <a:latin typeface="Tahoma"/>
                <a:cs typeface="Tahoma"/>
              </a:rPr>
              <a:t>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ha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"/>
              </a:spcBef>
            </a:pPr>
            <a:endParaRPr sz="950">
              <a:latin typeface="Times New Roman"/>
              <a:cs typeface="Times New Roman"/>
            </a:endParaRPr>
          </a:p>
          <a:p>
            <a:pPr marL="408305">
              <a:lnSpc>
                <a:spcPct val="100000"/>
              </a:lnSpc>
            </a:pPr>
            <a:r>
              <a:rPr dirty="0" sz="1000" spc="85" i="1">
                <a:latin typeface="Calibri"/>
                <a:cs typeface="Calibri"/>
              </a:rPr>
              <a:t>t</a:t>
            </a:r>
            <a:r>
              <a:rPr dirty="0" baseline="31746" sz="1050" spc="-120">
                <a:latin typeface="Lucida Sans Unicode"/>
                <a:cs typeface="Lucida Sans Unicode"/>
              </a:rPr>
              <a:t>3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20" i="1">
                <a:latin typeface="Calibri"/>
                <a:cs typeface="Calibri"/>
              </a:rPr>
              <a:t>t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10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40"/>
              <a:t>Agnese</a:t>
            </a:r>
            <a:r>
              <a:rPr dirty="0" spc="15"/>
              <a:t> </a:t>
            </a:r>
            <a:r>
              <a:rPr dirty="0" spc="-10"/>
              <a:t>Di</a:t>
            </a:r>
            <a:r>
              <a:rPr dirty="0" spc="15"/>
              <a:t> </a:t>
            </a:r>
            <a:r>
              <a:rPr dirty="0" spc="-30"/>
              <a:t>Castro</a:t>
            </a:r>
          </a:p>
        </p:txBody>
      </p:sp>
      <p:sp>
        <p:nvSpPr>
          <p:cNvPr id="27" name="object 27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0"/>
              <a:t>Es</a:t>
            </a:r>
            <a:r>
              <a:rPr dirty="0" spc="-5"/>
              <a:t>p</a:t>
            </a:r>
            <a:r>
              <a:rPr dirty="0" spc="-40"/>
              <a:t>onenziale</a:t>
            </a:r>
            <a:r>
              <a:rPr dirty="0" spc="15"/>
              <a:t> </a:t>
            </a:r>
            <a:r>
              <a:rPr dirty="0" spc="50"/>
              <a:t>&amp;</a:t>
            </a:r>
            <a:r>
              <a:rPr dirty="0" spc="15"/>
              <a:t> </a:t>
            </a:r>
            <a:r>
              <a:rPr dirty="0" spc="-25"/>
              <a:t>Log</a:t>
            </a:r>
            <a:r>
              <a:rPr dirty="0" spc="-40"/>
              <a:t>a</a:t>
            </a:r>
            <a:r>
              <a:rPr dirty="0" spc="-25"/>
              <a:t>ritmo:</a:t>
            </a:r>
            <a:r>
              <a:rPr dirty="0" spc="75"/>
              <a:t> </a:t>
            </a:r>
            <a:r>
              <a:rPr dirty="0" spc="-35"/>
              <a:t>p</a:t>
            </a:r>
            <a:r>
              <a:rPr dirty="0" spc="-50"/>
              <a:t>a</a:t>
            </a:r>
            <a:r>
              <a:rPr dirty="0" spc="-25"/>
              <a:t>rte</a:t>
            </a:r>
            <a:r>
              <a:rPr dirty="0" spc="15"/>
              <a:t> </a:t>
            </a:r>
            <a:r>
              <a:rPr dirty="0" spc="-55"/>
              <a:t>4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3458971" y="3367563"/>
            <a:ext cx="5473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25">
                <a:solidFill>
                  <a:srgbClr val="7A0000"/>
                </a:solidFill>
                <a:latin typeface="Lucida Sans Unicode"/>
                <a:cs typeface="Lucida Sans Unicode"/>
              </a:rPr>
              <a:t>Unitelma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Sapienza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FFF"/>
                </a:solidFill>
                <a:latin typeface="Lucida Sans Unicode"/>
                <a:cs typeface="Lucida Sans Unicode"/>
              </a:rPr>
              <a:t>31/34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9718" y="24034"/>
            <a:ext cx="40449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svolti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13830" y="445344"/>
            <a:ext cx="528955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 b="1">
                <a:solidFill>
                  <a:srgbClr val="007F00"/>
                </a:solidFill>
                <a:latin typeface="Arial"/>
                <a:cs typeface="Arial"/>
              </a:rPr>
              <a:t>Esercizio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5729" y="534503"/>
            <a:ext cx="4456607" cy="1016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468835" y="1020800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77330" y="1071601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446717"/>
            <a:ext cx="50800" cy="58678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510218"/>
            <a:ext cx="50800" cy="52328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5729" y="617063"/>
            <a:ext cx="4457065" cy="467359"/>
          </a:xfrm>
          <a:custGeom>
            <a:avLst/>
            <a:gdLst/>
            <a:ahLst/>
            <a:cxnLst/>
            <a:rect l="l" t="t" r="r" b="b"/>
            <a:pathLst>
              <a:path w="4457065" h="467359">
                <a:moveTo>
                  <a:pt x="4456606" y="0"/>
                </a:moveTo>
                <a:lnTo>
                  <a:pt x="0" y="0"/>
                </a:lnTo>
                <a:lnTo>
                  <a:pt x="0" y="416437"/>
                </a:lnTo>
                <a:lnTo>
                  <a:pt x="16636" y="453951"/>
                </a:lnTo>
                <a:lnTo>
                  <a:pt x="4405806" y="467237"/>
                </a:lnTo>
                <a:lnTo>
                  <a:pt x="4420049" y="465192"/>
                </a:lnTo>
                <a:lnTo>
                  <a:pt x="4451170" y="439233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497518"/>
            <a:ext cx="0" cy="555625"/>
          </a:xfrm>
          <a:custGeom>
            <a:avLst/>
            <a:gdLst/>
            <a:ahLst/>
            <a:cxnLst/>
            <a:rect l="l" t="t" r="r" b="b"/>
            <a:pathLst>
              <a:path w="0" h="555625">
                <a:moveTo>
                  <a:pt x="0" y="555031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48481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47211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45941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440368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13830" y="635061"/>
            <a:ext cx="1865630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0">
                <a:latin typeface="Tahoma"/>
                <a:cs typeface="Tahoma"/>
              </a:rPr>
              <a:t>Risolvere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seguente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disequazione: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688287" y="900720"/>
            <a:ext cx="1231900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>
                <a:solidFill>
                  <a:srgbClr val="0000FF"/>
                </a:solidFill>
                <a:latin typeface="Tahoma"/>
                <a:cs typeface="Tahoma"/>
              </a:rPr>
              <a:t>log</a:t>
            </a:r>
            <a:r>
              <a:rPr dirty="0" sz="1000" spc="-35">
                <a:solidFill>
                  <a:srgbClr val="0000FF"/>
                </a:solidFill>
                <a:latin typeface="Tahoma"/>
                <a:cs typeface="Tahoma"/>
              </a:rPr>
              <a:t>  </a:t>
            </a:r>
            <a:r>
              <a:rPr dirty="0" sz="1000" spc="3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25" i="1">
                <a:solidFill>
                  <a:srgbClr val="0000FF"/>
                </a:solidFill>
                <a:latin typeface="Calibri"/>
                <a:cs typeface="Calibri"/>
              </a:rPr>
              <a:t>x</a:t>
            </a:r>
            <a:r>
              <a:rPr dirty="0" sz="1000" spc="85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 spc="-25">
                <a:solidFill>
                  <a:srgbClr val="0000FF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95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2</a:t>
            </a:r>
            <a:r>
              <a:rPr dirty="0" sz="1000" spc="-15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35">
                <a:solidFill>
                  <a:srgbClr val="0000FF"/>
                </a:solidFill>
                <a:latin typeface="Tahoma"/>
                <a:cs typeface="Tahoma"/>
              </a:rPr>
              <a:t>log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  </a:t>
            </a:r>
            <a:r>
              <a:rPr dirty="0" sz="1000" spc="3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25" i="1">
                <a:solidFill>
                  <a:srgbClr val="0000FF"/>
                </a:solidFill>
                <a:latin typeface="Calibri"/>
                <a:cs typeface="Calibri"/>
              </a:rPr>
              <a:t>x</a:t>
            </a:r>
            <a:r>
              <a:rPr dirty="0" sz="1000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 spc="-85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 spc="-50" i="1">
                <a:solidFill>
                  <a:srgbClr val="0000FF"/>
                </a:solidFill>
                <a:latin typeface="Verdana"/>
                <a:cs typeface="Verdana"/>
              </a:rPr>
              <a:t>&lt;</a:t>
            </a:r>
            <a:r>
              <a:rPr dirty="0" sz="1000" spc="-75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0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846795" y="872651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80">
                <a:solidFill>
                  <a:srgbClr val="0000FF"/>
                </a:solidFill>
                <a:latin typeface="Lucida Sans Unicode"/>
                <a:cs typeface="Lucida Sans Unicode"/>
              </a:rPr>
              <a:t>3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846795" y="960166"/>
            <a:ext cx="708660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601345" algn="l"/>
              </a:tabLst>
            </a:pPr>
            <a:r>
              <a:rPr dirty="0" sz="700" spc="-80">
                <a:solidFill>
                  <a:srgbClr val="0000FF"/>
                </a:solidFill>
                <a:latin typeface="Lucida Sans Unicode"/>
                <a:cs typeface="Lucida Sans Unicode"/>
              </a:rPr>
              <a:t>10</a:t>
            </a:r>
            <a:r>
              <a:rPr dirty="0" sz="700" spc="-80">
                <a:solidFill>
                  <a:srgbClr val="0000FF"/>
                </a:solidFill>
                <a:latin typeface="Lucida Sans Unicode"/>
                <a:cs typeface="Lucida Sans Unicode"/>
              </a:rPr>
              <a:t>	</a:t>
            </a:r>
            <a:r>
              <a:rPr dirty="0" sz="700" spc="-80">
                <a:solidFill>
                  <a:srgbClr val="0000FF"/>
                </a:solidFill>
                <a:latin typeface="Lucida Sans Unicode"/>
                <a:cs typeface="Lucida Sans Unicode"/>
              </a:rPr>
              <a:t>10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13830" y="1178913"/>
            <a:ext cx="2970530" cy="482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0">
                <a:latin typeface="Tahoma"/>
                <a:cs typeface="Tahoma"/>
              </a:rPr>
              <a:t>Condizione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esistenza:</a:t>
            </a:r>
            <a:r>
              <a:rPr dirty="0" sz="1000" spc="130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40">
                <a:latin typeface="Tahoma"/>
                <a:cs typeface="Tahoma"/>
              </a:rPr>
              <a:t>0.</a:t>
            </a:r>
            <a:r>
              <a:rPr dirty="0" sz="1000" spc="130">
                <a:latin typeface="Tahoma"/>
                <a:cs typeface="Tahoma"/>
              </a:rPr>
              <a:t> </a:t>
            </a: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35">
                <a:latin typeface="Tahoma"/>
                <a:cs typeface="Tahoma"/>
              </a:rPr>
              <a:t>osto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20" i="1">
                <a:latin typeface="Calibri"/>
                <a:cs typeface="Calibri"/>
              </a:rPr>
              <a:t>t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10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lo</a:t>
            </a:r>
            <a:r>
              <a:rPr dirty="0" sz="1000" spc="-30">
                <a:latin typeface="Tahoma"/>
                <a:cs typeface="Tahoma"/>
              </a:rPr>
              <a:t>g</a:t>
            </a:r>
            <a:r>
              <a:rPr dirty="0" baseline="-19841" sz="1050" spc="-120">
                <a:latin typeface="Lucida Sans Unicode"/>
                <a:cs typeface="Lucida Sans Unicode"/>
              </a:rPr>
              <a:t>10</a:t>
            </a:r>
            <a:r>
              <a:rPr dirty="0" baseline="-19841" sz="1050" spc="-15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sz="1000" spc="-30">
                <a:latin typeface="Tahoma"/>
                <a:cs typeface="Tahoma"/>
              </a:rPr>
              <a:t>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ha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"/>
              </a:spcBef>
            </a:pPr>
            <a:endParaRPr sz="950">
              <a:latin typeface="Times New Roman"/>
              <a:cs typeface="Times New Roman"/>
            </a:endParaRPr>
          </a:p>
          <a:p>
            <a:pPr marL="408305">
              <a:lnSpc>
                <a:spcPct val="100000"/>
              </a:lnSpc>
              <a:tabLst>
                <a:tab pos="1182370" algn="l"/>
                <a:tab pos="1470660" algn="l"/>
              </a:tabLst>
            </a:pPr>
            <a:r>
              <a:rPr dirty="0" sz="1000" spc="85" i="1">
                <a:latin typeface="Calibri"/>
                <a:cs typeface="Calibri"/>
              </a:rPr>
              <a:t>t</a:t>
            </a:r>
            <a:r>
              <a:rPr dirty="0" baseline="31746" sz="1050" spc="-120">
                <a:latin typeface="Lucida Sans Unicode"/>
                <a:cs typeface="Lucida Sans Unicode"/>
              </a:rPr>
              <a:t>3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20" i="1">
                <a:latin typeface="Calibri"/>
                <a:cs typeface="Calibri"/>
              </a:rPr>
              <a:t>t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10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>
                <a:latin typeface="Tahoma"/>
                <a:cs typeface="Tahoma"/>
              </a:rPr>
              <a:t>	</a:t>
            </a: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>
                <a:latin typeface="Lucida Sans Unicode"/>
                <a:cs typeface="Lucida Sans Unicode"/>
              </a:rPr>
              <a:t>	</a:t>
            </a:r>
            <a:r>
              <a:rPr dirty="0" sz="1000" spc="85" i="1">
                <a:latin typeface="Calibri"/>
                <a:cs typeface="Calibri"/>
              </a:rPr>
              <a:t>t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85" i="1">
                <a:latin typeface="Calibri"/>
                <a:cs typeface="Calibri"/>
              </a:rPr>
              <a:t>t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Tahoma"/>
                <a:cs typeface="Tahoma"/>
              </a:rPr>
              <a:t>2)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40"/>
              <a:t>Agnese</a:t>
            </a:r>
            <a:r>
              <a:rPr dirty="0" spc="15"/>
              <a:t> </a:t>
            </a:r>
            <a:r>
              <a:rPr dirty="0" spc="-10"/>
              <a:t>Di</a:t>
            </a:r>
            <a:r>
              <a:rPr dirty="0" spc="15"/>
              <a:t> </a:t>
            </a:r>
            <a:r>
              <a:rPr dirty="0" spc="-30"/>
              <a:t>Castro</a:t>
            </a:r>
          </a:p>
        </p:txBody>
      </p:sp>
      <p:sp>
        <p:nvSpPr>
          <p:cNvPr id="27" name="object 27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0"/>
              <a:t>Es</a:t>
            </a:r>
            <a:r>
              <a:rPr dirty="0" spc="-5"/>
              <a:t>p</a:t>
            </a:r>
            <a:r>
              <a:rPr dirty="0" spc="-40"/>
              <a:t>onenziale</a:t>
            </a:r>
            <a:r>
              <a:rPr dirty="0" spc="15"/>
              <a:t> </a:t>
            </a:r>
            <a:r>
              <a:rPr dirty="0" spc="50"/>
              <a:t>&amp;</a:t>
            </a:r>
            <a:r>
              <a:rPr dirty="0" spc="15"/>
              <a:t> </a:t>
            </a:r>
            <a:r>
              <a:rPr dirty="0" spc="-25"/>
              <a:t>Log</a:t>
            </a:r>
            <a:r>
              <a:rPr dirty="0" spc="-40"/>
              <a:t>a</a:t>
            </a:r>
            <a:r>
              <a:rPr dirty="0" spc="-25"/>
              <a:t>ritmo:</a:t>
            </a:r>
            <a:r>
              <a:rPr dirty="0" spc="75"/>
              <a:t> </a:t>
            </a:r>
            <a:r>
              <a:rPr dirty="0" spc="-35"/>
              <a:t>p</a:t>
            </a:r>
            <a:r>
              <a:rPr dirty="0" spc="-50"/>
              <a:t>a</a:t>
            </a:r>
            <a:r>
              <a:rPr dirty="0" spc="-25"/>
              <a:t>rte</a:t>
            </a:r>
            <a:r>
              <a:rPr dirty="0" spc="15"/>
              <a:t> </a:t>
            </a:r>
            <a:r>
              <a:rPr dirty="0" spc="-55"/>
              <a:t>4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3458971" y="3367563"/>
            <a:ext cx="5473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25">
                <a:solidFill>
                  <a:srgbClr val="7A0000"/>
                </a:solidFill>
                <a:latin typeface="Lucida Sans Unicode"/>
                <a:cs typeface="Lucida Sans Unicode"/>
              </a:rPr>
              <a:t>Unitelma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Sapienza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FFF"/>
                </a:solidFill>
                <a:latin typeface="Lucida Sans Unicode"/>
                <a:cs typeface="Lucida Sans Unicode"/>
              </a:rPr>
              <a:t>31/34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9718" y="24034"/>
            <a:ext cx="40449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svolti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13830" y="445344"/>
            <a:ext cx="528955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 b="1">
                <a:solidFill>
                  <a:srgbClr val="007F00"/>
                </a:solidFill>
                <a:latin typeface="Arial"/>
                <a:cs typeface="Arial"/>
              </a:rPr>
              <a:t>Esercizio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5729" y="534503"/>
            <a:ext cx="4456607" cy="1016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468835" y="1020800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77330" y="1071601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446717"/>
            <a:ext cx="50800" cy="58678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510218"/>
            <a:ext cx="50800" cy="52328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5729" y="617063"/>
            <a:ext cx="4457065" cy="467359"/>
          </a:xfrm>
          <a:custGeom>
            <a:avLst/>
            <a:gdLst/>
            <a:ahLst/>
            <a:cxnLst/>
            <a:rect l="l" t="t" r="r" b="b"/>
            <a:pathLst>
              <a:path w="4457065" h="467359">
                <a:moveTo>
                  <a:pt x="4456606" y="0"/>
                </a:moveTo>
                <a:lnTo>
                  <a:pt x="0" y="0"/>
                </a:lnTo>
                <a:lnTo>
                  <a:pt x="0" y="416437"/>
                </a:lnTo>
                <a:lnTo>
                  <a:pt x="16636" y="453951"/>
                </a:lnTo>
                <a:lnTo>
                  <a:pt x="4405806" y="467237"/>
                </a:lnTo>
                <a:lnTo>
                  <a:pt x="4420049" y="465192"/>
                </a:lnTo>
                <a:lnTo>
                  <a:pt x="4451170" y="439233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497518"/>
            <a:ext cx="0" cy="555625"/>
          </a:xfrm>
          <a:custGeom>
            <a:avLst/>
            <a:gdLst/>
            <a:ahLst/>
            <a:cxnLst/>
            <a:rect l="l" t="t" r="r" b="b"/>
            <a:pathLst>
              <a:path w="0" h="555625">
                <a:moveTo>
                  <a:pt x="0" y="555031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48481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47211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45941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440368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13830" y="635061"/>
            <a:ext cx="1865630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0">
                <a:latin typeface="Tahoma"/>
                <a:cs typeface="Tahoma"/>
              </a:rPr>
              <a:t>Risolvere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seguente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disequazione: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688287" y="900720"/>
            <a:ext cx="1231900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>
                <a:solidFill>
                  <a:srgbClr val="0000FF"/>
                </a:solidFill>
                <a:latin typeface="Tahoma"/>
                <a:cs typeface="Tahoma"/>
              </a:rPr>
              <a:t>log</a:t>
            </a:r>
            <a:r>
              <a:rPr dirty="0" sz="1000" spc="-35">
                <a:solidFill>
                  <a:srgbClr val="0000FF"/>
                </a:solidFill>
                <a:latin typeface="Tahoma"/>
                <a:cs typeface="Tahoma"/>
              </a:rPr>
              <a:t>  </a:t>
            </a:r>
            <a:r>
              <a:rPr dirty="0" sz="1000" spc="3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25" i="1">
                <a:solidFill>
                  <a:srgbClr val="0000FF"/>
                </a:solidFill>
                <a:latin typeface="Calibri"/>
                <a:cs typeface="Calibri"/>
              </a:rPr>
              <a:t>x</a:t>
            </a:r>
            <a:r>
              <a:rPr dirty="0" sz="1000" spc="85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 spc="-25">
                <a:solidFill>
                  <a:srgbClr val="0000FF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95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2</a:t>
            </a:r>
            <a:r>
              <a:rPr dirty="0" sz="1000" spc="-15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35">
                <a:solidFill>
                  <a:srgbClr val="0000FF"/>
                </a:solidFill>
                <a:latin typeface="Tahoma"/>
                <a:cs typeface="Tahoma"/>
              </a:rPr>
              <a:t>log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  </a:t>
            </a:r>
            <a:r>
              <a:rPr dirty="0" sz="1000" spc="3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25" i="1">
                <a:solidFill>
                  <a:srgbClr val="0000FF"/>
                </a:solidFill>
                <a:latin typeface="Calibri"/>
                <a:cs typeface="Calibri"/>
              </a:rPr>
              <a:t>x</a:t>
            </a:r>
            <a:r>
              <a:rPr dirty="0" sz="1000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 spc="-85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 spc="-50" i="1">
                <a:solidFill>
                  <a:srgbClr val="0000FF"/>
                </a:solidFill>
                <a:latin typeface="Verdana"/>
                <a:cs typeface="Verdana"/>
              </a:rPr>
              <a:t>&lt;</a:t>
            </a:r>
            <a:r>
              <a:rPr dirty="0" sz="1000" spc="-75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0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846795" y="872651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80">
                <a:solidFill>
                  <a:srgbClr val="0000FF"/>
                </a:solidFill>
                <a:latin typeface="Lucida Sans Unicode"/>
                <a:cs typeface="Lucida Sans Unicode"/>
              </a:rPr>
              <a:t>3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846795" y="960166"/>
            <a:ext cx="708660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601345" algn="l"/>
              </a:tabLst>
            </a:pPr>
            <a:r>
              <a:rPr dirty="0" sz="700" spc="-80">
                <a:solidFill>
                  <a:srgbClr val="0000FF"/>
                </a:solidFill>
                <a:latin typeface="Lucida Sans Unicode"/>
                <a:cs typeface="Lucida Sans Unicode"/>
              </a:rPr>
              <a:t>10</a:t>
            </a:r>
            <a:r>
              <a:rPr dirty="0" sz="700" spc="-80">
                <a:solidFill>
                  <a:srgbClr val="0000FF"/>
                </a:solidFill>
                <a:latin typeface="Lucida Sans Unicode"/>
                <a:cs typeface="Lucida Sans Unicode"/>
              </a:rPr>
              <a:t>	</a:t>
            </a:r>
            <a:r>
              <a:rPr dirty="0" sz="700" spc="-80">
                <a:solidFill>
                  <a:srgbClr val="0000FF"/>
                </a:solidFill>
                <a:latin typeface="Lucida Sans Unicode"/>
                <a:cs typeface="Lucida Sans Unicode"/>
              </a:rPr>
              <a:t>10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13830" y="1178913"/>
            <a:ext cx="2970530" cy="1739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0">
                <a:latin typeface="Tahoma"/>
                <a:cs typeface="Tahoma"/>
              </a:rPr>
              <a:t>Condizione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esistenza:</a:t>
            </a:r>
            <a:r>
              <a:rPr dirty="0" sz="1000" spc="130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40">
                <a:latin typeface="Tahoma"/>
                <a:cs typeface="Tahoma"/>
              </a:rPr>
              <a:t>0.</a:t>
            </a:r>
            <a:r>
              <a:rPr dirty="0" sz="1000" spc="130">
                <a:latin typeface="Tahoma"/>
                <a:cs typeface="Tahoma"/>
              </a:rPr>
              <a:t> </a:t>
            </a: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35">
                <a:latin typeface="Tahoma"/>
                <a:cs typeface="Tahoma"/>
              </a:rPr>
              <a:t>osto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20" i="1">
                <a:latin typeface="Calibri"/>
                <a:cs typeface="Calibri"/>
              </a:rPr>
              <a:t>t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10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lo</a:t>
            </a:r>
            <a:r>
              <a:rPr dirty="0" sz="1000" spc="-30">
                <a:latin typeface="Tahoma"/>
                <a:cs typeface="Tahoma"/>
              </a:rPr>
              <a:t>g</a:t>
            </a:r>
            <a:r>
              <a:rPr dirty="0" baseline="-19841" sz="1050" spc="-120">
                <a:latin typeface="Lucida Sans Unicode"/>
                <a:cs typeface="Lucida Sans Unicode"/>
              </a:rPr>
              <a:t>10</a:t>
            </a:r>
            <a:r>
              <a:rPr dirty="0" baseline="-19841" sz="1050" spc="-15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sz="1000" spc="-30">
                <a:latin typeface="Tahoma"/>
                <a:cs typeface="Tahoma"/>
              </a:rPr>
              <a:t>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ha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09435" y="1446957"/>
            <a:ext cx="1799589" cy="2146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786765" algn="l"/>
                <a:tab pos="1075055" algn="l"/>
              </a:tabLst>
            </a:pPr>
            <a:r>
              <a:rPr dirty="0" sz="1000" spc="85" i="1">
                <a:latin typeface="Calibri"/>
                <a:cs typeface="Calibri"/>
              </a:rPr>
              <a:t>t</a:t>
            </a:r>
            <a:r>
              <a:rPr dirty="0" baseline="31746" sz="1050" spc="-120">
                <a:latin typeface="Lucida Sans Unicode"/>
                <a:cs typeface="Lucida Sans Unicode"/>
              </a:rPr>
              <a:t>3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20" i="1">
                <a:latin typeface="Calibri"/>
                <a:cs typeface="Calibri"/>
              </a:rPr>
              <a:t>t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10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>
                <a:latin typeface="Tahoma"/>
                <a:cs typeface="Tahoma"/>
              </a:rPr>
              <a:t>	</a:t>
            </a: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>
                <a:latin typeface="Lucida Sans Unicode"/>
                <a:cs typeface="Lucida Sans Unicode"/>
              </a:rPr>
              <a:t>	</a:t>
            </a:r>
            <a:r>
              <a:rPr dirty="0" sz="1000" spc="85" i="1">
                <a:latin typeface="Calibri"/>
                <a:cs typeface="Calibri"/>
              </a:rPr>
              <a:t>t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85" i="1">
                <a:latin typeface="Calibri"/>
                <a:cs typeface="Calibri"/>
              </a:rPr>
              <a:t>t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Tahoma"/>
                <a:cs typeface="Tahoma"/>
              </a:rPr>
              <a:t>2)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173476" y="1464487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3987456" y="1464487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2445194" y="1397798"/>
            <a:ext cx="1653539" cy="2635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622300">
              <a:lnSpc>
                <a:spcPts val="1040"/>
              </a:lnSpc>
              <a:tabLst>
                <a:tab pos="1436370" algn="l"/>
              </a:tabLst>
            </a:pPr>
            <a:r>
              <a:rPr dirty="0" sz="1000" spc="15">
                <a:latin typeface="Lucida Sans Unicode"/>
                <a:cs typeface="Lucida Sans Unicode"/>
              </a:rPr>
              <a:t>√</a:t>
            </a:r>
            <a:r>
              <a:rPr dirty="0" sz="1000" spc="15">
                <a:latin typeface="Lucida Sans Unicode"/>
                <a:cs typeface="Lucida Sans Unicode"/>
              </a:rPr>
              <a:t>	</a:t>
            </a:r>
            <a:r>
              <a:rPr dirty="0" sz="1000" spc="15">
                <a:latin typeface="Lucida Sans Unicode"/>
                <a:cs typeface="Lucida Sans Unicode"/>
              </a:rPr>
              <a:t>√</a:t>
            </a:r>
            <a:endParaRPr sz="1000">
              <a:latin typeface="Lucida Sans Unicode"/>
              <a:cs typeface="Lucida Sans Unicode"/>
            </a:endParaRPr>
          </a:p>
          <a:p>
            <a:pPr marL="12700">
              <a:lnSpc>
                <a:spcPts val="1040"/>
              </a:lnSpc>
              <a:tabLst>
                <a:tab pos="300355" algn="l"/>
                <a:tab pos="1541780" algn="l"/>
              </a:tabLst>
            </a:pP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 spc="-220">
                <a:latin typeface="Lucida Sans Unicode"/>
                <a:cs typeface="Lucida Sans Unicode"/>
              </a:rPr>
              <a:t>	</a:t>
            </a:r>
            <a:r>
              <a:rPr dirty="0" sz="1000" spc="20" i="1">
                <a:latin typeface="Calibri"/>
                <a:cs typeface="Calibri"/>
              </a:rPr>
              <a:t>t</a:t>
            </a:r>
            <a:r>
              <a:rPr dirty="0" sz="1000" spc="20" i="1">
                <a:latin typeface="Calibri"/>
                <a:cs typeface="Calibri"/>
              </a:rPr>
              <a:t> </a:t>
            </a:r>
            <a:r>
              <a:rPr dirty="0" sz="1000" spc="-10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>
                <a:latin typeface="Lucida Sans Unicode"/>
                <a:cs typeface="Lucida Sans Unicode"/>
              </a:rPr>
              <a:t>  </a:t>
            </a:r>
            <a:r>
              <a:rPr dirty="0" sz="1000" spc="-12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13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13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20" i="1">
                <a:latin typeface="Calibri"/>
                <a:cs typeface="Calibri"/>
              </a:rPr>
              <a:t>t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10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i="1">
                <a:latin typeface="Verdana"/>
                <a:cs typeface="Verdana"/>
              </a:rPr>
              <a:t>	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95" i="1">
                <a:latin typeface="Verdana"/>
                <a:cs typeface="Verdana"/>
              </a:rPr>
              <a:t>,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40"/>
              <a:t>Agnese</a:t>
            </a:r>
            <a:r>
              <a:rPr dirty="0" spc="15"/>
              <a:t> </a:t>
            </a:r>
            <a:r>
              <a:rPr dirty="0" spc="-10"/>
              <a:t>Di</a:t>
            </a:r>
            <a:r>
              <a:rPr dirty="0" spc="15"/>
              <a:t> </a:t>
            </a:r>
            <a:r>
              <a:rPr dirty="0" spc="-30"/>
              <a:t>Castro</a:t>
            </a:r>
          </a:p>
        </p:txBody>
      </p:sp>
      <p:sp>
        <p:nvSpPr>
          <p:cNvPr id="31" name="object 31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0"/>
              <a:t>Es</a:t>
            </a:r>
            <a:r>
              <a:rPr dirty="0" spc="-5"/>
              <a:t>p</a:t>
            </a:r>
            <a:r>
              <a:rPr dirty="0" spc="-40"/>
              <a:t>onenziale</a:t>
            </a:r>
            <a:r>
              <a:rPr dirty="0" spc="15"/>
              <a:t> </a:t>
            </a:r>
            <a:r>
              <a:rPr dirty="0" spc="50"/>
              <a:t>&amp;</a:t>
            </a:r>
            <a:r>
              <a:rPr dirty="0" spc="15"/>
              <a:t> </a:t>
            </a:r>
            <a:r>
              <a:rPr dirty="0" spc="-25"/>
              <a:t>Log</a:t>
            </a:r>
            <a:r>
              <a:rPr dirty="0" spc="-40"/>
              <a:t>a</a:t>
            </a:r>
            <a:r>
              <a:rPr dirty="0" spc="-25"/>
              <a:t>ritmo:</a:t>
            </a:r>
            <a:r>
              <a:rPr dirty="0" spc="75"/>
              <a:t> </a:t>
            </a:r>
            <a:r>
              <a:rPr dirty="0" spc="-35"/>
              <a:t>p</a:t>
            </a:r>
            <a:r>
              <a:rPr dirty="0" spc="-50"/>
              <a:t>a</a:t>
            </a:r>
            <a:r>
              <a:rPr dirty="0" spc="-25"/>
              <a:t>rte</a:t>
            </a:r>
            <a:r>
              <a:rPr dirty="0" spc="15"/>
              <a:t> </a:t>
            </a:r>
            <a:r>
              <a:rPr dirty="0" spc="-55"/>
              <a:t>4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3458971" y="3367563"/>
            <a:ext cx="5473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25">
                <a:solidFill>
                  <a:srgbClr val="7A0000"/>
                </a:solidFill>
                <a:latin typeface="Lucida Sans Unicode"/>
                <a:cs typeface="Lucida Sans Unicode"/>
              </a:rPr>
              <a:t>Unitelma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Sapienza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FFF"/>
                </a:solidFill>
                <a:latin typeface="Lucida Sans Unicode"/>
                <a:cs typeface="Lucida Sans Unicode"/>
              </a:rPr>
              <a:t>31/34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9718" y="24034"/>
            <a:ext cx="40449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svolti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13830" y="445344"/>
            <a:ext cx="528955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 b="1">
                <a:solidFill>
                  <a:srgbClr val="007F00"/>
                </a:solidFill>
                <a:latin typeface="Arial"/>
                <a:cs typeface="Arial"/>
              </a:rPr>
              <a:t>Esercizio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5729" y="534503"/>
            <a:ext cx="4456607" cy="1016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468835" y="1020800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77330" y="1071601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446717"/>
            <a:ext cx="50800" cy="58678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510218"/>
            <a:ext cx="50800" cy="52328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5729" y="617063"/>
            <a:ext cx="4457065" cy="467359"/>
          </a:xfrm>
          <a:custGeom>
            <a:avLst/>
            <a:gdLst/>
            <a:ahLst/>
            <a:cxnLst/>
            <a:rect l="l" t="t" r="r" b="b"/>
            <a:pathLst>
              <a:path w="4457065" h="467359">
                <a:moveTo>
                  <a:pt x="4456606" y="0"/>
                </a:moveTo>
                <a:lnTo>
                  <a:pt x="0" y="0"/>
                </a:lnTo>
                <a:lnTo>
                  <a:pt x="0" y="416437"/>
                </a:lnTo>
                <a:lnTo>
                  <a:pt x="16636" y="453951"/>
                </a:lnTo>
                <a:lnTo>
                  <a:pt x="4405806" y="467237"/>
                </a:lnTo>
                <a:lnTo>
                  <a:pt x="4420049" y="465192"/>
                </a:lnTo>
                <a:lnTo>
                  <a:pt x="4451170" y="439233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497518"/>
            <a:ext cx="0" cy="555625"/>
          </a:xfrm>
          <a:custGeom>
            <a:avLst/>
            <a:gdLst/>
            <a:ahLst/>
            <a:cxnLst/>
            <a:rect l="l" t="t" r="r" b="b"/>
            <a:pathLst>
              <a:path w="0" h="555625">
                <a:moveTo>
                  <a:pt x="0" y="555031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48481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47211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45941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440368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13830" y="635061"/>
            <a:ext cx="1865630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0">
                <a:latin typeface="Tahoma"/>
                <a:cs typeface="Tahoma"/>
              </a:rPr>
              <a:t>Risolvere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seguente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disequazione: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688287" y="900720"/>
            <a:ext cx="1231900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>
                <a:solidFill>
                  <a:srgbClr val="0000FF"/>
                </a:solidFill>
                <a:latin typeface="Tahoma"/>
                <a:cs typeface="Tahoma"/>
              </a:rPr>
              <a:t>log</a:t>
            </a:r>
            <a:r>
              <a:rPr dirty="0" sz="1000" spc="-35">
                <a:solidFill>
                  <a:srgbClr val="0000FF"/>
                </a:solidFill>
                <a:latin typeface="Tahoma"/>
                <a:cs typeface="Tahoma"/>
              </a:rPr>
              <a:t>  </a:t>
            </a:r>
            <a:r>
              <a:rPr dirty="0" sz="1000" spc="3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25" i="1">
                <a:solidFill>
                  <a:srgbClr val="0000FF"/>
                </a:solidFill>
                <a:latin typeface="Calibri"/>
                <a:cs typeface="Calibri"/>
              </a:rPr>
              <a:t>x</a:t>
            </a:r>
            <a:r>
              <a:rPr dirty="0" sz="1000" spc="85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 spc="-25">
                <a:solidFill>
                  <a:srgbClr val="0000FF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95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2</a:t>
            </a:r>
            <a:r>
              <a:rPr dirty="0" sz="1000" spc="-15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35">
                <a:solidFill>
                  <a:srgbClr val="0000FF"/>
                </a:solidFill>
                <a:latin typeface="Tahoma"/>
                <a:cs typeface="Tahoma"/>
              </a:rPr>
              <a:t>log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  </a:t>
            </a:r>
            <a:r>
              <a:rPr dirty="0" sz="1000" spc="3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25" i="1">
                <a:solidFill>
                  <a:srgbClr val="0000FF"/>
                </a:solidFill>
                <a:latin typeface="Calibri"/>
                <a:cs typeface="Calibri"/>
              </a:rPr>
              <a:t>x</a:t>
            </a:r>
            <a:r>
              <a:rPr dirty="0" sz="1000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 spc="-85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 spc="-50" i="1">
                <a:solidFill>
                  <a:srgbClr val="0000FF"/>
                </a:solidFill>
                <a:latin typeface="Verdana"/>
                <a:cs typeface="Verdana"/>
              </a:rPr>
              <a:t>&lt;</a:t>
            </a:r>
            <a:r>
              <a:rPr dirty="0" sz="1000" spc="-75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0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846795" y="872651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80">
                <a:solidFill>
                  <a:srgbClr val="0000FF"/>
                </a:solidFill>
                <a:latin typeface="Lucida Sans Unicode"/>
                <a:cs typeface="Lucida Sans Unicode"/>
              </a:rPr>
              <a:t>3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846795" y="960166"/>
            <a:ext cx="708660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601345" algn="l"/>
              </a:tabLst>
            </a:pPr>
            <a:r>
              <a:rPr dirty="0" sz="700" spc="-80">
                <a:solidFill>
                  <a:srgbClr val="0000FF"/>
                </a:solidFill>
                <a:latin typeface="Lucida Sans Unicode"/>
                <a:cs typeface="Lucida Sans Unicode"/>
              </a:rPr>
              <a:t>10</a:t>
            </a:r>
            <a:r>
              <a:rPr dirty="0" sz="700" spc="-80">
                <a:solidFill>
                  <a:srgbClr val="0000FF"/>
                </a:solidFill>
                <a:latin typeface="Lucida Sans Unicode"/>
                <a:cs typeface="Lucida Sans Unicode"/>
              </a:rPr>
              <a:t>	</a:t>
            </a:r>
            <a:r>
              <a:rPr dirty="0" sz="700" spc="-80">
                <a:solidFill>
                  <a:srgbClr val="0000FF"/>
                </a:solidFill>
                <a:latin typeface="Lucida Sans Unicode"/>
                <a:cs typeface="Lucida Sans Unicode"/>
              </a:rPr>
              <a:t>10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13830" y="1178913"/>
            <a:ext cx="2970530" cy="1739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0">
                <a:latin typeface="Tahoma"/>
                <a:cs typeface="Tahoma"/>
              </a:rPr>
              <a:t>Condizione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esistenza:</a:t>
            </a:r>
            <a:r>
              <a:rPr dirty="0" sz="1000" spc="130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40">
                <a:latin typeface="Tahoma"/>
                <a:cs typeface="Tahoma"/>
              </a:rPr>
              <a:t>0.</a:t>
            </a:r>
            <a:r>
              <a:rPr dirty="0" sz="1000" spc="130">
                <a:latin typeface="Tahoma"/>
                <a:cs typeface="Tahoma"/>
              </a:rPr>
              <a:t> </a:t>
            </a: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35">
                <a:latin typeface="Tahoma"/>
                <a:cs typeface="Tahoma"/>
              </a:rPr>
              <a:t>osto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20" i="1">
                <a:latin typeface="Calibri"/>
                <a:cs typeface="Calibri"/>
              </a:rPr>
              <a:t>t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10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lo</a:t>
            </a:r>
            <a:r>
              <a:rPr dirty="0" sz="1000" spc="-30">
                <a:latin typeface="Tahoma"/>
                <a:cs typeface="Tahoma"/>
              </a:rPr>
              <a:t>g</a:t>
            </a:r>
            <a:r>
              <a:rPr dirty="0" baseline="-19841" sz="1050" spc="-120">
                <a:latin typeface="Lucida Sans Unicode"/>
                <a:cs typeface="Lucida Sans Unicode"/>
              </a:rPr>
              <a:t>10</a:t>
            </a:r>
            <a:r>
              <a:rPr dirty="0" baseline="-19841" sz="1050" spc="-15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sz="1000" spc="-30">
                <a:latin typeface="Tahoma"/>
                <a:cs typeface="Tahoma"/>
              </a:rPr>
              <a:t>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ha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173476" y="1464487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3987456" y="1464487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509435" y="1446957"/>
            <a:ext cx="1799589" cy="6064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01650" indent="-489584">
              <a:lnSpc>
                <a:spcPct val="100000"/>
              </a:lnSpc>
              <a:tabLst>
                <a:tab pos="786765" algn="l"/>
                <a:tab pos="1075055" algn="l"/>
              </a:tabLst>
            </a:pPr>
            <a:r>
              <a:rPr dirty="0" sz="1000" spc="85" i="1">
                <a:latin typeface="Calibri"/>
                <a:cs typeface="Calibri"/>
              </a:rPr>
              <a:t>t</a:t>
            </a:r>
            <a:r>
              <a:rPr dirty="0" baseline="31746" sz="1050" spc="-120">
                <a:latin typeface="Lucida Sans Unicode"/>
                <a:cs typeface="Lucida Sans Unicode"/>
              </a:rPr>
              <a:t>3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20" i="1">
                <a:latin typeface="Calibri"/>
                <a:cs typeface="Calibri"/>
              </a:rPr>
              <a:t>t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10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>
                <a:latin typeface="Tahoma"/>
                <a:cs typeface="Tahoma"/>
              </a:rPr>
              <a:t>	</a:t>
            </a: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>
                <a:latin typeface="Lucida Sans Unicode"/>
                <a:cs typeface="Lucida Sans Unicode"/>
              </a:rPr>
              <a:t>	</a:t>
            </a:r>
            <a:r>
              <a:rPr dirty="0" sz="1000" spc="85" i="1">
                <a:latin typeface="Calibri"/>
                <a:cs typeface="Calibri"/>
              </a:rPr>
              <a:t>t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85" i="1">
                <a:latin typeface="Calibri"/>
                <a:cs typeface="Calibri"/>
              </a:rPr>
              <a:t>t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Tahoma"/>
                <a:cs typeface="Tahoma"/>
              </a:rPr>
              <a:t>2)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"/>
              </a:spcBef>
            </a:pPr>
            <a:endParaRPr sz="1900">
              <a:latin typeface="Times New Roman"/>
              <a:cs typeface="Times New Roman"/>
            </a:endParaRPr>
          </a:p>
          <a:p>
            <a:pPr marL="501650">
              <a:lnSpc>
                <a:spcPct val="100000"/>
              </a:lnSpc>
            </a:pPr>
            <a:r>
              <a:rPr dirty="0" sz="1000" spc="20" i="1">
                <a:latin typeface="Calibri"/>
                <a:cs typeface="Calibri"/>
              </a:rPr>
              <a:t>t</a:t>
            </a:r>
            <a:r>
              <a:rPr dirty="0" sz="1000" spc="20" i="1">
                <a:latin typeface="Calibri"/>
                <a:cs typeface="Calibri"/>
              </a:rPr>
              <a:t> </a:t>
            </a:r>
            <a:r>
              <a:rPr dirty="0" sz="1000" spc="-10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95" i="1">
                <a:latin typeface="Verdana"/>
                <a:cs typeface="Verdana"/>
              </a:rPr>
              <a:t>,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445194" y="1397798"/>
            <a:ext cx="1653539" cy="2635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622300">
              <a:lnSpc>
                <a:spcPts val="1040"/>
              </a:lnSpc>
              <a:tabLst>
                <a:tab pos="1436370" algn="l"/>
              </a:tabLst>
            </a:pPr>
            <a:r>
              <a:rPr dirty="0" sz="1000" spc="15">
                <a:latin typeface="Lucida Sans Unicode"/>
                <a:cs typeface="Lucida Sans Unicode"/>
              </a:rPr>
              <a:t>√</a:t>
            </a:r>
            <a:r>
              <a:rPr dirty="0" sz="1000" spc="15">
                <a:latin typeface="Lucida Sans Unicode"/>
                <a:cs typeface="Lucida Sans Unicode"/>
              </a:rPr>
              <a:t>	</a:t>
            </a:r>
            <a:r>
              <a:rPr dirty="0" sz="1000" spc="15">
                <a:latin typeface="Lucida Sans Unicode"/>
                <a:cs typeface="Lucida Sans Unicode"/>
              </a:rPr>
              <a:t>√</a:t>
            </a:r>
            <a:endParaRPr sz="1000">
              <a:latin typeface="Lucida Sans Unicode"/>
              <a:cs typeface="Lucida Sans Unicode"/>
            </a:endParaRPr>
          </a:p>
          <a:p>
            <a:pPr marL="12700">
              <a:lnSpc>
                <a:spcPts val="1040"/>
              </a:lnSpc>
              <a:tabLst>
                <a:tab pos="300355" algn="l"/>
                <a:tab pos="1541780" algn="l"/>
              </a:tabLst>
            </a:pP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 spc="-220">
                <a:latin typeface="Lucida Sans Unicode"/>
                <a:cs typeface="Lucida Sans Unicode"/>
              </a:rPr>
              <a:t>	</a:t>
            </a:r>
            <a:r>
              <a:rPr dirty="0" sz="1000" spc="20" i="1">
                <a:latin typeface="Calibri"/>
                <a:cs typeface="Calibri"/>
              </a:rPr>
              <a:t>t</a:t>
            </a:r>
            <a:r>
              <a:rPr dirty="0" sz="1000" spc="20" i="1">
                <a:latin typeface="Calibri"/>
                <a:cs typeface="Calibri"/>
              </a:rPr>
              <a:t> </a:t>
            </a:r>
            <a:r>
              <a:rPr dirty="0" sz="1000" spc="-10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>
                <a:latin typeface="Lucida Sans Unicode"/>
                <a:cs typeface="Lucida Sans Unicode"/>
              </a:rPr>
              <a:t>  </a:t>
            </a:r>
            <a:r>
              <a:rPr dirty="0" sz="1000" spc="-12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13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13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20" i="1">
                <a:latin typeface="Calibri"/>
                <a:cs typeface="Calibri"/>
              </a:rPr>
              <a:t>t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10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i="1">
                <a:latin typeface="Verdana"/>
                <a:cs typeface="Verdana"/>
              </a:rPr>
              <a:t>	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95" i="1">
                <a:latin typeface="Verdana"/>
                <a:cs typeface="Verdana"/>
              </a:rPr>
              <a:t>,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56006" y="1749042"/>
            <a:ext cx="3429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10">
                <a:latin typeface="Tahoma"/>
                <a:cs typeface="Tahoma"/>
              </a:rPr>
              <a:t>infatti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40"/>
              <a:t>Agnese</a:t>
            </a:r>
            <a:r>
              <a:rPr dirty="0" spc="15"/>
              <a:t> </a:t>
            </a:r>
            <a:r>
              <a:rPr dirty="0" spc="-10"/>
              <a:t>Di</a:t>
            </a:r>
            <a:r>
              <a:rPr dirty="0" spc="15"/>
              <a:t> </a:t>
            </a:r>
            <a:r>
              <a:rPr dirty="0" spc="-30"/>
              <a:t>Castro</a:t>
            </a:r>
          </a:p>
        </p:txBody>
      </p:sp>
      <p:sp>
        <p:nvSpPr>
          <p:cNvPr id="32" name="object 3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0"/>
              <a:t>Es</a:t>
            </a:r>
            <a:r>
              <a:rPr dirty="0" spc="-5"/>
              <a:t>p</a:t>
            </a:r>
            <a:r>
              <a:rPr dirty="0" spc="-40"/>
              <a:t>onenziale</a:t>
            </a:r>
            <a:r>
              <a:rPr dirty="0" spc="15"/>
              <a:t> </a:t>
            </a:r>
            <a:r>
              <a:rPr dirty="0" spc="50"/>
              <a:t>&amp;</a:t>
            </a:r>
            <a:r>
              <a:rPr dirty="0" spc="15"/>
              <a:t> </a:t>
            </a:r>
            <a:r>
              <a:rPr dirty="0" spc="-25"/>
              <a:t>Log</a:t>
            </a:r>
            <a:r>
              <a:rPr dirty="0" spc="-40"/>
              <a:t>a</a:t>
            </a:r>
            <a:r>
              <a:rPr dirty="0" spc="-25"/>
              <a:t>ritmo:</a:t>
            </a:r>
            <a:r>
              <a:rPr dirty="0" spc="75"/>
              <a:t> </a:t>
            </a:r>
            <a:r>
              <a:rPr dirty="0" spc="-35"/>
              <a:t>p</a:t>
            </a:r>
            <a:r>
              <a:rPr dirty="0" spc="-50"/>
              <a:t>a</a:t>
            </a:r>
            <a:r>
              <a:rPr dirty="0" spc="-25"/>
              <a:t>rte</a:t>
            </a:r>
            <a:r>
              <a:rPr dirty="0" spc="15"/>
              <a:t> </a:t>
            </a:r>
            <a:r>
              <a:rPr dirty="0" spc="-55"/>
              <a:t>4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3458971" y="3367563"/>
            <a:ext cx="5473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25">
                <a:solidFill>
                  <a:srgbClr val="7A0000"/>
                </a:solidFill>
                <a:latin typeface="Lucida Sans Unicode"/>
                <a:cs typeface="Lucida Sans Unicode"/>
              </a:rPr>
              <a:t>Unitelma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Sapienza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FFF"/>
                </a:solidFill>
                <a:latin typeface="Lucida Sans Unicode"/>
                <a:cs typeface="Lucida Sans Unicode"/>
              </a:rPr>
              <a:t>31/34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9718" y="24034"/>
            <a:ext cx="40449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svolti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13830" y="445344"/>
            <a:ext cx="528955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 b="1">
                <a:solidFill>
                  <a:srgbClr val="007F00"/>
                </a:solidFill>
                <a:latin typeface="Arial"/>
                <a:cs typeface="Arial"/>
              </a:rPr>
              <a:t>Esercizio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5729" y="534503"/>
            <a:ext cx="4456607" cy="1016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468835" y="1020800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77330" y="1071601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446717"/>
            <a:ext cx="50800" cy="58678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510218"/>
            <a:ext cx="50800" cy="52328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5729" y="617063"/>
            <a:ext cx="4457065" cy="467359"/>
          </a:xfrm>
          <a:custGeom>
            <a:avLst/>
            <a:gdLst/>
            <a:ahLst/>
            <a:cxnLst/>
            <a:rect l="l" t="t" r="r" b="b"/>
            <a:pathLst>
              <a:path w="4457065" h="467359">
                <a:moveTo>
                  <a:pt x="4456606" y="0"/>
                </a:moveTo>
                <a:lnTo>
                  <a:pt x="0" y="0"/>
                </a:lnTo>
                <a:lnTo>
                  <a:pt x="0" y="416437"/>
                </a:lnTo>
                <a:lnTo>
                  <a:pt x="16636" y="453951"/>
                </a:lnTo>
                <a:lnTo>
                  <a:pt x="4405806" y="467237"/>
                </a:lnTo>
                <a:lnTo>
                  <a:pt x="4420049" y="465192"/>
                </a:lnTo>
                <a:lnTo>
                  <a:pt x="4451170" y="439233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497518"/>
            <a:ext cx="0" cy="555625"/>
          </a:xfrm>
          <a:custGeom>
            <a:avLst/>
            <a:gdLst/>
            <a:ahLst/>
            <a:cxnLst/>
            <a:rect l="l" t="t" r="r" b="b"/>
            <a:pathLst>
              <a:path w="0" h="555625">
                <a:moveTo>
                  <a:pt x="0" y="555031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48481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47211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45941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440368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13830" y="635061"/>
            <a:ext cx="1865630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0">
                <a:latin typeface="Tahoma"/>
                <a:cs typeface="Tahoma"/>
              </a:rPr>
              <a:t>Risolvere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seguente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disequazione: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688287" y="900720"/>
            <a:ext cx="1231900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>
                <a:solidFill>
                  <a:srgbClr val="0000FF"/>
                </a:solidFill>
                <a:latin typeface="Tahoma"/>
                <a:cs typeface="Tahoma"/>
              </a:rPr>
              <a:t>log</a:t>
            </a:r>
            <a:r>
              <a:rPr dirty="0" sz="1000" spc="-35">
                <a:solidFill>
                  <a:srgbClr val="0000FF"/>
                </a:solidFill>
                <a:latin typeface="Tahoma"/>
                <a:cs typeface="Tahoma"/>
              </a:rPr>
              <a:t>  </a:t>
            </a:r>
            <a:r>
              <a:rPr dirty="0" sz="1000" spc="3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25" i="1">
                <a:solidFill>
                  <a:srgbClr val="0000FF"/>
                </a:solidFill>
                <a:latin typeface="Calibri"/>
                <a:cs typeface="Calibri"/>
              </a:rPr>
              <a:t>x</a:t>
            </a:r>
            <a:r>
              <a:rPr dirty="0" sz="1000" spc="85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 spc="-25">
                <a:solidFill>
                  <a:srgbClr val="0000FF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95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2</a:t>
            </a:r>
            <a:r>
              <a:rPr dirty="0" sz="1000" spc="-15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35">
                <a:solidFill>
                  <a:srgbClr val="0000FF"/>
                </a:solidFill>
                <a:latin typeface="Tahoma"/>
                <a:cs typeface="Tahoma"/>
              </a:rPr>
              <a:t>log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  </a:t>
            </a:r>
            <a:r>
              <a:rPr dirty="0" sz="1000" spc="3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25" i="1">
                <a:solidFill>
                  <a:srgbClr val="0000FF"/>
                </a:solidFill>
                <a:latin typeface="Calibri"/>
                <a:cs typeface="Calibri"/>
              </a:rPr>
              <a:t>x</a:t>
            </a:r>
            <a:r>
              <a:rPr dirty="0" sz="1000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 spc="-85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 spc="-50" i="1">
                <a:solidFill>
                  <a:srgbClr val="0000FF"/>
                </a:solidFill>
                <a:latin typeface="Verdana"/>
                <a:cs typeface="Verdana"/>
              </a:rPr>
              <a:t>&lt;</a:t>
            </a:r>
            <a:r>
              <a:rPr dirty="0" sz="1000" spc="-75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0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846795" y="872651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80">
                <a:solidFill>
                  <a:srgbClr val="0000FF"/>
                </a:solidFill>
                <a:latin typeface="Lucida Sans Unicode"/>
                <a:cs typeface="Lucida Sans Unicode"/>
              </a:rPr>
              <a:t>3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846795" y="960166"/>
            <a:ext cx="708660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601345" algn="l"/>
              </a:tabLst>
            </a:pPr>
            <a:r>
              <a:rPr dirty="0" sz="700" spc="-80">
                <a:solidFill>
                  <a:srgbClr val="0000FF"/>
                </a:solidFill>
                <a:latin typeface="Lucida Sans Unicode"/>
                <a:cs typeface="Lucida Sans Unicode"/>
              </a:rPr>
              <a:t>10</a:t>
            </a:r>
            <a:r>
              <a:rPr dirty="0" sz="700" spc="-80">
                <a:solidFill>
                  <a:srgbClr val="0000FF"/>
                </a:solidFill>
                <a:latin typeface="Lucida Sans Unicode"/>
                <a:cs typeface="Lucida Sans Unicode"/>
              </a:rPr>
              <a:t>	</a:t>
            </a:r>
            <a:r>
              <a:rPr dirty="0" sz="700" spc="-80">
                <a:solidFill>
                  <a:srgbClr val="0000FF"/>
                </a:solidFill>
                <a:latin typeface="Lucida Sans Unicode"/>
                <a:cs typeface="Lucida Sans Unicode"/>
              </a:rPr>
              <a:t>10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13830" y="1178913"/>
            <a:ext cx="2970530" cy="1739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0">
                <a:latin typeface="Tahoma"/>
                <a:cs typeface="Tahoma"/>
              </a:rPr>
              <a:t>Condizione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esistenza:</a:t>
            </a:r>
            <a:r>
              <a:rPr dirty="0" sz="1000" spc="130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40">
                <a:latin typeface="Tahoma"/>
                <a:cs typeface="Tahoma"/>
              </a:rPr>
              <a:t>0.</a:t>
            </a:r>
            <a:r>
              <a:rPr dirty="0" sz="1000" spc="130">
                <a:latin typeface="Tahoma"/>
                <a:cs typeface="Tahoma"/>
              </a:rPr>
              <a:t> </a:t>
            </a: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35">
                <a:latin typeface="Tahoma"/>
                <a:cs typeface="Tahoma"/>
              </a:rPr>
              <a:t>osto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20" i="1">
                <a:latin typeface="Calibri"/>
                <a:cs typeface="Calibri"/>
              </a:rPr>
              <a:t>t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10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lo</a:t>
            </a:r>
            <a:r>
              <a:rPr dirty="0" sz="1000" spc="-30">
                <a:latin typeface="Tahoma"/>
                <a:cs typeface="Tahoma"/>
              </a:rPr>
              <a:t>g</a:t>
            </a:r>
            <a:r>
              <a:rPr dirty="0" baseline="-19841" sz="1050" spc="-120">
                <a:latin typeface="Lucida Sans Unicode"/>
                <a:cs typeface="Lucida Sans Unicode"/>
              </a:rPr>
              <a:t>10</a:t>
            </a:r>
            <a:r>
              <a:rPr dirty="0" baseline="-19841" sz="1050" spc="-15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sz="1000" spc="-30">
                <a:latin typeface="Tahoma"/>
                <a:cs typeface="Tahoma"/>
              </a:rPr>
              <a:t>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ha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09435" y="1446957"/>
            <a:ext cx="638810" cy="2146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85" i="1">
                <a:latin typeface="Calibri"/>
                <a:cs typeface="Calibri"/>
              </a:rPr>
              <a:t>t</a:t>
            </a:r>
            <a:r>
              <a:rPr dirty="0" baseline="31746" sz="1050" spc="-120">
                <a:latin typeface="Lucida Sans Unicode"/>
                <a:cs typeface="Lucida Sans Unicode"/>
              </a:rPr>
              <a:t>3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20" i="1">
                <a:latin typeface="Calibri"/>
                <a:cs typeface="Calibri"/>
              </a:rPr>
              <a:t>t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10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173476" y="1464487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3987456" y="1464487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1284020" y="1397798"/>
            <a:ext cx="2814955" cy="2635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00355" algn="l"/>
                <a:tab pos="1173480" algn="l"/>
                <a:tab pos="1461770" algn="l"/>
              </a:tabLst>
            </a:pP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 spc="-220">
                <a:latin typeface="Lucida Sans Unicode"/>
                <a:cs typeface="Lucida Sans Unicode"/>
              </a:rPr>
              <a:t>	</a:t>
            </a:r>
            <a:r>
              <a:rPr dirty="0" sz="1000" spc="85" i="1">
                <a:latin typeface="Calibri"/>
                <a:cs typeface="Calibri"/>
              </a:rPr>
              <a:t>t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85" i="1">
                <a:latin typeface="Calibri"/>
                <a:cs typeface="Calibri"/>
              </a:rPr>
              <a:t>t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Tahoma"/>
                <a:cs typeface="Tahoma"/>
              </a:rPr>
              <a:t>2)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>
                <a:latin typeface="Tahoma"/>
                <a:cs typeface="Tahoma"/>
              </a:rPr>
              <a:t>	</a:t>
            </a: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>
                <a:latin typeface="Lucida Sans Unicode"/>
                <a:cs typeface="Lucida Sans Unicode"/>
              </a:rPr>
              <a:t>	</a:t>
            </a:r>
            <a:r>
              <a:rPr dirty="0" sz="1000" spc="20" i="1">
                <a:latin typeface="Calibri"/>
                <a:cs typeface="Calibri"/>
              </a:rPr>
              <a:t>t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10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baseline="50000" sz="1500" spc="22">
                <a:latin typeface="Lucida Sans Unicode"/>
                <a:cs typeface="Lucida Sans Unicode"/>
              </a:rPr>
              <a:t>√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13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13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20" i="1">
                <a:latin typeface="Calibri"/>
                <a:cs typeface="Calibri"/>
              </a:rPr>
              <a:t>t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10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baseline="50000" sz="1500" spc="22">
                <a:latin typeface="Lucida Sans Unicode"/>
                <a:cs typeface="Lucida Sans Unicode"/>
              </a:rPr>
              <a:t>√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95" i="1">
                <a:latin typeface="Verdana"/>
                <a:cs typeface="Verdana"/>
              </a:rPr>
              <a:t>,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56006" y="1749042"/>
            <a:ext cx="3429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10">
                <a:latin typeface="Tahoma"/>
                <a:cs typeface="Tahoma"/>
              </a:rPr>
              <a:t>infatti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998651" y="1877144"/>
            <a:ext cx="1053465" cy="2146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481965" algn="l"/>
              </a:tabLst>
            </a:pPr>
            <a:r>
              <a:rPr dirty="0" sz="1000" spc="20" i="1">
                <a:latin typeface="Calibri"/>
                <a:cs typeface="Calibri"/>
              </a:rPr>
              <a:t>t</a:t>
            </a:r>
            <a:r>
              <a:rPr dirty="0" sz="1000" spc="20" i="1">
                <a:latin typeface="Calibri"/>
                <a:cs typeface="Calibri"/>
              </a:rPr>
              <a:t> </a:t>
            </a:r>
            <a:r>
              <a:rPr dirty="0" sz="1000" spc="-10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95" i="1">
                <a:latin typeface="Verdana"/>
                <a:cs typeface="Verdana"/>
              </a:rPr>
              <a:t>,</a:t>
            </a:r>
            <a:r>
              <a:rPr dirty="0" sz="1000" i="1">
                <a:latin typeface="Verdana"/>
                <a:cs typeface="Verdana"/>
              </a:rPr>
              <a:t>	</a:t>
            </a:r>
            <a:r>
              <a:rPr dirty="0" sz="1000" spc="85" i="1">
                <a:latin typeface="Calibri"/>
                <a:cs typeface="Calibri"/>
              </a:rPr>
              <a:t>t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2817812" y="1894675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3498240" y="1894675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 txBox="1"/>
          <p:nvPr/>
        </p:nvSpPr>
        <p:spPr>
          <a:xfrm>
            <a:off x="2187955" y="1827985"/>
            <a:ext cx="1421765" cy="2635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23875">
              <a:lnSpc>
                <a:spcPts val="1040"/>
              </a:lnSpc>
              <a:tabLst>
                <a:tab pos="1204595" algn="l"/>
              </a:tabLst>
            </a:pPr>
            <a:r>
              <a:rPr dirty="0" sz="1000" spc="15">
                <a:latin typeface="Lucida Sans Unicode"/>
                <a:cs typeface="Lucida Sans Unicode"/>
              </a:rPr>
              <a:t>√</a:t>
            </a:r>
            <a:r>
              <a:rPr dirty="0" sz="1000" spc="15">
                <a:latin typeface="Lucida Sans Unicode"/>
                <a:cs typeface="Lucida Sans Unicode"/>
              </a:rPr>
              <a:t>	</a:t>
            </a:r>
            <a:r>
              <a:rPr dirty="0" sz="1000" spc="15">
                <a:latin typeface="Lucida Sans Unicode"/>
                <a:cs typeface="Lucida Sans Unicode"/>
              </a:rPr>
              <a:t>√</a:t>
            </a:r>
            <a:endParaRPr sz="1000">
              <a:latin typeface="Lucida Sans Unicode"/>
              <a:cs typeface="Lucida Sans Unicode"/>
            </a:endParaRPr>
          </a:p>
          <a:p>
            <a:pPr marL="12700">
              <a:lnSpc>
                <a:spcPts val="1040"/>
              </a:lnSpc>
              <a:tabLst>
                <a:tab pos="300355" algn="l"/>
                <a:tab pos="629285" algn="l"/>
              </a:tabLst>
            </a:pP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 spc="-220">
                <a:latin typeface="Lucida Sans Unicode"/>
                <a:cs typeface="Lucida Sans Unicode"/>
              </a:rPr>
              <a:t>	</a:t>
            </a:r>
            <a:r>
              <a:rPr dirty="0" sz="1000" spc="20" i="1">
                <a:latin typeface="Calibri"/>
                <a:cs typeface="Calibri"/>
              </a:rPr>
              <a:t>t</a:t>
            </a:r>
            <a:r>
              <a:rPr dirty="0" sz="1000" spc="20" i="1">
                <a:latin typeface="Calibri"/>
                <a:cs typeface="Calibri"/>
              </a:rPr>
              <a:t> </a:t>
            </a:r>
            <a:r>
              <a:rPr dirty="0" sz="1000" spc="-10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i="1">
                <a:latin typeface="Verdana"/>
                <a:cs typeface="Verdana"/>
              </a:rPr>
              <a:t>	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13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130">
                <a:latin typeface="Tahoma"/>
                <a:cs typeface="Tahoma"/>
              </a:rPr>
              <a:t> </a:t>
            </a:r>
            <a:r>
              <a:rPr dirty="0" sz="1000" spc="20" i="1">
                <a:latin typeface="Calibri"/>
                <a:cs typeface="Calibri"/>
              </a:rPr>
              <a:t>t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10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>
                <a:latin typeface="Lucida Sans Unicode"/>
                <a:cs typeface="Lucida Sans Unicode"/>
              </a:rPr>
              <a:t>  </a:t>
            </a:r>
            <a:r>
              <a:rPr dirty="0" sz="1000" spc="-12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95" i="1">
                <a:latin typeface="Verdana"/>
                <a:cs typeface="Verdana"/>
              </a:rPr>
              <a:t>,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40"/>
              <a:t>Agnese</a:t>
            </a:r>
            <a:r>
              <a:rPr dirty="0" spc="15"/>
              <a:t> </a:t>
            </a:r>
            <a:r>
              <a:rPr dirty="0" spc="-10"/>
              <a:t>Di</a:t>
            </a:r>
            <a:r>
              <a:rPr dirty="0" spc="15"/>
              <a:t> </a:t>
            </a:r>
            <a:r>
              <a:rPr dirty="0" spc="-30"/>
              <a:t>Castro</a:t>
            </a:r>
          </a:p>
        </p:txBody>
      </p:sp>
      <p:sp>
        <p:nvSpPr>
          <p:cNvPr id="36" name="object 36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0"/>
              <a:t>Es</a:t>
            </a:r>
            <a:r>
              <a:rPr dirty="0" spc="-5"/>
              <a:t>p</a:t>
            </a:r>
            <a:r>
              <a:rPr dirty="0" spc="-40"/>
              <a:t>onenziale</a:t>
            </a:r>
            <a:r>
              <a:rPr dirty="0" spc="15"/>
              <a:t> </a:t>
            </a:r>
            <a:r>
              <a:rPr dirty="0" spc="50"/>
              <a:t>&amp;</a:t>
            </a:r>
            <a:r>
              <a:rPr dirty="0" spc="15"/>
              <a:t> </a:t>
            </a:r>
            <a:r>
              <a:rPr dirty="0" spc="-25"/>
              <a:t>Log</a:t>
            </a:r>
            <a:r>
              <a:rPr dirty="0" spc="-40"/>
              <a:t>a</a:t>
            </a:r>
            <a:r>
              <a:rPr dirty="0" spc="-25"/>
              <a:t>ritmo:</a:t>
            </a:r>
            <a:r>
              <a:rPr dirty="0" spc="75"/>
              <a:t> </a:t>
            </a:r>
            <a:r>
              <a:rPr dirty="0" spc="-35"/>
              <a:t>p</a:t>
            </a:r>
            <a:r>
              <a:rPr dirty="0" spc="-50"/>
              <a:t>a</a:t>
            </a:r>
            <a:r>
              <a:rPr dirty="0" spc="-25"/>
              <a:t>rte</a:t>
            </a:r>
            <a:r>
              <a:rPr dirty="0" spc="15"/>
              <a:t> </a:t>
            </a:r>
            <a:r>
              <a:rPr dirty="0" spc="-55"/>
              <a:t>4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3458971" y="3367563"/>
            <a:ext cx="5473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25">
                <a:solidFill>
                  <a:srgbClr val="7A0000"/>
                </a:solidFill>
                <a:latin typeface="Lucida Sans Unicode"/>
                <a:cs typeface="Lucida Sans Unicode"/>
              </a:rPr>
              <a:t>Unitelma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Sapienza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FFF"/>
                </a:solidFill>
                <a:latin typeface="Lucida Sans Unicode"/>
                <a:cs typeface="Lucida Sans Unicode"/>
              </a:rPr>
              <a:t>31/34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4974" y="36734"/>
            <a:ext cx="734060" cy="63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</a:rPr>
              <a:t>Disequazioni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50">
                <a:solidFill>
                  <a:srgbClr val="7A0000"/>
                </a:solidFill>
                <a:latin typeface="Lucida Sans Unicode"/>
                <a:cs typeface="Lucida Sans Unicode"/>
              </a:rPr>
              <a:t>es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</a:rPr>
              <a:t>p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</a:rPr>
              <a:t>onenziali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95300" y="244418"/>
            <a:ext cx="1424305" cy="1828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676910" algn="l"/>
                <a:tab pos="993775" algn="l"/>
              </a:tabLst>
            </a:pPr>
            <a:r>
              <a:rPr dirty="0" sz="1400" spc="55" i="1">
                <a:solidFill>
                  <a:srgbClr val="CC0000"/>
                </a:solidFill>
                <a:latin typeface="Gill Sans MT"/>
                <a:cs typeface="Gill Sans MT"/>
              </a:rPr>
              <a:t>b</a:t>
            </a:r>
            <a:r>
              <a:rPr dirty="0" sz="1400" spc="50" i="1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-60" i="1">
                <a:solidFill>
                  <a:srgbClr val="CC0000"/>
                </a:solidFill>
                <a:latin typeface="Verdana"/>
                <a:cs typeface="Verdana"/>
              </a:rPr>
              <a:t>&gt;</a:t>
            </a:r>
            <a:r>
              <a:rPr dirty="0" sz="1400" spc="-95" i="1">
                <a:solidFill>
                  <a:srgbClr val="CC0000"/>
                </a:solidFill>
                <a:latin typeface="Verdana"/>
                <a:cs typeface="Verdana"/>
              </a:rPr>
              <a:t> </a:t>
            </a:r>
            <a:r>
              <a:rPr dirty="0" sz="1400" spc="55">
                <a:solidFill>
                  <a:srgbClr val="CC0000"/>
                </a:solidFill>
                <a:latin typeface="Arial Narrow"/>
                <a:cs typeface="Arial Narrow"/>
              </a:rPr>
              <a:t>0</a:t>
            </a:r>
            <a:r>
              <a:rPr dirty="0" sz="1400">
                <a:solidFill>
                  <a:srgbClr val="CC0000"/>
                </a:solidFill>
                <a:latin typeface="Arial Narrow"/>
                <a:cs typeface="Arial Narrow"/>
              </a:rPr>
              <a:t>	</a:t>
            </a:r>
            <a:r>
              <a:rPr dirty="0" sz="1400" spc="-20">
                <a:solidFill>
                  <a:srgbClr val="CC0000"/>
                </a:solidFill>
                <a:latin typeface="Arial Narrow"/>
                <a:cs typeface="Arial Narrow"/>
              </a:rPr>
              <a:t>e</a:t>
            </a:r>
            <a:r>
              <a:rPr dirty="0" sz="1400">
                <a:solidFill>
                  <a:srgbClr val="CC0000"/>
                </a:solidFill>
                <a:latin typeface="Arial Narrow"/>
                <a:cs typeface="Arial Narrow"/>
              </a:rPr>
              <a:t>	</a:t>
            </a:r>
            <a:r>
              <a:rPr dirty="0" sz="1400" spc="10" i="1">
                <a:solidFill>
                  <a:srgbClr val="CC0000"/>
                </a:solidFill>
                <a:latin typeface="Gill Sans MT"/>
                <a:cs typeface="Gill Sans MT"/>
              </a:rPr>
              <a:t>a</a:t>
            </a:r>
            <a:r>
              <a:rPr dirty="0" sz="1400" spc="25" i="1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-60" i="1">
                <a:solidFill>
                  <a:srgbClr val="CC0000"/>
                </a:solidFill>
                <a:latin typeface="Verdana"/>
                <a:cs typeface="Verdana"/>
              </a:rPr>
              <a:t>&gt;</a:t>
            </a:r>
            <a:r>
              <a:rPr dirty="0" sz="1400" spc="-95" i="1">
                <a:solidFill>
                  <a:srgbClr val="CC0000"/>
                </a:solidFill>
                <a:latin typeface="Verdana"/>
                <a:cs typeface="Verdana"/>
              </a:rPr>
              <a:t> </a:t>
            </a:r>
            <a:r>
              <a:rPr dirty="0" sz="1400" spc="55">
                <a:solidFill>
                  <a:srgbClr val="CC0000"/>
                </a:solidFill>
                <a:latin typeface="Arial Narrow"/>
                <a:cs typeface="Arial Narrow"/>
              </a:rPr>
              <a:t>1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08075" y="1403754"/>
            <a:ext cx="1656080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1438910" algn="l"/>
              </a:tabLst>
            </a:pPr>
            <a:r>
              <a:rPr dirty="0" sz="1000" spc="-30">
                <a:latin typeface="Tahoma"/>
                <a:cs typeface="Tahoma"/>
              </a:rPr>
              <a:t>Definizione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log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20">
                <a:latin typeface="Tahoma"/>
                <a:cs typeface="Tahoma"/>
              </a:rPr>
              <a:t>ritmo</a:t>
            </a:r>
            <a:r>
              <a:rPr dirty="0" sz="1000">
                <a:latin typeface="Tahoma"/>
                <a:cs typeface="Tahoma"/>
              </a:rPr>
              <a:t>	</a:t>
            </a:r>
            <a:r>
              <a:rPr dirty="0" sz="1000" spc="-125">
                <a:latin typeface="Tahoma"/>
                <a:cs typeface="Tahoma"/>
              </a:rPr>
              <a:t>=</a:t>
            </a:r>
            <a:r>
              <a:rPr dirty="0" sz="1000" spc="55">
                <a:latin typeface="Lucida Sans Unicode"/>
                <a:cs typeface="Lucida Sans Unicode"/>
              </a:rPr>
              <a:t>⇒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907372" y="1386353"/>
            <a:ext cx="592455" cy="1695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-19444" sz="1500" i="1">
                <a:solidFill>
                  <a:srgbClr val="0000FF"/>
                </a:solidFill>
                <a:latin typeface="Calibri"/>
                <a:cs typeface="Calibri"/>
              </a:rPr>
              <a:t>b</a:t>
            </a:r>
            <a:r>
              <a:rPr dirty="0" baseline="-19444" sz="1500" spc="120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baseline="-19444" sz="1500" spc="60">
                <a:solidFill>
                  <a:srgbClr val="0000FF"/>
                </a:solidFill>
                <a:latin typeface="Tahoma"/>
                <a:cs typeface="Tahoma"/>
              </a:rPr>
              <a:t>=</a:t>
            </a:r>
            <a:r>
              <a:rPr dirty="0" baseline="-19444" sz="1500" spc="-6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baseline="-19444" sz="1500" spc="-44" i="1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dirty="0" sz="700" spc="-50">
                <a:solidFill>
                  <a:srgbClr val="0000FF"/>
                </a:solidFill>
                <a:latin typeface="Lucida Sans Unicode"/>
                <a:cs typeface="Lucida Sans Unicode"/>
              </a:rPr>
              <a:t>lo</a:t>
            </a:r>
            <a:r>
              <a:rPr dirty="0" sz="700" spc="-60">
                <a:solidFill>
                  <a:srgbClr val="0000FF"/>
                </a:solidFill>
                <a:latin typeface="Lucida Sans Unicode"/>
                <a:cs typeface="Lucida Sans Unicode"/>
              </a:rPr>
              <a:t>g</a:t>
            </a:r>
            <a:r>
              <a:rPr dirty="0" baseline="-22222" sz="750" spc="-37" i="1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dirty="0" baseline="-22222" sz="750" spc="75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700" spc="-10" i="1">
                <a:solidFill>
                  <a:srgbClr val="0000FF"/>
                </a:solidFill>
                <a:latin typeface="Arial"/>
                <a:cs typeface="Arial"/>
              </a:rPr>
              <a:t>b</a:t>
            </a:r>
            <a:r>
              <a:rPr dirty="0" sz="700" spc="-125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baseline="-19444" sz="1500" spc="-44">
                <a:latin typeface="Tahoma"/>
                <a:cs typeface="Tahoma"/>
              </a:rPr>
              <a:t>.</a:t>
            </a:r>
            <a:endParaRPr baseline="-19444" sz="15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89496" y="1682113"/>
            <a:ext cx="37528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0">
                <a:latin typeface="Tahoma"/>
                <a:cs typeface="Tahoma"/>
              </a:rPr>
              <a:t>Quindi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07897" y="1664711"/>
            <a:ext cx="965835" cy="1701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496570" algn="l"/>
              </a:tabLst>
            </a:pPr>
            <a:r>
              <a:rPr dirty="0" sz="1000" spc="-30" i="1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dirty="0" baseline="27777" sz="1050" spc="-22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baseline="27777" sz="1050" i="1">
                <a:solidFill>
                  <a:srgbClr val="0000FF"/>
                </a:solidFill>
                <a:latin typeface="Arial"/>
                <a:cs typeface="Arial"/>
              </a:rPr>
              <a:t>  </a:t>
            </a:r>
            <a:r>
              <a:rPr dirty="0" sz="1000" spc="-50" i="1">
                <a:solidFill>
                  <a:srgbClr val="0000FF"/>
                </a:solidFill>
                <a:latin typeface="Verdana"/>
                <a:cs typeface="Verdana"/>
              </a:rPr>
              <a:t>&gt;</a:t>
            </a:r>
            <a:r>
              <a:rPr dirty="0" sz="1000" spc="-75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i="1">
                <a:solidFill>
                  <a:srgbClr val="0000FF"/>
                </a:solidFill>
                <a:latin typeface="Calibri"/>
                <a:cs typeface="Calibri"/>
              </a:rPr>
              <a:t>b	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30" i="1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dirty="0" baseline="27777" sz="1050" spc="-22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baseline="27777" sz="1050" i="1">
                <a:solidFill>
                  <a:srgbClr val="0000FF"/>
                </a:solidFill>
                <a:latin typeface="Arial"/>
                <a:cs typeface="Arial"/>
              </a:rPr>
              <a:t>  </a:t>
            </a:r>
            <a:r>
              <a:rPr dirty="0" sz="1000" spc="-50" i="1">
                <a:solidFill>
                  <a:srgbClr val="0000FF"/>
                </a:solidFill>
                <a:latin typeface="Verdana"/>
                <a:cs typeface="Verdana"/>
              </a:rPr>
              <a:t>&lt;</a:t>
            </a:r>
            <a:r>
              <a:rPr dirty="0" sz="1000" spc="-75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spc="30" i="1">
                <a:solidFill>
                  <a:srgbClr val="0000FF"/>
                </a:solidFill>
                <a:latin typeface="Calibri"/>
                <a:cs typeface="Calibri"/>
              </a:rPr>
              <a:t>b</a:t>
            </a:r>
            <a:r>
              <a:rPr dirty="0" sz="1000">
                <a:latin typeface="Tahoma"/>
                <a:cs typeface="Tahoma"/>
              </a:rPr>
              <a:t>)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117046" y="1682113"/>
            <a:ext cx="40767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>
                <a:latin typeface="Tahoma"/>
                <a:cs typeface="Tahoma"/>
              </a:rPr>
              <a:t>diventa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667825" y="1664711"/>
            <a:ext cx="598805" cy="1701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-19444" sz="1500" spc="-44" i="1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dirty="0" sz="700" spc="-15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sz="700" i="1">
                <a:solidFill>
                  <a:srgbClr val="0000FF"/>
                </a:solidFill>
                <a:latin typeface="Arial"/>
                <a:cs typeface="Arial"/>
              </a:rPr>
              <a:t>  </a:t>
            </a:r>
            <a:r>
              <a:rPr dirty="0" baseline="-19444" sz="1500" spc="-75" i="1">
                <a:solidFill>
                  <a:srgbClr val="0000FF"/>
                </a:solidFill>
                <a:latin typeface="Verdana"/>
                <a:cs typeface="Verdana"/>
              </a:rPr>
              <a:t>&gt;</a:t>
            </a:r>
            <a:r>
              <a:rPr dirty="0" baseline="-19444" sz="1500" spc="-112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baseline="-19444" sz="1500" spc="-44" i="1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dirty="0" sz="700" spc="-50">
                <a:solidFill>
                  <a:srgbClr val="0000FF"/>
                </a:solidFill>
                <a:latin typeface="Lucida Sans Unicode"/>
                <a:cs typeface="Lucida Sans Unicode"/>
              </a:rPr>
              <a:t>lo</a:t>
            </a:r>
            <a:r>
              <a:rPr dirty="0" sz="700" spc="-60">
                <a:solidFill>
                  <a:srgbClr val="0000FF"/>
                </a:solidFill>
                <a:latin typeface="Lucida Sans Unicode"/>
                <a:cs typeface="Lucida Sans Unicode"/>
              </a:rPr>
              <a:t>g</a:t>
            </a:r>
            <a:r>
              <a:rPr dirty="0" baseline="-22222" sz="750" spc="-37" i="1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dirty="0" baseline="-22222" sz="750" spc="75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700" spc="-10" i="1">
                <a:solidFill>
                  <a:srgbClr val="0000FF"/>
                </a:solidFill>
                <a:latin typeface="Arial"/>
                <a:cs typeface="Arial"/>
              </a:rPr>
              <a:t>b</a:t>
            </a:r>
            <a:endParaRPr sz="7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376955" y="1664711"/>
            <a:ext cx="741680" cy="1701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30" i="1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dirty="0" baseline="27777" sz="1050" spc="-22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baseline="27777" sz="1050" i="1">
                <a:solidFill>
                  <a:srgbClr val="0000FF"/>
                </a:solidFill>
                <a:latin typeface="Arial"/>
                <a:cs typeface="Arial"/>
              </a:rPr>
              <a:t>  </a:t>
            </a:r>
            <a:r>
              <a:rPr dirty="0" sz="1000" spc="-50" i="1">
                <a:solidFill>
                  <a:srgbClr val="0000FF"/>
                </a:solidFill>
                <a:latin typeface="Verdana"/>
                <a:cs typeface="Verdana"/>
              </a:rPr>
              <a:t>&lt;</a:t>
            </a:r>
            <a:r>
              <a:rPr dirty="0" sz="1000" spc="-75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spc="-30" i="1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dirty="0" baseline="27777" sz="1050" spc="-75">
                <a:solidFill>
                  <a:srgbClr val="0000FF"/>
                </a:solidFill>
                <a:latin typeface="Lucida Sans Unicode"/>
                <a:cs typeface="Lucida Sans Unicode"/>
              </a:rPr>
              <a:t>lo</a:t>
            </a:r>
            <a:r>
              <a:rPr dirty="0" baseline="27777" sz="1050" spc="-89">
                <a:solidFill>
                  <a:srgbClr val="0000FF"/>
                </a:solidFill>
                <a:latin typeface="Lucida Sans Unicode"/>
                <a:cs typeface="Lucida Sans Unicode"/>
              </a:rPr>
              <a:t>g</a:t>
            </a:r>
            <a:r>
              <a:rPr dirty="0" baseline="22222" sz="750" spc="-37" i="1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dirty="0" baseline="22222" sz="750" spc="75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baseline="27777" sz="1050" spc="-15" i="1">
                <a:solidFill>
                  <a:srgbClr val="0000FF"/>
                </a:solidFill>
                <a:latin typeface="Arial"/>
                <a:cs typeface="Arial"/>
              </a:rPr>
              <a:t>b</a:t>
            </a:r>
            <a:r>
              <a:rPr dirty="0" baseline="27777" sz="1050" spc="-187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spc="-15">
                <a:latin typeface="Tahoma"/>
                <a:cs typeface="Tahoma"/>
              </a:rPr>
              <a:t>).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42963" y="1960471"/>
            <a:ext cx="31940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0" i="1">
                <a:latin typeface="Calibri"/>
                <a:cs typeface="Calibri"/>
              </a:rPr>
              <a:t>a</a:t>
            </a:r>
            <a:r>
              <a:rPr dirty="0" sz="1000" spc="60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40"/>
              <a:t>Agnese</a:t>
            </a:r>
            <a:r>
              <a:rPr dirty="0" spc="15"/>
              <a:t> </a:t>
            </a:r>
            <a:r>
              <a:rPr dirty="0" spc="-10"/>
              <a:t>Di</a:t>
            </a:r>
            <a:r>
              <a:rPr dirty="0" spc="15"/>
              <a:t> </a:t>
            </a:r>
            <a:r>
              <a:rPr dirty="0" spc="-30"/>
              <a:t>Castro</a:t>
            </a:r>
          </a:p>
        </p:txBody>
      </p:sp>
      <p:sp>
        <p:nvSpPr>
          <p:cNvPr id="19" name="object 19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0"/>
              <a:t>Es</a:t>
            </a:r>
            <a:r>
              <a:rPr dirty="0" spc="-5"/>
              <a:t>p</a:t>
            </a:r>
            <a:r>
              <a:rPr dirty="0" spc="-40"/>
              <a:t>onenziale</a:t>
            </a:r>
            <a:r>
              <a:rPr dirty="0" spc="15"/>
              <a:t> </a:t>
            </a:r>
            <a:r>
              <a:rPr dirty="0" spc="50"/>
              <a:t>&amp;</a:t>
            </a:r>
            <a:r>
              <a:rPr dirty="0" spc="15"/>
              <a:t> </a:t>
            </a:r>
            <a:r>
              <a:rPr dirty="0" spc="-25"/>
              <a:t>Log</a:t>
            </a:r>
            <a:r>
              <a:rPr dirty="0" spc="-40"/>
              <a:t>a</a:t>
            </a:r>
            <a:r>
              <a:rPr dirty="0" spc="-25"/>
              <a:t>ritmo:</a:t>
            </a:r>
            <a:r>
              <a:rPr dirty="0" spc="75"/>
              <a:t> </a:t>
            </a:r>
            <a:r>
              <a:rPr dirty="0" spc="-35"/>
              <a:t>p</a:t>
            </a:r>
            <a:r>
              <a:rPr dirty="0" spc="-50"/>
              <a:t>a</a:t>
            </a:r>
            <a:r>
              <a:rPr dirty="0" spc="-25"/>
              <a:t>rte</a:t>
            </a:r>
            <a:r>
              <a:rPr dirty="0" spc="15"/>
              <a:t> </a:t>
            </a:r>
            <a:r>
              <a:rPr dirty="0" spc="-55"/>
              <a:t>4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3458971" y="3367563"/>
            <a:ext cx="5473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25">
                <a:solidFill>
                  <a:srgbClr val="7A0000"/>
                </a:solidFill>
                <a:latin typeface="Lucida Sans Unicode"/>
                <a:cs typeface="Lucida Sans Unicode"/>
              </a:rPr>
              <a:t>Unitelma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Sapienza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0">
                <a:solidFill>
                  <a:srgbClr val="FFFFFF"/>
                </a:solidFill>
                <a:latin typeface="Lucida Sans Unicode"/>
                <a:cs typeface="Lucida Sans Unicode"/>
              </a:rPr>
              <a:t>5/34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9718" y="24034"/>
            <a:ext cx="40449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svolti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13830" y="445344"/>
            <a:ext cx="528955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 b="1">
                <a:solidFill>
                  <a:srgbClr val="007F00"/>
                </a:solidFill>
                <a:latin typeface="Arial"/>
                <a:cs typeface="Arial"/>
              </a:rPr>
              <a:t>Esercizio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5729" y="534503"/>
            <a:ext cx="4456607" cy="1016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468835" y="1020800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77330" y="1071601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446717"/>
            <a:ext cx="50800" cy="58678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510218"/>
            <a:ext cx="50800" cy="52328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5729" y="617063"/>
            <a:ext cx="4457065" cy="467359"/>
          </a:xfrm>
          <a:custGeom>
            <a:avLst/>
            <a:gdLst/>
            <a:ahLst/>
            <a:cxnLst/>
            <a:rect l="l" t="t" r="r" b="b"/>
            <a:pathLst>
              <a:path w="4457065" h="467359">
                <a:moveTo>
                  <a:pt x="4456606" y="0"/>
                </a:moveTo>
                <a:lnTo>
                  <a:pt x="0" y="0"/>
                </a:lnTo>
                <a:lnTo>
                  <a:pt x="0" y="416437"/>
                </a:lnTo>
                <a:lnTo>
                  <a:pt x="16636" y="453951"/>
                </a:lnTo>
                <a:lnTo>
                  <a:pt x="4405806" y="467237"/>
                </a:lnTo>
                <a:lnTo>
                  <a:pt x="4420049" y="465192"/>
                </a:lnTo>
                <a:lnTo>
                  <a:pt x="4451170" y="439233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497518"/>
            <a:ext cx="0" cy="555625"/>
          </a:xfrm>
          <a:custGeom>
            <a:avLst/>
            <a:gdLst/>
            <a:ahLst/>
            <a:cxnLst/>
            <a:rect l="l" t="t" r="r" b="b"/>
            <a:pathLst>
              <a:path w="0" h="555625">
                <a:moveTo>
                  <a:pt x="0" y="555031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48481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47211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45941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440368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13830" y="635061"/>
            <a:ext cx="1865630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0">
                <a:latin typeface="Tahoma"/>
                <a:cs typeface="Tahoma"/>
              </a:rPr>
              <a:t>Risolvere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seguente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disequazione: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688287" y="900720"/>
            <a:ext cx="1231900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>
                <a:solidFill>
                  <a:srgbClr val="0000FF"/>
                </a:solidFill>
                <a:latin typeface="Tahoma"/>
                <a:cs typeface="Tahoma"/>
              </a:rPr>
              <a:t>log</a:t>
            </a:r>
            <a:r>
              <a:rPr dirty="0" sz="1000" spc="-35">
                <a:solidFill>
                  <a:srgbClr val="0000FF"/>
                </a:solidFill>
                <a:latin typeface="Tahoma"/>
                <a:cs typeface="Tahoma"/>
              </a:rPr>
              <a:t>  </a:t>
            </a:r>
            <a:r>
              <a:rPr dirty="0" sz="1000" spc="3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25" i="1">
                <a:solidFill>
                  <a:srgbClr val="0000FF"/>
                </a:solidFill>
                <a:latin typeface="Calibri"/>
                <a:cs typeface="Calibri"/>
              </a:rPr>
              <a:t>x</a:t>
            </a:r>
            <a:r>
              <a:rPr dirty="0" sz="1000" spc="85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 spc="-25">
                <a:solidFill>
                  <a:srgbClr val="0000FF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95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2</a:t>
            </a:r>
            <a:r>
              <a:rPr dirty="0" sz="1000" spc="-15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35">
                <a:solidFill>
                  <a:srgbClr val="0000FF"/>
                </a:solidFill>
                <a:latin typeface="Tahoma"/>
                <a:cs typeface="Tahoma"/>
              </a:rPr>
              <a:t>log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  </a:t>
            </a:r>
            <a:r>
              <a:rPr dirty="0" sz="1000" spc="3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25" i="1">
                <a:solidFill>
                  <a:srgbClr val="0000FF"/>
                </a:solidFill>
                <a:latin typeface="Calibri"/>
                <a:cs typeface="Calibri"/>
              </a:rPr>
              <a:t>x</a:t>
            </a:r>
            <a:r>
              <a:rPr dirty="0" sz="1000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 spc="-85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 spc="-50" i="1">
                <a:solidFill>
                  <a:srgbClr val="0000FF"/>
                </a:solidFill>
                <a:latin typeface="Verdana"/>
                <a:cs typeface="Verdana"/>
              </a:rPr>
              <a:t>&lt;</a:t>
            </a:r>
            <a:r>
              <a:rPr dirty="0" sz="1000" spc="-75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0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846795" y="872651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80">
                <a:solidFill>
                  <a:srgbClr val="0000FF"/>
                </a:solidFill>
                <a:latin typeface="Lucida Sans Unicode"/>
                <a:cs typeface="Lucida Sans Unicode"/>
              </a:rPr>
              <a:t>3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846795" y="960166"/>
            <a:ext cx="708660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601345" algn="l"/>
              </a:tabLst>
            </a:pPr>
            <a:r>
              <a:rPr dirty="0" sz="700" spc="-80">
                <a:solidFill>
                  <a:srgbClr val="0000FF"/>
                </a:solidFill>
                <a:latin typeface="Lucida Sans Unicode"/>
                <a:cs typeface="Lucida Sans Unicode"/>
              </a:rPr>
              <a:t>10</a:t>
            </a:r>
            <a:r>
              <a:rPr dirty="0" sz="700" spc="-80">
                <a:solidFill>
                  <a:srgbClr val="0000FF"/>
                </a:solidFill>
                <a:latin typeface="Lucida Sans Unicode"/>
                <a:cs typeface="Lucida Sans Unicode"/>
              </a:rPr>
              <a:t>	</a:t>
            </a:r>
            <a:r>
              <a:rPr dirty="0" sz="700" spc="-80">
                <a:solidFill>
                  <a:srgbClr val="0000FF"/>
                </a:solidFill>
                <a:latin typeface="Lucida Sans Unicode"/>
                <a:cs typeface="Lucida Sans Unicode"/>
              </a:rPr>
              <a:t>10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13830" y="1178913"/>
            <a:ext cx="2970530" cy="1739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0">
                <a:latin typeface="Tahoma"/>
                <a:cs typeface="Tahoma"/>
              </a:rPr>
              <a:t>Condizione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esistenza:</a:t>
            </a:r>
            <a:r>
              <a:rPr dirty="0" sz="1000" spc="130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40">
                <a:latin typeface="Tahoma"/>
                <a:cs typeface="Tahoma"/>
              </a:rPr>
              <a:t>0.</a:t>
            </a:r>
            <a:r>
              <a:rPr dirty="0" sz="1000" spc="130">
                <a:latin typeface="Tahoma"/>
                <a:cs typeface="Tahoma"/>
              </a:rPr>
              <a:t> </a:t>
            </a: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35">
                <a:latin typeface="Tahoma"/>
                <a:cs typeface="Tahoma"/>
              </a:rPr>
              <a:t>osto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20" i="1">
                <a:latin typeface="Calibri"/>
                <a:cs typeface="Calibri"/>
              </a:rPr>
              <a:t>t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10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lo</a:t>
            </a:r>
            <a:r>
              <a:rPr dirty="0" sz="1000" spc="-30">
                <a:latin typeface="Tahoma"/>
                <a:cs typeface="Tahoma"/>
              </a:rPr>
              <a:t>g</a:t>
            </a:r>
            <a:r>
              <a:rPr dirty="0" baseline="-19841" sz="1050" spc="-120">
                <a:latin typeface="Lucida Sans Unicode"/>
                <a:cs typeface="Lucida Sans Unicode"/>
              </a:rPr>
              <a:t>10</a:t>
            </a:r>
            <a:r>
              <a:rPr dirty="0" baseline="-19841" sz="1050" spc="-15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sz="1000" spc="-30">
                <a:latin typeface="Tahoma"/>
                <a:cs typeface="Tahoma"/>
              </a:rPr>
              <a:t>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ha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09435" y="1446957"/>
            <a:ext cx="1799589" cy="2146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786765" algn="l"/>
                <a:tab pos="1075055" algn="l"/>
              </a:tabLst>
            </a:pPr>
            <a:r>
              <a:rPr dirty="0" sz="1000" spc="85" i="1">
                <a:latin typeface="Calibri"/>
                <a:cs typeface="Calibri"/>
              </a:rPr>
              <a:t>t</a:t>
            </a:r>
            <a:r>
              <a:rPr dirty="0" baseline="31746" sz="1050" spc="-120">
                <a:latin typeface="Lucida Sans Unicode"/>
                <a:cs typeface="Lucida Sans Unicode"/>
              </a:rPr>
              <a:t>3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20" i="1">
                <a:latin typeface="Calibri"/>
                <a:cs typeface="Calibri"/>
              </a:rPr>
              <a:t>t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10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>
                <a:latin typeface="Tahoma"/>
                <a:cs typeface="Tahoma"/>
              </a:rPr>
              <a:t>	</a:t>
            </a: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>
                <a:latin typeface="Lucida Sans Unicode"/>
                <a:cs typeface="Lucida Sans Unicode"/>
              </a:rPr>
              <a:t>	</a:t>
            </a:r>
            <a:r>
              <a:rPr dirty="0" sz="1000" spc="85" i="1">
                <a:latin typeface="Calibri"/>
                <a:cs typeface="Calibri"/>
              </a:rPr>
              <a:t>t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85" i="1">
                <a:latin typeface="Calibri"/>
                <a:cs typeface="Calibri"/>
              </a:rPr>
              <a:t>t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Tahoma"/>
                <a:cs typeface="Tahoma"/>
              </a:rPr>
              <a:t>2)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173476" y="1464487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3987456" y="1464487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2817812" y="1894675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3498240" y="1894675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55875">
              <a:lnSpc>
                <a:spcPts val="1040"/>
              </a:lnSpc>
              <a:tabLst>
                <a:tab pos="3369945" algn="l"/>
              </a:tabLst>
            </a:pPr>
            <a:r>
              <a:rPr dirty="0" spc="15"/>
              <a:t>√</a:t>
            </a:r>
            <a:r>
              <a:rPr dirty="0" spc="15"/>
              <a:t>	</a:t>
            </a:r>
            <a:r>
              <a:rPr dirty="0" spc="15"/>
              <a:t>√</a:t>
            </a:r>
          </a:p>
          <a:p>
            <a:pPr marL="1946275">
              <a:lnSpc>
                <a:spcPts val="1040"/>
              </a:lnSpc>
              <a:tabLst>
                <a:tab pos="2233930" algn="l"/>
                <a:tab pos="3475354" algn="l"/>
              </a:tabLst>
            </a:pPr>
            <a:r>
              <a:rPr dirty="0" spc="-220"/>
              <a:t>⇔</a:t>
            </a:r>
            <a:r>
              <a:rPr dirty="0" spc="-220"/>
              <a:t>	</a:t>
            </a:r>
            <a:r>
              <a:rPr dirty="0" spc="20" i="1">
                <a:latin typeface="Calibri"/>
                <a:cs typeface="Calibri"/>
              </a:rPr>
              <a:t>t</a:t>
            </a:r>
            <a:r>
              <a:rPr dirty="0" spc="20" i="1">
                <a:latin typeface="Calibri"/>
                <a:cs typeface="Calibri"/>
              </a:rPr>
              <a:t> </a:t>
            </a:r>
            <a:r>
              <a:rPr dirty="0" spc="-105" i="1">
                <a:latin typeface="Calibri"/>
                <a:cs typeface="Calibri"/>
              </a:rPr>
              <a:t> </a:t>
            </a:r>
            <a:r>
              <a:rPr dirty="0" spc="-50" i="1">
                <a:latin typeface="Verdana"/>
                <a:cs typeface="Verdana"/>
              </a:rPr>
              <a:t>&lt;</a:t>
            </a:r>
            <a:r>
              <a:rPr dirty="0" spc="-75" i="1">
                <a:latin typeface="Verdana"/>
                <a:cs typeface="Verdana"/>
              </a:rPr>
              <a:t> </a:t>
            </a:r>
            <a:r>
              <a:rPr dirty="0" spc="-25"/>
              <a:t>−</a:t>
            </a:r>
            <a:r>
              <a:rPr dirty="0"/>
              <a:t>  </a:t>
            </a:r>
            <a:r>
              <a:rPr dirty="0" spc="-120"/>
              <a:t> </a:t>
            </a:r>
            <a:r>
              <a:rPr dirty="0" spc="-50">
                <a:latin typeface="Tahoma"/>
                <a:cs typeface="Tahoma"/>
              </a:rPr>
              <a:t>2</a:t>
            </a:r>
            <a:r>
              <a:rPr dirty="0">
                <a:latin typeface="Tahoma"/>
                <a:cs typeface="Tahoma"/>
              </a:rPr>
              <a:t> </a:t>
            </a:r>
            <a:r>
              <a:rPr dirty="0" spc="-130">
                <a:latin typeface="Tahoma"/>
                <a:cs typeface="Tahoma"/>
              </a:rPr>
              <a:t> </a:t>
            </a:r>
            <a:r>
              <a:rPr dirty="0" spc="-50">
                <a:latin typeface="Tahoma"/>
                <a:cs typeface="Tahoma"/>
              </a:rPr>
              <a:t>o</a:t>
            </a:r>
            <a:r>
              <a:rPr dirty="0">
                <a:latin typeface="Tahoma"/>
                <a:cs typeface="Tahoma"/>
              </a:rPr>
              <a:t> </a:t>
            </a:r>
            <a:r>
              <a:rPr dirty="0" spc="-130">
                <a:latin typeface="Tahoma"/>
                <a:cs typeface="Tahoma"/>
              </a:rPr>
              <a:t> </a:t>
            </a:r>
            <a:r>
              <a:rPr dirty="0" spc="-50">
                <a:latin typeface="Tahoma"/>
                <a:cs typeface="Tahoma"/>
              </a:rPr>
              <a:t>0</a:t>
            </a:r>
            <a:r>
              <a:rPr dirty="0" spc="-40">
                <a:latin typeface="Tahoma"/>
                <a:cs typeface="Tahoma"/>
              </a:rPr>
              <a:t> </a:t>
            </a:r>
            <a:r>
              <a:rPr dirty="0" spc="-50" i="1">
                <a:latin typeface="Verdana"/>
                <a:cs typeface="Verdana"/>
              </a:rPr>
              <a:t>&lt;</a:t>
            </a:r>
            <a:r>
              <a:rPr dirty="0" spc="-75" i="1">
                <a:latin typeface="Verdana"/>
                <a:cs typeface="Verdana"/>
              </a:rPr>
              <a:t> </a:t>
            </a:r>
            <a:r>
              <a:rPr dirty="0" spc="20" i="1">
                <a:latin typeface="Calibri"/>
                <a:cs typeface="Calibri"/>
              </a:rPr>
              <a:t>t</a:t>
            </a:r>
            <a:r>
              <a:rPr dirty="0" i="1">
                <a:latin typeface="Calibri"/>
                <a:cs typeface="Calibri"/>
              </a:rPr>
              <a:t> </a:t>
            </a:r>
            <a:r>
              <a:rPr dirty="0" spc="-105" i="1">
                <a:latin typeface="Calibri"/>
                <a:cs typeface="Calibri"/>
              </a:rPr>
              <a:t> </a:t>
            </a:r>
            <a:r>
              <a:rPr dirty="0" spc="-50" i="1">
                <a:latin typeface="Verdana"/>
                <a:cs typeface="Verdana"/>
              </a:rPr>
              <a:t>&lt;</a:t>
            </a:r>
            <a:r>
              <a:rPr dirty="0" i="1">
                <a:latin typeface="Verdana"/>
                <a:cs typeface="Verdana"/>
              </a:rPr>
              <a:t>	</a:t>
            </a:r>
            <a:r>
              <a:rPr dirty="0" spc="-50">
                <a:latin typeface="Tahoma"/>
                <a:cs typeface="Tahoma"/>
              </a:rPr>
              <a:t>2</a:t>
            </a:r>
            <a:r>
              <a:rPr dirty="0" spc="-95" i="1">
                <a:latin typeface="Verdana"/>
                <a:cs typeface="Verdana"/>
              </a:rPr>
              <a:t>,</a:t>
            </a:r>
          </a:p>
          <a:p>
            <a:pPr marL="1676400">
              <a:lnSpc>
                <a:spcPct val="100000"/>
              </a:lnSpc>
              <a:spcBef>
                <a:spcPts val="44"/>
              </a:spcBef>
            </a:pPr>
            <a:endParaRPr sz="1100">
              <a:latin typeface="Times New Roman"/>
              <a:cs typeface="Times New Roman"/>
            </a:endParaRPr>
          </a:p>
          <a:p>
            <a:pPr marL="2200275">
              <a:lnSpc>
                <a:spcPts val="1040"/>
              </a:lnSpc>
              <a:tabLst>
                <a:tab pos="2880995" algn="l"/>
              </a:tabLst>
            </a:pPr>
            <a:r>
              <a:rPr dirty="0" spc="15"/>
              <a:t>√</a:t>
            </a:r>
            <a:r>
              <a:rPr dirty="0" spc="15"/>
              <a:t>	</a:t>
            </a:r>
            <a:r>
              <a:rPr dirty="0" spc="15"/>
              <a:t>√</a:t>
            </a:r>
          </a:p>
          <a:p>
            <a:pPr marL="1689100">
              <a:lnSpc>
                <a:spcPts val="1040"/>
              </a:lnSpc>
              <a:tabLst>
                <a:tab pos="1976755" algn="l"/>
                <a:tab pos="2305685" algn="l"/>
              </a:tabLst>
            </a:pPr>
            <a:r>
              <a:rPr dirty="0" spc="-220"/>
              <a:t>⇔</a:t>
            </a:r>
            <a:r>
              <a:rPr dirty="0" spc="-220"/>
              <a:t>	</a:t>
            </a:r>
            <a:r>
              <a:rPr dirty="0" spc="20" i="1">
                <a:latin typeface="Calibri"/>
                <a:cs typeface="Calibri"/>
              </a:rPr>
              <a:t>t</a:t>
            </a:r>
            <a:r>
              <a:rPr dirty="0" spc="20" i="1">
                <a:latin typeface="Calibri"/>
                <a:cs typeface="Calibri"/>
              </a:rPr>
              <a:t> </a:t>
            </a:r>
            <a:r>
              <a:rPr dirty="0" spc="-105" i="1">
                <a:latin typeface="Calibri"/>
                <a:cs typeface="Calibri"/>
              </a:rPr>
              <a:t> </a:t>
            </a:r>
            <a:r>
              <a:rPr dirty="0" spc="-50" i="1">
                <a:latin typeface="Verdana"/>
                <a:cs typeface="Verdana"/>
              </a:rPr>
              <a:t>&gt;</a:t>
            </a:r>
            <a:r>
              <a:rPr dirty="0" i="1">
                <a:latin typeface="Verdana"/>
                <a:cs typeface="Verdana"/>
              </a:rPr>
              <a:t>	</a:t>
            </a:r>
            <a:r>
              <a:rPr dirty="0" spc="-50">
                <a:latin typeface="Tahoma"/>
                <a:cs typeface="Tahoma"/>
              </a:rPr>
              <a:t>2</a:t>
            </a:r>
            <a:r>
              <a:rPr dirty="0">
                <a:latin typeface="Tahoma"/>
                <a:cs typeface="Tahoma"/>
              </a:rPr>
              <a:t> </a:t>
            </a:r>
            <a:r>
              <a:rPr dirty="0" spc="-130">
                <a:latin typeface="Tahoma"/>
                <a:cs typeface="Tahoma"/>
              </a:rPr>
              <a:t> </a:t>
            </a:r>
            <a:r>
              <a:rPr dirty="0" spc="-50">
                <a:latin typeface="Tahoma"/>
                <a:cs typeface="Tahoma"/>
              </a:rPr>
              <a:t>o</a:t>
            </a:r>
            <a:r>
              <a:rPr dirty="0">
                <a:latin typeface="Tahoma"/>
                <a:cs typeface="Tahoma"/>
              </a:rPr>
              <a:t> </a:t>
            </a:r>
            <a:r>
              <a:rPr dirty="0" spc="-130">
                <a:latin typeface="Tahoma"/>
                <a:cs typeface="Tahoma"/>
              </a:rPr>
              <a:t> </a:t>
            </a:r>
            <a:r>
              <a:rPr dirty="0" spc="20" i="1">
                <a:latin typeface="Calibri"/>
                <a:cs typeface="Calibri"/>
              </a:rPr>
              <a:t>t</a:t>
            </a:r>
            <a:r>
              <a:rPr dirty="0" i="1">
                <a:latin typeface="Calibri"/>
                <a:cs typeface="Calibri"/>
              </a:rPr>
              <a:t> </a:t>
            </a:r>
            <a:r>
              <a:rPr dirty="0" spc="-105" i="1">
                <a:latin typeface="Calibri"/>
                <a:cs typeface="Calibri"/>
              </a:rPr>
              <a:t> </a:t>
            </a:r>
            <a:r>
              <a:rPr dirty="0" spc="-50" i="1">
                <a:latin typeface="Verdana"/>
                <a:cs typeface="Verdana"/>
              </a:rPr>
              <a:t>&lt;</a:t>
            </a:r>
            <a:r>
              <a:rPr dirty="0" spc="-75" i="1">
                <a:latin typeface="Verdana"/>
                <a:cs typeface="Verdana"/>
              </a:rPr>
              <a:t> </a:t>
            </a:r>
            <a:r>
              <a:rPr dirty="0" spc="-25"/>
              <a:t>−</a:t>
            </a:r>
            <a:r>
              <a:rPr dirty="0"/>
              <a:t>  </a:t>
            </a:r>
            <a:r>
              <a:rPr dirty="0" spc="-120"/>
              <a:t> </a:t>
            </a:r>
            <a:r>
              <a:rPr dirty="0" spc="-50">
                <a:latin typeface="Tahoma"/>
                <a:cs typeface="Tahoma"/>
              </a:rPr>
              <a:t>2</a:t>
            </a:r>
            <a:r>
              <a:rPr dirty="0" spc="-95" i="1">
                <a:latin typeface="Verdana"/>
                <a:cs typeface="Verdana"/>
              </a:rPr>
              <a:t>,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156006" y="1749042"/>
            <a:ext cx="3429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10">
                <a:latin typeface="Tahoma"/>
                <a:cs typeface="Tahoma"/>
              </a:rPr>
              <a:t>infatti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998651" y="1877144"/>
            <a:ext cx="1053465" cy="2146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481965" algn="l"/>
              </a:tabLst>
            </a:pPr>
            <a:r>
              <a:rPr dirty="0" sz="1000" spc="20" i="1">
                <a:latin typeface="Calibri"/>
                <a:cs typeface="Calibri"/>
              </a:rPr>
              <a:t>t</a:t>
            </a:r>
            <a:r>
              <a:rPr dirty="0" sz="1000" spc="20" i="1">
                <a:latin typeface="Calibri"/>
                <a:cs typeface="Calibri"/>
              </a:rPr>
              <a:t> </a:t>
            </a:r>
            <a:r>
              <a:rPr dirty="0" sz="1000" spc="-10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95" i="1">
                <a:latin typeface="Verdana"/>
                <a:cs typeface="Verdana"/>
              </a:rPr>
              <a:t>,</a:t>
            </a:r>
            <a:r>
              <a:rPr dirty="0" sz="1000" i="1">
                <a:latin typeface="Verdana"/>
                <a:cs typeface="Verdana"/>
              </a:rPr>
              <a:t>	</a:t>
            </a:r>
            <a:r>
              <a:rPr dirty="0" sz="1000" spc="85" i="1">
                <a:latin typeface="Calibri"/>
                <a:cs typeface="Calibri"/>
              </a:rPr>
              <a:t>t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56006" y="2128619"/>
            <a:ext cx="40894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dunque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933310" y="2590063"/>
            <a:ext cx="2783840" cy="0"/>
          </a:xfrm>
          <a:custGeom>
            <a:avLst/>
            <a:gdLst/>
            <a:ahLst/>
            <a:cxnLst/>
            <a:rect l="l" t="t" r="r" b="b"/>
            <a:pathLst>
              <a:path w="2783840" h="0">
                <a:moveTo>
                  <a:pt x="0" y="0"/>
                </a:moveTo>
                <a:lnTo>
                  <a:pt x="2783560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2451607" y="2526804"/>
            <a:ext cx="0" cy="189865"/>
          </a:xfrm>
          <a:custGeom>
            <a:avLst/>
            <a:gdLst/>
            <a:ahLst/>
            <a:cxnLst/>
            <a:rect l="l" t="t" r="r" b="b"/>
            <a:pathLst>
              <a:path w="0" h="189864">
                <a:moveTo>
                  <a:pt x="0" y="189788"/>
                </a:moveTo>
                <a:lnTo>
                  <a:pt x="0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1439405" y="2526804"/>
            <a:ext cx="0" cy="316865"/>
          </a:xfrm>
          <a:custGeom>
            <a:avLst/>
            <a:gdLst/>
            <a:ahLst/>
            <a:cxnLst/>
            <a:rect l="l" t="t" r="r" b="b"/>
            <a:pathLst>
              <a:path w="0" h="316864">
                <a:moveTo>
                  <a:pt x="0" y="316318"/>
                </a:moveTo>
                <a:lnTo>
                  <a:pt x="0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3463823" y="2526804"/>
            <a:ext cx="0" cy="316865"/>
          </a:xfrm>
          <a:custGeom>
            <a:avLst/>
            <a:gdLst/>
            <a:ahLst/>
            <a:cxnLst/>
            <a:rect l="l" t="t" r="r" b="b"/>
            <a:pathLst>
              <a:path w="0" h="316864">
                <a:moveTo>
                  <a:pt x="0" y="316318"/>
                </a:moveTo>
                <a:lnTo>
                  <a:pt x="0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2451607" y="2716593"/>
            <a:ext cx="1265555" cy="0"/>
          </a:xfrm>
          <a:custGeom>
            <a:avLst/>
            <a:gdLst/>
            <a:ahLst/>
            <a:cxnLst/>
            <a:rect l="l" t="t" r="r" b="b"/>
            <a:pathLst>
              <a:path w="1265554" h="0">
                <a:moveTo>
                  <a:pt x="0" y="0"/>
                </a:moveTo>
                <a:lnTo>
                  <a:pt x="1265250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933310" y="2716593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1085138" y="2716593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1236967" y="2716593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1388795" y="2716593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1540624" y="2716593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1692465" y="2716593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1844294" y="2716593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1996122" y="2716593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2147951" y="2716593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2299779" y="2716593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3387902" y="2843123"/>
            <a:ext cx="329565" cy="0"/>
          </a:xfrm>
          <a:custGeom>
            <a:avLst/>
            <a:gdLst/>
            <a:ahLst/>
            <a:cxnLst/>
            <a:rect l="l" t="t" r="r" b="b"/>
            <a:pathLst>
              <a:path w="329564" h="0">
                <a:moveTo>
                  <a:pt x="0" y="0"/>
                </a:moveTo>
                <a:lnTo>
                  <a:pt x="32896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1565935" y="2843123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1768373" y="2843123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1970811" y="2843123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2173262" y="2843123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2375700" y="2843123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2578138" y="2843123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2780576" y="2843123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2983026" y="2843123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3185464" y="2843123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933310" y="2843123"/>
            <a:ext cx="506095" cy="0"/>
          </a:xfrm>
          <a:custGeom>
            <a:avLst/>
            <a:gdLst/>
            <a:ahLst/>
            <a:cxnLst/>
            <a:rect l="l" t="t" r="r" b="b"/>
            <a:pathLst>
              <a:path w="506094" h="0">
                <a:moveTo>
                  <a:pt x="0" y="0"/>
                </a:moveTo>
                <a:lnTo>
                  <a:pt x="506107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3780129" y="2590063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3906659" y="2590063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4033177" y="2590063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553732" y="2590063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680250" y="2590063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806780" y="2590063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 txBox="1"/>
          <p:nvPr/>
        </p:nvSpPr>
        <p:spPr>
          <a:xfrm>
            <a:off x="1274876" y="2409478"/>
            <a:ext cx="234950" cy="1409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210" i="1">
                <a:latin typeface="Arial"/>
                <a:cs typeface="Arial"/>
              </a:rPr>
              <a:t>−</a:t>
            </a:r>
            <a:r>
              <a:rPr dirty="0" sz="700" spc="210" i="1">
                <a:latin typeface="Arial"/>
                <a:cs typeface="Arial"/>
              </a:rPr>
              <a:t>  </a:t>
            </a:r>
            <a:r>
              <a:rPr dirty="0" sz="700" spc="70" i="1">
                <a:latin typeface="Arial"/>
                <a:cs typeface="Arial"/>
              </a:rPr>
              <a:t> </a:t>
            </a:r>
            <a:r>
              <a:rPr dirty="0" sz="700" spc="-80">
                <a:latin typeface="Lucida Sans Unicode"/>
                <a:cs typeface="Lucida Sans Unicode"/>
              </a:rPr>
              <a:t>2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1353959" y="2362303"/>
            <a:ext cx="10858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265" i="1">
                <a:latin typeface="Arial"/>
                <a:cs typeface="Arial"/>
              </a:rPr>
              <a:t>√</a:t>
            </a:r>
            <a:endParaRPr sz="700">
              <a:latin typeface="Arial"/>
              <a:cs typeface="Arial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1449781" y="2412809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053" y="0"/>
                </a:lnTo>
              </a:path>
            </a:pathLst>
          </a:custGeom>
          <a:ln w="430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 txBox="1"/>
          <p:nvPr/>
        </p:nvSpPr>
        <p:spPr>
          <a:xfrm>
            <a:off x="2413650" y="2409478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80">
                <a:latin typeface="Lucida Sans Unicode"/>
                <a:cs typeface="Lucida Sans Unicode"/>
              </a:rPr>
              <a:t>0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3387852" y="2362303"/>
            <a:ext cx="10858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265" i="1">
                <a:latin typeface="Arial"/>
                <a:cs typeface="Arial"/>
              </a:rPr>
              <a:t>√</a:t>
            </a:r>
            <a:endParaRPr sz="700">
              <a:latin typeface="Arial"/>
              <a:cs typeface="Arial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3483673" y="2412809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053" y="0"/>
                </a:lnTo>
              </a:path>
            </a:pathLst>
          </a:custGeom>
          <a:ln w="430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 txBox="1"/>
          <p:nvPr/>
        </p:nvSpPr>
        <p:spPr>
          <a:xfrm>
            <a:off x="3470973" y="2409478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80">
                <a:latin typeface="Lucida Sans Unicode"/>
                <a:cs typeface="Lucida Sans Unicode"/>
              </a:rPr>
              <a:t>2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1173657" y="2916976"/>
            <a:ext cx="10477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210" i="1">
                <a:solidFill>
                  <a:srgbClr val="FF0000"/>
                </a:solidFill>
                <a:latin typeface="Arial"/>
                <a:cs typeface="Arial"/>
              </a:rPr>
              <a:t>−</a:t>
            </a:r>
            <a:endParaRPr sz="700">
              <a:latin typeface="Arial"/>
              <a:cs typeface="Arial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1932813" y="2890274"/>
            <a:ext cx="99060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15">
                <a:latin typeface="Lucida Sans Unicode"/>
                <a:cs typeface="Lucida Sans Unicode"/>
              </a:rPr>
              <a:t>+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2881757" y="2916976"/>
            <a:ext cx="10477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210" i="1">
                <a:solidFill>
                  <a:srgbClr val="FF0000"/>
                </a:solidFill>
                <a:latin typeface="Arial"/>
                <a:cs typeface="Arial"/>
              </a:rPr>
              <a:t>−</a:t>
            </a:r>
            <a:endParaRPr sz="700">
              <a:latin typeface="Arial"/>
              <a:cs typeface="Arial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3577640" y="2890274"/>
            <a:ext cx="99060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15">
                <a:latin typeface="Lucida Sans Unicode"/>
                <a:cs typeface="Lucida Sans Unicode"/>
              </a:rPr>
              <a:t>+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7" name="object 77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8" name="object 7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40"/>
              <a:t>Agnese</a:t>
            </a:r>
            <a:r>
              <a:rPr dirty="0" spc="15"/>
              <a:t> </a:t>
            </a:r>
            <a:r>
              <a:rPr dirty="0" spc="-10"/>
              <a:t>Di</a:t>
            </a:r>
            <a:r>
              <a:rPr dirty="0" spc="15"/>
              <a:t> </a:t>
            </a:r>
            <a:r>
              <a:rPr dirty="0" spc="-30"/>
              <a:t>Castro</a:t>
            </a:r>
          </a:p>
        </p:txBody>
      </p:sp>
      <p:sp>
        <p:nvSpPr>
          <p:cNvPr id="79" name="object 79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0"/>
              <a:t>Es</a:t>
            </a:r>
            <a:r>
              <a:rPr dirty="0" spc="-5"/>
              <a:t>p</a:t>
            </a:r>
            <a:r>
              <a:rPr dirty="0" spc="-40"/>
              <a:t>onenziale</a:t>
            </a:r>
            <a:r>
              <a:rPr dirty="0" spc="15"/>
              <a:t> </a:t>
            </a:r>
            <a:r>
              <a:rPr dirty="0" spc="50"/>
              <a:t>&amp;</a:t>
            </a:r>
            <a:r>
              <a:rPr dirty="0" spc="15"/>
              <a:t> </a:t>
            </a:r>
            <a:r>
              <a:rPr dirty="0" spc="-25"/>
              <a:t>Log</a:t>
            </a:r>
            <a:r>
              <a:rPr dirty="0" spc="-40"/>
              <a:t>a</a:t>
            </a:r>
            <a:r>
              <a:rPr dirty="0" spc="-25"/>
              <a:t>ritmo:</a:t>
            </a:r>
            <a:r>
              <a:rPr dirty="0" spc="75"/>
              <a:t> </a:t>
            </a:r>
            <a:r>
              <a:rPr dirty="0" spc="-35"/>
              <a:t>p</a:t>
            </a:r>
            <a:r>
              <a:rPr dirty="0" spc="-50"/>
              <a:t>a</a:t>
            </a:r>
            <a:r>
              <a:rPr dirty="0" spc="-25"/>
              <a:t>rte</a:t>
            </a:r>
            <a:r>
              <a:rPr dirty="0" spc="15"/>
              <a:t> </a:t>
            </a:r>
            <a:r>
              <a:rPr dirty="0" spc="-55"/>
              <a:t>4</a:t>
            </a:r>
          </a:p>
        </p:txBody>
      </p:sp>
      <p:sp>
        <p:nvSpPr>
          <p:cNvPr id="80" name="object 80"/>
          <p:cNvSpPr txBox="1"/>
          <p:nvPr/>
        </p:nvSpPr>
        <p:spPr>
          <a:xfrm>
            <a:off x="3458971" y="3367563"/>
            <a:ext cx="5473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25">
                <a:solidFill>
                  <a:srgbClr val="7A0000"/>
                </a:solidFill>
                <a:latin typeface="Lucida Sans Unicode"/>
                <a:cs typeface="Lucida Sans Unicode"/>
              </a:rPr>
              <a:t>Unitelma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Sapienza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FFF"/>
                </a:solidFill>
                <a:latin typeface="Lucida Sans Unicode"/>
                <a:cs typeface="Lucida Sans Unicode"/>
              </a:rPr>
              <a:t>31/34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9718" y="24034"/>
            <a:ext cx="40449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svolti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13830" y="377873"/>
            <a:ext cx="19431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5">
                <a:latin typeface="Tahoma"/>
                <a:cs typeface="Tahoma"/>
              </a:rPr>
              <a:t>T</a:t>
            </a:r>
            <a:r>
              <a:rPr dirty="0" sz="1000" spc="-80">
                <a:latin typeface="Tahoma"/>
                <a:cs typeface="Tahoma"/>
              </a:rPr>
              <a:t>o</a:t>
            </a:r>
            <a:r>
              <a:rPr dirty="0" sz="1000" spc="-45">
                <a:latin typeface="Tahoma"/>
                <a:cs typeface="Tahoma"/>
              </a:rPr>
              <a:t>rnando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alla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v</a:t>
            </a:r>
            <a:r>
              <a:rPr dirty="0" sz="1000" spc="-80">
                <a:latin typeface="Tahoma"/>
                <a:cs typeface="Tahoma"/>
              </a:rPr>
              <a:t>a</a:t>
            </a:r>
            <a:r>
              <a:rPr dirty="0" sz="1000" spc="-30">
                <a:latin typeface="Tahoma"/>
                <a:cs typeface="Tahoma"/>
              </a:rPr>
              <a:t>riabile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sz="1000" spc="-30">
                <a:latin typeface="Tahoma"/>
                <a:cs typeface="Tahoma"/>
              </a:rPr>
              <a:t>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otteniamo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40"/>
              <a:t>Agnese</a:t>
            </a:r>
            <a:r>
              <a:rPr dirty="0" spc="15"/>
              <a:t> </a:t>
            </a:r>
            <a:r>
              <a:rPr dirty="0" spc="-10"/>
              <a:t>Di</a:t>
            </a:r>
            <a:r>
              <a:rPr dirty="0" spc="15"/>
              <a:t> </a:t>
            </a:r>
            <a:r>
              <a:rPr dirty="0" spc="-30"/>
              <a:t>Castro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0"/>
              <a:t>Es</a:t>
            </a:r>
            <a:r>
              <a:rPr dirty="0" spc="-5"/>
              <a:t>p</a:t>
            </a:r>
            <a:r>
              <a:rPr dirty="0" spc="-40"/>
              <a:t>onenziale</a:t>
            </a:r>
            <a:r>
              <a:rPr dirty="0" spc="15"/>
              <a:t> </a:t>
            </a:r>
            <a:r>
              <a:rPr dirty="0" spc="50"/>
              <a:t>&amp;</a:t>
            </a:r>
            <a:r>
              <a:rPr dirty="0" spc="15"/>
              <a:t> </a:t>
            </a:r>
            <a:r>
              <a:rPr dirty="0" spc="-25"/>
              <a:t>Log</a:t>
            </a:r>
            <a:r>
              <a:rPr dirty="0" spc="-40"/>
              <a:t>a</a:t>
            </a:r>
            <a:r>
              <a:rPr dirty="0" spc="-25"/>
              <a:t>ritmo:</a:t>
            </a:r>
            <a:r>
              <a:rPr dirty="0" spc="75"/>
              <a:t> </a:t>
            </a:r>
            <a:r>
              <a:rPr dirty="0" spc="-35"/>
              <a:t>p</a:t>
            </a:r>
            <a:r>
              <a:rPr dirty="0" spc="-50"/>
              <a:t>a</a:t>
            </a:r>
            <a:r>
              <a:rPr dirty="0" spc="-25"/>
              <a:t>rte</a:t>
            </a:r>
            <a:r>
              <a:rPr dirty="0" spc="15"/>
              <a:t> </a:t>
            </a:r>
            <a:r>
              <a:rPr dirty="0" spc="-55"/>
              <a:t>4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458971" y="3367563"/>
            <a:ext cx="5473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25">
                <a:solidFill>
                  <a:srgbClr val="7A0000"/>
                </a:solidFill>
                <a:latin typeface="Lucida Sans Unicode"/>
                <a:cs typeface="Lucida Sans Unicode"/>
              </a:rPr>
              <a:t>Unitelma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Sapienza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FFF"/>
                </a:solidFill>
                <a:latin typeface="Lucida Sans Unicode"/>
                <a:cs typeface="Lucida Sans Unicode"/>
              </a:rPr>
              <a:t>32/34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9718" y="24034"/>
            <a:ext cx="40449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svolti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13830" y="377873"/>
            <a:ext cx="19431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5">
                <a:latin typeface="Tahoma"/>
                <a:cs typeface="Tahoma"/>
              </a:rPr>
              <a:t>T</a:t>
            </a:r>
            <a:r>
              <a:rPr dirty="0" sz="1000" spc="-80">
                <a:latin typeface="Tahoma"/>
                <a:cs typeface="Tahoma"/>
              </a:rPr>
              <a:t>o</a:t>
            </a:r>
            <a:r>
              <a:rPr dirty="0" sz="1000" spc="-45">
                <a:latin typeface="Tahoma"/>
                <a:cs typeface="Tahoma"/>
              </a:rPr>
              <a:t>rnando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alla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v</a:t>
            </a:r>
            <a:r>
              <a:rPr dirty="0" sz="1000" spc="-80">
                <a:latin typeface="Tahoma"/>
                <a:cs typeface="Tahoma"/>
              </a:rPr>
              <a:t>a</a:t>
            </a:r>
            <a:r>
              <a:rPr dirty="0" sz="1000" spc="-30">
                <a:latin typeface="Tahoma"/>
                <a:cs typeface="Tahoma"/>
              </a:rPr>
              <a:t>riabile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sz="1000" spc="-30">
                <a:latin typeface="Tahoma"/>
                <a:cs typeface="Tahoma"/>
              </a:rPr>
              <a:t>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otteniamo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6016" y="656232"/>
            <a:ext cx="1751964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664845" algn="l"/>
                <a:tab pos="953135" algn="l"/>
              </a:tabLst>
            </a:pPr>
            <a:r>
              <a:rPr dirty="0" sz="1000" spc="20" i="1">
                <a:latin typeface="Calibri"/>
                <a:cs typeface="Calibri"/>
              </a:rPr>
              <a:t>t</a:t>
            </a:r>
            <a:r>
              <a:rPr dirty="0" sz="1000" spc="20" i="1">
                <a:latin typeface="Calibri"/>
                <a:cs typeface="Calibri"/>
              </a:rPr>
              <a:t> </a:t>
            </a:r>
            <a:r>
              <a:rPr dirty="0" sz="1000" spc="-10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>
                <a:latin typeface="Lucida Sans Unicode"/>
                <a:cs typeface="Lucida Sans Unicode"/>
              </a:rPr>
              <a:t>  </a:t>
            </a:r>
            <a:r>
              <a:rPr dirty="0" sz="1000" spc="-12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>
                <a:latin typeface="Tahoma"/>
                <a:cs typeface="Tahoma"/>
              </a:rPr>
              <a:t>	</a:t>
            </a: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>
                <a:latin typeface="Lucida Sans Unicode"/>
                <a:cs typeface="Lucida Sans Unicode"/>
              </a:rPr>
              <a:t>	</a:t>
            </a:r>
            <a:r>
              <a:rPr dirty="0" sz="1000" spc="-30">
                <a:latin typeface="Tahoma"/>
                <a:cs typeface="Tahoma"/>
              </a:rPr>
              <a:t>lo</a:t>
            </a:r>
            <a:r>
              <a:rPr dirty="0" sz="1000" spc="-30">
                <a:latin typeface="Tahoma"/>
                <a:cs typeface="Tahoma"/>
              </a:rPr>
              <a:t>g</a:t>
            </a:r>
            <a:r>
              <a:rPr dirty="0" baseline="-19841" sz="1050" spc="-120">
                <a:latin typeface="Lucida Sans Unicode"/>
                <a:cs typeface="Lucida Sans Unicode"/>
              </a:rPr>
              <a:t>10</a:t>
            </a:r>
            <a:r>
              <a:rPr dirty="0" baseline="-19841" sz="1050" spc="-15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>
                <a:latin typeface="Lucida Sans Unicode"/>
                <a:cs typeface="Lucida Sans Unicode"/>
              </a:rPr>
              <a:t>  </a:t>
            </a:r>
            <a:r>
              <a:rPr dirty="0" sz="1000" spc="-12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57949" y="583347"/>
            <a:ext cx="144399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1247775" algn="l"/>
              </a:tabLst>
            </a:pPr>
            <a:r>
              <a:rPr dirty="0" sz="1000" spc="15">
                <a:latin typeface="Lucida Sans Unicode"/>
                <a:cs typeface="Lucida Sans Unicode"/>
              </a:rPr>
              <a:t>√</a:t>
            </a:r>
            <a:r>
              <a:rPr dirty="0" sz="1000" spc="290" u="sng">
                <a:latin typeface="Lucida Sans Unicode"/>
                <a:cs typeface="Lucida Sans Unicode"/>
              </a:rPr>
              <a:t> </a:t>
            </a:r>
            <a:r>
              <a:rPr dirty="0" sz="1000" spc="290">
                <a:latin typeface="Lucida Sans Unicode"/>
                <a:cs typeface="Lucida Sans Unicode"/>
              </a:rPr>
              <a:t>	</a:t>
            </a:r>
            <a:r>
              <a:rPr dirty="0" sz="1000" spc="15">
                <a:latin typeface="Lucida Sans Unicode"/>
                <a:cs typeface="Lucida Sans Unicode"/>
              </a:rPr>
              <a:t>√</a:t>
            </a:r>
            <a:r>
              <a:rPr dirty="0" sz="1000" spc="290" u="sng">
                <a:latin typeface="Lucida Sans Unicode"/>
                <a:cs typeface="Lucida Sans Unicode"/>
              </a:rPr>
              <a:t> 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40"/>
              <a:t>Agnese</a:t>
            </a:r>
            <a:r>
              <a:rPr dirty="0" spc="15"/>
              <a:t> </a:t>
            </a:r>
            <a:r>
              <a:rPr dirty="0" spc="-10"/>
              <a:t>Di</a:t>
            </a:r>
            <a:r>
              <a:rPr dirty="0" spc="15"/>
              <a:t> </a:t>
            </a:r>
            <a:r>
              <a:rPr dirty="0" spc="-30"/>
              <a:t>Castro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0"/>
              <a:t>Es</a:t>
            </a:r>
            <a:r>
              <a:rPr dirty="0" spc="-5"/>
              <a:t>p</a:t>
            </a:r>
            <a:r>
              <a:rPr dirty="0" spc="-40"/>
              <a:t>onenziale</a:t>
            </a:r>
            <a:r>
              <a:rPr dirty="0" spc="15"/>
              <a:t> </a:t>
            </a:r>
            <a:r>
              <a:rPr dirty="0" spc="50"/>
              <a:t>&amp;</a:t>
            </a:r>
            <a:r>
              <a:rPr dirty="0" spc="15"/>
              <a:t> </a:t>
            </a:r>
            <a:r>
              <a:rPr dirty="0" spc="-25"/>
              <a:t>Log</a:t>
            </a:r>
            <a:r>
              <a:rPr dirty="0" spc="-40"/>
              <a:t>a</a:t>
            </a:r>
            <a:r>
              <a:rPr dirty="0" spc="-25"/>
              <a:t>ritmo:</a:t>
            </a:r>
            <a:r>
              <a:rPr dirty="0" spc="75"/>
              <a:t> </a:t>
            </a:r>
            <a:r>
              <a:rPr dirty="0" spc="-35"/>
              <a:t>p</a:t>
            </a:r>
            <a:r>
              <a:rPr dirty="0" spc="-50"/>
              <a:t>a</a:t>
            </a:r>
            <a:r>
              <a:rPr dirty="0" spc="-25"/>
              <a:t>rte</a:t>
            </a:r>
            <a:r>
              <a:rPr dirty="0" spc="15"/>
              <a:t> </a:t>
            </a:r>
            <a:r>
              <a:rPr dirty="0" spc="-55"/>
              <a:t>4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3458971" y="3367563"/>
            <a:ext cx="5473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25">
                <a:solidFill>
                  <a:srgbClr val="7A0000"/>
                </a:solidFill>
                <a:latin typeface="Lucida Sans Unicode"/>
                <a:cs typeface="Lucida Sans Unicode"/>
              </a:rPr>
              <a:t>Unitelma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Sapienza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FFF"/>
                </a:solidFill>
                <a:latin typeface="Lucida Sans Unicode"/>
                <a:cs typeface="Lucida Sans Unicode"/>
              </a:rPr>
              <a:t>32/34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9718" y="24034"/>
            <a:ext cx="40449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svolti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13830" y="377873"/>
            <a:ext cx="19431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5">
                <a:latin typeface="Tahoma"/>
                <a:cs typeface="Tahoma"/>
              </a:rPr>
              <a:t>T</a:t>
            </a:r>
            <a:r>
              <a:rPr dirty="0" sz="1000" spc="-80">
                <a:latin typeface="Tahoma"/>
                <a:cs typeface="Tahoma"/>
              </a:rPr>
              <a:t>o</a:t>
            </a:r>
            <a:r>
              <a:rPr dirty="0" sz="1000" spc="-45">
                <a:latin typeface="Tahoma"/>
                <a:cs typeface="Tahoma"/>
              </a:rPr>
              <a:t>rnando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alla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v</a:t>
            </a:r>
            <a:r>
              <a:rPr dirty="0" sz="1000" spc="-80">
                <a:latin typeface="Tahoma"/>
                <a:cs typeface="Tahoma"/>
              </a:rPr>
              <a:t>a</a:t>
            </a:r>
            <a:r>
              <a:rPr dirty="0" sz="1000" spc="-30">
                <a:latin typeface="Tahoma"/>
                <a:cs typeface="Tahoma"/>
              </a:rPr>
              <a:t>riabile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sz="1000" spc="-30">
                <a:latin typeface="Tahoma"/>
                <a:cs typeface="Tahoma"/>
              </a:rPr>
              <a:t>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otteniamo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6016" y="656232"/>
            <a:ext cx="2040255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664845" algn="l"/>
                <a:tab pos="953135" algn="l"/>
                <a:tab pos="1900555" algn="l"/>
              </a:tabLst>
            </a:pPr>
            <a:r>
              <a:rPr dirty="0" sz="1000" spc="20" i="1">
                <a:latin typeface="Calibri"/>
                <a:cs typeface="Calibri"/>
              </a:rPr>
              <a:t>t</a:t>
            </a:r>
            <a:r>
              <a:rPr dirty="0" sz="1000" spc="20" i="1">
                <a:latin typeface="Calibri"/>
                <a:cs typeface="Calibri"/>
              </a:rPr>
              <a:t> </a:t>
            </a:r>
            <a:r>
              <a:rPr dirty="0" sz="1000" spc="-10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>
                <a:latin typeface="Lucida Sans Unicode"/>
                <a:cs typeface="Lucida Sans Unicode"/>
              </a:rPr>
              <a:t>  </a:t>
            </a:r>
            <a:r>
              <a:rPr dirty="0" sz="1000" spc="-12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>
                <a:latin typeface="Tahoma"/>
                <a:cs typeface="Tahoma"/>
              </a:rPr>
              <a:t>	</a:t>
            </a: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>
                <a:latin typeface="Lucida Sans Unicode"/>
                <a:cs typeface="Lucida Sans Unicode"/>
              </a:rPr>
              <a:t>	</a:t>
            </a:r>
            <a:r>
              <a:rPr dirty="0" sz="1000" spc="-30">
                <a:latin typeface="Tahoma"/>
                <a:cs typeface="Tahoma"/>
              </a:rPr>
              <a:t>lo</a:t>
            </a:r>
            <a:r>
              <a:rPr dirty="0" sz="1000" spc="-30">
                <a:latin typeface="Tahoma"/>
                <a:cs typeface="Tahoma"/>
              </a:rPr>
              <a:t>g</a:t>
            </a:r>
            <a:r>
              <a:rPr dirty="0" baseline="-19841" sz="1050" spc="-120">
                <a:latin typeface="Lucida Sans Unicode"/>
                <a:cs typeface="Lucida Sans Unicode"/>
              </a:rPr>
              <a:t>10</a:t>
            </a:r>
            <a:r>
              <a:rPr dirty="0" baseline="-19841" sz="1050" spc="-15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>
                <a:latin typeface="Lucida Sans Unicode"/>
                <a:cs typeface="Lucida Sans Unicode"/>
              </a:rPr>
              <a:t>  </a:t>
            </a:r>
            <a:r>
              <a:rPr dirty="0" sz="1000" spc="-12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>
                <a:latin typeface="Tahoma"/>
                <a:cs typeface="Tahoma"/>
              </a:rPr>
              <a:t>	</a:t>
            </a:r>
            <a:r>
              <a:rPr dirty="0" sz="1000" spc="-220">
                <a:latin typeface="Lucida Sans Unicode"/>
                <a:cs typeface="Lucida Sans Unicode"/>
              </a:rPr>
              <a:t>⇔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57949" y="583347"/>
            <a:ext cx="144399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1247775" algn="l"/>
              </a:tabLst>
            </a:pPr>
            <a:r>
              <a:rPr dirty="0" sz="1000" spc="15">
                <a:latin typeface="Lucida Sans Unicode"/>
                <a:cs typeface="Lucida Sans Unicode"/>
              </a:rPr>
              <a:t>√</a:t>
            </a:r>
            <a:r>
              <a:rPr dirty="0" sz="1000" spc="290" u="sng">
                <a:latin typeface="Lucida Sans Unicode"/>
                <a:cs typeface="Lucida Sans Unicode"/>
              </a:rPr>
              <a:t> </a:t>
            </a:r>
            <a:r>
              <a:rPr dirty="0" sz="1000" spc="290">
                <a:latin typeface="Lucida Sans Unicode"/>
                <a:cs typeface="Lucida Sans Unicode"/>
              </a:rPr>
              <a:t>	</a:t>
            </a:r>
            <a:r>
              <a:rPr dirty="0" sz="1000" spc="15">
                <a:latin typeface="Lucida Sans Unicode"/>
                <a:cs typeface="Lucida Sans Unicode"/>
              </a:rPr>
              <a:t>√</a:t>
            </a:r>
            <a:r>
              <a:rPr dirty="0" sz="1000" spc="290" u="sng">
                <a:latin typeface="Lucida Sans Unicode"/>
                <a:cs typeface="Lucida Sans Unicode"/>
              </a:rPr>
              <a:t> 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275291" y="635838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053" y="0"/>
                </a:lnTo>
              </a:path>
            </a:pathLst>
          </a:custGeom>
          <a:ln w="430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2412161" y="632494"/>
            <a:ext cx="923290" cy="1765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-22222" sz="1500" spc="-75">
                <a:latin typeface="Tahoma"/>
                <a:cs typeface="Tahoma"/>
              </a:rPr>
              <a:t>10</a:t>
            </a:r>
            <a:r>
              <a:rPr dirty="0" sz="700" spc="-50">
                <a:latin typeface="Lucida Sans Unicode"/>
                <a:cs typeface="Lucida Sans Unicode"/>
              </a:rPr>
              <a:t>lo</a:t>
            </a:r>
            <a:r>
              <a:rPr dirty="0" sz="700" spc="-60">
                <a:latin typeface="Lucida Sans Unicode"/>
                <a:cs typeface="Lucida Sans Unicode"/>
              </a:rPr>
              <a:t>g</a:t>
            </a:r>
            <a:r>
              <a:rPr dirty="0" baseline="-22222" sz="750" spc="-82">
                <a:latin typeface="Lucida Sans Unicode"/>
                <a:cs typeface="Lucida Sans Unicode"/>
              </a:rPr>
              <a:t>10</a:t>
            </a:r>
            <a:r>
              <a:rPr dirty="0" baseline="-22222" sz="750" spc="37">
                <a:latin typeface="Lucida Sans Unicode"/>
                <a:cs typeface="Lucida Sans Unicode"/>
              </a:rPr>
              <a:t> </a:t>
            </a:r>
            <a:r>
              <a:rPr dirty="0" sz="700" spc="-15" i="1">
                <a:latin typeface="Arial"/>
                <a:cs typeface="Arial"/>
              </a:rPr>
              <a:t>x</a:t>
            </a:r>
            <a:r>
              <a:rPr dirty="0" sz="700" i="1">
                <a:latin typeface="Arial"/>
                <a:cs typeface="Arial"/>
              </a:rPr>
              <a:t>  </a:t>
            </a:r>
            <a:r>
              <a:rPr dirty="0" baseline="-22222" sz="1500" spc="-75" i="1">
                <a:latin typeface="Verdana"/>
                <a:cs typeface="Verdana"/>
              </a:rPr>
              <a:t>&lt;</a:t>
            </a:r>
            <a:r>
              <a:rPr dirty="0" baseline="-22222" sz="1500" spc="-112" i="1">
                <a:latin typeface="Verdana"/>
                <a:cs typeface="Verdana"/>
              </a:rPr>
              <a:t> </a:t>
            </a:r>
            <a:r>
              <a:rPr dirty="0" baseline="-22222" sz="1500" spc="-75">
                <a:latin typeface="Tahoma"/>
                <a:cs typeface="Tahoma"/>
              </a:rPr>
              <a:t>10</a:t>
            </a:r>
            <a:r>
              <a:rPr dirty="0" sz="700" spc="210" i="1">
                <a:latin typeface="Arial"/>
                <a:cs typeface="Arial"/>
              </a:rPr>
              <a:t>−</a:t>
            </a:r>
            <a:r>
              <a:rPr dirty="0" sz="700" i="1">
                <a:latin typeface="Arial"/>
                <a:cs typeface="Arial"/>
              </a:rPr>
              <a:t>  </a:t>
            </a:r>
            <a:r>
              <a:rPr dirty="0" sz="700" spc="70" i="1">
                <a:latin typeface="Arial"/>
                <a:cs typeface="Arial"/>
              </a:rPr>
              <a:t> </a:t>
            </a:r>
            <a:r>
              <a:rPr dirty="0" sz="700" spc="-80">
                <a:latin typeface="Lucida Sans Unicode"/>
                <a:cs typeface="Lucida Sans Unicode"/>
              </a:rPr>
              <a:t>2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179470" y="585319"/>
            <a:ext cx="10858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265" i="1">
                <a:latin typeface="Arial"/>
                <a:cs typeface="Arial"/>
              </a:rPr>
              <a:t>√</a:t>
            </a:r>
            <a:endParaRPr sz="7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40"/>
              <a:t>Agnese</a:t>
            </a:r>
            <a:r>
              <a:rPr dirty="0" spc="15"/>
              <a:t> </a:t>
            </a:r>
            <a:r>
              <a:rPr dirty="0" spc="-10"/>
              <a:t>Di</a:t>
            </a:r>
            <a:r>
              <a:rPr dirty="0" spc="15"/>
              <a:t> </a:t>
            </a:r>
            <a:r>
              <a:rPr dirty="0" spc="-30"/>
              <a:t>Castro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0"/>
              <a:t>Es</a:t>
            </a:r>
            <a:r>
              <a:rPr dirty="0" spc="-5"/>
              <a:t>p</a:t>
            </a:r>
            <a:r>
              <a:rPr dirty="0" spc="-40"/>
              <a:t>onenziale</a:t>
            </a:r>
            <a:r>
              <a:rPr dirty="0" spc="15"/>
              <a:t> </a:t>
            </a:r>
            <a:r>
              <a:rPr dirty="0" spc="50"/>
              <a:t>&amp;</a:t>
            </a:r>
            <a:r>
              <a:rPr dirty="0" spc="15"/>
              <a:t> </a:t>
            </a:r>
            <a:r>
              <a:rPr dirty="0" spc="-25"/>
              <a:t>Log</a:t>
            </a:r>
            <a:r>
              <a:rPr dirty="0" spc="-40"/>
              <a:t>a</a:t>
            </a:r>
            <a:r>
              <a:rPr dirty="0" spc="-25"/>
              <a:t>ritmo:</a:t>
            </a:r>
            <a:r>
              <a:rPr dirty="0" spc="75"/>
              <a:t> </a:t>
            </a:r>
            <a:r>
              <a:rPr dirty="0" spc="-35"/>
              <a:t>p</a:t>
            </a:r>
            <a:r>
              <a:rPr dirty="0" spc="-50"/>
              <a:t>a</a:t>
            </a:r>
            <a:r>
              <a:rPr dirty="0" spc="-25"/>
              <a:t>rte</a:t>
            </a:r>
            <a:r>
              <a:rPr dirty="0" spc="15"/>
              <a:t> </a:t>
            </a:r>
            <a:r>
              <a:rPr dirty="0" spc="-55"/>
              <a:t>4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3458971" y="3367563"/>
            <a:ext cx="5473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25">
                <a:solidFill>
                  <a:srgbClr val="7A0000"/>
                </a:solidFill>
                <a:latin typeface="Lucida Sans Unicode"/>
                <a:cs typeface="Lucida Sans Unicode"/>
              </a:rPr>
              <a:t>Unitelma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Sapienza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FFF"/>
                </a:solidFill>
                <a:latin typeface="Lucida Sans Unicode"/>
                <a:cs typeface="Lucida Sans Unicode"/>
              </a:rPr>
              <a:t>32/34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9718" y="24034"/>
            <a:ext cx="40449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svolti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13830" y="377873"/>
            <a:ext cx="19431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5">
                <a:latin typeface="Tahoma"/>
                <a:cs typeface="Tahoma"/>
              </a:rPr>
              <a:t>T</a:t>
            </a:r>
            <a:r>
              <a:rPr dirty="0" sz="1000" spc="-80">
                <a:latin typeface="Tahoma"/>
                <a:cs typeface="Tahoma"/>
              </a:rPr>
              <a:t>o</a:t>
            </a:r>
            <a:r>
              <a:rPr dirty="0" sz="1000" spc="-45">
                <a:latin typeface="Tahoma"/>
                <a:cs typeface="Tahoma"/>
              </a:rPr>
              <a:t>rnando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alla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v</a:t>
            </a:r>
            <a:r>
              <a:rPr dirty="0" sz="1000" spc="-80">
                <a:latin typeface="Tahoma"/>
                <a:cs typeface="Tahoma"/>
              </a:rPr>
              <a:t>a</a:t>
            </a:r>
            <a:r>
              <a:rPr dirty="0" sz="1000" spc="-30">
                <a:latin typeface="Tahoma"/>
                <a:cs typeface="Tahoma"/>
              </a:rPr>
              <a:t>riabile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sz="1000" spc="-30">
                <a:latin typeface="Tahoma"/>
                <a:cs typeface="Tahoma"/>
              </a:rPr>
              <a:t>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otteniamo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6016" y="656232"/>
            <a:ext cx="2040255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664845" algn="l"/>
                <a:tab pos="953135" algn="l"/>
                <a:tab pos="1900555" algn="l"/>
              </a:tabLst>
            </a:pPr>
            <a:r>
              <a:rPr dirty="0" sz="1000" spc="20" i="1">
                <a:latin typeface="Calibri"/>
                <a:cs typeface="Calibri"/>
              </a:rPr>
              <a:t>t</a:t>
            </a:r>
            <a:r>
              <a:rPr dirty="0" sz="1000" spc="20" i="1">
                <a:latin typeface="Calibri"/>
                <a:cs typeface="Calibri"/>
              </a:rPr>
              <a:t> </a:t>
            </a:r>
            <a:r>
              <a:rPr dirty="0" sz="1000" spc="-10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>
                <a:latin typeface="Lucida Sans Unicode"/>
                <a:cs typeface="Lucida Sans Unicode"/>
              </a:rPr>
              <a:t>  </a:t>
            </a:r>
            <a:r>
              <a:rPr dirty="0" sz="1000" spc="-12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>
                <a:latin typeface="Tahoma"/>
                <a:cs typeface="Tahoma"/>
              </a:rPr>
              <a:t>	</a:t>
            </a: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>
                <a:latin typeface="Lucida Sans Unicode"/>
                <a:cs typeface="Lucida Sans Unicode"/>
              </a:rPr>
              <a:t>	</a:t>
            </a:r>
            <a:r>
              <a:rPr dirty="0" sz="1000" spc="-30">
                <a:latin typeface="Tahoma"/>
                <a:cs typeface="Tahoma"/>
              </a:rPr>
              <a:t>lo</a:t>
            </a:r>
            <a:r>
              <a:rPr dirty="0" sz="1000" spc="-30">
                <a:latin typeface="Tahoma"/>
                <a:cs typeface="Tahoma"/>
              </a:rPr>
              <a:t>g</a:t>
            </a:r>
            <a:r>
              <a:rPr dirty="0" baseline="-19841" sz="1050" spc="-120">
                <a:latin typeface="Lucida Sans Unicode"/>
                <a:cs typeface="Lucida Sans Unicode"/>
              </a:rPr>
              <a:t>10</a:t>
            </a:r>
            <a:r>
              <a:rPr dirty="0" baseline="-19841" sz="1050" spc="-15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>
                <a:latin typeface="Lucida Sans Unicode"/>
                <a:cs typeface="Lucida Sans Unicode"/>
              </a:rPr>
              <a:t>  </a:t>
            </a:r>
            <a:r>
              <a:rPr dirty="0" sz="1000" spc="-12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>
                <a:latin typeface="Tahoma"/>
                <a:cs typeface="Tahoma"/>
              </a:rPr>
              <a:t>	</a:t>
            </a:r>
            <a:r>
              <a:rPr dirty="0" sz="1000" spc="-220">
                <a:latin typeface="Lucida Sans Unicode"/>
                <a:cs typeface="Lucida Sans Unicode"/>
              </a:rPr>
              <a:t>⇔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57949" y="583347"/>
            <a:ext cx="144399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1247775" algn="l"/>
              </a:tabLst>
            </a:pPr>
            <a:r>
              <a:rPr dirty="0" sz="1000" spc="15">
                <a:latin typeface="Lucida Sans Unicode"/>
                <a:cs typeface="Lucida Sans Unicode"/>
              </a:rPr>
              <a:t>√</a:t>
            </a:r>
            <a:r>
              <a:rPr dirty="0" sz="1000" spc="290" u="sng">
                <a:latin typeface="Lucida Sans Unicode"/>
                <a:cs typeface="Lucida Sans Unicode"/>
              </a:rPr>
              <a:t> </a:t>
            </a:r>
            <a:r>
              <a:rPr dirty="0" sz="1000" spc="290">
                <a:latin typeface="Lucida Sans Unicode"/>
                <a:cs typeface="Lucida Sans Unicode"/>
              </a:rPr>
              <a:t>	</a:t>
            </a:r>
            <a:r>
              <a:rPr dirty="0" sz="1000" spc="15">
                <a:latin typeface="Lucida Sans Unicode"/>
                <a:cs typeface="Lucida Sans Unicode"/>
              </a:rPr>
              <a:t>√</a:t>
            </a:r>
            <a:r>
              <a:rPr dirty="0" sz="1000" spc="290" u="sng">
                <a:latin typeface="Lucida Sans Unicode"/>
                <a:cs typeface="Lucida Sans Unicode"/>
              </a:rPr>
              <a:t> 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275291" y="635838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053" y="0"/>
                </a:lnTo>
              </a:path>
            </a:pathLst>
          </a:custGeom>
          <a:ln w="430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2412161" y="632494"/>
            <a:ext cx="923290" cy="1765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-22222" sz="1500" spc="-75">
                <a:latin typeface="Tahoma"/>
                <a:cs typeface="Tahoma"/>
              </a:rPr>
              <a:t>10</a:t>
            </a:r>
            <a:r>
              <a:rPr dirty="0" sz="700" spc="-50">
                <a:latin typeface="Lucida Sans Unicode"/>
                <a:cs typeface="Lucida Sans Unicode"/>
              </a:rPr>
              <a:t>lo</a:t>
            </a:r>
            <a:r>
              <a:rPr dirty="0" sz="700" spc="-60">
                <a:latin typeface="Lucida Sans Unicode"/>
                <a:cs typeface="Lucida Sans Unicode"/>
              </a:rPr>
              <a:t>g</a:t>
            </a:r>
            <a:r>
              <a:rPr dirty="0" baseline="-22222" sz="750" spc="-82">
                <a:latin typeface="Lucida Sans Unicode"/>
                <a:cs typeface="Lucida Sans Unicode"/>
              </a:rPr>
              <a:t>10</a:t>
            </a:r>
            <a:r>
              <a:rPr dirty="0" baseline="-22222" sz="750" spc="37">
                <a:latin typeface="Lucida Sans Unicode"/>
                <a:cs typeface="Lucida Sans Unicode"/>
              </a:rPr>
              <a:t> </a:t>
            </a:r>
            <a:r>
              <a:rPr dirty="0" sz="700" spc="-15" i="1">
                <a:latin typeface="Arial"/>
                <a:cs typeface="Arial"/>
              </a:rPr>
              <a:t>x</a:t>
            </a:r>
            <a:r>
              <a:rPr dirty="0" sz="700" i="1">
                <a:latin typeface="Arial"/>
                <a:cs typeface="Arial"/>
              </a:rPr>
              <a:t>  </a:t>
            </a:r>
            <a:r>
              <a:rPr dirty="0" baseline="-22222" sz="1500" spc="-75" i="1">
                <a:latin typeface="Verdana"/>
                <a:cs typeface="Verdana"/>
              </a:rPr>
              <a:t>&lt;</a:t>
            </a:r>
            <a:r>
              <a:rPr dirty="0" baseline="-22222" sz="1500" spc="-112" i="1">
                <a:latin typeface="Verdana"/>
                <a:cs typeface="Verdana"/>
              </a:rPr>
              <a:t> </a:t>
            </a:r>
            <a:r>
              <a:rPr dirty="0" baseline="-22222" sz="1500" spc="-75">
                <a:latin typeface="Tahoma"/>
                <a:cs typeface="Tahoma"/>
              </a:rPr>
              <a:t>10</a:t>
            </a:r>
            <a:r>
              <a:rPr dirty="0" sz="700" spc="210" i="1">
                <a:latin typeface="Arial"/>
                <a:cs typeface="Arial"/>
              </a:rPr>
              <a:t>−</a:t>
            </a:r>
            <a:r>
              <a:rPr dirty="0" sz="700" i="1">
                <a:latin typeface="Arial"/>
                <a:cs typeface="Arial"/>
              </a:rPr>
              <a:t>  </a:t>
            </a:r>
            <a:r>
              <a:rPr dirty="0" sz="700" spc="70" i="1">
                <a:latin typeface="Arial"/>
                <a:cs typeface="Arial"/>
              </a:rPr>
              <a:t> </a:t>
            </a:r>
            <a:r>
              <a:rPr dirty="0" sz="700" spc="-80">
                <a:latin typeface="Lucida Sans Unicode"/>
                <a:cs typeface="Lucida Sans Unicode"/>
              </a:rPr>
              <a:t>2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179470" y="585319"/>
            <a:ext cx="10858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265" i="1">
                <a:latin typeface="Arial"/>
                <a:cs typeface="Arial"/>
              </a:rPr>
              <a:t>√</a:t>
            </a:r>
            <a:endParaRPr sz="7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305909" y="635838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053" y="0"/>
                </a:lnTo>
              </a:path>
            </a:pathLst>
          </a:custGeom>
          <a:ln w="430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3477640" y="632494"/>
            <a:ext cx="888365" cy="2146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00355" algn="l"/>
              </a:tabLst>
            </a:pP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 spc="-220">
                <a:latin typeface="Lucida Sans Unicode"/>
                <a:cs typeface="Lucida Sans Unicode"/>
              </a:rPr>
              <a:t>	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25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10</a:t>
            </a:r>
            <a:r>
              <a:rPr dirty="0" baseline="31746" sz="1050" spc="315" i="1">
                <a:latin typeface="Arial"/>
                <a:cs typeface="Arial"/>
              </a:rPr>
              <a:t>−</a:t>
            </a:r>
            <a:r>
              <a:rPr dirty="0" baseline="31746" sz="1050" i="1">
                <a:latin typeface="Arial"/>
                <a:cs typeface="Arial"/>
              </a:rPr>
              <a:t>  </a:t>
            </a:r>
            <a:r>
              <a:rPr dirty="0" baseline="31746" sz="1050" spc="104" i="1">
                <a:latin typeface="Arial"/>
                <a:cs typeface="Arial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endParaRPr baseline="31746" sz="1050">
              <a:latin typeface="Lucida Sans Unicode"/>
              <a:cs typeface="Lucida Sans Unicode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210087" y="585319"/>
            <a:ext cx="10858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265" i="1">
                <a:latin typeface="Arial"/>
                <a:cs typeface="Arial"/>
              </a:rPr>
              <a:t>√</a:t>
            </a:r>
            <a:endParaRPr sz="7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40"/>
              <a:t>Agnese</a:t>
            </a:r>
            <a:r>
              <a:rPr dirty="0" spc="15"/>
              <a:t> </a:t>
            </a:r>
            <a:r>
              <a:rPr dirty="0" spc="-10"/>
              <a:t>Di</a:t>
            </a:r>
            <a:r>
              <a:rPr dirty="0" spc="15"/>
              <a:t> </a:t>
            </a:r>
            <a:r>
              <a:rPr dirty="0" spc="-30"/>
              <a:t>Castro</a:t>
            </a:r>
          </a:p>
        </p:txBody>
      </p:sp>
      <p:sp>
        <p:nvSpPr>
          <p:cNvPr id="18" name="object 1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0"/>
              <a:t>Es</a:t>
            </a:r>
            <a:r>
              <a:rPr dirty="0" spc="-5"/>
              <a:t>p</a:t>
            </a:r>
            <a:r>
              <a:rPr dirty="0" spc="-40"/>
              <a:t>onenziale</a:t>
            </a:r>
            <a:r>
              <a:rPr dirty="0" spc="15"/>
              <a:t> </a:t>
            </a:r>
            <a:r>
              <a:rPr dirty="0" spc="50"/>
              <a:t>&amp;</a:t>
            </a:r>
            <a:r>
              <a:rPr dirty="0" spc="15"/>
              <a:t> </a:t>
            </a:r>
            <a:r>
              <a:rPr dirty="0" spc="-25"/>
              <a:t>Log</a:t>
            </a:r>
            <a:r>
              <a:rPr dirty="0" spc="-40"/>
              <a:t>a</a:t>
            </a:r>
            <a:r>
              <a:rPr dirty="0" spc="-25"/>
              <a:t>ritmo:</a:t>
            </a:r>
            <a:r>
              <a:rPr dirty="0" spc="75"/>
              <a:t> </a:t>
            </a:r>
            <a:r>
              <a:rPr dirty="0" spc="-35"/>
              <a:t>p</a:t>
            </a:r>
            <a:r>
              <a:rPr dirty="0" spc="-50"/>
              <a:t>a</a:t>
            </a:r>
            <a:r>
              <a:rPr dirty="0" spc="-25"/>
              <a:t>rte</a:t>
            </a:r>
            <a:r>
              <a:rPr dirty="0" spc="15"/>
              <a:t> </a:t>
            </a:r>
            <a:r>
              <a:rPr dirty="0" spc="-55"/>
              <a:t>4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3458971" y="3367563"/>
            <a:ext cx="5473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25">
                <a:solidFill>
                  <a:srgbClr val="7A0000"/>
                </a:solidFill>
                <a:latin typeface="Lucida Sans Unicode"/>
                <a:cs typeface="Lucida Sans Unicode"/>
              </a:rPr>
              <a:t>Unitelma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Sapienza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FFF"/>
                </a:solidFill>
                <a:latin typeface="Lucida Sans Unicode"/>
                <a:cs typeface="Lucida Sans Unicode"/>
              </a:rPr>
              <a:t>32/34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9718" y="24034"/>
            <a:ext cx="40449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svolti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13830" y="377873"/>
            <a:ext cx="19431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5">
                <a:latin typeface="Tahoma"/>
                <a:cs typeface="Tahoma"/>
              </a:rPr>
              <a:t>T</a:t>
            </a:r>
            <a:r>
              <a:rPr dirty="0" sz="1000" spc="-80">
                <a:latin typeface="Tahoma"/>
                <a:cs typeface="Tahoma"/>
              </a:rPr>
              <a:t>o</a:t>
            </a:r>
            <a:r>
              <a:rPr dirty="0" sz="1000" spc="-45">
                <a:latin typeface="Tahoma"/>
                <a:cs typeface="Tahoma"/>
              </a:rPr>
              <a:t>rnando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alla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v</a:t>
            </a:r>
            <a:r>
              <a:rPr dirty="0" sz="1000" spc="-80">
                <a:latin typeface="Tahoma"/>
                <a:cs typeface="Tahoma"/>
              </a:rPr>
              <a:t>a</a:t>
            </a:r>
            <a:r>
              <a:rPr dirty="0" sz="1000" spc="-30">
                <a:latin typeface="Tahoma"/>
                <a:cs typeface="Tahoma"/>
              </a:rPr>
              <a:t>riabile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sz="1000" spc="-30">
                <a:latin typeface="Tahoma"/>
                <a:cs typeface="Tahoma"/>
              </a:rPr>
              <a:t>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otteniamo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6016" y="656232"/>
            <a:ext cx="2040255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664845" algn="l"/>
                <a:tab pos="953135" algn="l"/>
                <a:tab pos="1900555" algn="l"/>
              </a:tabLst>
            </a:pPr>
            <a:r>
              <a:rPr dirty="0" sz="1000" spc="20" i="1">
                <a:latin typeface="Calibri"/>
                <a:cs typeface="Calibri"/>
              </a:rPr>
              <a:t>t</a:t>
            </a:r>
            <a:r>
              <a:rPr dirty="0" sz="1000" spc="20" i="1">
                <a:latin typeface="Calibri"/>
                <a:cs typeface="Calibri"/>
              </a:rPr>
              <a:t> </a:t>
            </a:r>
            <a:r>
              <a:rPr dirty="0" sz="1000" spc="-10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>
                <a:latin typeface="Lucida Sans Unicode"/>
                <a:cs typeface="Lucida Sans Unicode"/>
              </a:rPr>
              <a:t>  </a:t>
            </a:r>
            <a:r>
              <a:rPr dirty="0" sz="1000" spc="-12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>
                <a:latin typeface="Tahoma"/>
                <a:cs typeface="Tahoma"/>
              </a:rPr>
              <a:t>	</a:t>
            </a: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>
                <a:latin typeface="Lucida Sans Unicode"/>
                <a:cs typeface="Lucida Sans Unicode"/>
              </a:rPr>
              <a:t>	</a:t>
            </a:r>
            <a:r>
              <a:rPr dirty="0" sz="1000" spc="-30">
                <a:latin typeface="Tahoma"/>
                <a:cs typeface="Tahoma"/>
              </a:rPr>
              <a:t>lo</a:t>
            </a:r>
            <a:r>
              <a:rPr dirty="0" sz="1000" spc="-30">
                <a:latin typeface="Tahoma"/>
                <a:cs typeface="Tahoma"/>
              </a:rPr>
              <a:t>g</a:t>
            </a:r>
            <a:r>
              <a:rPr dirty="0" baseline="-19841" sz="1050" spc="-120">
                <a:latin typeface="Lucida Sans Unicode"/>
                <a:cs typeface="Lucida Sans Unicode"/>
              </a:rPr>
              <a:t>10</a:t>
            </a:r>
            <a:r>
              <a:rPr dirty="0" baseline="-19841" sz="1050" spc="-15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>
                <a:latin typeface="Lucida Sans Unicode"/>
                <a:cs typeface="Lucida Sans Unicode"/>
              </a:rPr>
              <a:t>  </a:t>
            </a:r>
            <a:r>
              <a:rPr dirty="0" sz="1000" spc="-12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>
                <a:latin typeface="Tahoma"/>
                <a:cs typeface="Tahoma"/>
              </a:rPr>
              <a:t>	</a:t>
            </a:r>
            <a:r>
              <a:rPr dirty="0" sz="1000" spc="-220">
                <a:latin typeface="Lucida Sans Unicode"/>
                <a:cs typeface="Lucida Sans Unicode"/>
              </a:rPr>
              <a:t>⇔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57949" y="583347"/>
            <a:ext cx="144399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1247775" algn="l"/>
              </a:tabLst>
            </a:pPr>
            <a:r>
              <a:rPr dirty="0" sz="1000" spc="15">
                <a:latin typeface="Lucida Sans Unicode"/>
                <a:cs typeface="Lucida Sans Unicode"/>
              </a:rPr>
              <a:t>√</a:t>
            </a:r>
            <a:r>
              <a:rPr dirty="0" sz="1000" spc="290" u="sng">
                <a:latin typeface="Lucida Sans Unicode"/>
                <a:cs typeface="Lucida Sans Unicode"/>
              </a:rPr>
              <a:t> </a:t>
            </a:r>
            <a:r>
              <a:rPr dirty="0" sz="1000" spc="290">
                <a:latin typeface="Lucida Sans Unicode"/>
                <a:cs typeface="Lucida Sans Unicode"/>
              </a:rPr>
              <a:t>	</a:t>
            </a:r>
            <a:r>
              <a:rPr dirty="0" sz="1000" spc="15">
                <a:latin typeface="Lucida Sans Unicode"/>
                <a:cs typeface="Lucida Sans Unicode"/>
              </a:rPr>
              <a:t>√</a:t>
            </a:r>
            <a:r>
              <a:rPr dirty="0" sz="1000" spc="290" u="sng">
                <a:latin typeface="Lucida Sans Unicode"/>
                <a:cs typeface="Lucida Sans Unicode"/>
              </a:rPr>
              <a:t> 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275291" y="635838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053" y="0"/>
                </a:lnTo>
              </a:path>
            </a:pathLst>
          </a:custGeom>
          <a:ln w="430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2412161" y="632494"/>
            <a:ext cx="923290" cy="1765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-22222" sz="1500" spc="-75">
                <a:latin typeface="Tahoma"/>
                <a:cs typeface="Tahoma"/>
              </a:rPr>
              <a:t>10</a:t>
            </a:r>
            <a:r>
              <a:rPr dirty="0" sz="700" spc="-50">
                <a:latin typeface="Lucida Sans Unicode"/>
                <a:cs typeface="Lucida Sans Unicode"/>
              </a:rPr>
              <a:t>lo</a:t>
            </a:r>
            <a:r>
              <a:rPr dirty="0" sz="700" spc="-60">
                <a:latin typeface="Lucida Sans Unicode"/>
                <a:cs typeface="Lucida Sans Unicode"/>
              </a:rPr>
              <a:t>g</a:t>
            </a:r>
            <a:r>
              <a:rPr dirty="0" baseline="-22222" sz="750" spc="-82">
                <a:latin typeface="Lucida Sans Unicode"/>
                <a:cs typeface="Lucida Sans Unicode"/>
              </a:rPr>
              <a:t>10</a:t>
            </a:r>
            <a:r>
              <a:rPr dirty="0" baseline="-22222" sz="750" spc="37">
                <a:latin typeface="Lucida Sans Unicode"/>
                <a:cs typeface="Lucida Sans Unicode"/>
              </a:rPr>
              <a:t> </a:t>
            </a:r>
            <a:r>
              <a:rPr dirty="0" sz="700" spc="-15" i="1">
                <a:latin typeface="Arial"/>
                <a:cs typeface="Arial"/>
              </a:rPr>
              <a:t>x</a:t>
            </a:r>
            <a:r>
              <a:rPr dirty="0" sz="700" i="1">
                <a:latin typeface="Arial"/>
                <a:cs typeface="Arial"/>
              </a:rPr>
              <a:t>  </a:t>
            </a:r>
            <a:r>
              <a:rPr dirty="0" baseline="-22222" sz="1500" spc="-75" i="1">
                <a:latin typeface="Verdana"/>
                <a:cs typeface="Verdana"/>
              </a:rPr>
              <a:t>&lt;</a:t>
            </a:r>
            <a:r>
              <a:rPr dirty="0" baseline="-22222" sz="1500" spc="-112" i="1">
                <a:latin typeface="Verdana"/>
                <a:cs typeface="Verdana"/>
              </a:rPr>
              <a:t> </a:t>
            </a:r>
            <a:r>
              <a:rPr dirty="0" baseline="-22222" sz="1500" spc="-75">
                <a:latin typeface="Tahoma"/>
                <a:cs typeface="Tahoma"/>
              </a:rPr>
              <a:t>10</a:t>
            </a:r>
            <a:r>
              <a:rPr dirty="0" sz="700" spc="210" i="1">
                <a:latin typeface="Arial"/>
                <a:cs typeface="Arial"/>
              </a:rPr>
              <a:t>−</a:t>
            </a:r>
            <a:r>
              <a:rPr dirty="0" sz="700" i="1">
                <a:latin typeface="Arial"/>
                <a:cs typeface="Arial"/>
              </a:rPr>
              <a:t>  </a:t>
            </a:r>
            <a:r>
              <a:rPr dirty="0" sz="700" spc="70" i="1">
                <a:latin typeface="Arial"/>
                <a:cs typeface="Arial"/>
              </a:rPr>
              <a:t> </a:t>
            </a:r>
            <a:r>
              <a:rPr dirty="0" sz="700" spc="-80">
                <a:latin typeface="Lucida Sans Unicode"/>
                <a:cs typeface="Lucida Sans Unicode"/>
              </a:rPr>
              <a:t>2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179470" y="585319"/>
            <a:ext cx="10858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265" i="1">
                <a:latin typeface="Arial"/>
                <a:cs typeface="Arial"/>
              </a:rPr>
              <a:t>√</a:t>
            </a:r>
            <a:endParaRPr sz="7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305909" y="635838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053" y="0"/>
                </a:lnTo>
              </a:path>
            </a:pathLst>
          </a:custGeom>
          <a:ln w="430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3477640" y="632494"/>
            <a:ext cx="888365" cy="2146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00355" algn="l"/>
              </a:tabLst>
            </a:pP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 spc="-220">
                <a:latin typeface="Lucida Sans Unicode"/>
                <a:cs typeface="Lucida Sans Unicode"/>
              </a:rPr>
              <a:t>	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25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10</a:t>
            </a:r>
            <a:r>
              <a:rPr dirty="0" baseline="31746" sz="1050" spc="315" i="1">
                <a:latin typeface="Arial"/>
                <a:cs typeface="Arial"/>
              </a:rPr>
              <a:t>−</a:t>
            </a:r>
            <a:r>
              <a:rPr dirty="0" baseline="31746" sz="1050" i="1">
                <a:latin typeface="Arial"/>
                <a:cs typeface="Arial"/>
              </a:rPr>
              <a:t>  </a:t>
            </a:r>
            <a:r>
              <a:rPr dirty="0" baseline="31746" sz="1050" spc="104" i="1">
                <a:latin typeface="Arial"/>
                <a:cs typeface="Arial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endParaRPr baseline="31746" sz="1050">
              <a:latin typeface="Lucida Sans Unicode"/>
              <a:cs typeface="Lucida Sans Unicode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210087" y="585319"/>
            <a:ext cx="10858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265" i="1">
                <a:latin typeface="Arial"/>
                <a:cs typeface="Arial"/>
              </a:rPr>
              <a:t>√</a:t>
            </a:r>
            <a:endParaRPr sz="7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56006" y="934591"/>
            <a:ext cx="8191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85">
                <a:latin typeface="Tahoma"/>
                <a:cs typeface="Tahoma"/>
              </a:rPr>
              <a:t>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177797" y="1162469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604164" y="1095779"/>
            <a:ext cx="649605" cy="2254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20" i="1">
                <a:latin typeface="Calibri"/>
                <a:cs typeface="Calibri"/>
              </a:rPr>
              <a:t>t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10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baseline="50000" sz="1500" spc="22">
                <a:latin typeface="Lucida Sans Unicode"/>
                <a:cs typeface="Lucida Sans Unicode"/>
              </a:rPr>
              <a:t>√</a:t>
            </a:r>
            <a:r>
              <a:rPr dirty="0" sz="1000" spc="-50"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390027" y="1168664"/>
            <a:ext cx="702945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00355" algn="l"/>
              </a:tabLst>
            </a:pP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 spc="-220">
                <a:latin typeface="Lucida Sans Unicode"/>
                <a:cs typeface="Lucida Sans Unicode"/>
              </a:rPr>
              <a:t>	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35">
                <a:latin typeface="Tahoma"/>
                <a:cs typeface="Tahoma"/>
              </a:rPr>
              <a:t>log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068702" y="1228098"/>
            <a:ext cx="120014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80">
                <a:latin typeface="Lucida Sans Unicode"/>
                <a:cs typeface="Lucida Sans Unicode"/>
              </a:rPr>
              <a:t>10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546997" y="1162469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2190216" y="1095779"/>
            <a:ext cx="433070" cy="2254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25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baseline="50000" sz="1500" spc="22">
                <a:latin typeface="Lucida Sans Unicode"/>
                <a:cs typeface="Lucida Sans Unicode"/>
              </a:rPr>
              <a:t>√</a:t>
            </a:r>
            <a:r>
              <a:rPr dirty="0" sz="1000" spc="-50"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40"/>
              <a:t>Agnese</a:t>
            </a:r>
            <a:r>
              <a:rPr dirty="0" spc="15"/>
              <a:t> </a:t>
            </a:r>
            <a:r>
              <a:rPr dirty="0" spc="-10"/>
              <a:t>Di</a:t>
            </a:r>
            <a:r>
              <a:rPr dirty="0" spc="15"/>
              <a:t> </a:t>
            </a:r>
            <a:r>
              <a:rPr dirty="0" spc="-30"/>
              <a:t>Castro</a:t>
            </a:r>
          </a:p>
        </p:txBody>
      </p:sp>
      <p:sp>
        <p:nvSpPr>
          <p:cNvPr id="25" name="object 25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0"/>
              <a:t>Es</a:t>
            </a:r>
            <a:r>
              <a:rPr dirty="0" spc="-5"/>
              <a:t>p</a:t>
            </a:r>
            <a:r>
              <a:rPr dirty="0" spc="-40"/>
              <a:t>onenziale</a:t>
            </a:r>
            <a:r>
              <a:rPr dirty="0" spc="15"/>
              <a:t> </a:t>
            </a:r>
            <a:r>
              <a:rPr dirty="0" spc="50"/>
              <a:t>&amp;</a:t>
            </a:r>
            <a:r>
              <a:rPr dirty="0" spc="15"/>
              <a:t> </a:t>
            </a:r>
            <a:r>
              <a:rPr dirty="0" spc="-25"/>
              <a:t>Log</a:t>
            </a:r>
            <a:r>
              <a:rPr dirty="0" spc="-40"/>
              <a:t>a</a:t>
            </a:r>
            <a:r>
              <a:rPr dirty="0" spc="-25"/>
              <a:t>ritmo:</a:t>
            </a:r>
            <a:r>
              <a:rPr dirty="0" spc="75"/>
              <a:t> </a:t>
            </a:r>
            <a:r>
              <a:rPr dirty="0" spc="-35"/>
              <a:t>p</a:t>
            </a:r>
            <a:r>
              <a:rPr dirty="0" spc="-50"/>
              <a:t>a</a:t>
            </a:r>
            <a:r>
              <a:rPr dirty="0" spc="-25"/>
              <a:t>rte</a:t>
            </a:r>
            <a:r>
              <a:rPr dirty="0" spc="15"/>
              <a:t> </a:t>
            </a:r>
            <a:r>
              <a:rPr dirty="0" spc="-55"/>
              <a:t>4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3458971" y="3367563"/>
            <a:ext cx="5473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25">
                <a:solidFill>
                  <a:srgbClr val="7A0000"/>
                </a:solidFill>
                <a:latin typeface="Lucida Sans Unicode"/>
                <a:cs typeface="Lucida Sans Unicode"/>
              </a:rPr>
              <a:t>Unitelma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Sapienza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FFF"/>
                </a:solidFill>
                <a:latin typeface="Lucida Sans Unicode"/>
                <a:cs typeface="Lucida Sans Unicode"/>
              </a:rPr>
              <a:t>32/34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9718" y="24034"/>
            <a:ext cx="40449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svolti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13830" y="377873"/>
            <a:ext cx="19431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5">
                <a:latin typeface="Tahoma"/>
                <a:cs typeface="Tahoma"/>
              </a:rPr>
              <a:t>T</a:t>
            </a:r>
            <a:r>
              <a:rPr dirty="0" sz="1000" spc="-80">
                <a:latin typeface="Tahoma"/>
                <a:cs typeface="Tahoma"/>
              </a:rPr>
              <a:t>o</a:t>
            </a:r>
            <a:r>
              <a:rPr dirty="0" sz="1000" spc="-45">
                <a:latin typeface="Tahoma"/>
                <a:cs typeface="Tahoma"/>
              </a:rPr>
              <a:t>rnando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alla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v</a:t>
            </a:r>
            <a:r>
              <a:rPr dirty="0" sz="1000" spc="-80">
                <a:latin typeface="Tahoma"/>
                <a:cs typeface="Tahoma"/>
              </a:rPr>
              <a:t>a</a:t>
            </a:r>
            <a:r>
              <a:rPr dirty="0" sz="1000" spc="-30">
                <a:latin typeface="Tahoma"/>
                <a:cs typeface="Tahoma"/>
              </a:rPr>
              <a:t>riabile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sz="1000" spc="-30">
                <a:latin typeface="Tahoma"/>
                <a:cs typeface="Tahoma"/>
              </a:rPr>
              <a:t>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otteniamo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6016" y="656232"/>
            <a:ext cx="516255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20" i="1">
                <a:latin typeface="Calibri"/>
                <a:cs typeface="Calibri"/>
              </a:rPr>
              <a:t>t</a:t>
            </a:r>
            <a:r>
              <a:rPr dirty="0" sz="1000" spc="20" i="1">
                <a:latin typeface="Calibri"/>
                <a:cs typeface="Calibri"/>
              </a:rPr>
              <a:t> </a:t>
            </a:r>
            <a:r>
              <a:rPr dirty="0" sz="1000" spc="-10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>
                <a:latin typeface="Lucida Sans Unicode"/>
                <a:cs typeface="Lucida Sans Unicode"/>
              </a:rPr>
              <a:t>  </a:t>
            </a:r>
            <a:r>
              <a:rPr dirty="0" sz="1000" spc="-12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57949" y="583347"/>
            <a:ext cx="144399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1247775" algn="l"/>
              </a:tabLst>
            </a:pPr>
            <a:r>
              <a:rPr dirty="0" sz="1000" spc="15">
                <a:latin typeface="Lucida Sans Unicode"/>
                <a:cs typeface="Lucida Sans Unicode"/>
              </a:rPr>
              <a:t>√</a:t>
            </a:r>
            <a:r>
              <a:rPr dirty="0" sz="1000" spc="290" u="sng">
                <a:latin typeface="Lucida Sans Unicode"/>
                <a:cs typeface="Lucida Sans Unicode"/>
              </a:rPr>
              <a:t> </a:t>
            </a:r>
            <a:r>
              <a:rPr dirty="0" sz="1000" spc="290">
                <a:latin typeface="Lucida Sans Unicode"/>
                <a:cs typeface="Lucida Sans Unicode"/>
              </a:rPr>
              <a:t>	</a:t>
            </a:r>
            <a:r>
              <a:rPr dirty="0" sz="1000" spc="15">
                <a:latin typeface="Lucida Sans Unicode"/>
                <a:cs typeface="Lucida Sans Unicode"/>
              </a:rPr>
              <a:t>√</a:t>
            </a:r>
            <a:r>
              <a:rPr dirty="0" sz="1000" spc="290" u="sng">
                <a:latin typeface="Lucida Sans Unicode"/>
                <a:cs typeface="Lucida Sans Unicode"/>
              </a:rPr>
              <a:t> 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88326" y="656232"/>
            <a:ext cx="1388110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00355" algn="l"/>
                <a:tab pos="1247775" algn="l"/>
              </a:tabLst>
            </a:pP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 spc="-220">
                <a:latin typeface="Lucida Sans Unicode"/>
                <a:cs typeface="Lucida Sans Unicode"/>
              </a:rPr>
              <a:t>	</a:t>
            </a:r>
            <a:r>
              <a:rPr dirty="0" sz="1000" spc="-30">
                <a:latin typeface="Tahoma"/>
                <a:cs typeface="Tahoma"/>
              </a:rPr>
              <a:t>lo</a:t>
            </a:r>
            <a:r>
              <a:rPr dirty="0" sz="1000" spc="-30">
                <a:latin typeface="Tahoma"/>
                <a:cs typeface="Tahoma"/>
              </a:rPr>
              <a:t>g</a:t>
            </a:r>
            <a:r>
              <a:rPr dirty="0" baseline="-19841" sz="1050" spc="-120">
                <a:latin typeface="Lucida Sans Unicode"/>
                <a:cs typeface="Lucida Sans Unicode"/>
              </a:rPr>
              <a:t>10</a:t>
            </a:r>
            <a:r>
              <a:rPr dirty="0" baseline="-19841" sz="1050" spc="-15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>
                <a:latin typeface="Lucida Sans Unicode"/>
                <a:cs typeface="Lucida Sans Unicode"/>
              </a:rPr>
              <a:t>  </a:t>
            </a:r>
            <a:r>
              <a:rPr dirty="0" sz="1000" spc="-12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>
                <a:latin typeface="Tahoma"/>
                <a:cs typeface="Tahoma"/>
              </a:rPr>
              <a:t>	</a:t>
            </a:r>
            <a:r>
              <a:rPr dirty="0" sz="1000" spc="-220">
                <a:latin typeface="Lucida Sans Unicode"/>
                <a:cs typeface="Lucida Sans Unicode"/>
              </a:rPr>
              <a:t>⇔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275291" y="635838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053" y="0"/>
                </a:lnTo>
              </a:path>
            </a:pathLst>
          </a:custGeom>
          <a:ln w="430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2412161" y="632494"/>
            <a:ext cx="923290" cy="1765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-22222" sz="1500" spc="-75">
                <a:latin typeface="Tahoma"/>
                <a:cs typeface="Tahoma"/>
              </a:rPr>
              <a:t>10</a:t>
            </a:r>
            <a:r>
              <a:rPr dirty="0" sz="700" spc="-50">
                <a:latin typeface="Lucida Sans Unicode"/>
                <a:cs typeface="Lucida Sans Unicode"/>
              </a:rPr>
              <a:t>lo</a:t>
            </a:r>
            <a:r>
              <a:rPr dirty="0" sz="700" spc="-60">
                <a:latin typeface="Lucida Sans Unicode"/>
                <a:cs typeface="Lucida Sans Unicode"/>
              </a:rPr>
              <a:t>g</a:t>
            </a:r>
            <a:r>
              <a:rPr dirty="0" baseline="-22222" sz="750" spc="-82">
                <a:latin typeface="Lucida Sans Unicode"/>
                <a:cs typeface="Lucida Sans Unicode"/>
              </a:rPr>
              <a:t>10</a:t>
            </a:r>
            <a:r>
              <a:rPr dirty="0" baseline="-22222" sz="750" spc="37">
                <a:latin typeface="Lucida Sans Unicode"/>
                <a:cs typeface="Lucida Sans Unicode"/>
              </a:rPr>
              <a:t> </a:t>
            </a:r>
            <a:r>
              <a:rPr dirty="0" sz="700" spc="-15" i="1">
                <a:latin typeface="Arial"/>
                <a:cs typeface="Arial"/>
              </a:rPr>
              <a:t>x</a:t>
            </a:r>
            <a:r>
              <a:rPr dirty="0" sz="700" i="1">
                <a:latin typeface="Arial"/>
                <a:cs typeface="Arial"/>
              </a:rPr>
              <a:t>  </a:t>
            </a:r>
            <a:r>
              <a:rPr dirty="0" baseline="-22222" sz="1500" spc="-75" i="1">
                <a:latin typeface="Verdana"/>
                <a:cs typeface="Verdana"/>
              </a:rPr>
              <a:t>&lt;</a:t>
            </a:r>
            <a:r>
              <a:rPr dirty="0" baseline="-22222" sz="1500" spc="-112" i="1">
                <a:latin typeface="Verdana"/>
                <a:cs typeface="Verdana"/>
              </a:rPr>
              <a:t> </a:t>
            </a:r>
            <a:r>
              <a:rPr dirty="0" baseline="-22222" sz="1500" spc="-75">
                <a:latin typeface="Tahoma"/>
                <a:cs typeface="Tahoma"/>
              </a:rPr>
              <a:t>10</a:t>
            </a:r>
            <a:r>
              <a:rPr dirty="0" sz="700" spc="210" i="1">
                <a:latin typeface="Arial"/>
                <a:cs typeface="Arial"/>
              </a:rPr>
              <a:t>−</a:t>
            </a:r>
            <a:r>
              <a:rPr dirty="0" sz="700" i="1">
                <a:latin typeface="Arial"/>
                <a:cs typeface="Arial"/>
              </a:rPr>
              <a:t>  </a:t>
            </a:r>
            <a:r>
              <a:rPr dirty="0" sz="700" spc="70" i="1">
                <a:latin typeface="Arial"/>
                <a:cs typeface="Arial"/>
              </a:rPr>
              <a:t> </a:t>
            </a:r>
            <a:r>
              <a:rPr dirty="0" sz="700" spc="-80">
                <a:latin typeface="Lucida Sans Unicode"/>
                <a:cs typeface="Lucida Sans Unicode"/>
              </a:rPr>
              <a:t>2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179470" y="585319"/>
            <a:ext cx="10858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265" i="1">
                <a:latin typeface="Arial"/>
                <a:cs typeface="Arial"/>
              </a:rPr>
              <a:t>√</a:t>
            </a:r>
            <a:endParaRPr sz="7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305909" y="635838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053" y="0"/>
                </a:lnTo>
              </a:path>
            </a:pathLst>
          </a:custGeom>
          <a:ln w="430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3477640" y="632494"/>
            <a:ext cx="888365" cy="2146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00355" algn="l"/>
              </a:tabLst>
            </a:pP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 spc="-220">
                <a:latin typeface="Lucida Sans Unicode"/>
                <a:cs typeface="Lucida Sans Unicode"/>
              </a:rPr>
              <a:t>	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25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10</a:t>
            </a:r>
            <a:r>
              <a:rPr dirty="0" baseline="31746" sz="1050" spc="315" i="1">
                <a:latin typeface="Arial"/>
                <a:cs typeface="Arial"/>
              </a:rPr>
              <a:t>−</a:t>
            </a:r>
            <a:r>
              <a:rPr dirty="0" baseline="31746" sz="1050" i="1">
                <a:latin typeface="Arial"/>
                <a:cs typeface="Arial"/>
              </a:rPr>
              <a:t>  </a:t>
            </a:r>
            <a:r>
              <a:rPr dirty="0" baseline="31746" sz="1050" spc="104" i="1">
                <a:latin typeface="Arial"/>
                <a:cs typeface="Arial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endParaRPr baseline="31746" sz="1050">
              <a:latin typeface="Lucida Sans Unicode"/>
              <a:cs typeface="Lucida Sans Unicode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210087" y="585319"/>
            <a:ext cx="10858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265" i="1">
                <a:latin typeface="Arial"/>
                <a:cs typeface="Arial"/>
              </a:rPr>
              <a:t>√</a:t>
            </a:r>
            <a:endParaRPr sz="7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56006" y="934591"/>
            <a:ext cx="8191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85">
                <a:latin typeface="Tahoma"/>
                <a:cs typeface="Tahoma"/>
              </a:rPr>
              <a:t>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177797" y="1162469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604164" y="1095779"/>
            <a:ext cx="649605" cy="2254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20" i="1">
                <a:latin typeface="Calibri"/>
                <a:cs typeface="Calibri"/>
              </a:rPr>
              <a:t>t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10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baseline="50000" sz="1500" spc="22">
                <a:latin typeface="Lucida Sans Unicode"/>
                <a:cs typeface="Lucida Sans Unicode"/>
              </a:rPr>
              <a:t>√</a:t>
            </a:r>
            <a:r>
              <a:rPr dirty="0" sz="1000" spc="-50"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390027" y="1168664"/>
            <a:ext cx="702945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00355" algn="l"/>
              </a:tabLst>
            </a:pP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 spc="-220">
                <a:latin typeface="Lucida Sans Unicode"/>
                <a:cs typeface="Lucida Sans Unicode"/>
              </a:rPr>
              <a:t>	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35">
                <a:latin typeface="Tahoma"/>
                <a:cs typeface="Tahoma"/>
              </a:rPr>
              <a:t>log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068702" y="1228098"/>
            <a:ext cx="120014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80">
                <a:latin typeface="Lucida Sans Unicode"/>
                <a:cs typeface="Lucida Sans Unicode"/>
              </a:rPr>
              <a:t>10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190216" y="1095779"/>
            <a:ext cx="721360" cy="2635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581025" algn="l"/>
              </a:tabLst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25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baseline="50000" sz="1500" spc="22">
                <a:latin typeface="Lucida Sans Unicode"/>
                <a:cs typeface="Lucida Sans Unicode"/>
              </a:rPr>
              <a:t>√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>
                <a:latin typeface="Tahoma"/>
                <a:cs typeface="Tahoma"/>
              </a:rPr>
              <a:t>	</a:t>
            </a:r>
            <a:r>
              <a:rPr dirty="0" sz="1000" spc="-220">
                <a:latin typeface="Lucida Sans Unicode"/>
                <a:cs typeface="Lucida Sans Unicode"/>
              </a:rPr>
              <a:t>⇔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047428" y="1021310"/>
            <a:ext cx="829310" cy="3289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905"/>
              </a:lnSpc>
            </a:pPr>
            <a:r>
              <a:rPr dirty="0" baseline="55555" sz="1500" spc="697">
                <a:latin typeface="Arial"/>
                <a:cs typeface="Arial"/>
              </a:rPr>
              <a:t>(</a:t>
            </a:r>
            <a:r>
              <a:rPr dirty="0" sz="1000" spc="-30">
                <a:latin typeface="Tahoma"/>
                <a:cs typeface="Tahoma"/>
              </a:rPr>
              <a:t>lo</a:t>
            </a:r>
            <a:r>
              <a:rPr dirty="0" sz="1000" spc="-30">
                <a:latin typeface="Tahoma"/>
                <a:cs typeface="Tahoma"/>
              </a:rPr>
              <a:t>g</a:t>
            </a:r>
            <a:r>
              <a:rPr dirty="0" baseline="-19841" sz="1050" spc="-120">
                <a:latin typeface="Lucida Sans Unicode"/>
                <a:cs typeface="Lucida Sans Unicode"/>
              </a:rPr>
              <a:t>10</a:t>
            </a:r>
            <a:r>
              <a:rPr dirty="0" baseline="-19841" sz="1050" spc="-15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  <a:p>
            <a:pPr algn="r" marR="5080">
              <a:lnSpc>
                <a:spcPts val="905"/>
              </a:lnSpc>
            </a:pPr>
            <a:r>
              <a:rPr dirty="0" sz="1000" spc="15">
                <a:latin typeface="Lucida Sans Unicode"/>
                <a:cs typeface="Lucida Sans Unicode"/>
              </a:rPr>
              <a:t>√</a:t>
            </a:r>
            <a:r>
              <a:rPr dirty="0" sz="1000" spc="290" u="sng">
                <a:latin typeface="Lucida Sans Unicode"/>
                <a:cs typeface="Lucida Sans Unicode"/>
              </a:rPr>
              <a:t> 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534297" y="1021310"/>
            <a:ext cx="17907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165735" algn="l"/>
              </a:tabLst>
            </a:pPr>
            <a:r>
              <a:rPr dirty="0" sz="1000" spc="505" u="sng">
                <a:latin typeface="Arial"/>
                <a:cs typeface="Arial"/>
              </a:rPr>
              <a:t> </a:t>
            </a:r>
            <a:r>
              <a:rPr dirty="0" sz="1000" spc="505" u="sng">
                <a:latin typeface="Arial"/>
                <a:cs typeface="Arial"/>
              </a:rPr>
              <a:t>	</a:t>
            </a:r>
            <a:endParaRPr sz="10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149358" y="1264562"/>
            <a:ext cx="71310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636270" algn="l"/>
              </a:tabLst>
            </a:pPr>
            <a:r>
              <a:rPr dirty="0" sz="1000" spc="-35">
                <a:latin typeface="Tahoma"/>
                <a:cs typeface="Tahoma"/>
              </a:rPr>
              <a:t>log</a:t>
            </a:r>
            <a:r>
              <a:rPr dirty="0" sz="1000" spc="-35">
                <a:latin typeface="Tahoma"/>
                <a:cs typeface="Tahoma"/>
              </a:rPr>
              <a:t>  </a:t>
            </a:r>
            <a:r>
              <a:rPr dirty="0" sz="1000" spc="30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i="1">
                <a:latin typeface="Verdana"/>
                <a:cs typeface="Verdana"/>
              </a:rPr>
              <a:t>	</a:t>
            </a:r>
            <a:r>
              <a:rPr dirty="0" sz="1000" spc="-50"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307867" y="1324009"/>
            <a:ext cx="120014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80">
                <a:latin typeface="Lucida Sans Unicode"/>
                <a:cs typeface="Lucida Sans Unicode"/>
              </a:rPr>
              <a:t>10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40"/>
              <a:t>Agnese</a:t>
            </a:r>
            <a:r>
              <a:rPr dirty="0" spc="15"/>
              <a:t> </a:t>
            </a:r>
            <a:r>
              <a:rPr dirty="0" spc="-10"/>
              <a:t>Di</a:t>
            </a:r>
            <a:r>
              <a:rPr dirty="0" spc="15"/>
              <a:t> </a:t>
            </a:r>
            <a:r>
              <a:rPr dirty="0" spc="-30"/>
              <a:t>Castro</a:t>
            </a:r>
          </a:p>
        </p:txBody>
      </p:sp>
      <p:sp>
        <p:nvSpPr>
          <p:cNvPr id="29" name="object 29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0"/>
              <a:t>Es</a:t>
            </a:r>
            <a:r>
              <a:rPr dirty="0" spc="-5"/>
              <a:t>p</a:t>
            </a:r>
            <a:r>
              <a:rPr dirty="0" spc="-40"/>
              <a:t>onenziale</a:t>
            </a:r>
            <a:r>
              <a:rPr dirty="0" spc="15"/>
              <a:t> </a:t>
            </a:r>
            <a:r>
              <a:rPr dirty="0" spc="50"/>
              <a:t>&amp;</a:t>
            </a:r>
            <a:r>
              <a:rPr dirty="0" spc="15"/>
              <a:t> </a:t>
            </a:r>
            <a:r>
              <a:rPr dirty="0" spc="-25"/>
              <a:t>Log</a:t>
            </a:r>
            <a:r>
              <a:rPr dirty="0" spc="-40"/>
              <a:t>a</a:t>
            </a:r>
            <a:r>
              <a:rPr dirty="0" spc="-25"/>
              <a:t>ritmo:</a:t>
            </a:r>
            <a:r>
              <a:rPr dirty="0" spc="75"/>
              <a:t> </a:t>
            </a:r>
            <a:r>
              <a:rPr dirty="0" spc="-35"/>
              <a:t>p</a:t>
            </a:r>
            <a:r>
              <a:rPr dirty="0" spc="-50"/>
              <a:t>a</a:t>
            </a:r>
            <a:r>
              <a:rPr dirty="0" spc="-25"/>
              <a:t>rte</a:t>
            </a:r>
            <a:r>
              <a:rPr dirty="0" spc="15"/>
              <a:t> </a:t>
            </a:r>
            <a:r>
              <a:rPr dirty="0" spc="-55"/>
              <a:t>4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3458971" y="3367563"/>
            <a:ext cx="5473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25">
                <a:solidFill>
                  <a:srgbClr val="7A0000"/>
                </a:solidFill>
                <a:latin typeface="Lucida Sans Unicode"/>
                <a:cs typeface="Lucida Sans Unicode"/>
              </a:rPr>
              <a:t>Unitelma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Sapienza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FFF"/>
                </a:solidFill>
                <a:latin typeface="Lucida Sans Unicode"/>
                <a:cs typeface="Lucida Sans Unicode"/>
              </a:rPr>
              <a:t>32/34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9718" y="24034"/>
            <a:ext cx="40449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svolti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13830" y="377873"/>
            <a:ext cx="19431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5">
                <a:latin typeface="Tahoma"/>
                <a:cs typeface="Tahoma"/>
              </a:rPr>
              <a:t>T</a:t>
            </a:r>
            <a:r>
              <a:rPr dirty="0" sz="1000" spc="-80">
                <a:latin typeface="Tahoma"/>
                <a:cs typeface="Tahoma"/>
              </a:rPr>
              <a:t>o</a:t>
            </a:r>
            <a:r>
              <a:rPr dirty="0" sz="1000" spc="-45">
                <a:latin typeface="Tahoma"/>
                <a:cs typeface="Tahoma"/>
              </a:rPr>
              <a:t>rnando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alla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v</a:t>
            </a:r>
            <a:r>
              <a:rPr dirty="0" sz="1000" spc="-80">
                <a:latin typeface="Tahoma"/>
                <a:cs typeface="Tahoma"/>
              </a:rPr>
              <a:t>a</a:t>
            </a:r>
            <a:r>
              <a:rPr dirty="0" sz="1000" spc="-30">
                <a:latin typeface="Tahoma"/>
                <a:cs typeface="Tahoma"/>
              </a:rPr>
              <a:t>riabile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sz="1000" spc="-30">
                <a:latin typeface="Tahoma"/>
                <a:cs typeface="Tahoma"/>
              </a:rPr>
              <a:t>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otteniamo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6016" y="656232"/>
            <a:ext cx="516255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20" i="1">
                <a:latin typeface="Calibri"/>
                <a:cs typeface="Calibri"/>
              </a:rPr>
              <a:t>t</a:t>
            </a:r>
            <a:r>
              <a:rPr dirty="0" sz="1000" spc="20" i="1">
                <a:latin typeface="Calibri"/>
                <a:cs typeface="Calibri"/>
              </a:rPr>
              <a:t> </a:t>
            </a:r>
            <a:r>
              <a:rPr dirty="0" sz="1000" spc="-10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>
                <a:latin typeface="Lucida Sans Unicode"/>
                <a:cs typeface="Lucida Sans Unicode"/>
              </a:rPr>
              <a:t>  </a:t>
            </a:r>
            <a:r>
              <a:rPr dirty="0" sz="1000" spc="-12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57949" y="583347"/>
            <a:ext cx="144399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1247775" algn="l"/>
              </a:tabLst>
            </a:pPr>
            <a:r>
              <a:rPr dirty="0" sz="1000" spc="15">
                <a:latin typeface="Lucida Sans Unicode"/>
                <a:cs typeface="Lucida Sans Unicode"/>
              </a:rPr>
              <a:t>√</a:t>
            </a:r>
            <a:r>
              <a:rPr dirty="0" sz="1000" spc="290" u="sng">
                <a:latin typeface="Lucida Sans Unicode"/>
                <a:cs typeface="Lucida Sans Unicode"/>
              </a:rPr>
              <a:t> </a:t>
            </a:r>
            <a:r>
              <a:rPr dirty="0" sz="1000" spc="290">
                <a:latin typeface="Lucida Sans Unicode"/>
                <a:cs typeface="Lucida Sans Unicode"/>
              </a:rPr>
              <a:t>	</a:t>
            </a:r>
            <a:r>
              <a:rPr dirty="0" sz="1000" spc="15">
                <a:latin typeface="Lucida Sans Unicode"/>
                <a:cs typeface="Lucida Sans Unicode"/>
              </a:rPr>
              <a:t>√</a:t>
            </a:r>
            <a:r>
              <a:rPr dirty="0" sz="1000" spc="290" u="sng">
                <a:latin typeface="Lucida Sans Unicode"/>
                <a:cs typeface="Lucida Sans Unicode"/>
              </a:rPr>
              <a:t> 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88326" y="656232"/>
            <a:ext cx="1388110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00355" algn="l"/>
                <a:tab pos="1247775" algn="l"/>
              </a:tabLst>
            </a:pP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 spc="-220">
                <a:latin typeface="Lucida Sans Unicode"/>
                <a:cs typeface="Lucida Sans Unicode"/>
              </a:rPr>
              <a:t>	</a:t>
            </a:r>
            <a:r>
              <a:rPr dirty="0" sz="1000" spc="-30">
                <a:latin typeface="Tahoma"/>
                <a:cs typeface="Tahoma"/>
              </a:rPr>
              <a:t>lo</a:t>
            </a:r>
            <a:r>
              <a:rPr dirty="0" sz="1000" spc="-30">
                <a:latin typeface="Tahoma"/>
                <a:cs typeface="Tahoma"/>
              </a:rPr>
              <a:t>g</a:t>
            </a:r>
            <a:r>
              <a:rPr dirty="0" baseline="-19841" sz="1050" spc="-120">
                <a:latin typeface="Lucida Sans Unicode"/>
                <a:cs typeface="Lucida Sans Unicode"/>
              </a:rPr>
              <a:t>10</a:t>
            </a:r>
            <a:r>
              <a:rPr dirty="0" baseline="-19841" sz="1050" spc="-15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>
                <a:latin typeface="Lucida Sans Unicode"/>
                <a:cs typeface="Lucida Sans Unicode"/>
              </a:rPr>
              <a:t>  </a:t>
            </a:r>
            <a:r>
              <a:rPr dirty="0" sz="1000" spc="-12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>
                <a:latin typeface="Tahoma"/>
                <a:cs typeface="Tahoma"/>
              </a:rPr>
              <a:t>	</a:t>
            </a:r>
            <a:r>
              <a:rPr dirty="0" sz="1000" spc="-220">
                <a:latin typeface="Lucida Sans Unicode"/>
                <a:cs typeface="Lucida Sans Unicode"/>
              </a:rPr>
              <a:t>⇔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275291" y="635838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053" y="0"/>
                </a:lnTo>
              </a:path>
            </a:pathLst>
          </a:custGeom>
          <a:ln w="430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2412161" y="632494"/>
            <a:ext cx="923290" cy="1765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-22222" sz="1500" spc="-75">
                <a:latin typeface="Tahoma"/>
                <a:cs typeface="Tahoma"/>
              </a:rPr>
              <a:t>10</a:t>
            </a:r>
            <a:r>
              <a:rPr dirty="0" sz="700" spc="-50">
                <a:latin typeface="Lucida Sans Unicode"/>
                <a:cs typeface="Lucida Sans Unicode"/>
              </a:rPr>
              <a:t>lo</a:t>
            </a:r>
            <a:r>
              <a:rPr dirty="0" sz="700" spc="-60">
                <a:latin typeface="Lucida Sans Unicode"/>
                <a:cs typeface="Lucida Sans Unicode"/>
              </a:rPr>
              <a:t>g</a:t>
            </a:r>
            <a:r>
              <a:rPr dirty="0" baseline="-22222" sz="750" spc="-82">
                <a:latin typeface="Lucida Sans Unicode"/>
                <a:cs typeface="Lucida Sans Unicode"/>
              </a:rPr>
              <a:t>10</a:t>
            </a:r>
            <a:r>
              <a:rPr dirty="0" baseline="-22222" sz="750" spc="37">
                <a:latin typeface="Lucida Sans Unicode"/>
                <a:cs typeface="Lucida Sans Unicode"/>
              </a:rPr>
              <a:t> </a:t>
            </a:r>
            <a:r>
              <a:rPr dirty="0" sz="700" spc="-15" i="1">
                <a:latin typeface="Arial"/>
                <a:cs typeface="Arial"/>
              </a:rPr>
              <a:t>x</a:t>
            </a:r>
            <a:r>
              <a:rPr dirty="0" sz="700" i="1">
                <a:latin typeface="Arial"/>
                <a:cs typeface="Arial"/>
              </a:rPr>
              <a:t>  </a:t>
            </a:r>
            <a:r>
              <a:rPr dirty="0" baseline="-22222" sz="1500" spc="-75" i="1">
                <a:latin typeface="Verdana"/>
                <a:cs typeface="Verdana"/>
              </a:rPr>
              <a:t>&lt;</a:t>
            </a:r>
            <a:r>
              <a:rPr dirty="0" baseline="-22222" sz="1500" spc="-112" i="1">
                <a:latin typeface="Verdana"/>
                <a:cs typeface="Verdana"/>
              </a:rPr>
              <a:t> </a:t>
            </a:r>
            <a:r>
              <a:rPr dirty="0" baseline="-22222" sz="1500" spc="-75">
                <a:latin typeface="Tahoma"/>
                <a:cs typeface="Tahoma"/>
              </a:rPr>
              <a:t>10</a:t>
            </a:r>
            <a:r>
              <a:rPr dirty="0" sz="700" spc="210" i="1">
                <a:latin typeface="Arial"/>
                <a:cs typeface="Arial"/>
              </a:rPr>
              <a:t>−</a:t>
            </a:r>
            <a:r>
              <a:rPr dirty="0" sz="700" i="1">
                <a:latin typeface="Arial"/>
                <a:cs typeface="Arial"/>
              </a:rPr>
              <a:t>  </a:t>
            </a:r>
            <a:r>
              <a:rPr dirty="0" sz="700" spc="70" i="1">
                <a:latin typeface="Arial"/>
                <a:cs typeface="Arial"/>
              </a:rPr>
              <a:t> </a:t>
            </a:r>
            <a:r>
              <a:rPr dirty="0" sz="700" spc="-80">
                <a:latin typeface="Lucida Sans Unicode"/>
                <a:cs typeface="Lucida Sans Unicode"/>
              </a:rPr>
              <a:t>2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179470" y="585319"/>
            <a:ext cx="10858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265" i="1">
                <a:latin typeface="Arial"/>
                <a:cs typeface="Arial"/>
              </a:rPr>
              <a:t>√</a:t>
            </a:r>
            <a:endParaRPr sz="7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305909" y="635838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053" y="0"/>
                </a:lnTo>
              </a:path>
            </a:pathLst>
          </a:custGeom>
          <a:ln w="430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3477640" y="632494"/>
            <a:ext cx="888365" cy="2146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00355" algn="l"/>
              </a:tabLst>
            </a:pP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 spc="-220">
                <a:latin typeface="Lucida Sans Unicode"/>
                <a:cs typeface="Lucida Sans Unicode"/>
              </a:rPr>
              <a:t>	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25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10</a:t>
            </a:r>
            <a:r>
              <a:rPr dirty="0" baseline="31746" sz="1050" spc="315" i="1">
                <a:latin typeface="Arial"/>
                <a:cs typeface="Arial"/>
              </a:rPr>
              <a:t>−</a:t>
            </a:r>
            <a:r>
              <a:rPr dirty="0" baseline="31746" sz="1050" i="1">
                <a:latin typeface="Arial"/>
                <a:cs typeface="Arial"/>
              </a:rPr>
              <a:t>  </a:t>
            </a:r>
            <a:r>
              <a:rPr dirty="0" baseline="31746" sz="1050" spc="104" i="1">
                <a:latin typeface="Arial"/>
                <a:cs typeface="Arial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endParaRPr baseline="31746" sz="1050">
              <a:latin typeface="Lucida Sans Unicode"/>
              <a:cs typeface="Lucida Sans Unicode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210087" y="585319"/>
            <a:ext cx="10858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265" i="1">
                <a:latin typeface="Arial"/>
                <a:cs typeface="Arial"/>
              </a:rPr>
              <a:t>√</a:t>
            </a:r>
            <a:endParaRPr sz="7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56006" y="934591"/>
            <a:ext cx="8191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85">
                <a:latin typeface="Tahoma"/>
                <a:cs typeface="Tahoma"/>
              </a:rPr>
              <a:t>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177797" y="1162469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604164" y="1095779"/>
            <a:ext cx="649605" cy="2254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20" i="1">
                <a:latin typeface="Calibri"/>
                <a:cs typeface="Calibri"/>
              </a:rPr>
              <a:t>t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10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baseline="50000" sz="1500" spc="22">
                <a:latin typeface="Lucida Sans Unicode"/>
                <a:cs typeface="Lucida Sans Unicode"/>
              </a:rPr>
              <a:t>√</a:t>
            </a:r>
            <a:r>
              <a:rPr dirty="0" sz="1000" spc="-50"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390027" y="1168664"/>
            <a:ext cx="702945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00355" algn="l"/>
              </a:tabLst>
            </a:pP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 spc="-220">
                <a:latin typeface="Lucida Sans Unicode"/>
                <a:cs typeface="Lucida Sans Unicode"/>
              </a:rPr>
              <a:t>	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35">
                <a:latin typeface="Tahoma"/>
                <a:cs typeface="Tahoma"/>
              </a:rPr>
              <a:t>log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068702" y="1228098"/>
            <a:ext cx="120014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80">
                <a:latin typeface="Lucida Sans Unicode"/>
                <a:cs typeface="Lucida Sans Unicode"/>
              </a:rPr>
              <a:t>10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190216" y="1095779"/>
            <a:ext cx="721360" cy="2635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581025" algn="l"/>
              </a:tabLst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25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baseline="50000" sz="1500" spc="22">
                <a:latin typeface="Lucida Sans Unicode"/>
                <a:cs typeface="Lucida Sans Unicode"/>
              </a:rPr>
              <a:t>√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>
                <a:latin typeface="Tahoma"/>
                <a:cs typeface="Tahoma"/>
              </a:rPr>
              <a:t>	</a:t>
            </a:r>
            <a:r>
              <a:rPr dirty="0" sz="1000" spc="-220">
                <a:latin typeface="Lucida Sans Unicode"/>
                <a:cs typeface="Lucida Sans Unicode"/>
              </a:rPr>
              <a:t>⇔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047428" y="1021310"/>
            <a:ext cx="829310" cy="3289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905"/>
              </a:lnSpc>
            </a:pPr>
            <a:r>
              <a:rPr dirty="0" baseline="55555" sz="1500" spc="697">
                <a:latin typeface="Arial"/>
                <a:cs typeface="Arial"/>
              </a:rPr>
              <a:t>(</a:t>
            </a:r>
            <a:r>
              <a:rPr dirty="0" sz="1000" spc="-30">
                <a:latin typeface="Tahoma"/>
                <a:cs typeface="Tahoma"/>
              </a:rPr>
              <a:t>lo</a:t>
            </a:r>
            <a:r>
              <a:rPr dirty="0" sz="1000" spc="-30">
                <a:latin typeface="Tahoma"/>
                <a:cs typeface="Tahoma"/>
              </a:rPr>
              <a:t>g</a:t>
            </a:r>
            <a:r>
              <a:rPr dirty="0" baseline="-19841" sz="1050" spc="-120">
                <a:latin typeface="Lucida Sans Unicode"/>
                <a:cs typeface="Lucida Sans Unicode"/>
              </a:rPr>
              <a:t>10</a:t>
            </a:r>
            <a:r>
              <a:rPr dirty="0" baseline="-19841" sz="1050" spc="-15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  <a:p>
            <a:pPr algn="r" marR="5080">
              <a:lnSpc>
                <a:spcPts val="905"/>
              </a:lnSpc>
            </a:pPr>
            <a:r>
              <a:rPr dirty="0" sz="1000" spc="15">
                <a:latin typeface="Lucida Sans Unicode"/>
                <a:cs typeface="Lucida Sans Unicode"/>
              </a:rPr>
              <a:t>√</a:t>
            </a:r>
            <a:r>
              <a:rPr dirty="0" sz="1000" spc="290" u="sng">
                <a:latin typeface="Lucida Sans Unicode"/>
                <a:cs typeface="Lucida Sans Unicode"/>
              </a:rPr>
              <a:t> 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534297" y="1021310"/>
            <a:ext cx="17907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165735" algn="l"/>
              </a:tabLst>
            </a:pPr>
            <a:r>
              <a:rPr dirty="0" sz="1000" spc="505" u="sng">
                <a:latin typeface="Arial"/>
                <a:cs typeface="Arial"/>
              </a:rPr>
              <a:t> </a:t>
            </a:r>
            <a:r>
              <a:rPr dirty="0" sz="1000" spc="505" u="sng">
                <a:latin typeface="Arial"/>
                <a:cs typeface="Arial"/>
              </a:rPr>
              <a:t>	</a:t>
            </a:r>
            <a:endParaRPr sz="10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149358" y="1264562"/>
            <a:ext cx="71310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636270" algn="l"/>
              </a:tabLst>
            </a:pPr>
            <a:r>
              <a:rPr dirty="0" sz="1000" spc="-35">
                <a:latin typeface="Tahoma"/>
                <a:cs typeface="Tahoma"/>
              </a:rPr>
              <a:t>log</a:t>
            </a:r>
            <a:r>
              <a:rPr dirty="0" sz="1000" spc="-35">
                <a:latin typeface="Tahoma"/>
                <a:cs typeface="Tahoma"/>
              </a:rPr>
              <a:t>  </a:t>
            </a:r>
            <a:r>
              <a:rPr dirty="0" sz="1000" spc="30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i="1">
                <a:latin typeface="Verdana"/>
                <a:cs typeface="Verdana"/>
              </a:rPr>
              <a:t>	</a:t>
            </a:r>
            <a:r>
              <a:rPr dirty="0" sz="1000" spc="-50"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307867" y="1324009"/>
            <a:ext cx="120014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80">
                <a:latin typeface="Lucida Sans Unicode"/>
                <a:cs typeface="Lucida Sans Unicode"/>
              </a:rPr>
              <a:t>10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270213" y="1605875"/>
            <a:ext cx="10287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290">
                <a:latin typeface="Lucida Sans Unicode"/>
                <a:cs typeface="Lucida Sans Unicode"/>
              </a:rPr>
              <a:t> 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246060" y="1881684"/>
            <a:ext cx="429259" cy="2133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55555" sz="1500" spc="697">
                <a:latin typeface="Arial"/>
                <a:cs typeface="Arial"/>
              </a:rPr>
              <a:t>(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25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1808975" y="2111298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053" y="0"/>
                </a:lnTo>
              </a:path>
            </a:pathLst>
          </a:custGeom>
          <a:ln w="430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/>
          <p:nvPr/>
        </p:nvSpPr>
        <p:spPr>
          <a:xfrm>
            <a:off x="1347990" y="2107967"/>
            <a:ext cx="521334" cy="1701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25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10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25">
                <a:latin typeface="Tahoma"/>
                <a:cs typeface="Tahoma"/>
              </a:rPr>
              <a:t> </a:t>
            </a:r>
            <a:r>
              <a:rPr dirty="0" baseline="27777" sz="1050" spc="-120">
                <a:latin typeface="Lucida Sans Unicode"/>
                <a:cs typeface="Lucida Sans Unicode"/>
              </a:rPr>
              <a:t>2</a:t>
            </a:r>
            <a:endParaRPr baseline="27777" sz="1050">
              <a:latin typeface="Lucida Sans Unicode"/>
              <a:cs typeface="Lucida Sans Unicode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713153" y="2060792"/>
            <a:ext cx="10858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265" i="1">
                <a:latin typeface="Arial"/>
                <a:cs typeface="Arial"/>
              </a:rPr>
              <a:t>√</a:t>
            </a:r>
            <a:endParaRPr sz="70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40"/>
              <a:t>Agnese</a:t>
            </a:r>
            <a:r>
              <a:rPr dirty="0" spc="15"/>
              <a:t> </a:t>
            </a:r>
            <a:r>
              <a:rPr dirty="0" spc="-10"/>
              <a:t>Di</a:t>
            </a:r>
            <a:r>
              <a:rPr dirty="0" spc="15"/>
              <a:t> </a:t>
            </a:r>
            <a:r>
              <a:rPr dirty="0" spc="-30"/>
              <a:t>Castro</a:t>
            </a:r>
          </a:p>
        </p:txBody>
      </p:sp>
      <p:sp>
        <p:nvSpPr>
          <p:cNvPr id="34" name="object 3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0"/>
              <a:t>Es</a:t>
            </a:r>
            <a:r>
              <a:rPr dirty="0" spc="-5"/>
              <a:t>p</a:t>
            </a:r>
            <a:r>
              <a:rPr dirty="0" spc="-40"/>
              <a:t>onenziale</a:t>
            </a:r>
            <a:r>
              <a:rPr dirty="0" spc="15"/>
              <a:t> </a:t>
            </a:r>
            <a:r>
              <a:rPr dirty="0" spc="50"/>
              <a:t>&amp;</a:t>
            </a:r>
            <a:r>
              <a:rPr dirty="0" spc="15"/>
              <a:t> </a:t>
            </a:r>
            <a:r>
              <a:rPr dirty="0" spc="-25"/>
              <a:t>Log</a:t>
            </a:r>
            <a:r>
              <a:rPr dirty="0" spc="-40"/>
              <a:t>a</a:t>
            </a:r>
            <a:r>
              <a:rPr dirty="0" spc="-25"/>
              <a:t>ritmo:</a:t>
            </a:r>
            <a:r>
              <a:rPr dirty="0" spc="75"/>
              <a:t> </a:t>
            </a:r>
            <a:r>
              <a:rPr dirty="0" spc="-35"/>
              <a:t>p</a:t>
            </a:r>
            <a:r>
              <a:rPr dirty="0" spc="-50"/>
              <a:t>a</a:t>
            </a:r>
            <a:r>
              <a:rPr dirty="0" spc="-25"/>
              <a:t>rte</a:t>
            </a:r>
            <a:r>
              <a:rPr dirty="0" spc="15"/>
              <a:t> </a:t>
            </a:r>
            <a:r>
              <a:rPr dirty="0" spc="-55"/>
              <a:t>4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3458971" y="3367563"/>
            <a:ext cx="5473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25">
                <a:solidFill>
                  <a:srgbClr val="7A0000"/>
                </a:solidFill>
                <a:latin typeface="Lucida Sans Unicode"/>
                <a:cs typeface="Lucida Sans Unicode"/>
              </a:rPr>
              <a:t>Unitelma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Sapienza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FFF"/>
                </a:solidFill>
                <a:latin typeface="Lucida Sans Unicode"/>
                <a:cs typeface="Lucida Sans Unicode"/>
              </a:rPr>
              <a:t>32/34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9718" y="24034"/>
            <a:ext cx="40449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svolti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13830" y="377873"/>
            <a:ext cx="19431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5">
                <a:latin typeface="Tahoma"/>
                <a:cs typeface="Tahoma"/>
              </a:rPr>
              <a:t>T</a:t>
            </a:r>
            <a:r>
              <a:rPr dirty="0" sz="1000" spc="-80">
                <a:latin typeface="Tahoma"/>
                <a:cs typeface="Tahoma"/>
              </a:rPr>
              <a:t>o</a:t>
            </a:r>
            <a:r>
              <a:rPr dirty="0" sz="1000" spc="-45">
                <a:latin typeface="Tahoma"/>
                <a:cs typeface="Tahoma"/>
              </a:rPr>
              <a:t>rnando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alla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v</a:t>
            </a:r>
            <a:r>
              <a:rPr dirty="0" sz="1000" spc="-80">
                <a:latin typeface="Tahoma"/>
                <a:cs typeface="Tahoma"/>
              </a:rPr>
              <a:t>a</a:t>
            </a:r>
            <a:r>
              <a:rPr dirty="0" sz="1000" spc="-30">
                <a:latin typeface="Tahoma"/>
                <a:cs typeface="Tahoma"/>
              </a:rPr>
              <a:t>riabile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sz="1000" spc="-30">
                <a:latin typeface="Tahoma"/>
                <a:cs typeface="Tahoma"/>
              </a:rPr>
              <a:t>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otteniamo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6016" y="656232"/>
            <a:ext cx="516255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20" i="1">
                <a:latin typeface="Calibri"/>
                <a:cs typeface="Calibri"/>
              </a:rPr>
              <a:t>t</a:t>
            </a:r>
            <a:r>
              <a:rPr dirty="0" sz="1000" spc="20" i="1">
                <a:latin typeface="Calibri"/>
                <a:cs typeface="Calibri"/>
              </a:rPr>
              <a:t> </a:t>
            </a:r>
            <a:r>
              <a:rPr dirty="0" sz="1000" spc="-10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>
                <a:latin typeface="Lucida Sans Unicode"/>
                <a:cs typeface="Lucida Sans Unicode"/>
              </a:rPr>
              <a:t>  </a:t>
            </a:r>
            <a:r>
              <a:rPr dirty="0" sz="1000" spc="-12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57949" y="583347"/>
            <a:ext cx="144399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1247775" algn="l"/>
              </a:tabLst>
            </a:pPr>
            <a:r>
              <a:rPr dirty="0" sz="1000" spc="15">
                <a:latin typeface="Lucida Sans Unicode"/>
                <a:cs typeface="Lucida Sans Unicode"/>
              </a:rPr>
              <a:t>√</a:t>
            </a:r>
            <a:r>
              <a:rPr dirty="0" sz="1000" spc="290" u="sng">
                <a:latin typeface="Lucida Sans Unicode"/>
                <a:cs typeface="Lucida Sans Unicode"/>
              </a:rPr>
              <a:t> </a:t>
            </a:r>
            <a:r>
              <a:rPr dirty="0" sz="1000" spc="290">
                <a:latin typeface="Lucida Sans Unicode"/>
                <a:cs typeface="Lucida Sans Unicode"/>
              </a:rPr>
              <a:t>	</a:t>
            </a:r>
            <a:r>
              <a:rPr dirty="0" sz="1000" spc="15">
                <a:latin typeface="Lucida Sans Unicode"/>
                <a:cs typeface="Lucida Sans Unicode"/>
              </a:rPr>
              <a:t>√</a:t>
            </a:r>
            <a:r>
              <a:rPr dirty="0" sz="1000" spc="290" u="sng">
                <a:latin typeface="Lucida Sans Unicode"/>
                <a:cs typeface="Lucida Sans Unicode"/>
              </a:rPr>
              <a:t> 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88326" y="656232"/>
            <a:ext cx="1388110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00355" algn="l"/>
                <a:tab pos="1247775" algn="l"/>
              </a:tabLst>
            </a:pP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 spc="-220">
                <a:latin typeface="Lucida Sans Unicode"/>
                <a:cs typeface="Lucida Sans Unicode"/>
              </a:rPr>
              <a:t>	</a:t>
            </a:r>
            <a:r>
              <a:rPr dirty="0" sz="1000" spc="-30">
                <a:latin typeface="Tahoma"/>
                <a:cs typeface="Tahoma"/>
              </a:rPr>
              <a:t>lo</a:t>
            </a:r>
            <a:r>
              <a:rPr dirty="0" sz="1000" spc="-30">
                <a:latin typeface="Tahoma"/>
                <a:cs typeface="Tahoma"/>
              </a:rPr>
              <a:t>g</a:t>
            </a:r>
            <a:r>
              <a:rPr dirty="0" baseline="-19841" sz="1050" spc="-120">
                <a:latin typeface="Lucida Sans Unicode"/>
                <a:cs typeface="Lucida Sans Unicode"/>
              </a:rPr>
              <a:t>10</a:t>
            </a:r>
            <a:r>
              <a:rPr dirty="0" baseline="-19841" sz="1050" spc="-15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>
                <a:latin typeface="Lucida Sans Unicode"/>
                <a:cs typeface="Lucida Sans Unicode"/>
              </a:rPr>
              <a:t>  </a:t>
            </a:r>
            <a:r>
              <a:rPr dirty="0" sz="1000" spc="-12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>
                <a:latin typeface="Tahoma"/>
                <a:cs typeface="Tahoma"/>
              </a:rPr>
              <a:t>	</a:t>
            </a:r>
            <a:r>
              <a:rPr dirty="0" sz="1000" spc="-220">
                <a:latin typeface="Lucida Sans Unicode"/>
                <a:cs typeface="Lucida Sans Unicode"/>
              </a:rPr>
              <a:t>⇔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275291" y="635838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053" y="0"/>
                </a:lnTo>
              </a:path>
            </a:pathLst>
          </a:custGeom>
          <a:ln w="430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2412161" y="632494"/>
            <a:ext cx="923290" cy="1765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-22222" sz="1500" spc="-75">
                <a:latin typeface="Tahoma"/>
                <a:cs typeface="Tahoma"/>
              </a:rPr>
              <a:t>10</a:t>
            </a:r>
            <a:r>
              <a:rPr dirty="0" sz="700" spc="-50">
                <a:latin typeface="Lucida Sans Unicode"/>
                <a:cs typeface="Lucida Sans Unicode"/>
              </a:rPr>
              <a:t>lo</a:t>
            </a:r>
            <a:r>
              <a:rPr dirty="0" sz="700" spc="-60">
                <a:latin typeface="Lucida Sans Unicode"/>
                <a:cs typeface="Lucida Sans Unicode"/>
              </a:rPr>
              <a:t>g</a:t>
            </a:r>
            <a:r>
              <a:rPr dirty="0" baseline="-22222" sz="750" spc="-82">
                <a:latin typeface="Lucida Sans Unicode"/>
                <a:cs typeface="Lucida Sans Unicode"/>
              </a:rPr>
              <a:t>10</a:t>
            </a:r>
            <a:r>
              <a:rPr dirty="0" baseline="-22222" sz="750" spc="37">
                <a:latin typeface="Lucida Sans Unicode"/>
                <a:cs typeface="Lucida Sans Unicode"/>
              </a:rPr>
              <a:t> </a:t>
            </a:r>
            <a:r>
              <a:rPr dirty="0" sz="700" spc="-15" i="1">
                <a:latin typeface="Arial"/>
                <a:cs typeface="Arial"/>
              </a:rPr>
              <a:t>x</a:t>
            </a:r>
            <a:r>
              <a:rPr dirty="0" sz="700" i="1">
                <a:latin typeface="Arial"/>
                <a:cs typeface="Arial"/>
              </a:rPr>
              <a:t>  </a:t>
            </a:r>
            <a:r>
              <a:rPr dirty="0" baseline="-22222" sz="1500" spc="-75" i="1">
                <a:latin typeface="Verdana"/>
                <a:cs typeface="Verdana"/>
              </a:rPr>
              <a:t>&lt;</a:t>
            </a:r>
            <a:r>
              <a:rPr dirty="0" baseline="-22222" sz="1500" spc="-112" i="1">
                <a:latin typeface="Verdana"/>
                <a:cs typeface="Verdana"/>
              </a:rPr>
              <a:t> </a:t>
            </a:r>
            <a:r>
              <a:rPr dirty="0" baseline="-22222" sz="1500" spc="-75">
                <a:latin typeface="Tahoma"/>
                <a:cs typeface="Tahoma"/>
              </a:rPr>
              <a:t>10</a:t>
            </a:r>
            <a:r>
              <a:rPr dirty="0" sz="700" spc="210" i="1">
                <a:latin typeface="Arial"/>
                <a:cs typeface="Arial"/>
              </a:rPr>
              <a:t>−</a:t>
            </a:r>
            <a:r>
              <a:rPr dirty="0" sz="700" i="1">
                <a:latin typeface="Arial"/>
                <a:cs typeface="Arial"/>
              </a:rPr>
              <a:t>  </a:t>
            </a:r>
            <a:r>
              <a:rPr dirty="0" sz="700" spc="70" i="1">
                <a:latin typeface="Arial"/>
                <a:cs typeface="Arial"/>
              </a:rPr>
              <a:t> </a:t>
            </a:r>
            <a:r>
              <a:rPr dirty="0" sz="700" spc="-80">
                <a:latin typeface="Lucida Sans Unicode"/>
                <a:cs typeface="Lucida Sans Unicode"/>
              </a:rPr>
              <a:t>2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179470" y="585319"/>
            <a:ext cx="10858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265" i="1">
                <a:latin typeface="Arial"/>
                <a:cs typeface="Arial"/>
              </a:rPr>
              <a:t>√</a:t>
            </a:r>
            <a:endParaRPr sz="7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305909" y="635838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053" y="0"/>
                </a:lnTo>
              </a:path>
            </a:pathLst>
          </a:custGeom>
          <a:ln w="430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3477640" y="632494"/>
            <a:ext cx="888365" cy="2146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00355" algn="l"/>
              </a:tabLst>
            </a:pP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 spc="-220">
                <a:latin typeface="Lucida Sans Unicode"/>
                <a:cs typeface="Lucida Sans Unicode"/>
              </a:rPr>
              <a:t>	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25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10</a:t>
            </a:r>
            <a:r>
              <a:rPr dirty="0" baseline="31746" sz="1050" spc="315" i="1">
                <a:latin typeface="Arial"/>
                <a:cs typeface="Arial"/>
              </a:rPr>
              <a:t>−</a:t>
            </a:r>
            <a:r>
              <a:rPr dirty="0" baseline="31746" sz="1050" i="1">
                <a:latin typeface="Arial"/>
                <a:cs typeface="Arial"/>
              </a:rPr>
              <a:t>  </a:t>
            </a:r>
            <a:r>
              <a:rPr dirty="0" baseline="31746" sz="1050" spc="104" i="1">
                <a:latin typeface="Arial"/>
                <a:cs typeface="Arial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endParaRPr baseline="31746" sz="1050">
              <a:latin typeface="Lucida Sans Unicode"/>
              <a:cs typeface="Lucida Sans Unicode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210087" y="585319"/>
            <a:ext cx="10858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265" i="1">
                <a:latin typeface="Arial"/>
                <a:cs typeface="Arial"/>
              </a:rPr>
              <a:t>√</a:t>
            </a:r>
            <a:endParaRPr sz="7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56006" y="934591"/>
            <a:ext cx="8191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85">
                <a:latin typeface="Tahoma"/>
                <a:cs typeface="Tahoma"/>
              </a:rPr>
              <a:t>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177797" y="1162469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604164" y="1095779"/>
            <a:ext cx="649605" cy="2254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20" i="1">
                <a:latin typeface="Calibri"/>
                <a:cs typeface="Calibri"/>
              </a:rPr>
              <a:t>t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10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baseline="50000" sz="1500" spc="22">
                <a:latin typeface="Lucida Sans Unicode"/>
                <a:cs typeface="Lucida Sans Unicode"/>
              </a:rPr>
              <a:t>√</a:t>
            </a:r>
            <a:r>
              <a:rPr dirty="0" sz="1000" spc="-50"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390027" y="1168664"/>
            <a:ext cx="702945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00355" algn="l"/>
              </a:tabLst>
            </a:pP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 spc="-220">
                <a:latin typeface="Lucida Sans Unicode"/>
                <a:cs typeface="Lucida Sans Unicode"/>
              </a:rPr>
              <a:t>	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35">
                <a:latin typeface="Tahoma"/>
                <a:cs typeface="Tahoma"/>
              </a:rPr>
              <a:t>log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068702" y="1228098"/>
            <a:ext cx="120014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80">
                <a:latin typeface="Lucida Sans Unicode"/>
                <a:cs typeface="Lucida Sans Unicode"/>
              </a:rPr>
              <a:t>10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190216" y="1095779"/>
            <a:ext cx="721360" cy="2635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581025" algn="l"/>
              </a:tabLst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25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baseline="50000" sz="1500" spc="22">
                <a:latin typeface="Lucida Sans Unicode"/>
                <a:cs typeface="Lucida Sans Unicode"/>
              </a:rPr>
              <a:t>√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>
                <a:latin typeface="Tahoma"/>
                <a:cs typeface="Tahoma"/>
              </a:rPr>
              <a:t>	</a:t>
            </a:r>
            <a:r>
              <a:rPr dirty="0" sz="1000" spc="-220">
                <a:latin typeface="Lucida Sans Unicode"/>
                <a:cs typeface="Lucida Sans Unicode"/>
              </a:rPr>
              <a:t>⇔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047428" y="1021310"/>
            <a:ext cx="829310" cy="3289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905"/>
              </a:lnSpc>
            </a:pPr>
            <a:r>
              <a:rPr dirty="0" baseline="55555" sz="1500" spc="697">
                <a:latin typeface="Arial"/>
                <a:cs typeface="Arial"/>
              </a:rPr>
              <a:t>(</a:t>
            </a:r>
            <a:r>
              <a:rPr dirty="0" sz="1000" spc="-30">
                <a:latin typeface="Tahoma"/>
                <a:cs typeface="Tahoma"/>
              </a:rPr>
              <a:t>lo</a:t>
            </a:r>
            <a:r>
              <a:rPr dirty="0" sz="1000" spc="-30">
                <a:latin typeface="Tahoma"/>
                <a:cs typeface="Tahoma"/>
              </a:rPr>
              <a:t>g</a:t>
            </a:r>
            <a:r>
              <a:rPr dirty="0" baseline="-19841" sz="1050" spc="-120">
                <a:latin typeface="Lucida Sans Unicode"/>
                <a:cs typeface="Lucida Sans Unicode"/>
              </a:rPr>
              <a:t>10</a:t>
            </a:r>
            <a:r>
              <a:rPr dirty="0" baseline="-19841" sz="1050" spc="-15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  <a:p>
            <a:pPr algn="r" marR="5080">
              <a:lnSpc>
                <a:spcPts val="905"/>
              </a:lnSpc>
            </a:pPr>
            <a:r>
              <a:rPr dirty="0" sz="1000" spc="15">
                <a:latin typeface="Lucida Sans Unicode"/>
                <a:cs typeface="Lucida Sans Unicode"/>
              </a:rPr>
              <a:t>√</a:t>
            </a:r>
            <a:r>
              <a:rPr dirty="0" sz="1000" spc="290" u="sng">
                <a:latin typeface="Lucida Sans Unicode"/>
                <a:cs typeface="Lucida Sans Unicode"/>
              </a:rPr>
              <a:t> 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534297" y="1021310"/>
            <a:ext cx="17907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165735" algn="l"/>
              </a:tabLst>
            </a:pPr>
            <a:r>
              <a:rPr dirty="0" sz="1000" spc="505" u="sng">
                <a:latin typeface="Arial"/>
                <a:cs typeface="Arial"/>
              </a:rPr>
              <a:t> </a:t>
            </a:r>
            <a:r>
              <a:rPr dirty="0" sz="1000" spc="505" u="sng">
                <a:latin typeface="Arial"/>
                <a:cs typeface="Arial"/>
              </a:rPr>
              <a:t>	</a:t>
            </a:r>
            <a:endParaRPr sz="10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149358" y="1264562"/>
            <a:ext cx="71310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636270" algn="l"/>
              </a:tabLst>
            </a:pPr>
            <a:r>
              <a:rPr dirty="0" sz="1000" spc="-35">
                <a:latin typeface="Tahoma"/>
                <a:cs typeface="Tahoma"/>
              </a:rPr>
              <a:t>log</a:t>
            </a:r>
            <a:r>
              <a:rPr dirty="0" sz="1000" spc="-35">
                <a:latin typeface="Tahoma"/>
                <a:cs typeface="Tahoma"/>
              </a:rPr>
              <a:t>  </a:t>
            </a:r>
            <a:r>
              <a:rPr dirty="0" sz="1000" spc="30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i="1">
                <a:latin typeface="Verdana"/>
                <a:cs typeface="Verdana"/>
              </a:rPr>
              <a:t>	</a:t>
            </a:r>
            <a:r>
              <a:rPr dirty="0" sz="1000" spc="-50"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307867" y="1324009"/>
            <a:ext cx="120014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80">
                <a:latin typeface="Lucida Sans Unicode"/>
                <a:cs typeface="Lucida Sans Unicode"/>
              </a:rPr>
              <a:t>10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270213" y="1605875"/>
            <a:ext cx="10287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290">
                <a:latin typeface="Lucida Sans Unicode"/>
                <a:cs typeface="Lucida Sans Unicode"/>
              </a:rPr>
              <a:t> 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246060" y="1881684"/>
            <a:ext cx="429259" cy="2133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55555" sz="1500" spc="697">
                <a:latin typeface="Arial"/>
                <a:cs typeface="Arial"/>
              </a:rPr>
              <a:t>(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25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1808975" y="2111298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053" y="0"/>
                </a:lnTo>
              </a:path>
            </a:pathLst>
          </a:custGeom>
          <a:ln w="430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/>
          <p:nvPr/>
        </p:nvSpPr>
        <p:spPr>
          <a:xfrm>
            <a:off x="1347990" y="2107967"/>
            <a:ext cx="521334" cy="1701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25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10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25">
                <a:latin typeface="Tahoma"/>
                <a:cs typeface="Tahoma"/>
              </a:rPr>
              <a:t> </a:t>
            </a:r>
            <a:r>
              <a:rPr dirty="0" baseline="27777" sz="1050" spc="-120">
                <a:latin typeface="Lucida Sans Unicode"/>
                <a:cs typeface="Lucida Sans Unicode"/>
              </a:rPr>
              <a:t>2</a:t>
            </a:r>
            <a:endParaRPr baseline="27777" sz="1050">
              <a:latin typeface="Lucida Sans Unicode"/>
              <a:cs typeface="Lucida Sans Unicode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713153" y="2060792"/>
            <a:ext cx="10858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265" i="1">
                <a:latin typeface="Arial"/>
                <a:cs typeface="Arial"/>
              </a:rPr>
              <a:t>√</a:t>
            </a:r>
            <a:endParaRPr sz="70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3260712" y="2008644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053" y="0"/>
                </a:lnTo>
              </a:path>
            </a:pathLst>
          </a:custGeom>
          <a:ln w="430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 txBox="1"/>
          <p:nvPr/>
        </p:nvSpPr>
        <p:spPr>
          <a:xfrm>
            <a:off x="2174125" y="2029038"/>
            <a:ext cx="1188085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405765" algn="l"/>
                <a:tab pos="1139825" algn="l"/>
              </a:tabLst>
            </a:pPr>
            <a:r>
              <a:rPr dirty="0" sz="1000" spc="-114">
                <a:latin typeface="Lucida Sans Unicode"/>
                <a:cs typeface="Lucida Sans Unicode"/>
              </a:rPr>
              <a:t>⇐</a:t>
            </a:r>
            <a:r>
              <a:rPr dirty="0" sz="1000" spc="55">
                <a:latin typeface="Lucida Sans Unicode"/>
                <a:cs typeface="Lucida Sans Unicode"/>
              </a:rPr>
              <a:t>⇒</a:t>
            </a:r>
            <a:r>
              <a:rPr dirty="0" sz="1000">
                <a:latin typeface="Lucida Sans Unicode"/>
                <a:cs typeface="Lucida Sans Unicode"/>
              </a:rPr>
              <a:t>	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10</a:t>
            </a:r>
            <a:r>
              <a:rPr dirty="0" sz="1000">
                <a:latin typeface="Tahoma"/>
                <a:cs typeface="Tahoma"/>
              </a:rPr>
              <a:t>	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164890" y="1958126"/>
            <a:ext cx="155575" cy="1612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265" i="1">
                <a:latin typeface="Arial"/>
                <a:cs typeface="Arial"/>
              </a:rPr>
              <a:t>√</a:t>
            </a:r>
            <a:r>
              <a:rPr dirty="0" baseline="-47619" sz="1050" spc="-120">
                <a:latin typeface="Lucida Sans Unicode"/>
                <a:cs typeface="Lucida Sans Unicode"/>
              </a:rPr>
              <a:t>2</a:t>
            </a:r>
            <a:endParaRPr baseline="-47619" sz="1050">
              <a:latin typeface="Lucida Sans Unicode"/>
              <a:cs typeface="Lucida Sans Unicode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40"/>
              <a:t>Agnese</a:t>
            </a:r>
            <a:r>
              <a:rPr dirty="0" spc="15"/>
              <a:t> </a:t>
            </a:r>
            <a:r>
              <a:rPr dirty="0" spc="-10"/>
              <a:t>Di</a:t>
            </a:r>
            <a:r>
              <a:rPr dirty="0" spc="15"/>
              <a:t> </a:t>
            </a:r>
            <a:r>
              <a:rPr dirty="0" spc="-30"/>
              <a:t>Castro</a:t>
            </a:r>
          </a:p>
        </p:txBody>
      </p:sp>
      <p:sp>
        <p:nvSpPr>
          <p:cNvPr id="37" name="object 37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0"/>
              <a:t>Es</a:t>
            </a:r>
            <a:r>
              <a:rPr dirty="0" spc="-5"/>
              <a:t>p</a:t>
            </a:r>
            <a:r>
              <a:rPr dirty="0" spc="-40"/>
              <a:t>onenziale</a:t>
            </a:r>
            <a:r>
              <a:rPr dirty="0" spc="15"/>
              <a:t> </a:t>
            </a:r>
            <a:r>
              <a:rPr dirty="0" spc="50"/>
              <a:t>&amp;</a:t>
            </a:r>
            <a:r>
              <a:rPr dirty="0" spc="15"/>
              <a:t> </a:t>
            </a:r>
            <a:r>
              <a:rPr dirty="0" spc="-25"/>
              <a:t>Log</a:t>
            </a:r>
            <a:r>
              <a:rPr dirty="0" spc="-40"/>
              <a:t>a</a:t>
            </a:r>
            <a:r>
              <a:rPr dirty="0" spc="-25"/>
              <a:t>ritmo:</a:t>
            </a:r>
            <a:r>
              <a:rPr dirty="0" spc="75"/>
              <a:t> </a:t>
            </a:r>
            <a:r>
              <a:rPr dirty="0" spc="-35"/>
              <a:t>p</a:t>
            </a:r>
            <a:r>
              <a:rPr dirty="0" spc="-50"/>
              <a:t>a</a:t>
            </a:r>
            <a:r>
              <a:rPr dirty="0" spc="-25"/>
              <a:t>rte</a:t>
            </a:r>
            <a:r>
              <a:rPr dirty="0" spc="15"/>
              <a:t> </a:t>
            </a:r>
            <a:r>
              <a:rPr dirty="0" spc="-55"/>
              <a:t>4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3458971" y="3367563"/>
            <a:ext cx="5473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25">
                <a:solidFill>
                  <a:srgbClr val="7A0000"/>
                </a:solidFill>
                <a:latin typeface="Lucida Sans Unicode"/>
                <a:cs typeface="Lucida Sans Unicode"/>
              </a:rPr>
              <a:t>Unitelma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Sapienza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FFF"/>
                </a:solidFill>
                <a:latin typeface="Lucida Sans Unicode"/>
                <a:cs typeface="Lucida Sans Unicode"/>
              </a:rPr>
              <a:t>32/34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9718" y="24034"/>
            <a:ext cx="40449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svolti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13830" y="377873"/>
            <a:ext cx="19431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5">
                <a:latin typeface="Tahoma"/>
                <a:cs typeface="Tahoma"/>
              </a:rPr>
              <a:t>T</a:t>
            </a:r>
            <a:r>
              <a:rPr dirty="0" sz="1000" spc="-80">
                <a:latin typeface="Tahoma"/>
                <a:cs typeface="Tahoma"/>
              </a:rPr>
              <a:t>o</a:t>
            </a:r>
            <a:r>
              <a:rPr dirty="0" sz="1000" spc="-45">
                <a:latin typeface="Tahoma"/>
                <a:cs typeface="Tahoma"/>
              </a:rPr>
              <a:t>rnando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alla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v</a:t>
            </a:r>
            <a:r>
              <a:rPr dirty="0" sz="1000" spc="-80">
                <a:latin typeface="Tahoma"/>
                <a:cs typeface="Tahoma"/>
              </a:rPr>
              <a:t>a</a:t>
            </a:r>
            <a:r>
              <a:rPr dirty="0" sz="1000" spc="-30">
                <a:latin typeface="Tahoma"/>
                <a:cs typeface="Tahoma"/>
              </a:rPr>
              <a:t>riabile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sz="1000" spc="-30">
                <a:latin typeface="Tahoma"/>
                <a:cs typeface="Tahoma"/>
              </a:rPr>
              <a:t>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otteniamo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6016" y="656232"/>
            <a:ext cx="516255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20" i="1">
                <a:latin typeface="Calibri"/>
                <a:cs typeface="Calibri"/>
              </a:rPr>
              <a:t>t</a:t>
            </a:r>
            <a:r>
              <a:rPr dirty="0" sz="1000" spc="20" i="1">
                <a:latin typeface="Calibri"/>
                <a:cs typeface="Calibri"/>
              </a:rPr>
              <a:t> </a:t>
            </a:r>
            <a:r>
              <a:rPr dirty="0" sz="1000" spc="-10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>
                <a:latin typeface="Lucida Sans Unicode"/>
                <a:cs typeface="Lucida Sans Unicode"/>
              </a:rPr>
              <a:t>  </a:t>
            </a:r>
            <a:r>
              <a:rPr dirty="0" sz="1000" spc="-12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57949" y="583347"/>
            <a:ext cx="144399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1247775" algn="l"/>
              </a:tabLst>
            </a:pPr>
            <a:r>
              <a:rPr dirty="0" sz="1000" spc="15">
                <a:latin typeface="Lucida Sans Unicode"/>
                <a:cs typeface="Lucida Sans Unicode"/>
              </a:rPr>
              <a:t>√</a:t>
            </a:r>
            <a:r>
              <a:rPr dirty="0" sz="1000" spc="290" u="sng">
                <a:latin typeface="Lucida Sans Unicode"/>
                <a:cs typeface="Lucida Sans Unicode"/>
              </a:rPr>
              <a:t> </a:t>
            </a:r>
            <a:r>
              <a:rPr dirty="0" sz="1000" spc="290">
                <a:latin typeface="Lucida Sans Unicode"/>
                <a:cs typeface="Lucida Sans Unicode"/>
              </a:rPr>
              <a:t>	</a:t>
            </a:r>
            <a:r>
              <a:rPr dirty="0" sz="1000" spc="15">
                <a:latin typeface="Lucida Sans Unicode"/>
                <a:cs typeface="Lucida Sans Unicode"/>
              </a:rPr>
              <a:t>√</a:t>
            </a:r>
            <a:r>
              <a:rPr dirty="0" sz="1000" spc="290" u="sng">
                <a:latin typeface="Lucida Sans Unicode"/>
                <a:cs typeface="Lucida Sans Unicode"/>
              </a:rPr>
              <a:t> 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88326" y="656232"/>
            <a:ext cx="1388110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00355" algn="l"/>
                <a:tab pos="1247775" algn="l"/>
              </a:tabLst>
            </a:pP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 spc="-220">
                <a:latin typeface="Lucida Sans Unicode"/>
                <a:cs typeface="Lucida Sans Unicode"/>
              </a:rPr>
              <a:t>	</a:t>
            </a:r>
            <a:r>
              <a:rPr dirty="0" sz="1000" spc="-30">
                <a:latin typeface="Tahoma"/>
                <a:cs typeface="Tahoma"/>
              </a:rPr>
              <a:t>lo</a:t>
            </a:r>
            <a:r>
              <a:rPr dirty="0" sz="1000" spc="-30">
                <a:latin typeface="Tahoma"/>
                <a:cs typeface="Tahoma"/>
              </a:rPr>
              <a:t>g</a:t>
            </a:r>
            <a:r>
              <a:rPr dirty="0" baseline="-19841" sz="1050" spc="-120">
                <a:latin typeface="Lucida Sans Unicode"/>
                <a:cs typeface="Lucida Sans Unicode"/>
              </a:rPr>
              <a:t>10</a:t>
            </a:r>
            <a:r>
              <a:rPr dirty="0" baseline="-19841" sz="1050" spc="-15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>
                <a:latin typeface="Lucida Sans Unicode"/>
                <a:cs typeface="Lucida Sans Unicode"/>
              </a:rPr>
              <a:t>  </a:t>
            </a:r>
            <a:r>
              <a:rPr dirty="0" sz="1000" spc="-12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>
                <a:latin typeface="Tahoma"/>
                <a:cs typeface="Tahoma"/>
              </a:rPr>
              <a:t>	</a:t>
            </a:r>
            <a:r>
              <a:rPr dirty="0" sz="1000" spc="-220">
                <a:latin typeface="Lucida Sans Unicode"/>
                <a:cs typeface="Lucida Sans Unicode"/>
              </a:rPr>
              <a:t>⇔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275291" y="635838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053" y="0"/>
                </a:lnTo>
              </a:path>
            </a:pathLst>
          </a:custGeom>
          <a:ln w="430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2412161" y="632494"/>
            <a:ext cx="923290" cy="1765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-22222" sz="1500" spc="-75">
                <a:latin typeface="Tahoma"/>
                <a:cs typeface="Tahoma"/>
              </a:rPr>
              <a:t>10</a:t>
            </a:r>
            <a:r>
              <a:rPr dirty="0" sz="700" spc="-50">
                <a:latin typeface="Lucida Sans Unicode"/>
                <a:cs typeface="Lucida Sans Unicode"/>
              </a:rPr>
              <a:t>lo</a:t>
            </a:r>
            <a:r>
              <a:rPr dirty="0" sz="700" spc="-60">
                <a:latin typeface="Lucida Sans Unicode"/>
                <a:cs typeface="Lucida Sans Unicode"/>
              </a:rPr>
              <a:t>g</a:t>
            </a:r>
            <a:r>
              <a:rPr dirty="0" baseline="-22222" sz="750" spc="-82">
                <a:latin typeface="Lucida Sans Unicode"/>
                <a:cs typeface="Lucida Sans Unicode"/>
              </a:rPr>
              <a:t>10</a:t>
            </a:r>
            <a:r>
              <a:rPr dirty="0" baseline="-22222" sz="750" spc="37">
                <a:latin typeface="Lucida Sans Unicode"/>
                <a:cs typeface="Lucida Sans Unicode"/>
              </a:rPr>
              <a:t> </a:t>
            </a:r>
            <a:r>
              <a:rPr dirty="0" sz="700" spc="-15" i="1">
                <a:latin typeface="Arial"/>
                <a:cs typeface="Arial"/>
              </a:rPr>
              <a:t>x</a:t>
            </a:r>
            <a:r>
              <a:rPr dirty="0" sz="700" i="1">
                <a:latin typeface="Arial"/>
                <a:cs typeface="Arial"/>
              </a:rPr>
              <a:t>  </a:t>
            </a:r>
            <a:r>
              <a:rPr dirty="0" baseline="-22222" sz="1500" spc="-75" i="1">
                <a:latin typeface="Verdana"/>
                <a:cs typeface="Verdana"/>
              </a:rPr>
              <a:t>&lt;</a:t>
            </a:r>
            <a:r>
              <a:rPr dirty="0" baseline="-22222" sz="1500" spc="-112" i="1">
                <a:latin typeface="Verdana"/>
                <a:cs typeface="Verdana"/>
              </a:rPr>
              <a:t> </a:t>
            </a:r>
            <a:r>
              <a:rPr dirty="0" baseline="-22222" sz="1500" spc="-75">
                <a:latin typeface="Tahoma"/>
                <a:cs typeface="Tahoma"/>
              </a:rPr>
              <a:t>10</a:t>
            </a:r>
            <a:r>
              <a:rPr dirty="0" sz="700" spc="210" i="1">
                <a:latin typeface="Arial"/>
                <a:cs typeface="Arial"/>
              </a:rPr>
              <a:t>−</a:t>
            </a:r>
            <a:r>
              <a:rPr dirty="0" sz="700" i="1">
                <a:latin typeface="Arial"/>
                <a:cs typeface="Arial"/>
              </a:rPr>
              <a:t>  </a:t>
            </a:r>
            <a:r>
              <a:rPr dirty="0" sz="700" spc="70" i="1">
                <a:latin typeface="Arial"/>
                <a:cs typeface="Arial"/>
              </a:rPr>
              <a:t> </a:t>
            </a:r>
            <a:r>
              <a:rPr dirty="0" sz="700" spc="-80">
                <a:latin typeface="Lucida Sans Unicode"/>
                <a:cs typeface="Lucida Sans Unicode"/>
              </a:rPr>
              <a:t>2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179470" y="585319"/>
            <a:ext cx="10858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265" i="1">
                <a:latin typeface="Arial"/>
                <a:cs typeface="Arial"/>
              </a:rPr>
              <a:t>√</a:t>
            </a:r>
            <a:endParaRPr sz="7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305909" y="635838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053" y="0"/>
                </a:lnTo>
              </a:path>
            </a:pathLst>
          </a:custGeom>
          <a:ln w="430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3477640" y="632494"/>
            <a:ext cx="888365" cy="2146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00355" algn="l"/>
              </a:tabLst>
            </a:pP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 spc="-220">
                <a:latin typeface="Lucida Sans Unicode"/>
                <a:cs typeface="Lucida Sans Unicode"/>
              </a:rPr>
              <a:t>	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25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10</a:t>
            </a:r>
            <a:r>
              <a:rPr dirty="0" baseline="31746" sz="1050" spc="315" i="1">
                <a:latin typeface="Arial"/>
                <a:cs typeface="Arial"/>
              </a:rPr>
              <a:t>−</a:t>
            </a:r>
            <a:r>
              <a:rPr dirty="0" baseline="31746" sz="1050" i="1">
                <a:latin typeface="Arial"/>
                <a:cs typeface="Arial"/>
              </a:rPr>
              <a:t>  </a:t>
            </a:r>
            <a:r>
              <a:rPr dirty="0" baseline="31746" sz="1050" spc="104" i="1">
                <a:latin typeface="Arial"/>
                <a:cs typeface="Arial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endParaRPr baseline="31746" sz="1050">
              <a:latin typeface="Lucida Sans Unicode"/>
              <a:cs typeface="Lucida Sans Unicode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210087" y="585319"/>
            <a:ext cx="10858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265" i="1">
                <a:latin typeface="Arial"/>
                <a:cs typeface="Arial"/>
              </a:rPr>
              <a:t>√</a:t>
            </a:r>
            <a:endParaRPr sz="7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56006" y="934591"/>
            <a:ext cx="8191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85">
                <a:latin typeface="Tahoma"/>
                <a:cs typeface="Tahoma"/>
              </a:rPr>
              <a:t>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177797" y="1162469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604164" y="1095779"/>
            <a:ext cx="649605" cy="2254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20" i="1">
                <a:latin typeface="Calibri"/>
                <a:cs typeface="Calibri"/>
              </a:rPr>
              <a:t>t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10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baseline="50000" sz="1500" spc="22">
                <a:latin typeface="Lucida Sans Unicode"/>
                <a:cs typeface="Lucida Sans Unicode"/>
              </a:rPr>
              <a:t>√</a:t>
            </a:r>
            <a:r>
              <a:rPr dirty="0" sz="1000" spc="-50"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390027" y="1168664"/>
            <a:ext cx="702945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00355" algn="l"/>
              </a:tabLst>
            </a:pP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 spc="-220">
                <a:latin typeface="Lucida Sans Unicode"/>
                <a:cs typeface="Lucida Sans Unicode"/>
              </a:rPr>
              <a:t>	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35">
                <a:latin typeface="Tahoma"/>
                <a:cs typeface="Tahoma"/>
              </a:rPr>
              <a:t>log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068702" y="1228098"/>
            <a:ext cx="120014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80">
                <a:latin typeface="Lucida Sans Unicode"/>
                <a:cs typeface="Lucida Sans Unicode"/>
              </a:rPr>
              <a:t>10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190216" y="1095779"/>
            <a:ext cx="721360" cy="2635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581025" algn="l"/>
              </a:tabLst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25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baseline="50000" sz="1500" spc="22">
                <a:latin typeface="Lucida Sans Unicode"/>
                <a:cs typeface="Lucida Sans Unicode"/>
              </a:rPr>
              <a:t>√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>
                <a:latin typeface="Tahoma"/>
                <a:cs typeface="Tahoma"/>
              </a:rPr>
              <a:t>	</a:t>
            </a:r>
            <a:r>
              <a:rPr dirty="0" sz="1000" spc="-220">
                <a:latin typeface="Lucida Sans Unicode"/>
                <a:cs typeface="Lucida Sans Unicode"/>
              </a:rPr>
              <a:t>⇔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047428" y="1021310"/>
            <a:ext cx="829310" cy="3289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905"/>
              </a:lnSpc>
            </a:pPr>
            <a:r>
              <a:rPr dirty="0" baseline="55555" sz="1500" spc="697">
                <a:latin typeface="Arial"/>
                <a:cs typeface="Arial"/>
              </a:rPr>
              <a:t>(</a:t>
            </a:r>
            <a:r>
              <a:rPr dirty="0" sz="1000" spc="-30">
                <a:latin typeface="Tahoma"/>
                <a:cs typeface="Tahoma"/>
              </a:rPr>
              <a:t>lo</a:t>
            </a:r>
            <a:r>
              <a:rPr dirty="0" sz="1000" spc="-30">
                <a:latin typeface="Tahoma"/>
                <a:cs typeface="Tahoma"/>
              </a:rPr>
              <a:t>g</a:t>
            </a:r>
            <a:r>
              <a:rPr dirty="0" baseline="-19841" sz="1050" spc="-120">
                <a:latin typeface="Lucida Sans Unicode"/>
                <a:cs typeface="Lucida Sans Unicode"/>
              </a:rPr>
              <a:t>10</a:t>
            </a:r>
            <a:r>
              <a:rPr dirty="0" baseline="-19841" sz="1050" spc="-15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  <a:p>
            <a:pPr algn="r" marR="5080">
              <a:lnSpc>
                <a:spcPts val="905"/>
              </a:lnSpc>
            </a:pPr>
            <a:r>
              <a:rPr dirty="0" sz="1000" spc="15">
                <a:latin typeface="Lucida Sans Unicode"/>
                <a:cs typeface="Lucida Sans Unicode"/>
              </a:rPr>
              <a:t>√</a:t>
            </a:r>
            <a:r>
              <a:rPr dirty="0" sz="1000" spc="290" u="sng">
                <a:latin typeface="Lucida Sans Unicode"/>
                <a:cs typeface="Lucida Sans Unicode"/>
              </a:rPr>
              <a:t> 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534297" y="1021310"/>
            <a:ext cx="17907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165735" algn="l"/>
              </a:tabLst>
            </a:pPr>
            <a:r>
              <a:rPr dirty="0" sz="1000" spc="505" u="sng">
                <a:latin typeface="Arial"/>
                <a:cs typeface="Arial"/>
              </a:rPr>
              <a:t> </a:t>
            </a:r>
            <a:r>
              <a:rPr dirty="0" sz="1000" spc="505" u="sng">
                <a:latin typeface="Arial"/>
                <a:cs typeface="Arial"/>
              </a:rPr>
              <a:t>	</a:t>
            </a:r>
            <a:endParaRPr sz="10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149358" y="1264562"/>
            <a:ext cx="71310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636270" algn="l"/>
              </a:tabLst>
            </a:pPr>
            <a:r>
              <a:rPr dirty="0" sz="1000" spc="-35">
                <a:latin typeface="Tahoma"/>
                <a:cs typeface="Tahoma"/>
              </a:rPr>
              <a:t>log</a:t>
            </a:r>
            <a:r>
              <a:rPr dirty="0" sz="1000" spc="-35">
                <a:latin typeface="Tahoma"/>
                <a:cs typeface="Tahoma"/>
              </a:rPr>
              <a:t>  </a:t>
            </a:r>
            <a:r>
              <a:rPr dirty="0" sz="1000" spc="30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i="1">
                <a:latin typeface="Verdana"/>
                <a:cs typeface="Verdana"/>
              </a:rPr>
              <a:t>	</a:t>
            </a:r>
            <a:r>
              <a:rPr dirty="0" sz="1000" spc="-50"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307867" y="1324009"/>
            <a:ext cx="120014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80">
                <a:latin typeface="Lucida Sans Unicode"/>
                <a:cs typeface="Lucida Sans Unicode"/>
              </a:rPr>
              <a:t>10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270213" y="1605875"/>
            <a:ext cx="10287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290">
                <a:latin typeface="Lucida Sans Unicode"/>
                <a:cs typeface="Lucida Sans Unicode"/>
              </a:rPr>
              <a:t> 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246060" y="1881684"/>
            <a:ext cx="429259" cy="2133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55555" sz="1500" spc="697">
                <a:latin typeface="Arial"/>
                <a:cs typeface="Arial"/>
              </a:rPr>
              <a:t>(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25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347990" y="2107967"/>
            <a:ext cx="521334" cy="1701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25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10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25">
                <a:latin typeface="Tahoma"/>
                <a:cs typeface="Tahoma"/>
              </a:rPr>
              <a:t> </a:t>
            </a:r>
            <a:r>
              <a:rPr dirty="0" baseline="27777" sz="1050" spc="-120">
                <a:latin typeface="Lucida Sans Unicode"/>
                <a:cs typeface="Lucida Sans Unicode"/>
              </a:rPr>
              <a:t>2</a:t>
            </a:r>
            <a:endParaRPr baseline="27777" sz="1050">
              <a:latin typeface="Lucida Sans Unicode"/>
              <a:cs typeface="Lucida Sans Unicode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713153" y="2060792"/>
            <a:ext cx="10858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265" i="1">
                <a:latin typeface="Arial"/>
                <a:cs typeface="Arial"/>
              </a:rPr>
              <a:t>√</a:t>
            </a:r>
            <a:endParaRPr sz="70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1808975" y="2111298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053" y="0"/>
                </a:lnTo>
              </a:path>
            </a:pathLst>
          </a:custGeom>
          <a:ln w="430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3260712" y="2008644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053" y="0"/>
                </a:lnTo>
              </a:path>
            </a:pathLst>
          </a:custGeom>
          <a:ln w="430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 txBox="1"/>
          <p:nvPr/>
        </p:nvSpPr>
        <p:spPr>
          <a:xfrm>
            <a:off x="2174125" y="2029038"/>
            <a:ext cx="1188085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405765" algn="l"/>
                <a:tab pos="1139825" algn="l"/>
              </a:tabLst>
            </a:pPr>
            <a:r>
              <a:rPr dirty="0" sz="1000" spc="-114">
                <a:latin typeface="Lucida Sans Unicode"/>
                <a:cs typeface="Lucida Sans Unicode"/>
              </a:rPr>
              <a:t>⇐</a:t>
            </a:r>
            <a:r>
              <a:rPr dirty="0" sz="1000" spc="55">
                <a:latin typeface="Lucida Sans Unicode"/>
                <a:cs typeface="Lucida Sans Unicode"/>
              </a:rPr>
              <a:t>⇒</a:t>
            </a:r>
            <a:r>
              <a:rPr dirty="0" sz="1000">
                <a:latin typeface="Lucida Sans Unicode"/>
                <a:cs typeface="Lucida Sans Unicode"/>
              </a:rPr>
              <a:t>	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10</a:t>
            </a:r>
            <a:r>
              <a:rPr dirty="0" sz="1000">
                <a:latin typeface="Tahoma"/>
                <a:cs typeface="Tahoma"/>
              </a:rPr>
              <a:t>	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164890" y="1958126"/>
            <a:ext cx="155575" cy="1612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265" i="1">
                <a:latin typeface="Arial"/>
                <a:cs typeface="Arial"/>
              </a:rPr>
              <a:t>√</a:t>
            </a:r>
            <a:r>
              <a:rPr dirty="0" baseline="-47619" sz="1050" spc="-120">
                <a:latin typeface="Lucida Sans Unicode"/>
                <a:cs typeface="Lucida Sans Unicode"/>
              </a:rPr>
              <a:t>2</a:t>
            </a:r>
            <a:endParaRPr baseline="-47619" sz="1050">
              <a:latin typeface="Lucida Sans Unicode"/>
              <a:cs typeface="Lucida Sans Unicode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13830" y="2363633"/>
            <a:ext cx="4002404" cy="304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 indent="41910">
              <a:lnSpc>
                <a:spcPct val="100000"/>
              </a:lnSpc>
            </a:pPr>
            <a:r>
              <a:rPr dirty="0" sz="1000" spc="-40">
                <a:latin typeface="Tahoma"/>
                <a:cs typeface="Tahoma"/>
              </a:rPr>
              <a:t>Dunque,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ric</a:t>
            </a:r>
            <a:r>
              <a:rPr dirty="0" sz="1000" spc="-60">
                <a:latin typeface="Tahoma"/>
                <a:cs typeface="Tahoma"/>
              </a:rPr>
              <a:t>o</a:t>
            </a:r>
            <a:r>
              <a:rPr dirty="0" sz="1000" spc="-45">
                <a:latin typeface="Tahoma"/>
                <a:cs typeface="Tahoma"/>
              </a:rPr>
              <a:t>rdando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condizione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esistenza,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disequazione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a</a:t>
            </a:r>
            <a:r>
              <a:rPr dirty="0" sz="1000" spc="-70">
                <a:latin typeface="Tahoma"/>
                <a:cs typeface="Tahoma"/>
              </a:rPr>
              <a:t>s</a:t>
            </a:r>
            <a:r>
              <a:rPr dirty="0" sz="1000" spc="-50">
                <a:latin typeface="Tahoma"/>
                <a:cs typeface="Tahoma"/>
              </a:rPr>
              <a:t>segnata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-5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verificata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se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2131999" y="2646895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053" y="0"/>
                </a:lnTo>
              </a:path>
            </a:pathLst>
          </a:custGeom>
          <a:ln w="4305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 txBox="1"/>
          <p:nvPr/>
        </p:nvSpPr>
        <p:spPr>
          <a:xfrm>
            <a:off x="1359979" y="2643564"/>
            <a:ext cx="831850" cy="1765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0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0" i="1">
                <a:solidFill>
                  <a:srgbClr val="FF0000"/>
                </a:solidFill>
                <a:latin typeface="Verdana"/>
                <a:cs typeface="Verdana"/>
              </a:rPr>
              <a:t>&lt;</a:t>
            </a:r>
            <a:r>
              <a:rPr dirty="0" sz="1000" spc="-75" i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1000" spc="25" i="1">
                <a:solidFill>
                  <a:srgbClr val="FF0000"/>
                </a:solidFill>
                <a:latin typeface="Calibri"/>
                <a:cs typeface="Calibri"/>
              </a:rPr>
              <a:t>x</a:t>
            </a:r>
            <a:r>
              <a:rPr dirty="0" sz="10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 spc="-85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 spc="-50" i="1">
                <a:solidFill>
                  <a:srgbClr val="FF0000"/>
                </a:solidFill>
                <a:latin typeface="Verdana"/>
                <a:cs typeface="Verdana"/>
              </a:rPr>
              <a:t>&lt;</a:t>
            </a:r>
            <a:r>
              <a:rPr dirty="0" sz="1000" spc="-75" i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10</a:t>
            </a:r>
            <a:r>
              <a:rPr dirty="0" baseline="31746" sz="1050" spc="315" i="1">
                <a:solidFill>
                  <a:srgbClr val="FF0000"/>
                </a:solidFill>
                <a:latin typeface="Arial"/>
                <a:cs typeface="Arial"/>
              </a:rPr>
              <a:t>−</a:t>
            </a:r>
            <a:r>
              <a:rPr dirty="0" baseline="31746" sz="1050" i="1">
                <a:solidFill>
                  <a:srgbClr val="FF0000"/>
                </a:solidFill>
                <a:latin typeface="Arial"/>
                <a:cs typeface="Arial"/>
              </a:rPr>
              <a:t>  </a:t>
            </a:r>
            <a:r>
              <a:rPr dirty="0" baseline="31746" sz="1050" spc="104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baseline="31746" sz="1050" spc="-120">
                <a:solidFill>
                  <a:srgbClr val="FF0000"/>
                </a:solidFill>
                <a:latin typeface="Lucida Sans Unicode"/>
                <a:cs typeface="Lucida Sans Unicode"/>
              </a:rPr>
              <a:t>2</a:t>
            </a:r>
            <a:endParaRPr baseline="31746" sz="1050">
              <a:latin typeface="Lucida Sans Unicode"/>
              <a:cs typeface="Lucida Sans Unicode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036178" y="2596377"/>
            <a:ext cx="115887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1062355" algn="l"/>
              </a:tabLst>
            </a:pPr>
            <a:r>
              <a:rPr dirty="0" sz="700" spc="265" i="1">
                <a:solidFill>
                  <a:srgbClr val="FF0000"/>
                </a:solidFill>
                <a:latin typeface="Arial"/>
                <a:cs typeface="Arial"/>
              </a:rPr>
              <a:t>√</a:t>
            </a:r>
            <a:r>
              <a:rPr dirty="0" sz="700" spc="265" i="1">
                <a:solidFill>
                  <a:srgbClr val="FF0000"/>
                </a:solidFill>
                <a:latin typeface="Arial"/>
                <a:cs typeface="Arial"/>
              </a:rPr>
              <a:t>	</a:t>
            </a:r>
            <a:r>
              <a:rPr dirty="0" sz="700" spc="265" i="1">
                <a:solidFill>
                  <a:srgbClr val="FF0000"/>
                </a:solidFill>
                <a:latin typeface="Arial"/>
                <a:cs typeface="Arial"/>
              </a:rPr>
              <a:t>√</a:t>
            </a:r>
            <a:endParaRPr sz="700">
              <a:latin typeface="Arial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3181946" y="2646895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053" y="0"/>
                </a:lnTo>
              </a:path>
            </a:pathLst>
          </a:custGeom>
          <a:ln w="4305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2299207" y="2643564"/>
            <a:ext cx="942975" cy="1765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 spc="-50">
                <a:latin typeface="Tahoma"/>
                <a:cs typeface="Tahoma"/>
              </a:rPr>
              <a:t>  </a:t>
            </a:r>
            <a:r>
              <a:rPr dirty="0" sz="1000" spc="55"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1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0" i="1">
                <a:solidFill>
                  <a:srgbClr val="FF0000"/>
                </a:solidFill>
                <a:latin typeface="Verdana"/>
                <a:cs typeface="Verdana"/>
              </a:rPr>
              <a:t>&lt;</a:t>
            </a:r>
            <a:r>
              <a:rPr dirty="0" sz="1000" spc="-75" i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1000" spc="25" i="1">
                <a:solidFill>
                  <a:srgbClr val="FF0000"/>
                </a:solidFill>
                <a:latin typeface="Calibri"/>
                <a:cs typeface="Calibri"/>
              </a:rPr>
              <a:t>x</a:t>
            </a:r>
            <a:r>
              <a:rPr dirty="0" sz="10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 spc="-85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 spc="-50" i="1">
                <a:solidFill>
                  <a:srgbClr val="FF0000"/>
                </a:solidFill>
                <a:latin typeface="Verdana"/>
                <a:cs typeface="Verdana"/>
              </a:rPr>
              <a:t>&lt;</a:t>
            </a:r>
            <a:r>
              <a:rPr dirty="0" sz="1000" spc="-75" i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10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2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baseline="31746" sz="1050" spc="-120">
                <a:solidFill>
                  <a:srgbClr val="FF0000"/>
                </a:solidFill>
                <a:latin typeface="Lucida Sans Unicode"/>
                <a:cs typeface="Lucida Sans Unicode"/>
              </a:rPr>
              <a:t>2</a:t>
            </a:r>
            <a:endParaRPr baseline="31746" sz="1050">
              <a:latin typeface="Lucida Sans Unicode"/>
              <a:cs typeface="Lucida Sans Unicode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40"/>
              <a:t>Agnese</a:t>
            </a:r>
            <a:r>
              <a:rPr dirty="0" spc="15"/>
              <a:t> </a:t>
            </a:r>
            <a:r>
              <a:rPr dirty="0" spc="-10"/>
              <a:t>Di</a:t>
            </a:r>
            <a:r>
              <a:rPr dirty="0" spc="15"/>
              <a:t> </a:t>
            </a:r>
            <a:r>
              <a:rPr dirty="0" spc="-30"/>
              <a:t>Castro</a:t>
            </a:r>
          </a:p>
        </p:txBody>
      </p:sp>
      <p:sp>
        <p:nvSpPr>
          <p:cNvPr id="43" name="object 43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0"/>
              <a:t>Es</a:t>
            </a:r>
            <a:r>
              <a:rPr dirty="0" spc="-5"/>
              <a:t>p</a:t>
            </a:r>
            <a:r>
              <a:rPr dirty="0" spc="-40"/>
              <a:t>onenziale</a:t>
            </a:r>
            <a:r>
              <a:rPr dirty="0" spc="15"/>
              <a:t> </a:t>
            </a:r>
            <a:r>
              <a:rPr dirty="0" spc="50"/>
              <a:t>&amp;</a:t>
            </a:r>
            <a:r>
              <a:rPr dirty="0" spc="15"/>
              <a:t> </a:t>
            </a:r>
            <a:r>
              <a:rPr dirty="0" spc="-25"/>
              <a:t>Log</a:t>
            </a:r>
            <a:r>
              <a:rPr dirty="0" spc="-40"/>
              <a:t>a</a:t>
            </a:r>
            <a:r>
              <a:rPr dirty="0" spc="-25"/>
              <a:t>ritmo:</a:t>
            </a:r>
            <a:r>
              <a:rPr dirty="0" spc="75"/>
              <a:t> </a:t>
            </a:r>
            <a:r>
              <a:rPr dirty="0" spc="-35"/>
              <a:t>p</a:t>
            </a:r>
            <a:r>
              <a:rPr dirty="0" spc="-50"/>
              <a:t>a</a:t>
            </a:r>
            <a:r>
              <a:rPr dirty="0" spc="-25"/>
              <a:t>rte</a:t>
            </a:r>
            <a:r>
              <a:rPr dirty="0" spc="15"/>
              <a:t> </a:t>
            </a:r>
            <a:r>
              <a:rPr dirty="0" spc="-55"/>
              <a:t>4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3458971" y="3367563"/>
            <a:ext cx="5473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25">
                <a:solidFill>
                  <a:srgbClr val="7A0000"/>
                </a:solidFill>
                <a:latin typeface="Lucida Sans Unicode"/>
                <a:cs typeface="Lucida Sans Unicode"/>
              </a:rPr>
              <a:t>Unitelma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Sapienza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FFF"/>
                </a:solidFill>
                <a:latin typeface="Lucida Sans Unicode"/>
                <a:cs typeface="Lucida Sans Unicode"/>
              </a:rPr>
              <a:t>32/34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63536" y="24034"/>
            <a:ext cx="37719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</a:rPr>
              <a:t>Disequazioni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423200" y="695996"/>
            <a:ext cx="176212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75">
                <a:latin typeface="Tahoma"/>
                <a:cs typeface="Tahoma"/>
              </a:rPr>
              <a:t>In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questa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p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30">
                <a:latin typeface="Tahoma"/>
                <a:cs typeface="Tahoma"/>
              </a:rPr>
              <a:t>rte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0">
                <a:latin typeface="Tahoma"/>
                <a:cs typeface="Tahoma"/>
              </a:rPr>
              <a:t>ci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o</a:t>
            </a:r>
            <a:r>
              <a:rPr dirty="0" sz="1000" spc="-30">
                <a:latin typeface="Tahoma"/>
                <a:cs typeface="Tahoma"/>
              </a:rPr>
              <a:t>ccu</a:t>
            </a:r>
            <a:r>
              <a:rPr dirty="0" sz="1000" spc="-10">
                <a:latin typeface="Tahoma"/>
                <a:cs typeface="Tahoma"/>
              </a:rPr>
              <a:t>p</a:t>
            </a:r>
            <a:r>
              <a:rPr dirty="0" sz="1000" spc="-65">
                <a:latin typeface="Tahoma"/>
                <a:cs typeface="Tahoma"/>
              </a:rPr>
              <a:t>eremo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25664" y="1063187"/>
            <a:ext cx="2357120" cy="1530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5" b="1">
                <a:solidFill>
                  <a:srgbClr val="FF0000"/>
                </a:solidFill>
                <a:latin typeface="Arial"/>
                <a:cs typeface="Arial"/>
              </a:rPr>
              <a:t>disequazioni</a:t>
            </a:r>
            <a:r>
              <a:rPr dirty="0" sz="1000" spc="9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80" b="1">
                <a:solidFill>
                  <a:srgbClr val="FF0000"/>
                </a:solidFill>
                <a:latin typeface="Arial"/>
                <a:cs typeface="Arial"/>
              </a:rPr>
              <a:t>es</a:t>
            </a:r>
            <a:r>
              <a:rPr dirty="0" sz="1000" spc="-60" b="1">
                <a:solidFill>
                  <a:srgbClr val="FF0000"/>
                </a:solidFill>
                <a:latin typeface="Arial"/>
                <a:cs typeface="Arial"/>
              </a:rPr>
              <a:t>p</a:t>
            </a:r>
            <a:r>
              <a:rPr dirty="0" sz="1000" spc="-45" b="1">
                <a:solidFill>
                  <a:srgbClr val="FF0000"/>
                </a:solidFill>
                <a:latin typeface="Arial"/>
                <a:cs typeface="Arial"/>
              </a:rPr>
              <a:t>onenziali</a:t>
            </a:r>
            <a:r>
              <a:rPr dirty="0" sz="1000" spc="9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50" b="1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dirty="0" sz="1000" spc="8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45" b="1">
                <a:solidFill>
                  <a:srgbClr val="FF0000"/>
                </a:solidFill>
                <a:latin typeface="Arial"/>
                <a:cs typeface="Arial"/>
              </a:rPr>
              <a:t>log</a:t>
            </a:r>
            <a:r>
              <a:rPr dirty="0" sz="1000" spc="-85" b="1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dirty="0" sz="1000" spc="-25" b="1">
                <a:solidFill>
                  <a:srgbClr val="FF0000"/>
                </a:solidFill>
                <a:latin typeface="Arial"/>
                <a:cs typeface="Arial"/>
              </a:rPr>
              <a:t>ritmiche</a:t>
            </a:r>
            <a:r>
              <a:rPr dirty="0" sz="1000" spc="-30"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40"/>
              <a:t>Agnese</a:t>
            </a:r>
            <a:r>
              <a:rPr dirty="0" spc="15"/>
              <a:t> </a:t>
            </a:r>
            <a:r>
              <a:rPr dirty="0" spc="-10"/>
              <a:t>Di</a:t>
            </a:r>
            <a:r>
              <a:rPr dirty="0" spc="15"/>
              <a:t> </a:t>
            </a:r>
            <a:r>
              <a:rPr dirty="0" spc="-30"/>
              <a:t>Castro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0"/>
              <a:t>Es</a:t>
            </a:r>
            <a:r>
              <a:rPr dirty="0" spc="-5"/>
              <a:t>p</a:t>
            </a:r>
            <a:r>
              <a:rPr dirty="0" spc="-40"/>
              <a:t>onenziale</a:t>
            </a:r>
            <a:r>
              <a:rPr dirty="0" spc="15"/>
              <a:t> </a:t>
            </a:r>
            <a:r>
              <a:rPr dirty="0" spc="50"/>
              <a:t>&amp;</a:t>
            </a:r>
            <a:r>
              <a:rPr dirty="0" spc="15"/>
              <a:t> </a:t>
            </a:r>
            <a:r>
              <a:rPr dirty="0" spc="-25"/>
              <a:t>Log</a:t>
            </a:r>
            <a:r>
              <a:rPr dirty="0" spc="-40"/>
              <a:t>a</a:t>
            </a:r>
            <a:r>
              <a:rPr dirty="0" spc="-25"/>
              <a:t>ritmo:</a:t>
            </a:r>
            <a:r>
              <a:rPr dirty="0" spc="75"/>
              <a:t> </a:t>
            </a:r>
            <a:r>
              <a:rPr dirty="0" spc="-35"/>
              <a:t>p</a:t>
            </a:r>
            <a:r>
              <a:rPr dirty="0" spc="-50"/>
              <a:t>a</a:t>
            </a:r>
            <a:r>
              <a:rPr dirty="0" spc="-25"/>
              <a:t>rte</a:t>
            </a:r>
            <a:r>
              <a:rPr dirty="0" spc="15"/>
              <a:t> </a:t>
            </a:r>
            <a:r>
              <a:rPr dirty="0" spc="-55"/>
              <a:t>4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3458971" y="3367563"/>
            <a:ext cx="5473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25">
                <a:solidFill>
                  <a:srgbClr val="7A0000"/>
                </a:solidFill>
                <a:latin typeface="Lucida Sans Unicode"/>
                <a:cs typeface="Lucida Sans Unicode"/>
              </a:rPr>
              <a:t>Unitelma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Sapienza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0">
                <a:solidFill>
                  <a:srgbClr val="FFFFFF"/>
                </a:solidFill>
                <a:latin typeface="Lucida Sans Unicode"/>
                <a:cs typeface="Lucida Sans Unicode"/>
              </a:rPr>
              <a:t>2/34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4974" y="36734"/>
            <a:ext cx="734060" cy="63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</a:rPr>
              <a:t>Disequazioni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50">
                <a:solidFill>
                  <a:srgbClr val="7A0000"/>
                </a:solidFill>
                <a:latin typeface="Lucida Sans Unicode"/>
                <a:cs typeface="Lucida Sans Unicode"/>
              </a:rPr>
              <a:t>es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</a:rPr>
              <a:t>p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</a:rPr>
              <a:t>onenziali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95300" y="244418"/>
            <a:ext cx="1424305" cy="1828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676910" algn="l"/>
                <a:tab pos="993775" algn="l"/>
              </a:tabLst>
            </a:pPr>
            <a:r>
              <a:rPr dirty="0" sz="1400" spc="55" i="1">
                <a:solidFill>
                  <a:srgbClr val="CC0000"/>
                </a:solidFill>
                <a:latin typeface="Gill Sans MT"/>
                <a:cs typeface="Gill Sans MT"/>
              </a:rPr>
              <a:t>b</a:t>
            </a:r>
            <a:r>
              <a:rPr dirty="0" sz="1400" spc="50" i="1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-60" i="1">
                <a:solidFill>
                  <a:srgbClr val="CC0000"/>
                </a:solidFill>
                <a:latin typeface="Verdana"/>
                <a:cs typeface="Verdana"/>
              </a:rPr>
              <a:t>&gt;</a:t>
            </a:r>
            <a:r>
              <a:rPr dirty="0" sz="1400" spc="-95" i="1">
                <a:solidFill>
                  <a:srgbClr val="CC0000"/>
                </a:solidFill>
                <a:latin typeface="Verdana"/>
                <a:cs typeface="Verdana"/>
              </a:rPr>
              <a:t> </a:t>
            </a:r>
            <a:r>
              <a:rPr dirty="0" sz="1400" spc="55">
                <a:solidFill>
                  <a:srgbClr val="CC0000"/>
                </a:solidFill>
                <a:latin typeface="Arial Narrow"/>
                <a:cs typeface="Arial Narrow"/>
              </a:rPr>
              <a:t>0</a:t>
            </a:r>
            <a:r>
              <a:rPr dirty="0" sz="1400">
                <a:solidFill>
                  <a:srgbClr val="CC0000"/>
                </a:solidFill>
                <a:latin typeface="Arial Narrow"/>
                <a:cs typeface="Arial Narrow"/>
              </a:rPr>
              <a:t>	</a:t>
            </a:r>
            <a:r>
              <a:rPr dirty="0" sz="1400" spc="-20">
                <a:solidFill>
                  <a:srgbClr val="CC0000"/>
                </a:solidFill>
                <a:latin typeface="Arial Narrow"/>
                <a:cs typeface="Arial Narrow"/>
              </a:rPr>
              <a:t>e</a:t>
            </a:r>
            <a:r>
              <a:rPr dirty="0" sz="1400">
                <a:solidFill>
                  <a:srgbClr val="CC0000"/>
                </a:solidFill>
                <a:latin typeface="Arial Narrow"/>
                <a:cs typeface="Arial Narrow"/>
              </a:rPr>
              <a:t>	</a:t>
            </a:r>
            <a:r>
              <a:rPr dirty="0" sz="1400" spc="10" i="1">
                <a:solidFill>
                  <a:srgbClr val="CC0000"/>
                </a:solidFill>
                <a:latin typeface="Gill Sans MT"/>
                <a:cs typeface="Gill Sans MT"/>
              </a:rPr>
              <a:t>a</a:t>
            </a:r>
            <a:r>
              <a:rPr dirty="0" sz="1400" spc="25" i="1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-60" i="1">
                <a:solidFill>
                  <a:srgbClr val="CC0000"/>
                </a:solidFill>
                <a:latin typeface="Verdana"/>
                <a:cs typeface="Verdana"/>
              </a:rPr>
              <a:t>&gt;</a:t>
            </a:r>
            <a:r>
              <a:rPr dirty="0" sz="1400" spc="-95" i="1">
                <a:solidFill>
                  <a:srgbClr val="CC0000"/>
                </a:solidFill>
                <a:latin typeface="Verdana"/>
                <a:cs typeface="Verdana"/>
              </a:rPr>
              <a:t> </a:t>
            </a:r>
            <a:r>
              <a:rPr dirty="0" sz="1400" spc="55">
                <a:solidFill>
                  <a:srgbClr val="CC0000"/>
                </a:solidFill>
                <a:latin typeface="Arial Narrow"/>
                <a:cs typeface="Arial Narrow"/>
              </a:rPr>
              <a:t>1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08075" y="1403754"/>
            <a:ext cx="1656080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1438910" algn="l"/>
              </a:tabLst>
            </a:pPr>
            <a:r>
              <a:rPr dirty="0" sz="1000" spc="-30">
                <a:latin typeface="Tahoma"/>
                <a:cs typeface="Tahoma"/>
              </a:rPr>
              <a:t>Definizione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log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20">
                <a:latin typeface="Tahoma"/>
                <a:cs typeface="Tahoma"/>
              </a:rPr>
              <a:t>ritmo</a:t>
            </a:r>
            <a:r>
              <a:rPr dirty="0" sz="1000">
                <a:latin typeface="Tahoma"/>
                <a:cs typeface="Tahoma"/>
              </a:rPr>
              <a:t>	</a:t>
            </a:r>
            <a:r>
              <a:rPr dirty="0" sz="1000" spc="-125">
                <a:latin typeface="Tahoma"/>
                <a:cs typeface="Tahoma"/>
              </a:rPr>
              <a:t>=</a:t>
            </a:r>
            <a:r>
              <a:rPr dirty="0" sz="1000" spc="55">
                <a:latin typeface="Lucida Sans Unicode"/>
                <a:cs typeface="Lucida Sans Unicode"/>
              </a:rPr>
              <a:t>⇒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907372" y="1386353"/>
            <a:ext cx="592455" cy="1695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-19444" sz="1500" i="1">
                <a:solidFill>
                  <a:srgbClr val="0000FF"/>
                </a:solidFill>
                <a:latin typeface="Calibri"/>
                <a:cs typeface="Calibri"/>
              </a:rPr>
              <a:t>b</a:t>
            </a:r>
            <a:r>
              <a:rPr dirty="0" baseline="-19444" sz="1500" spc="120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baseline="-19444" sz="1500" spc="60">
                <a:solidFill>
                  <a:srgbClr val="0000FF"/>
                </a:solidFill>
                <a:latin typeface="Tahoma"/>
                <a:cs typeface="Tahoma"/>
              </a:rPr>
              <a:t>=</a:t>
            </a:r>
            <a:r>
              <a:rPr dirty="0" baseline="-19444" sz="1500" spc="-6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baseline="-19444" sz="1500" spc="-44" i="1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dirty="0" sz="700" spc="-50">
                <a:solidFill>
                  <a:srgbClr val="0000FF"/>
                </a:solidFill>
                <a:latin typeface="Lucida Sans Unicode"/>
                <a:cs typeface="Lucida Sans Unicode"/>
              </a:rPr>
              <a:t>lo</a:t>
            </a:r>
            <a:r>
              <a:rPr dirty="0" sz="700" spc="-60">
                <a:solidFill>
                  <a:srgbClr val="0000FF"/>
                </a:solidFill>
                <a:latin typeface="Lucida Sans Unicode"/>
                <a:cs typeface="Lucida Sans Unicode"/>
              </a:rPr>
              <a:t>g</a:t>
            </a:r>
            <a:r>
              <a:rPr dirty="0" baseline="-22222" sz="750" spc="-37" i="1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dirty="0" baseline="-22222" sz="750" spc="75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700" spc="-10" i="1">
                <a:solidFill>
                  <a:srgbClr val="0000FF"/>
                </a:solidFill>
                <a:latin typeface="Arial"/>
                <a:cs typeface="Arial"/>
              </a:rPr>
              <a:t>b</a:t>
            </a:r>
            <a:r>
              <a:rPr dirty="0" sz="700" spc="-125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baseline="-19444" sz="1500" spc="-44">
                <a:latin typeface="Tahoma"/>
                <a:cs typeface="Tahoma"/>
              </a:rPr>
              <a:t>.</a:t>
            </a:r>
            <a:endParaRPr baseline="-19444" sz="15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89496" y="1682113"/>
            <a:ext cx="37528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0">
                <a:latin typeface="Tahoma"/>
                <a:cs typeface="Tahoma"/>
              </a:rPr>
              <a:t>Quindi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07897" y="1664711"/>
            <a:ext cx="965835" cy="1701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496570" algn="l"/>
              </a:tabLst>
            </a:pPr>
            <a:r>
              <a:rPr dirty="0" sz="1000" spc="-30" i="1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dirty="0" baseline="27777" sz="1050" spc="-22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baseline="27777" sz="1050" i="1">
                <a:solidFill>
                  <a:srgbClr val="0000FF"/>
                </a:solidFill>
                <a:latin typeface="Arial"/>
                <a:cs typeface="Arial"/>
              </a:rPr>
              <a:t>  </a:t>
            </a:r>
            <a:r>
              <a:rPr dirty="0" sz="1000" spc="-50" i="1">
                <a:solidFill>
                  <a:srgbClr val="0000FF"/>
                </a:solidFill>
                <a:latin typeface="Verdana"/>
                <a:cs typeface="Verdana"/>
              </a:rPr>
              <a:t>&gt;</a:t>
            </a:r>
            <a:r>
              <a:rPr dirty="0" sz="1000" spc="-75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i="1">
                <a:solidFill>
                  <a:srgbClr val="0000FF"/>
                </a:solidFill>
                <a:latin typeface="Calibri"/>
                <a:cs typeface="Calibri"/>
              </a:rPr>
              <a:t>b	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30" i="1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dirty="0" baseline="27777" sz="1050" spc="-22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baseline="27777" sz="1050" i="1">
                <a:solidFill>
                  <a:srgbClr val="0000FF"/>
                </a:solidFill>
                <a:latin typeface="Arial"/>
                <a:cs typeface="Arial"/>
              </a:rPr>
              <a:t>  </a:t>
            </a:r>
            <a:r>
              <a:rPr dirty="0" sz="1000" spc="-50" i="1">
                <a:solidFill>
                  <a:srgbClr val="0000FF"/>
                </a:solidFill>
                <a:latin typeface="Verdana"/>
                <a:cs typeface="Verdana"/>
              </a:rPr>
              <a:t>&lt;</a:t>
            </a:r>
            <a:r>
              <a:rPr dirty="0" sz="1000" spc="-75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spc="30" i="1">
                <a:solidFill>
                  <a:srgbClr val="0000FF"/>
                </a:solidFill>
                <a:latin typeface="Calibri"/>
                <a:cs typeface="Calibri"/>
              </a:rPr>
              <a:t>b</a:t>
            </a:r>
            <a:r>
              <a:rPr dirty="0" sz="1000">
                <a:latin typeface="Tahoma"/>
                <a:cs typeface="Tahoma"/>
              </a:rPr>
              <a:t>)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117046" y="1682113"/>
            <a:ext cx="40767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>
                <a:latin typeface="Tahoma"/>
                <a:cs typeface="Tahoma"/>
              </a:rPr>
              <a:t>diventa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667825" y="1664711"/>
            <a:ext cx="598805" cy="1701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-19444" sz="1500" spc="-44" i="1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dirty="0" sz="700" spc="-15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sz="700" i="1">
                <a:solidFill>
                  <a:srgbClr val="0000FF"/>
                </a:solidFill>
                <a:latin typeface="Arial"/>
                <a:cs typeface="Arial"/>
              </a:rPr>
              <a:t>  </a:t>
            </a:r>
            <a:r>
              <a:rPr dirty="0" baseline="-19444" sz="1500" spc="-75" i="1">
                <a:solidFill>
                  <a:srgbClr val="0000FF"/>
                </a:solidFill>
                <a:latin typeface="Verdana"/>
                <a:cs typeface="Verdana"/>
              </a:rPr>
              <a:t>&gt;</a:t>
            </a:r>
            <a:r>
              <a:rPr dirty="0" baseline="-19444" sz="1500" spc="-112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baseline="-19444" sz="1500" spc="-44" i="1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dirty="0" sz="700" spc="-50">
                <a:solidFill>
                  <a:srgbClr val="0000FF"/>
                </a:solidFill>
                <a:latin typeface="Lucida Sans Unicode"/>
                <a:cs typeface="Lucida Sans Unicode"/>
              </a:rPr>
              <a:t>lo</a:t>
            </a:r>
            <a:r>
              <a:rPr dirty="0" sz="700" spc="-60">
                <a:solidFill>
                  <a:srgbClr val="0000FF"/>
                </a:solidFill>
                <a:latin typeface="Lucida Sans Unicode"/>
                <a:cs typeface="Lucida Sans Unicode"/>
              </a:rPr>
              <a:t>g</a:t>
            </a:r>
            <a:r>
              <a:rPr dirty="0" baseline="-22222" sz="750" spc="-37" i="1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dirty="0" baseline="-22222" sz="750" spc="75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700" spc="-10" i="1">
                <a:solidFill>
                  <a:srgbClr val="0000FF"/>
                </a:solidFill>
                <a:latin typeface="Arial"/>
                <a:cs typeface="Arial"/>
              </a:rPr>
              <a:t>b</a:t>
            </a:r>
            <a:endParaRPr sz="7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376955" y="1664711"/>
            <a:ext cx="741680" cy="1701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30" i="1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dirty="0" baseline="27777" sz="1050" spc="-22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baseline="27777" sz="1050" i="1">
                <a:solidFill>
                  <a:srgbClr val="0000FF"/>
                </a:solidFill>
                <a:latin typeface="Arial"/>
                <a:cs typeface="Arial"/>
              </a:rPr>
              <a:t>  </a:t>
            </a:r>
            <a:r>
              <a:rPr dirty="0" sz="1000" spc="-50" i="1">
                <a:solidFill>
                  <a:srgbClr val="0000FF"/>
                </a:solidFill>
                <a:latin typeface="Verdana"/>
                <a:cs typeface="Verdana"/>
              </a:rPr>
              <a:t>&lt;</a:t>
            </a:r>
            <a:r>
              <a:rPr dirty="0" sz="1000" spc="-75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spc="-30" i="1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dirty="0" baseline="27777" sz="1050" spc="-75">
                <a:solidFill>
                  <a:srgbClr val="0000FF"/>
                </a:solidFill>
                <a:latin typeface="Lucida Sans Unicode"/>
                <a:cs typeface="Lucida Sans Unicode"/>
              </a:rPr>
              <a:t>lo</a:t>
            </a:r>
            <a:r>
              <a:rPr dirty="0" baseline="27777" sz="1050" spc="-89">
                <a:solidFill>
                  <a:srgbClr val="0000FF"/>
                </a:solidFill>
                <a:latin typeface="Lucida Sans Unicode"/>
                <a:cs typeface="Lucida Sans Unicode"/>
              </a:rPr>
              <a:t>g</a:t>
            </a:r>
            <a:r>
              <a:rPr dirty="0" baseline="22222" sz="750" spc="-37" i="1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dirty="0" baseline="22222" sz="750" spc="75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baseline="27777" sz="1050" spc="-15" i="1">
                <a:solidFill>
                  <a:srgbClr val="0000FF"/>
                </a:solidFill>
                <a:latin typeface="Arial"/>
                <a:cs typeface="Arial"/>
              </a:rPr>
              <a:t>b</a:t>
            </a:r>
            <a:r>
              <a:rPr dirty="0" baseline="27777" sz="1050" spc="-187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spc="-15">
                <a:latin typeface="Tahoma"/>
                <a:cs typeface="Tahoma"/>
              </a:rPr>
              <a:t>).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42963" y="1943070"/>
            <a:ext cx="2076450" cy="2082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474980" algn="l"/>
                <a:tab pos="847725" algn="l"/>
              </a:tabLst>
            </a:pPr>
            <a:r>
              <a:rPr dirty="0" sz="1000" spc="-40" i="1">
                <a:latin typeface="Calibri"/>
                <a:cs typeface="Calibri"/>
              </a:rPr>
              <a:t>a</a:t>
            </a:r>
            <a:r>
              <a:rPr dirty="0" sz="1000" spc="60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>
                <a:latin typeface="Tahoma"/>
                <a:cs typeface="Tahoma"/>
              </a:rPr>
              <a:t>	</a:t>
            </a:r>
            <a:r>
              <a:rPr dirty="0" sz="1000" spc="-130">
                <a:latin typeface="Tahoma"/>
                <a:cs typeface="Tahoma"/>
              </a:rPr>
              <a:t>=</a:t>
            </a:r>
            <a:r>
              <a:rPr dirty="0" sz="1000" spc="55">
                <a:latin typeface="Lucida Sans Unicode"/>
                <a:cs typeface="Lucida Sans Unicode"/>
              </a:rPr>
              <a:t>⇒</a:t>
            </a:r>
            <a:r>
              <a:rPr dirty="0" sz="1000">
                <a:latin typeface="Lucida Sans Unicode"/>
                <a:cs typeface="Lucida Sans Unicode"/>
              </a:rPr>
              <a:t>	</a:t>
            </a:r>
            <a:r>
              <a:rPr dirty="0" sz="1000" spc="-30" i="1">
                <a:latin typeface="Calibri"/>
                <a:cs typeface="Calibri"/>
              </a:rPr>
              <a:t>a</a:t>
            </a:r>
            <a:r>
              <a:rPr dirty="0" baseline="27777" sz="1050" spc="-22" i="1">
                <a:latin typeface="Arial"/>
                <a:cs typeface="Arial"/>
              </a:rPr>
              <a:t>x</a:t>
            </a:r>
            <a:r>
              <a:rPr dirty="0" baseline="27777" sz="1050" i="1">
                <a:latin typeface="Arial"/>
                <a:cs typeface="Arial"/>
              </a:rPr>
              <a:t> </a:t>
            </a:r>
            <a:r>
              <a:rPr dirty="0" baseline="27777" sz="1050" spc="82" i="1">
                <a:latin typeface="Arial"/>
                <a:cs typeface="Arial"/>
              </a:rPr>
              <a:t> </a:t>
            </a:r>
            <a:r>
              <a:rPr dirty="0" sz="1000" spc="-40">
                <a:solidFill>
                  <a:srgbClr val="0000FF"/>
                </a:solidFill>
                <a:latin typeface="Tahoma"/>
                <a:cs typeface="Tahoma"/>
              </a:rPr>
              <a:t>monotona</a:t>
            </a:r>
            <a:r>
              <a:rPr dirty="0" sz="1000" spc="15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crescente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40"/>
              <a:t>Agnese</a:t>
            </a:r>
            <a:r>
              <a:rPr dirty="0" spc="15"/>
              <a:t> </a:t>
            </a:r>
            <a:r>
              <a:rPr dirty="0" spc="-10"/>
              <a:t>Di</a:t>
            </a:r>
            <a:r>
              <a:rPr dirty="0" spc="15"/>
              <a:t> </a:t>
            </a:r>
            <a:r>
              <a:rPr dirty="0" spc="-30"/>
              <a:t>Castro</a:t>
            </a:r>
          </a:p>
        </p:txBody>
      </p:sp>
      <p:sp>
        <p:nvSpPr>
          <p:cNvPr id="19" name="object 19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0"/>
              <a:t>Es</a:t>
            </a:r>
            <a:r>
              <a:rPr dirty="0" spc="-5"/>
              <a:t>p</a:t>
            </a:r>
            <a:r>
              <a:rPr dirty="0" spc="-40"/>
              <a:t>onenziale</a:t>
            </a:r>
            <a:r>
              <a:rPr dirty="0" spc="15"/>
              <a:t> </a:t>
            </a:r>
            <a:r>
              <a:rPr dirty="0" spc="50"/>
              <a:t>&amp;</a:t>
            </a:r>
            <a:r>
              <a:rPr dirty="0" spc="15"/>
              <a:t> </a:t>
            </a:r>
            <a:r>
              <a:rPr dirty="0" spc="-25"/>
              <a:t>Log</a:t>
            </a:r>
            <a:r>
              <a:rPr dirty="0" spc="-40"/>
              <a:t>a</a:t>
            </a:r>
            <a:r>
              <a:rPr dirty="0" spc="-25"/>
              <a:t>ritmo:</a:t>
            </a:r>
            <a:r>
              <a:rPr dirty="0" spc="75"/>
              <a:t> </a:t>
            </a:r>
            <a:r>
              <a:rPr dirty="0" spc="-35"/>
              <a:t>p</a:t>
            </a:r>
            <a:r>
              <a:rPr dirty="0" spc="-50"/>
              <a:t>a</a:t>
            </a:r>
            <a:r>
              <a:rPr dirty="0" spc="-25"/>
              <a:t>rte</a:t>
            </a:r>
            <a:r>
              <a:rPr dirty="0" spc="15"/>
              <a:t> </a:t>
            </a:r>
            <a:r>
              <a:rPr dirty="0" spc="-55"/>
              <a:t>4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3458971" y="3367563"/>
            <a:ext cx="5473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25">
                <a:solidFill>
                  <a:srgbClr val="7A0000"/>
                </a:solidFill>
                <a:latin typeface="Lucida Sans Unicode"/>
                <a:cs typeface="Lucida Sans Unicode"/>
              </a:rPr>
              <a:t>Unitelma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Sapienza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0">
                <a:solidFill>
                  <a:srgbClr val="FFFFFF"/>
                </a:solidFill>
                <a:latin typeface="Lucida Sans Unicode"/>
                <a:cs typeface="Lucida Sans Unicode"/>
              </a:rPr>
              <a:t>5/34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0234" y="24034"/>
            <a:ext cx="4838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</a:rPr>
              <a:t>p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</a:rPr>
              <a:t>ro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</a:rPr>
              <a:t>p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osti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5"/>
              <a:t>Esercizi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3830" y="977491"/>
            <a:ext cx="235458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0">
                <a:latin typeface="Tahoma"/>
                <a:cs typeface="Tahoma"/>
              </a:rPr>
              <a:t>Risolvi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seguenti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disequazioni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es</a:t>
            </a:r>
            <a:r>
              <a:rPr dirty="0" sz="1000" spc="-50">
                <a:latin typeface="Tahoma"/>
                <a:cs typeface="Tahoma"/>
              </a:rPr>
              <a:t>p</a:t>
            </a:r>
            <a:r>
              <a:rPr dirty="0" sz="1000" spc="-35">
                <a:latin typeface="Tahoma"/>
                <a:cs typeface="Tahoma"/>
              </a:rPr>
              <a:t>onenziali: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30200" y="1198549"/>
            <a:ext cx="93980" cy="93980"/>
          </a:xfrm>
          <a:custGeom>
            <a:avLst/>
            <a:gdLst/>
            <a:ahLst/>
            <a:cxnLst/>
            <a:rect l="l" t="t" r="r" b="b"/>
            <a:pathLst>
              <a:path w="93979" h="93980">
                <a:moveTo>
                  <a:pt x="50596" y="0"/>
                </a:moveTo>
                <a:lnTo>
                  <a:pt x="11350" y="16128"/>
                </a:lnTo>
                <a:lnTo>
                  <a:pt x="0" y="40242"/>
                </a:lnTo>
                <a:lnTo>
                  <a:pt x="1653" y="56536"/>
                </a:lnTo>
                <a:lnTo>
                  <a:pt x="6774" y="70296"/>
                </a:lnTo>
                <a:lnTo>
                  <a:pt x="14828" y="81229"/>
                </a:lnTo>
                <a:lnTo>
                  <a:pt x="25279" y="89040"/>
                </a:lnTo>
                <a:lnTo>
                  <a:pt x="37594" y="93434"/>
                </a:lnTo>
                <a:lnTo>
                  <a:pt x="54475" y="92044"/>
                </a:lnTo>
                <a:lnTo>
                  <a:pt x="87945" y="69772"/>
                </a:lnTo>
                <a:lnTo>
                  <a:pt x="93985" y="47084"/>
                </a:lnTo>
                <a:lnTo>
                  <a:pt x="91814" y="32804"/>
                </a:lnTo>
                <a:lnTo>
                  <a:pt x="85737" y="20303"/>
                </a:lnTo>
                <a:lnTo>
                  <a:pt x="76407" y="10234"/>
                </a:lnTo>
                <a:lnTo>
                  <a:pt x="64476" y="3248"/>
                </a:lnTo>
                <a:lnTo>
                  <a:pt x="50596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2755" y="1243520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053" y="0"/>
                </a:lnTo>
              </a:path>
            </a:pathLst>
          </a:custGeom>
          <a:ln w="5054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240728" y="1119120"/>
            <a:ext cx="669925" cy="2006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80">
                <a:solidFill>
                  <a:srgbClr val="FFFFFF"/>
                </a:solidFill>
                <a:latin typeface="Lucida Sans Unicode"/>
                <a:cs typeface="Lucida Sans Unicode"/>
              </a:rPr>
              <a:t>1</a:t>
            </a:r>
            <a:r>
              <a:rPr dirty="0" sz="700" spc="-80">
                <a:solidFill>
                  <a:srgbClr val="FFFFFF"/>
                </a:solidFill>
                <a:latin typeface="Lucida Sans Unicode"/>
                <a:cs typeface="Lucida Sans Unicode"/>
              </a:rPr>
              <a:t>  </a:t>
            </a:r>
            <a:r>
              <a:rPr dirty="0" sz="700" spc="-4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baseline="44444" sz="1500" spc="262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baseline="44444" sz="1500" spc="-24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baseline="31746" sz="1050" spc="-120">
                <a:solidFill>
                  <a:srgbClr val="0000FF"/>
                </a:solidFill>
                <a:latin typeface="Lucida Sans Unicode"/>
                <a:cs typeface="Lucida Sans Unicode"/>
              </a:rPr>
              <a:t>1</a:t>
            </a:r>
            <a:r>
              <a:rPr dirty="0" baseline="31746" sz="1050" spc="-157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baseline="44444" sz="1500" spc="262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baseline="47619" sz="1050" spc="-22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baseline="47619" sz="1050" i="1">
                <a:solidFill>
                  <a:srgbClr val="0000FF"/>
                </a:solidFill>
                <a:latin typeface="Arial"/>
                <a:cs typeface="Arial"/>
              </a:rPr>
              <a:t>  </a:t>
            </a:r>
            <a:r>
              <a:rPr dirty="0" sz="1000" spc="-50" i="1">
                <a:solidFill>
                  <a:srgbClr val="0000FF"/>
                </a:solidFill>
                <a:latin typeface="Verdana"/>
                <a:cs typeface="Verdana"/>
              </a:rPr>
              <a:t>&gt;</a:t>
            </a:r>
            <a:r>
              <a:rPr dirty="0" sz="1000" spc="-75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9</a:t>
            </a:r>
            <a:r>
              <a:rPr dirty="0" sz="1000" spc="-85">
                <a:latin typeface="Tahoma"/>
                <a:cs typeface="Tahoma"/>
              </a:rPr>
              <a:t>;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40055" y="1239414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80">
                <a:solidFill>
                  <a:srgbClr val="0000FF"/>
                </a:solidFill>
                <a:latin typeface="Lucida Sans Unicode"/>
                <a:cs typeface="Lucida Sans Unicode"/>
              </a:rPr>
              <a:t>3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268148" y="1167280"/>
            <a:ext cx="499109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100">
                <a:latin typeface="Tahoma"/>
                <a:cs typeface="Tahoma"/>
              </a:rPr>
              <a:t>[</a:t>
            </a:r>
            <a:r>
              <a:rPr dirty="0" sz="1000" spc="25" i="1">
                <a:solidFill>
                  <a:srgbClr val="FF0000"/>
                </a:solidFill>
                <a:latin typeface="Calibri"/>
                <a:cs typeface="Calibri"/>
              </a:rPr>
              <a:t>x</a:t>
            </a:r>
            <a:r>
              <a:rPr dirty="0" sz="1000" spc="25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 spc="-85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 spc="-50" i="1">
                <a:solidFill>
                  <a:srgbClr val="FF0000"/>
                </a:solidFill>
                <a:latin typeface="Verdana"/>
                <a:cs typeface="Verdana"/>
              </a:rPr>
              <a:t>&lt;</a:t>
            </a:r>
            <a:r>
              <a:rPr dirty="0" sz="1000" spc="-75" i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2</a:t>
            </a:r>
            <a:r>
              <a:rPr dirty="0" sz="1000" spc="-100">
                <a:latin typeface="Tahoma"/>
                <a:cs typeface="Tahoma"/>
              </a:rPr>
              <a:t>]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40"/>
              <a:t>Agnese</a:t>
            </a:r>
            <a:r>
              <a:rPr dirty="0" spc="15"/>
              <a:t> </a:t>
            </a:r>
            <a:r>
              <a:rPr dirty="0" spc="-10"/>
              <a:t>Di</a:t>
            </a:r>
            <a:r>
              <a:rPr dirty="0" spc="15"/>
              <a:t> </a:t>
            </a:r>
            <a:r>
              <a:rPr dirty="0" spc="-30"/>
              <a:t>Castro</a:t>
            </a:r>
          </a:p>
        </p:txBody>
      </p:sp>
      <p:sp>
        <p:nvSpPr>
          <p:cNvPr id="17" name="object 17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0"/>
              <a:t>Es</a:t>
            </a:r>
            <a:r>
              <a:rPr dirty="0" spc="-5"/>
              <a:t>p</a:t>
            </a:r>
            <a:r>
              <a:rPr dirty="0" spc="-40"/>
              <a:t>onenziale</a:t>
            </a:r>
            <a:r>
              <a:rPr dirty="0" spc="15"/>
              <a:t> </a:t>
            </a:r>
            <a:r>
              <a:rPr dirty="0" spc="50"/>
              <a:t>&amp;</a:t>
            </a:r>
            <a:r>
              <a:rPr dirty="0" spc="15"/>
              <a:t> </a:t>
            </a:r>
            <a:r>
              <a:rPr dirty="0" spc="-25"/>
              <a:t>Log</a:t>
            </a:r>
            <a:r>
              <a:rPr dirty="0" spc="-40"/>
              <a:t>a</a:t>
            </a:r>
            <a:r>
              <a:rPr dirty="0" spc="-25"/>
              <a:t>ritmo:</a:t>
            </a:r>
            <a:r>
              <a:rPr dirty="0" spc="75"/>
              <a:t> </a:t>
            </a:r>
            <a:r>
              <a:rPr dirty="0" spc="-35"/>
              <a:t>p</a:t>
            </a:r>
            <a:r>
              <a:rPr dirty="0" spc="-50"/>
              <a:t>a</a:t>
            </a:r>
            <a:r>
              <a:rPr dirty="0" spc="-25"/>
              <a:t>rte</a:t>
            </a:r>
            <a:r>
              <a:rPr dirty="0" spc="15"/>
              <a:t> </a:t>
            </a:r>
            <a:r>
              <a:rPr dirty="0" spc="-55"/>
              <a:t>4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3458971" y="3367563"/>
            <a:ext cx="5473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25">
                <a:solidFill>
                  <a:srgbClr val="7A0000"/>
                </a:solidFill>
                <a:latin typeface="Lucida Sans Unicode"/>
                <a:cs typeface="Lucida Sans Unicode"/>
              </a:rPr>
              <a:t>Unitelma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Sapienza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FFF"/>
                </a:solidFill>
                <a:latin typeface="Lucida Sans Unicode"/>
                <a:cs typeface="Lucida Sans Unicode"/>
              </a:rPr>
              <a:t>33/34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0234" y="24034"/>
            <a:ext cx="4838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</a:rPr>
              <a:t>p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</a:rPr>
              <a:t>ro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</a:rPr>
              <a:t>p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osti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5"/>
              <a:t>Esercizi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3830" y="977491"/>
            <a:ext cx="235458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0">
                <a:latin typeface="Tahoma"/>
                <a:cs typeface="Tahoma"/>
              </a:rPr>
              <a:t>Risolvi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seguenti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disequazioni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es</a:t>
            </a:r>
            <a:r>
              <a:rPr dirty="0" sz="1000" spc="-50">
                <a:latin typeface="Tahoma"/>
                <a:cs typeface="Tahoma"/>
              </a:rPr>
              <a:t>p</a:t>
            </a:r>
            <a:r>
              <a:rPr dirty="0" sz="1000" spc="-35">
                <a:latin typeface="Tahoma"/>
                <a:cs typeface="Tahoma"/>
              </a:rPr>
              <a:t>onenziali: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30200" y="1198549"/>
            <a:ext cx="93980" cy="93980"/>
          </a:xfrm>
          <a:custGeom>
            <a:avLst/>
            <a:gdLst/>
            <a:ahLst/>
            <a:cxnLst/>
            <a:rect l="l" t="t" r="r" b="b"/>
            <a:pathLst>
              <a:path w="93979" h="93980">
                <a:moveTo>
                  <a:pt x="50596" y="0"/>
                </a:moveTo>
                <a:lnTo>
                  <a:pt x="11350" y="16128"/>
                </a:lnTo>
                <a:lnTo>
                  <a:pt x="0" y="40242"/>
                </a:lnTo>
                <a:lnTo>
                  <a:pt x="1653" y="56536"/>
                </a:lnTo>
                <a:lnTo>
                  <a:pt x="6774" y="70296"/>
                </a:lnTo>
                <a:lnTo>
                  <a:pt x="14828" y="81229"/>
                </a:lnTo>
                <a:lnTo>
                  <a:pt x="25279" y="89040"/>
                </a:lnTo>
                <a:lnTo>
                  <a:pt x="37594" y="93434"/>
                </a:lnTo>
                <a:lnTo>
                  <a:pt x="54475" y="92044"/>
                </a:lnTo>
                <a:lnTo>
                  <a:pt x="87945" y="69772"/>
                </a:lnTo>
                <a:lnTo>
                  <a:pt x="93985" y="47084"/>
                </a:lnTo>
                <a:lnTo>
                  <a:pt x="91814" y="32804"/>
                </a:lnTo>
                <a:lnTo>
                  <a:pt x="85737" y="20303"/>
                </a:lnTo>
                <a:lnTo>
                  <a:pt x="76407" y="10234"/>
                </a:lnTo>
                <a:lnTo>
                  <a:pt x="64476" y="3248"/>
                </a:lnTo>
                <a:lnTo>
                  <a:pt x="50596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2755" y="1243520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053" y="0"/>
                </a:lnTo>
              </a:path>
            </a:pathLst>
          </a:custGeom>
          <a:ln w="5054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240728" y="1119120"/>
            <a:ext cx="669925" cy="2006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80">
                <a:solidFill>
                  <a:srgbClr val="FFFFFF"/>
                </a:solidFill>
                <a:latin typeface="Lucida Sans Unicode"/>
                <a:cs typeface="Lucida Sans Unicode"/>
              </a:rPr>
              <a:t>1</a:t>
            </a:r>
            <a:r>
              <a:rPr dirty="0" sz="700" spc="-80">
                <a:solidFill>
                  <a:srgbClr val="FFFFFF"/>
                </a:solidFill>
                <a:latin typeface="Lucida Sans Unicode"/>
                <a:cs typeface="Lucida Sans Unicode"/>
              </a:rPr>
              <a:t>  </a:t>
            </a:r>
            <a:r>
              <a:rPr dirty="0" sz="700" spc="-4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baseline="44444" sz="1500" spc="262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baseline="44444" sz="1500" spc="-24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baseline="31746" sz="1050" spc="-120">
                <a:solidFill>
                  <a:srgbClr val="0000FF"/>
                </a:solidFill>
                <a:latin typeface="Lucida Sans Unicode"/>
                <a:cs typeface="Lucida Sans Unicode"/>
              </a:rPr>
              <a:t>1</a:t>
            </a:r>
            <a:r>
              <a:rPr dirty="0" baseline="31746" sz="1050" spc="-157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baseline="44444" sz="1500" spc="262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baseline="47619" sz="1050" spc="-22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baseline="47619" sz="1050" i="1">
                <a:solidFill>
                  <a:srgbClr val="0000FF"/>
                </a:solidFill>
                <a:latin typeface="Arial"/>
                <a:cs typeface="Arial"/>
              </a:rPr>
              <a:t>  </a:t>
            </a:r>
            <a:r>
              <a:rPr dirty="0" sz="1000" spc="-50" i="1">
                <a:solidFill>
                  <a:srgbClr val="0000FF"/>
                </a:solidFill>
                <a:latin typeface="Verdana"/>
                <a:cs typeface="Verdana"/>
              </a:rPr>
              <a:t>&gt;</a:t>
            </a:r>
            <a:r>
              <a:rPr dirty="0" sz="1000" spc="-75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9</a:t>
            </a:r>
            <a:r>
              <a:rPr dirty="0" sz="1000" spc="-85">
                <a:latin typeface="Tahoma"/>
                <a:cs typeface="Tahoma"/>
              </a:rPr>
              <a:t>;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30200" y="1388338"/>
            <a:ext cx="93980" cy="93980"/>
          </a:xfrm>
          <a:custGeom>
            <a:avLst/>
            <a:gdLst/>
            <a:ahLst/>
            <a:cxnLst/>
            <a:rect l="l" t="t" r="r" b="b"/>
            <a:pathLst>
              <a:path w="93979" h="93980">
                <a:moveTo>
                  <a:pt x="50596" y="0"/>
                </a:moveTo>
                <a:lnTo>
                  <a:pt x="11350" y="16128"/>
                </a:lnTo>
                <a:lnTo>
                  <a:pt x="0" y="40242"/>
                </a:lnTo>
                <a:lnTo>
                  <a:pt x="1653" y="56536"/>
                </a:lnTo>
                <a:lnTo>
                  <a:pt x="6774" y="70296"/>
                </a:lnTo>
                <a:lnTo>
                  <a:pt x="14828" y="81229"/>
                </a:lnTo>
                <a:lnTo>
                  <a:pt x="25279" y="89040"/>
                </a:lnTo>
                <a:lnTo>
                  <a:pt x="37594" y="93434"/>
                </a:lnTo>
                <a:lnTo>
                  <a:pt x="54475" y="92044"/>
                </a:lnTo>
                <a:lnTo>
                  <a:pt x="87945" y="69772"/>
                </a:lnTo>
                <a:lnTo>
                  <a:pt x="93985" y="47084"/>
                </a:lnTo>
                <a:lnTo>
                  <a:pt x="91814" y="32804"/>
                </a:lnTo>
                <a:lnTo>
                  <a:pt x="85737" y="20303"/>
                </a:lnTo>
                <a:lnTo>
                  <a:pt x="76407" y="10234"/>
                </a:lnTo>
                <a:lnTo>
                  <a:pt x="64476" y="3248"/>
                </a:lnTo>
                <a:lnTo>
                  <a:pt x="50596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240728" y="1239414"/>
            <a:ext cx="713105" cy="2698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11454">
              <a:lnSpc>
                <a:spcPct val="100000"/>
              </a:lnSpc>
            </a:pPr>
            <a:r>
              <a:rPr dirty="0" sz="700" spc="-80">
                <a:solidFill>
                  <a:srgbClr val="0000FF"/>
                </a:solidFill>
                <a:latin typeface="Lucida Sans Unicode"/>
                <a:cs typeface="Lucida Sans Unicode"/>
              </a:rPr>
              <a:t>3</a:t>
            </a:r>
            <a:endParaRPr sz="7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 sz="700" spc="-80">
                <a:solidFill>
                  <a:srgbClr val="FFFFFF"/>
                </a:solidFill>
                <a:latin typeface="Lucida Sans Unicode"/>
                <a:cs typeface="Lucida Sans Unicode"/>
              </a:rPr>
              <a:t>2</a:t>
            </a:r>
            <a:r>
              <a:rPr dirty="0" sz="700" spc="-80">
                <a:solidFill>
                  <a:srgbClr val="FFFFFF"/>
                </a:solidFill>
                <a:latin typeface="Lucida Sans Unicode"/>
                <a:cs typeface="Lucida Sans Unicode"/>
              </a:rPr>
              <a:t>  </a:t>
            </a:r>
            <a:r>
              <a:rPr dirty="0" sz="700" spc="-4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4</a:t>
            </a:r>
            <a:r>
              <a:rPr dirty="0" baseline="27777" sz="1050" spc="-120">
                <a:solidFill>
                  <a:srgbClr val="0000FF"/>
                </a:solidFill>
                <a:latin typeface="Lucida Sans Unicode"/>
                <a:cs typeface="Lucida Sans Unicode"/>
              </a:rPr>
              <a:t>5</a:t>
            </a:r>
            <a:r>
              <a:rPr dirty="0" baseline="27777" sz="1050" spc="67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baseline="27777" sz="1050" spc="315" i="1">
                <a:solidFill>
                  <a:srgbClr val="0000FF"/>
                </a:solidFill>
                <a:latin typeface="Arial"/>
                <a:cs typeface="Arial"/>
              </a:rPr>
              <a:t>−</a:t>
            </a:r>
            <a:r>
              <a:rPr dirty="0" baseline="27777" sz="1050" spc="-120">
                <a:solidFill>
                  <a:srgbClr val="0000FF"/>
                </a:solidFill>
                <a:latin typeface="Lucida Sans Unicode"/>
                <a:cs typeface="Lucida Sans Unicode"/>
              </a:rPr>
              <a:t>1</a:t>
            </a:r>
            <a:r>
              <a:rPr dirty="0" baseline="27777" sz="1050" spc="157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 i="1">
                <a:solidFill>
                  <a:srgbClr val="0000FF"/>
                </a:solidFill>
                <a:latin typeface="Verdana"/>
                <a:cs typeface="Verdana"/>
              </a:rPr>
              <a:t>&lt;</a:t>
            </a:r>
            <a:r>
              <a:rPr dirty="0" sz="1000" spc="-75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2</a:t>
            </a:r>
            <a:r>
              <a:rPr dirty="0" sz="1000" spc="-85">
                <a:latin typeface="Tahoma"/>
                <a:cs typeface="Tahoma"/>
              </a:rPr>
              <a:t>;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184676" y="1167280"/>
            <a:ext cx="590550" cy="3422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 indent="83185">
              <a:lnSpc>
                <a:spcPct val="124500"/>
              </a:lnSpc>
            </a:pPr>
            <a:r>
              <a:rPr dirty="0" sz="1000" spc="-100">
                <a:latin typeface="Tahoma"/>
                <a:cs typeface="Tahoma"/>
              </a:rPr>
              <a:t>[</a:t>
            </a:r>
            <a:r>
              <a:rPr dirty="0" sz="1000" spc="25" i="1">
                <a:solidFill>
                  <a:srgbClr val="FF0000"/>
                </a:solidFill>
                <a:latin typeface="Calibri"/>
                <a:cs typeface="Calibri"/>
              </a:rPr>
              <a:t>x</a:t>
            </a:r>
            <a:r>
              <a:rPr dirty="0" sz="1000" spc="25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 spc="-85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 spc="-50" i="1">
                <a:solidFill>
                  <a:srgbClr val="FF0000"/>
                </a:solidFill>
                <a:latin typeface="Verdana"/>
                <a:cs typeface="Verdana"/>
              </a:rPr>
              <a:t>&lt;</a:t>
            </a:r>
            <a:r>
              <a:rPr dirty="0" sz="1000" spc="-75" i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2</a:t>
            </a:r>
            <a:r>
              <a:rPr dirty="0" sz="1000" spc="-100">
                <a:latin typeface="Tahoma"/>
                <a:cs typeface="Tahoma"/>
              </a:rPr>
              <a:t>]</a:t>
            </a:r>
            <a:r>
              <a:rPr dirty="0" sz="1000" spc="-95">
                <a:latin typeface="Tahoma"/>
                <a:cs typeface="Tahoma"/>
              </a:rPr>
              <a:t> [</a:t>
            </a:r>
            <a:r>
              <a:rPr dirty="0" sz="1000" spc="25" i="1">
                <a:solidFill>
                  <a:srgbClr val="FF0000"/>
                </a:solidFill>
                <a:latin typeface="Calibri"/>
                <a:cs typeface="Calibri"/>
              </a:rPr>
              <a:t>x</a:t>
            </a:r>
            <a:r>
              <a:rPr dirty="0" sz="10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 spc="-85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 spc="-50" i="1">
                <a:solidFill>
                  <a:srgbClr val="FF0000"/>
                </a:solidFill>
                <a:latin typeface="Verdana"/>
                <a:cs typeface="Verdana"/>
              </a:rPr>
              <a:t>&lt;</a:t>
            </a:r>
            <a:r>
              <a:rPr dirty="0" sz="1000" spc="-75" i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3</a:t>
            </a:r>
            <a:r>
              <a:rPr dirty="0" sz="1000" spc="40" i="1">
                <a:solidFill>
                  <a:srgbClr val="FF0000"/>
                </a:solidFill>
                <a:latin typeface="Verdana"/>
                <a:cs typeface="Verdana"/>
              </a:rPr>
              <a:t>/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10</a:t>
            </a:r>
            <a:r>
              <a:rPr dirty="0" sz="1000" spc="-100">
                <a:latin typeface="Tahoma"/>
                <a:cs typeface="Tahoma"/>
              </a:rPr>
              <a:t>]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40"/>
              <a:t>Agnese</a:t>
            </a:r>
            <a:r>
              <a:rPr dirty="0" spc="15"/>
              <a:t> </a:t>
            </a:r>
            <a:r>
              <a:rPr dirty="0" spc="-10"/>
              <a:t>Di</a:t>
            </a:r>
            <a:r>
              <a:rPr dirty="0" spc="15"/>
              <a:t> </a:t>
            </a:r>
            <a:r>
              <a:rPr dirty="0" spc="-30"/>
              <a:t>Castro</a:t>
            </a:r>
          </a:p>
        </p:txBody>
      </p:sp>
      <p:sp>
        <p:nvSpPr>
          <p:cNvPr id="18" name="object 1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0"/>
              <a:t>Es</a:t>
            </a:r>
            <a:r>
              <a:rPr dirty="0" spc="-5"/>
              <a:t>p</a:t>
            </a:r>
            <a:r>
              <a:rPr dirty="0" spc="-40"/>
              <a:t>onenziale</a:t>
            </a:r>
            <a:r>
              <a:rPr dirty="0" spc="15"/>
              <a:t> </a:t>
            </a:r>
            <a:r>
              <a:rPr dirty="0" spc="50"/>
              <a:t>&amp;</a:t>
            </a:r>
            <a:r>
              <a:rPr dirty="0" spc="15"/>
              <a:t> </a:t>
            </a:r>
            <a:r>
              <a:rPr dirty="0" spc="-25"/>
              <a:t>Log</a:t>
            </a:r>
            <a:r>
              <a:rPr dirty="0" spc="-40"/>
              <a:t>a</a:t>
            </a:r>
            <a:r>
              <a:rPr dirty="0" spc="-25"/>
              <a:t>ritmo:</a:t>
            </a:r>
            <a:r>
              <a:rPr dirty="0" spc="75"/>
              <a:t> </a:t>
            </a:r>
            <a:r>
              <a:rPr dirty="0" spc="-35"/>
              <a:t>p</a:t>
            </a:r>
            <a:r>
              <a:rPr dirty="0" spc="-50"/>
              <a:t>a</a:t>
            </a:r>
            <a:r>
              <a:rPr dirty="0" spc="-25"/>
              <a:t>rte</a:t>
            </a:r>
            <a:r>
              <a:rPr dirty="0" spc="15"/>
              <a:t> </a:t>
            </a:r>
            <a:r>
              <a:rPr dirty="0" spc="-55"/>
              <a:t>4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3458971" y="3367563"/>
            <a:ext cx="5473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25">
                <a:solidFill>
                  <a:srgbClr val="7A0000"/>
                </a:solidFill>
                <a:latin typeface="Lucida Sans Unicode"/>
                <a:cs typeface="Lucida Sans Unicode"/>
              </a:rPr>
              <a:t>Unitelma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Sapienza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FFF"/>
                </a:solidFill>
                <a:latin typeface="Lucida Sans Unicode"/>
                <a:cs typeface="Lucida Sans Unicode"/>
              </a:rPr>
              <a:t>33/34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0234" y="24034"/>
            <a:ext cx="4838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</a:rPr>
              <a:t>p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</a:rPr>
              <a:t>ro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</a:rPr>
              <a:t>p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osti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5"/>
              <a:t>Esercizi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3830" y="977491"/>
            <a:ext cx="235458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0">
                <a:latin typeface="Tahoma"/>
                <a:cs typeface="Tahoma"/>
              </a:rPr>
              <a:t>Risolvi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seguenti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disequazioni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es</a:t>
            </a:r>
            <a:r>
              <a:rPr dirty="0" sz="1000" spc="-50">
                <a:latin typeface="Tahoma"/>
                <a:cs typeface="Tahoma"/>
              </a:rPr>
              <a:t>p</a:t>
            </a:r>
            <a:r>
              <a:rPr dirty="0" sz="1000" spc="-35">
                <a:latin typeface="Tahoma"/>
                <a:cs typeface="Tahoma"/>
              </a:rPr>
              <a:t>onenziali: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30200" y="1198549"/>
            <a:ext cx="93980" cy="93980"/>
          </a:xfrm>
          <a:custGeom>
            <a:avLst/>
            <a:gdLst/>
            <a:ahLst/>
            <a:cxnLst/>
            <a:rect l="l" t="t" r="r" b="b"/>
            <a:pathLst>
              <a:path w="93979" h="93980">
                <a:moveTo>
                  <a:pt x="50596" y="0"/>
                </a:moveTo>
                <a:lnTo>
                  <a:pt x="11350" y="16128"/>
                </a:lnTo>
                <a:lnTo>
                  <a:pt x="0" y="40242"/>
                </a:lnTo>
                <a:lnTo>
                  <a:pt x="1653" y="56536"/>
                </a:lnTo>
                <a:lnTo>
                  <a:pt x="6774" y="70296"/>
                </a:lnTo>
                <a:lnTo>
                  <a:pt x="14828" y="81229"/>
                </a:lnTo>
                <a:lnTo>
                  <a:pt x="25279" y="89040"/>
                </a:lnTo>
                <a:lnTo>
                  <a:pt x="37594" y="93434"/>
                </a:lnTo>
                <a:lnTo>
                  <a:pt x="54475" y="92044"/>
                </a:lnTo>
                <a:lnTo>
                  <a:pt x="87945" y="69772"/>
                </a:lnTo>
                <a:lnTo>
                  <a:pt x="93985" y="47084"/>
                </a:lnTo>
                <a:lnTo>
                  <a:pt x="91814" y="32804"/>
                </a:lnTo>
                <a:lnTo>
                  <a:pt x="85737" y="20303"/>
                </a:lnTo>
                <a:lnTo>
                  <a:pt x="76407" y="10234"/>
                </a:lnTo>
                <a:lnTo>
                  <a:pt x="64476" y="3248"/>
                </a:lnTo>
                <a:lnTo>
                  <a:pt x="50596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2755" y="1243520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053" y="0"/>
                </a:lnTo>
              </a:path>
            </a:pathLst>
          </a:custGeom>
          <a:ln w="5054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240728" y="1119120"/>
            <a:ext cx="669925" cy="2006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80">
                <a:solidFill>
                  <a:srgbClr val="FFFFFF"/>
                </a:solidFill>
                <a:latin typeface="Lucida Sans Unicode"/>
                <a:cs typeface="Lucida Sans Unicode"/>
              </a:rPr>
              <a:t>1</a:t>
            </a:r>
            <a:r>
              <a:rPr dirty="0" sz="700" spc="-80">
                <a:solidFill>
                  <a:srgbClr val="FFFFFF"/>
                </a:solidFill>
                <a:latin typeface="Lucida Sans Unicode"/>
                <a:cs typeface="Lucida Sans Unicode"/>
              </a:rPr>
              <a:t>  </a:t>
            </a:r>
            <a:r>
              <a:rPr dirty="0" sz="700" spc="-4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baseline="44444" sz="1500" spc="262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baseline="44444" sz="1500" spc="-24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baseline="31746" sz="1050" spc="-120">
                <a:solidFill>
                  <a:srgbClr val="0000FF"/>
                </a:solidFill>
                <a:latin typeface="Lucida Sans Unicode"/>
                <a:cs typeface="Lucida Sans Unicode"/>
              </a:rPr>
              <a:t>1</a:t>
            </a:r>
            <a:r>
              <a:rPr dirty="0" baseline="31746" sz="1050" spc="-157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baseline="44444" sz="1500" spc="262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baseline="47619" sz="1050" spc="-22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baseline="47619" sz="1050" i="1">
                <a:solidFill>
                  <a:srgbClr val="0000FF"/>
                </a:solidFill>
                <a:latin typeface="Arial"/>
                <a:cs typeface="Arial"/>
              </a:rPr>
              <a:t>  </a:t>
            </a:r>
            <a:r>
              <a:rPr dirty="0" sz="1000" spc="-50" i="1">
                <a:solidFill>
                  <a:srgbClr val="0000FF"/>
                </a:solidFill>
                <a:latin typeface="Verdana"/>
                <a:cs typeface="Verdana"/>
              </a:rPr>
              <a:t>&gt;</a:t>
            </a:r>
            <a:r>
              <a:rPr dirty="0" sz="1000" spc="-75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9</a:t>
            </a:r>
            <a:r>
              <a:rPr dirty="0" sz="1000" spc="-85">
                <a:latin typeface="Tahoma"/>
                <a:cs typeface="Tahoma"/>
              </a:rPr>
              <a:t>;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30200" y="1388338"/>
            <a:ext cx="93980" cy="93980"/>
          </a:xfrm>
          <a:custGeom>
            <a:avLst/>
            <a:gdLst/>
            <a:ahLst/>
            <a:cxnLst/>
            <a:rect l="l" t="t" r="r" b="b"/>
            <a:pathLst>
              <a:path w="93979" h="93980">
                <a:moveTo>
                  <a:pt x="50596" y="0"/>
                </a:moveTo>
                <a:lnTo>
                  <a:pt x="11350" y="16128"/>
                </a:lnTo>
                <a:lnTo>
                  <a:pt x="0" y="40242"/>
                </a:lnTo>
                <a:lnTo>
                  <a:pt x="1653" y="56536"/>
                </a:lnTo>
                <a:lnTo>
                  <a:pt x="6774" y="70296"/>
                </a:lnTo>
                <a:lnTo>
                  <a:pt x="14828" y="81229"/>
                </a:lnTo>
                <a:lnTo>
                  <a:pt x="25279" y="89040"/>
                </a:lnTo>
                <a:lnTo>
                  <a:pt x="37594" y="93434"/>
                </a:lnTo>
                <a:lnTo>
                  <a:pt x="54475" y="92044"/>
                </a:lnTo>
                <a:lnTo>
                  <a:pt x="87945" y="69772"/>
                </a:lnTo>
                <a:lnTo>
                  <a:pt x="93985" y="47084"/>
                </a:lnTo>
                <a:lnTo>
                  <a:pt x="91814" y="32804"/>
                </a:lnTo>
                <a:lnTo>
                  <a:pt x="85737" y="20303"/>
                </a:lnTo>
                <a:lnTo>
                  <a:pt x="76407" y="10234"/>
                </a:lnTo>
                <a:lnTo>
                  <a:pt x="64476" y="3248"/>
                </a:lnTo>
                <a:lnTo>
                  <a:pt x="50596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240728" y="1239414"/>
            <a:ext cx="713105" cy="2698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11454">
              <a:lnSpc>
                <a:spcPct val="100000"/>
              </a:lnSpc>
            </a:pPr>
            <a:r>
              <a:rPr dirty="0" sz="700" spc="-80">
                <a:solidFill>
                  <a:srgbClr val="0000FF"/>
                </a:solidFill>
                <a:latin typeface="Lucida Sans Unicode"/>
                <a:cs typeface="Lucida Sans Unicode"/>
              </a:rPr>
              <a:t>3</a:t>
            </a:r>
            <a:endParaRPr sz="7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 sz="700" spc="-80">
                <a:solidFill>
                  <a:srgbClr val="FFFFFF"/>
                </a:solidFill>
                <a:latin typeface="Lucida Sans Unicode"/>
                <a:cs typeface="Lucida Sans Unicode"/>
              </a:rPr>
              <a:t>2</a:t>
            </a:r>
            <a:r>
              <a:rPr dirty="0" sz="700" spc="-80">
                <a:solidFill>
                  <a:srgbClr val="FFFFFF"/>
                </a:solidFill>
                <a:latin typeface="Lucida Sans Unicode"/>
                <a:cs typeface="Lucida Sans Unicode"/>
              </a:rPr>
              <a:t>  </a:t>
            </a:r>
            <a:r>
              <a:rPr dirty="0" sz="700" spc="-4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4</a:t>
            </a:r>
            <a:r>
              <a:rPr dirty="0" baseline="27777" sz="1050" spc="-120">
                <a:solidFill>
                  <a:srgbClr val="0000FF"/>
                </a:solidFill>
                <a:latin typeface="Lucida Sans Unicode"/>
                <a:cs typeface="Lucida Sans Unicode"/>
              </a:rPr>
              <a:t>5</a:t>
            </a:r>
            <a:r>
              <a:rPr dirty="0" baseline="27777" sz="1050" spc="67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baseline="27777" sz="1050" spc="315" i="1">
                <a:solidFill>
                  <a:srgbClr val="0000FF"/>
                </a:solidFill>
                <a:latin typeface="Arial"/>
                <a:cs typeface="Arial"/>
              </a:rPr>
              <a:t>−</a:t>
            </a:r>
            <a:r>
              <a:rPr dirty="0" baseline="27777" sz="1050" spc="-120">
                <a:solidFill>
                  <a:srgbClr val="0000FF"/>
                </a:solidFill>
                <a:latin typeface="Lucida Sans Unicode"/>
                <a:cs typeface="Lucida Sans Unicode"/>
              </a:rPr>
              <a:t>1</a:t>
            </a:r>
            <a:r>
              <a:rPr dirty="0" baseline="27777" sz="1050" spc="157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 i="1">
                <a:solidFill>
                  <a:srgbClr val="0000FF"/>
                </a:solidFill>
                <a:latin typeface="Verdana"/>
                <a:cs typeface="Verdana"/>
              </a:rPr>
              <a:t>&lt;</a:t>
            </a:r>
            <a:r>
              <a:rPr dirty="0" sz="1000" spc="-75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2</a:t>
            </a:r>
            <a:r>
              <a:rPr dirty="0" sz="1000" spc="-85">
                <a:latin typeface="Tahoma"/>
                <a:cs typeface="Tahoma"/>
              </a:rPr>
              <a:t>;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30200" y="1578127"/>
            <a:ext cx="93980" cy="93980"/>
          </a:xfrm>
          <a:custGeom>
            <a:avLst/>
            <a:gdLst/>
            <a:ahLst/>
            <a:cxnLst/>
            <a:rect l="l" t="t" r="r" b="b"/>
            <a:pathLst>
              <a:path w="93979" h="93980">
                <a:moveTo>
                  <a:pt x="50596" y="0"/>
                </a:moveTo>
                <a:lnTo>
                  <a:pt x="11350" y="16128"/>
                </a:lnTo>
                <a:lnTo>
                  <a:pt x="0" y="40242"/>
                </a:lnTo>
                <a:lnTo>
                  <a:pt x="1653" y="56536"/>
                </a:lnTo>
                <a:lnTo>
                  <a:pt x="6774" y="70296"/>
                </a:lnTo>
                <a:lnTo>
                  <a:pt x="14828" y="81229"/>
                </a:lnTo>
                <a:lnTo>
                  <a:pt x="25279" y="89040"/>
                </a:lnTo>
                <a:lnTo>
                  <a:pt x="37594" y="93434"/>
                </a:lnTo>
                <a:lnTo>
                  <a:pt x="54475" y="92044"/>
                </a:lnTo>
                <a:lnTo>
                  <a:pt x="87945" y="69772"/>
                </a:lnTo>
                <a:lnTo>
                  <a:pt x="93985" y="47084"/>
                </a:lnTo>
                <a:lnTo>
                  <a:pt x="91814" y="32804"/>
                </a:lnTo>
                <a:lnTo>
                  <a:pt x="85737" y="20303"/>
                </a:lnTo>
                <a:lnTo>
                  <a:pt x="76407" y="10234"/>
                </a:lnTo>
                <a:lnTo>
                  <a:pt x="64476" y="3248"/>
                </a:lnTo>
                <a:lnTo>
                  <a:pt x="50596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747776" y="1623098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053" y="0"/>
                </a:lnTo>
              </a:path>
            </a:pathLst>
          </a:custGeom>
          <a:ln w="5054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3152050" y="1167280"/>
            <a:ext cx="625475" cy="5702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45085" marR="7620" indent="75565">
              <a:lnSpc>
                <a:spcPct val="124500"/>
              </a:lnSpc>
            </a:pPr>
            <a:r>
              <a:rPr dirty="0" sz="1000" spc="-100">
                <a:latin typeface="Tahoma"/>
                <a:cs typeface="Tahoma"/>
              </a:rPr>
              <a:t>[</a:t>
            </a:r>
            <a:r>
              <a:rPr dirty="0" sz="1000" spc="25" i="1">
                <a:solidFill>
                  <a:srgbClr val="FF0000"/>
                </a:solidFill>
                <a:latin typeface="Calibri"/>
                <a:cs typeface="Calibri"/>
              </a:rPr>
              <a:t>x</a:t>
            </a:r>
            <a:r>
              <a:rPr dirty="0" sz="1000" spc="25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 spc="-85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 spc="-50" i="1">
                <a:solidFill>
                  <a:srgbClr val="FF0000"/>
                </a:solidFill>
                <a:latin typeface="Verdana"/>
                <a:cs typeface="Verdana"/>
              </a:rPr>
              <a:t>&lt;</a:t>
            </a:r>
            <a:r>
              <a:rPr dirty="0" sz="1000" spc="-75" i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2</a:t>
            </a:r>
            <a:r>
              <a:rPr dirty="0" sz="1000" spc="-100">
                <a:latin typeface="Tahoma"/>
                <a:cs typeface="Tahoma"/>
              </a:rPr>
              <a:t>]</a:t>
            </a:r>
            <a:r>
              <a:rPr dirty="0" sz="1000" spc="-95">
                <a:latin typeface="Tahoma"/>
                <a:cs typeface="Tahoma"/>
              </a:rPr>
              <a:t> [</a:t>
            </a:r>
            <a:r>
              <a:rPr dirty="0" sz="1000" spc="25" i="1">
                <a:solidFill>
                  <a:srgbClr val="FF0000"/>
                </a:solidFill>
                <a:latin typeface="Calibri"/>
                <a:cs typeface="Calibri"/>
              </a:rPr>
              <a:t>x</a:t>
            </a:r>
            <a:r>
              <a:rPr dirty="0" sz="10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 spc="-85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 spc="-50" i="1">
                <a:solidFill>
                  <a:srgbClr val="FF0000"/>
                </a:solidFill>
                <a:latin typeface="Verdana"/>
                <a:cs typeface="Verdana"/>
              </a:rPr>
              <a:t>&lt;</a:t>
            </a:r>
            <a:r>
              <a:rPr dirty="0" sz="1000" spc="-75" i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3</a:t>
            </a:r>
            <a:r>
              <a:rPr dirty="0" sz="1000" spc="40" i="1">
                <a:solidFill>
                  <a:srgbClr val="FF0000"/>
                </a:solidFill>
                <a:latin typeface="Verdana"/>
                <a:cs typeface="Verdana"/>
              </a:rPr>
              <a:t>/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10</a:t>
            </a:r>
            <a:r>
              <a:rPr dirty="0" sz="1000" spc="-100">
                <a:latin typeface="Tahoma"/>
                <a:cs typeface="Tahoma"/>
              </a:rPr>
              <a:t>]</a:t>
            </a:r>
            <a:endParaRPr sz="10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295"/>
              </a:spcBef>
            </a:pPr>
            <a:r>
              <a:rPr dirty="0" sz="1000" spc="-100">
                <a:latin typeface="Tahoma"/>
                <a:cs typeface="Tahoma"/>
              </a:rPr>
              <a:t>[</a:t>
            </a:r>
            <a:r>
              <a:rPr dirty="0" sz="1000" spc="25" i="1">
                <a:solidFill>
                  <a:srgbClr val="FF0000"/>
                </a:solidFill>
                <a:latin typeface="Calibri"/>
                <a:cs typeface="Calibri"/>
              </a:rPr>
              <a:t>x</a:t>
            </a:r>
            <a:r>
              <a:rPr dirty="0" sz="1000" spc="25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 spc="-85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≤</a:t>
            </a:r>
            <a:r>
              <a:rPr dirty="0" sz="1000" spc="-4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1</a:t>
            </a:r>
            <a:r>
              <a:rPr dirty="0" sz="1000" spc="40" i="1">
                <a:solidFill>
                  <a:srgbClr val="FF0000"/>
                </a:solidFill>
                <a:latin typeface="Verdana"/>
                <a:cs typeface="Verdana"/>
              </a:rPr>
              <a:t>/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4</a:t>
            </a:r>
            <a:r>
              <a:rPr dirty="0" sz="1000" spc="-100">
                <a:latin typeface="Tahoma"/>
                <a:cs typeface="Tahoma"/>
              </a:rPr>
              <a:t>]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40728" y="1546858"/>
            <a:ext cx="617220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80">
                <a:solidFill>
                  <a:srgbClr val="FFFFFF"/>
                </a:solidFill>
                <a:latin typeface="Lucida Sans Unicode"/>
                <a:cs typeface="Lucida Sans Unicode"/>
              </a:rPr>
              <a:t>3</a:t>
            </a:r>
            <a:r>
              <a:rPr dirty="0" sz="700" spc="-80">
                <a:solidFill>
                  <a:srgbClr val="FFFFFF"/>
                </a:solidFill>
                <a:latin typeface="Lucida Sans Unicode"/>
                <a:cs typeface="Lucida Sans Unicode"/>
              </a:rPr>
              <a:t>  </a:t>
            </a:r>
            <a:r>
              <a:rPr dirty="0" sz="700" spc="-4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81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105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0000FF"/>
                </a:solidFill>
                <a:latin typeface="Lucida Sans Unicode"/>
                <a:cs typeface="Lucida Sans Unicode"/>
              </a:rPr>
              <a:t>≤</a:t>
            </a:r>
            <a:r>
              <a:rPr dirty="0" sz="1000">
                <a:solidFill>
                  <a:srgbClr val="0000FF"/>
                </a:solidFill>
                <a:latin typeface="Lucida Sans Unicode"/>
                <a:cs typeface="Lucida Sans Unicode"/>
              </a:rPr>
              <a:t>  </a:t>
            </a:r>
            <a:r>
              <a:rPr dirty="0" sz="1000" spc="-65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85">
                <a:latin typeface="Tahoma"/>
                <a:cs typeface="Tahoma"/>
              </a:rPr>
              <a:t>;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93407" y="1525545"/>
            <a:ext cx="314325" cy="1181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254000" algn="l"/>
              </a:tabLst>
            </a:pPr>
            <a:r>
              <a:rPr dirty="0" sz="700" spc="-15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baseline="3968" sz="1050" spc="-7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baseline="3968" sz="1050" spc="-7">
                <a:solidFill>
                  <a:srgbClr val="0000FF"/>
                </a:solidFill>
                <a:latin typeface="Times New Roman"/>
                <a:cs typeface="Times New Roman"/>
              </a:rPr>
              <a:t>	</a:t>
            </a:r>
            <a:r>
              <a:rPr dirty="0" baseline="3968" sz="1050" spc="-120">
                <a:solidFill>
                  <a:srgbClr val="0000FF"/>
                </a:solidFill>
                <a:latin typeface="Lucida Sans Unicode"/>
                <a:cs typeface="Lucida Sans Unicode"/>
              </a:rPr>
              <a:t>1</a:t>
            </a:r>
            <a:endParaRPr baseline="3968" sz="1050">
              <a:latin typeface="Lucida Sans Unicode"/>
              <a:cs typeface="Lucida Sans Unicode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35076" y="1618992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80">
                <a:solidFill>
                  <a:srgbClr val="0000FF"/>
                </a:solidFill>
                <a:latin typeface="Lucida Sans Unicode"/>
                <a:cs typeface="Lucida Sans Unicode"/>
              </a:rPr>
              <a:t>3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40"/>
              <a:t>Agnese</a:t>
            </a:r>
            <a:r>
              <a:rPr dirty="0" spc="15"/>
              <a:t> </a:t>
            </a:r>
            <a:r>
              <a:rPr dirty="0" spc="-10"/>
              <a:t>Di</a:t>
            </a:r>
            <a:r>
              <a:rPr dirty="0" spc="15"/>
              <a:t> </a:t>
            </a:r>
            <a:r>
              <a:rPr dirty="0" spc="-30"/>
              <a:t>Castro</a:t>
            </a:r>
          </a:p>
        </p:txBody>
      </p:sp>
      <p:sp>
        <p:nvSpPr>
          <p:cNvPr id="23" name="object 23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0"/>
              <a:t>Es</a:t>
            </a:r>
            <a:r>
              <a:rPr dirty="0" spc="-5"/>
              <a:t>p</a:t>
            </a:r>
            <a:r>
              <a:rPr dirty="0" spc="-40"/>
              <a:t>onenziale</a:t>
            </a:r>
            <a:r>
              <a:rPr dirty="0" spc="15"/>
              <a:t> </a:t>
            </a:r>
            <a:r>
              <a:rPr dirty="0" spc="50"/>
              <a:t>&amp;</a:t>
            </a:r>
            <a:r>
              <a:rPr dirty="0" spc="15"/>
              <a:t> </a:t>
            </a:r>
            <a:r>
              <a:rPr dirty="0" spc="-25"/>
              <a:t>Log</a:t>
            </a:r>
            <a:r>
              <a:rPr dirty="0" spc="-40"/>
              <a:t>a</a:t>
            </a:r>
            <a:r>
              <a:rPr dirty="0" spc="-25"/>
              <a:t>ritmo:</a:t>
            </a:r>
            <a:r>
              <a:rPr dirty="0" spc="75"/>
              <a:t> </a:t>
            </a:r>
            <a:r>
              <a:rPr dirty="0" spc="-35"/>
              <a:t>p</a:t>
            </a:r>
            <a:r>
              <a:rPr dirty="0" spc="-50"/>
              <a:t>a</a:t>
            </a:r>
            <a:r>
              <a:rPr dirty="0" spc="-25"/>
              <a:t>rte</a:t>
            </a:r>
            <a:r>
              <a:rPr dirty="0" spc="15"/>
              <a:t> </a:t>
            </a:r>
            <a:r>
              <a:rPr dirty="0" spc="-55"/>
              <a:t>4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3458971" y="3367563"/>
            <a:ext cx="5473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25">
                <a:solidFill>
                  <a:srgbClr val="7A0000"/>
                </a:solidFill>
                <a:latin typeface="Lucida Sans Unicode"/>
                <a:cs typeface="Lucida Sans Unicode"/>
              </a:rPr>
              <a:t>Unitelma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Sapienza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FFF"/>
                </a:solidFill>
                <a:latin typeface="Lucida Sans Unicode"/>
                <a:cs typeface="Lucida Sans Unicode"/>
              </a:rPr>
              <a:t>33/34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0234" y="24034"/>
            <a:ext cx="4838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</a:rPr>
              <a:t>p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</a:rPr>
              <a:t>ro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</a:rPr>
              <a:t>p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osti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5"/>
              <a:t>Esercizi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3830" y="977491"/>
            <a:ext cx="235458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0">
                <a:latin typeface="Tahoma"/>
                <a:cs typeface="Tahoma"/>
              </a:rPr>
              <a:t>Risolvi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seguenti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disequazioni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es</a:t>
            </a:r>
            <a:r>
              <a:rPr dirty="0" sz="1000" spc="-50">
                <a:latin typeface="Tahoma"/>
                <a:cs typeface="Tahoma"/>
              </a:rPr>
              <a:t>p</a:t>
            </a:r>
            <a:r>
              <a:rPr dirty="0" sz="1000" spc="-35">
                <a:latin typeface="Tahoma"/>
                <a:cs typeface="Tahoma"/>
              </a:rPr>
              <a:t>onenziali: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30200" y="1198549"/>
            <a:ext cx="93980" cy="93980"/>
          </a:xfrm>
          <a:custGeom>
            <a:avLst/>
            <a:gdLst/>
            <a:ahLst/>
            <a:cxnLst/>
            <a:rect l="l" t="t" r="r" b="b"/>
            <a:pathLst>
              <a:path w="93979" h="93980">
                <a:moveTo>
                  <a:pt x="50596" y="0"/>
                </a:moveTo>
                <a:lnTo>
                  <a:pt x="11350" y="16128"/>
                </a:lnTo>
                <a:lnTo>
                  <a:pt x="0" y="40242"/>
                </a:lnTo>
                <a:lnTo>
                  <a:pt x="1653" y="56536"/>
                </a:lnTo>
                <a:lnTo>
                  <a:pt x="6774" y="70296"/>
                </a:lnTo>
                <a:lnTo>
                  <a:pt x="14828" y="81229"/>
                </a:lnTo>
                <a:lnTo>
                  <a:pt x="25279" y="89040"/>
                </a:lnTo>
                <a:lnTo>
                  <a:pt x="37594" y="93434"/>
                </a:lnTo>
                <a:lnTo>
                  <a:pt x="54475" y="92044"/>
                </a:lnTo>
                <a:lnTo>
                  <a:pt x="87945" y="69772"/>
                </a:lnTo>
                <a:lnTo>
                  <a:pt x="93985" y="47084"/>
                </a:lnTo>
                <a:lnTo>
                  <a:pt x="91814" y="32804"/>
                </a:lnTo>
                <a:lnTo>
                  <a:pt x="85737" y="20303"/>
                </a:lnTo>
                <a:lnTo>
                  <a:pt x="76407" y="10234"/>
                </a:lnTo>
                <a:lnTo>
                  <a:pt x="64476" y="3248"/>
                </a:lnTo>
                <a:lnTo>
                  <a:pt x="50596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2755" y="1243520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053" y="0"/>
                </a:lnTo>
              </a:path>
            </a:pathLst>
          </a:custGeom>
          <a:ln w="5054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240728" y="1119120"/>
            <a:ext cx="669925" cy="2006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80">
                <a:solidFill>
                  <a:srgbClr val="FFFFFF"/>
                </a:solidFill>
                <a:latin typeface="Lucida Sans Unicode"/>
                <a:cs typeface="Lucida Sans Unicode"/>
              </a:rPr>
              <a:t>1</a:t>
            </a:r>
            <a:r>
              <a:rPr dirty="0" sz="700" spc="-80">
                <a:solidFill>
                  <a:srgbClr val="FFFFFF"/>
                </a:solidFill>
                <a:latin typeface="Lucida Sans Unicode"/>
                <a:cs typeface="Lucida Sans Unicode"/>
              </a:rPr>
              <a:t>  </a:t>
            </a:r>
            <a:r>
              <a:rPr dirty="0" sz="700" spc="-4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baseline="44444" sz="1500" spc="262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baseline="44444" sz="1500" spc="-24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baseline="31746" sz="1050" spc="-120">
                <a:solidFill>
                  <a:srgbClr val="0000FF"/>
                </a:solidFill>
                <a:latin typeface="Lucida Sans Unicode"/>
                <a:cs typeface="Lucida Sans Unicode"/>
              </a:rPr>
              <a:t>1</a:t>
            </a:r>
            <a:r>
              <a:rPr dirty="0" baseline="31746" sz="1050" spc="-157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baseline="44444" sz="1500" spc="262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baseline="47619" sz="1050" spc="-22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baseline="47619" sz="1050" i="1">
                <a:solidFill>
                  <a:srgbClr val="0000FF"/>
                </a:solidFill>
                <a:latin typeface="Arial"/>
                <a:cs typeface="Arial"/>
              </a:rPr>
              <a:t>  </a:t>
            </a:r>
            <a:r>
              <a:rPr dirty="0" sz="1000" spc="-50" i="1">
                <a:solidFill>
                  <a:srgbClr val="0000FF"/>
                </a:solidFill>
                <a:latin typeface="Verdana"/>
                <a:cs typeface="Verdana"/>
              </a:rPr>
              <a:t>&gt;</a:t>
            </a:r>
            <a:r>
              <a:rPr dirty="0" sz="1000" spc="-75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9</a:t>
            </a:r>
            <a:r>
              <a:rPr dirty="0" sz="1000" spc="-85">
                <a:latin typeface="Tahoma"/>
                <a:cs typeface="Tahoma"/>
              </a:rPr>
              <a:t>;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30200" y="1388338"/>
            <a:ext cx="93980" cy="93980"/>
          </a:xfrm>
          <a:custGeom>
            <a:avLst/>
            <a:gdLst/>
            <a:ahLst/>
            <a:cxnLst/>
            <a:rect l="l" t="t" r="r" b="b"/>
            <a:pathLst>
              <a:path w="93979" h="93980">
                <a:moveTo>
                  <a:pt x="50596" y="0"/>
                </a:moveTo>
                <a:lnTo>
                  <a:pt x="11350" y="16128"/>
                </a:lnTo>
                <a:lnTo>
                  <a:pt x="0" y="40242"/>
                </a:lnTo>
                <a:lnTo>
                  <a:pt x="1653" y="56536"/>
                </a:lnTo>
                <a:lnTo>
                  <a:pt x="6774" y="70296"/>
                </a:lnTo>
                <a:lnTo>
                  <a:pt x="14828" y="81229"/>
                </a:lnTo>
                <a:lnTo>
                  <a:pt x="25279" y="89040"/>
                </a:lnTo>
                <a:lnTo>
                  <a:pt x="37594" y="93434"/>
                </a:lnTo>
                <a:lnTo>
                  <a:pt x="54475" y="92044"/>
                </a:lnTo>
                <a:lnTo>
                  <a:pt x="87945" y="69772"/>
                </a:lnTo>
                <a:lnTo>
                  <a:pt x="93985" y="47084"/>
                </a:lnTo>
                <a:lnTo>
                  <a:pt x="91814" y="32804"/>
                </a:lnTo>
                <a:lnTo>
                  <a:pt x="85737" y="20303"/>
                </a:lnTo>
                <a:lnTo>
                  <a:pt x="76407" y="10234"/>
                </a:lnTo>
                <a:lnTo>
                  <a:pt x="64476" y="3248"/>
                </a:lnTo>
                <a:lnTo>
                  <a:pt x="50596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240728" y="1239414"/>
            <a:ext cx="713105" cy="2698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11454">
              <a:lnSpc>
                <a:spcPct val="100000"/>
              </a:lnSpc>
            </a:pPr>
            <a:r>
              <a:rPr dirty="0" sz="700" spc="-80">
                <a:solidFill>
                  <a:srgbClr val="0000FF"/>
                </a:solidFill>
                <a:latin typeface="Lucida Sans Unicode"/>
                <a:cs typeface="Lucida Sans Unicode"/>
              </a:rPr>
              <a:t>3</a:t>
            </a:r>
            <a:endParaRPr sz="7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 sz="700" spc="-80">
                <a:solidFill>
                  <a:srgbClr val="FFFFFF"/>
                </a:solidFill>
                <a:latin typeface="Lucida Sans Unicode"/>
                <a:cs typeface="Lucida Sans Unicode"/>
              </a:rPr>
              <a:t>2</a:t>
            </a:r>
            <a:r>
              <a:rPr dirty="0" sz="700" spc="-80">
                <a:solidFill>
                  <a:srgbClr val="FFFFFF"/>
                </a:solidFill>
                <a:latin typeface="Lucida Sans Unicode"/>
                <a:cs typeface="Lucida Sans Unicode"/>
              </a:rPr>
              <a:t>  </a:t>
            </a:r>
            <a:r>
              <a:rPr dirty="0" sz="700" spc="-4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4</a:t>
            </a:r>
            <a:r>
              <a:rPr dirty="0" baseline="27777" sz="1050" spc="-120">
                <a:solidFill>
                  <a:srgbClr val="0000FF"/>
                </a:solidFill>
                <a:latin typeface="Lucida Sans Unicode"/>
                <a:cs typeface="Lucida Sans Unicode"/>
              </a:rPr>
              <a:t>5</a:t>
            </a:r>
            <a:r>
              <a:rPr dirty="0" baseline="27777" sz="1050" spc="67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baseline="27777" sz="1050" spc="315" i="1">
                <a:solidFill>
                  <a:srgbClr val="0000FF"/>
                </a:solidFill>
                <a:latin typeface="Arial"/>
                <a:cs typeface="Arial"/>
              </a:rPr>
              <a:t>−</a:t>
            </a:r>
            <a:r>
              <a:rPr dirty="0" baseline="27777" sz="1050" spc="-120">
                <a:solidFill>
                  <a:srgbClr val="0000FF"/>
                </a:solidFill>
                <a:latin typeface="Lucida Sans Unicode"/>
                <a:cs typeface="Lucida Sans Unicode"/>
              </a:rPr>
              <a:t>1</a:t>
            </a:r>
            <a:r>
              <a:rPr dirty="0" baseline="27777" sz="1050" spc="157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 i="1">
                <a:solidFill>
                  <a:srgbClr val="0000FF"/>
                </a:solidFill>
                <a:latin typeface="Verdana"/>
                <a:cs typeface="Verdana"/>
              </a:rPr>
              <a:t>&lt;</a:t>
            </a:r>
            <a:r>
              <a:rPr dirty="0" sz="1000" spc="-75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2</a:t>
            </a:r>
            <a:r>
              <a:rPr dirty="0" sz="1000" spc="-85">
                <a:latin typeface="Tahoma"/>
                <a:cs typeface="Tahoma"/>
              </a:rPr>
              <a:t>;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30200" y="1578127"/>
            <a:ext cx="93980" cy="93980"/>
          </a:xfrm>
          <a:custGeom>
            <a:avLst/>
            <a:gdLst/>
            <a:ahLst/>
            <a:cxnLst/>
            <a:rect l="l" t="t" r="r" b="b"/>
            <a:pathLst>
              <a:path w="93979" h="93980">
                <a:moveTo>
                  <a:pt x="50596" y="0"/>
                </a:moveTo>
                <a:lnTo>
                  <a:pt x="11350" y="16128"/>
                </a:lnTo>
                <a:lnTo>
                  <a:pt x="0" y="40242"/>
                </a:lnTo>
                <a:lnTo>
                  <a:pt x="1653" y="56536"/>
                </a:lnTo>
                <a:lnTo>
                  <a:pt x="6774" y="70296"/>
                </a:lnTo>
                <a:lnTo>
                  <a:pt x="14828" y="81229"/>
                </a:lnTo>
                <a:lnTo>
                  <a:pt x="25279" y="89040"/>
                </a:lnTo>
                <a:lnTo>
                  <a:pt x="37594" y="93434"/>
                </a:lnTo>
                <a:lnTo>
                  <a:pt x="54475" y="92044"/>
                </a:lnTo>
                <a:lnTo>
                  <a:pt x="87945" y="69772"/>
                </a:lnTo>
                <a:lnTo>
                  <a:pt x="93985" y="47084"/>
                </a:lnTo>
                <a:lnTo>
                  <a:pt x="91814" y="32804"/>
                </a:lnTo>
                <a:lnTo>
                  <a:pt x="85737" y="20303"/>
                </a:lnTo>
                <a:lnTo>
                  <a:pt x="76407" y="10234"/>
                </a:lnTo>
                <a:lnTo>
                  <a:pt x="64476" y="3248"/>
                </a:lnTo>
                <a:lnTo>
                  <a:pt x="50596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747776" y="1623098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053" y="0"/>
                </a:lnTo>
              </a:path>
            </a:pathLst>
          </a:custGeom>
          <a:ln w="5054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240728" y="1546858"/>
            <a:ext cx="617220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80">
                <a:solidFill>
                  <a:srgbClr val="FFFFFF"/>
                </a:solidFill>
                <a:latin typeface="Lucida Sans Unicode"/>
                <a:cs typeface="Lucida Sans Unicode"/>
              </a:rPr>
              <a:t>3</a:t>
            </a:r>
            <a:r>
              <a:rPr dirty="0" sz="700" spc="-80">
                <a:solidFill>
                  <a:srgbClr val="FFFFFF"/>
                </a:solidFill>
                <a:latin typeface="Lucida Sans Unicode"/>
                <a:cs typeface="Lucida Sans Unicode"/>
              </a:rPr>
              <a:t>  </a:t>
            </a:r>
            <a:r>
              <a:rPr dirty="0" sz="700" spc="-4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81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105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0000FF"/>
                </a:solidFill>
                <a:latin typeface="Lucida Sans Unicode"/>
                <a:cs typeface="Lucida Sans Unicode"/>
              </a:rPr>
              <a:t>≤</a:t>
            </a:r>
            <a:r>
              <a:rPr dirty="0" sz="1000">
                <a:solidFill>
                  <a:srgbClr val="0000FF"/>
                </a:solidFill>
                <a:latin typeface="Lucida Sans Unicode"/>
                <a:cs typeface="Lucida Sans Unicode"/>
              </a:rPr>
              <a:t>  </a:t>
            </a:r>
            <a:r>
              <a:rPr dirty="0" sz="1000" spc="-65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85">
                <a:latin typeface="Tahoma"/>
                <a:cs typeface="Tahoma"/>
              </a:rPr>
              <a:t>;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35076" y="1618992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80">
                <a:solidFill>
                  <a:srgbClr val="0000FF"/>
                </a:solidFill>
                <a:latin typeface="Lucida Sans Unicode"/>
                <a:cs typeface="Lucida Sans Unicode"/>
              </a:rPr>
              <a:t>3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30200" y="1805952"/>
            <a:ext cx="93980" cy="93980"/>
          </a:xfrm>
          <a:custGeom>
            <a:avLst/>
            <a:gdLst/>
            <a:ahLst/>
            <a:cxnLst/>
            <a:rect l="l" t="t" r="r" b="b"/>
            <a:pathLst>
              <a:path w="93979" h="93980">
                <a:moveTo>
                  <a:pt x="50596" y="0"/>
                </a:moveTo>
                <a:lnTo>
                  <a:pt x="11350" y="16128"/>
                </a:lnTo>
                <a:lnTo>
                  <a:pt x="0" y="40242"/>
                </a:lnTo>
                <a:lnTo>
                  <a:pt x="1653" y="56536"/>
                </a:lnTo>
                <a:lnTo>
                  <a:pt x="6774" y="70296"/>
                </a:lnTo>
                <a:lnTo>
                  <a:pt x="14828" y="81229"/>
                </a:lnTo>
                <a:lnTo>
                  <a:pt x="25279" y="89040"/>
                </a:lnTo>
                <a:lnTo>
                  <a:pt x="37594" y="93434"/>
                </a:lnTo>
                <a:lnTo>
                  <a:pt x="54475" y="92044"/>
                </a:lnTo>
                <a:lnTo>
                  <a:pt x="87945" y="69772"/>
                </a:lnTo>
                <a:lnTo>
                  <a:pt x="93985" y="47084"/>
                </a:lnTo>
                <a:lnTo>
                  <a:pt x="91814" y="32804"/>
                </a:lnTo>
                <a:lnTo>
                  <a:pt x="85737" y="20303"/>
                </a:lnTo>
                <a:lnTo>
                  <a:pt x="76407" y="10234"/>
                </a:lnTo>
                <a:lnTo>
                  <a:pt x="64476" y="3248"/>
                </a:lnTo>
                <a:lnTo>
                  <a:pt x="50596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3152050" y="1167280"/>
            <a:ext cx="631825" cy="7981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45085" marR="13970" indent="75565">
              <a:lnSpc>
                <a:spcPct val="124500"/>
              </a:lnSpc>
            </a:pPr>
            <a:r>
              <a:rPr dirty="0" sz="1000" spc="-100">
                <a:latin typeface="Tahoma"/>
                <a:cs typeface="Tahoma"/>
              </a:rPr>
              <a:t>[</a:t>
            </a:r>
            <a:r>
              <a:rPr dirty="0" sz="1000" spc="25" i="1">
                <a:solidFill>
                  <a:srgbClr val="FF0000"/>
                </a:solidFill>
                <a:latin typeface="Calibri"/>
                <a:cs typeface="Calibri"/>
              </a:rPr>
              <a:t>x</a:t>
            </a:r>
            <a:r>
              <a:rPr dirty="0" sz="1000" spc="25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 spc="-85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 spc="-50" i="1">
                <a:solidFill>
                  <a:srgbClr val="FF0000"/>
                </a:solidFill>
                <a:latin typeface="Verdana"/>
                <a:cs typeface="Verdana"/>
              </a:rPr>
              <a:t>&lt;</a:t>
            </a:r>
            <a:r>
              <a:rPr dirty="0" sz="1000" spc="-75" i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2</a:t>
            </a:r>
            <a:r>
              <a:rPr dirty="0" sz="1000" spc="-100">
                <a:latin typeface="Tahoma"/>
                <a:cs typeface="Tahoma"/>
              </a:rPr>
              <a:t>]</a:t>
            </a:r>
            <a:r>
              <a:rPr dirty="0" sz="1000" spc="-95">
                <a:latin typeface="Tahoma"/>
                <a:cs typeface="Tahoma"/>
              </a:rPr>
              <a:t> [</a:t>
            </a:r>
            <a:r>
              <a:rPr dirty="0" sz="1000" spc="25" i="1">
                <a:solidFill>
                  <a:srgbClr val="FF0000"/>
                </a:solidFill>
                <a:latin typeface="Calibri"/>
                <a:cs typeface="Calibri"/>
              </a:rPr>
              <a:t>x</a:t>
            </a:r>
            <a:r>
              <a:rPr dirty="0" sz="10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 spc="-85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 spc="-50" i="1">
                <a:solidFill>
                  <a:srgbClr val="FF0000"/>
                </a:solidFill>
                <a:latin typeface="Verdana"/>
                <a:cs typeface="Verdana"/>
              </a:rPr>
              <a:t>&lt;</a:t>
            </a:r>
            <a:r>
              <a:rPr dirty="0" sz="1000" spc="-75" i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3</a:t>
            </a:r>
            <a:r>
              <a:rPr dirty="0" sz="1000" spc="40" i="1">
                <a:solidFill>
                  <a:srgbClr val="FF0000"/>
                </a:solidFill>
                <a:latin typeface="Verdana"/>
                <a:cs typeface="Verdana"/>
              </a:rPr>
              <a:t>/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10</a:t>
            </a:r>
            <a:r>
              <a:rPr dirty="0" sz="1000" spc="-100">
                <a:latin typeface="Tahoma"/>
                <a:cs typeface="Tahoma"/>
              </a:rPr>
              <a:t>]</a:t>
            </a:r>
            <a:endParaRPr sz="10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295"/>
              </a:spcBef>
            </a:pPr>
            <a:r>
              <a:rPr dirty="0" sz="1000" spc="-100">
                <a:latin typeface="Tahoma"/>
                <a:cs typeface="Tahoma"/>
              </a:rPr>
              <a:t>[</a:t>
            </a:r>
            <a:r>
              <a:rPr dirty="0" sz="1000" spc="25" i="1">
                <a:solidFill>
                  <a:srgbClr val="FF0000"/>
                </a:solidFill>
                <a:latin typeface="Calibri"/>
                <a:cs typeface="Calibri"/>
              </a:rPr>
              <a:t>x</a:t>
            </a:r>
            <a:r>
              <a:rPr dirty="0" sz="1000" spc="25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 spc="-85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≤</a:t>
            </a:r>
            <a:r>
              <a:rPr dirty="0" sz="1000" spc="-4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1</a:t>
            </a:r>
            <a:r>
              <a:rPr dirty="0" sz="1000" spc="40" i="1">
                <a:solidFill>
                  <a:srgbClr val="FF0000"/>
                </a:solidFill>
                <a:latin typeface="Verdana"/>
                <a:cs typeface="Verdana"/>
              </a:rPr>
              <a:t>/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4</a:t>
            </a:r>
            <a:r>
              <a:rPr dirty="0" sz="1000" spc="-100">
                <a:latin typeface="Tahoma"/>
                <a:cs typeface="Tahoma"/>
              </a:rPr>
              <a:t>]</a:t>
            </a:r>
            <a:endParaRPr sz="1000">
              <a:latin typeface="Tahoma"/>
              <a:cs typeface="Tahoma"/>
            </a:endParaRPr>
          </a:p>
          <a:p>
            <a:pPr marL="243840">
              <a:lnSpc>
                <a:spcPct val="100000"/>
              </a:lnSpc>
              <a:spcBef>
                <a:spcPts val="590"/>
              </a:spcBef>
            </a:pPr>
            <a:r>
              <a:rPr dirty="0" sz="1000" spc="-100">
                <a:latin typeface="Tahoma"/>
                <a:cs typeface="Tahoma"/>
              </a:rPr>
              <a:t>[</a:t>
            </a:r>
            <a:r>
              <a:rPr dirty="0" sz="1000" spc="25" i="1">
                <a:solidFill>
                  <a:srgbClr val="FF0000"/>
                </a:solidFill>
                <a:latin typeface="Calibri"/>
                <a:cs typeface="Calibri"/>
              </a:rPr>
              <a:t>x</a:t>
            </a:r>
            <a:r>
              <a:rPr dirty="0" sz="1000" spc="25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 spc="-85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 spc="-20">
                <a:solidFill>
                  <a:srgbClr val="FF0000"/>
                </a:solidFill>
                <a:latin typeface="Lucida Sans Unicode"/>
                <a:cs typeface="Lucida Sans Unicode"/>
              </a:rPr>
              <a:t>/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=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0</a:t>
            </a:r>
            <a:r>
              <a:rPr dirty="0" sz="1000" spc="-100">
                <a:latin typeface="Tahoma"/>
                <a:cs typeface="Tahoma"/>
              </a:rPr>
              <a:t>]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93407" y="1525545"/>
            <a:ext cx="314325" cy="1181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254000" algn="l"/>
              </a:tabLst>
            </a:pPr>
            <a:r>
              <a:rPr dirty="0" sz="700" spc="-15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baseline="3968" sz="1050" spc="-7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baseline="3968" sz="1050" spc="-7">
                <a:solidFill>
                  <a:srgbClr val="0000FF"/>
                </a:solidFill>
                <a:latin typeface="Times New Roman"/>
                <a:cs typeface="Times New Roman"/>
              </a:rPr>
              <a:t>	</a:t>
            </a:r>
            <a:r>
              <a:rPr dirty="0" baseline="3968" sz="1050" spc="-120">
                <a:solidFill>
                  <a:srgbClr val="0000FF"/>
                </a:solidFill>
                <a:latin typeface="Lucida Sans Unicode"/>
                <a:cs typeface="Lucida Sans Unicode"/>
              </a:rPr>
              <a:t>1</a:t>
            </a:r>
            <a:endParaRPr baseline="3968" sz="1050">
              <a:latin typeface="Lucida Sans Unicode"/>
              <a:cs typeface="Lucida Sans Unicode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40728" y="1726878"/>
            <a:ext cx="595630" cy="2000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R="97790">
              <a:lnSpc>
                <a:spcPts val="415"/>
              </a:lnSpc>
            </a:pPr>
            <a:r>
              <a:rPr dirty="0" sz="500" spc="-5" u="sng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500" spc="15" u="sng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500" spc="-55" u="sng">
                <a:solidFill>
                  <a:srgbClr val="0000FF"/>
                </a:solidFill>
                <a:latin typeface="Lucida Sans Unicode"/>
                <a:cs typeface="Lucida Sans Unicode"/>
              </a:rPr>
              <a:t>1</a:t>
            </a:r>
            <a:endParaRPr sz="500">
              <a:latin typeface="Lucida Sans Unicode"/>
              <a:cs typeface="Lucida Sans Unicode"/>
            </a:endParaRPr>
          </a:p>
          <a:p>
            <a:pPr algn="ctr">
              <a:lnSpc>
                <a:spcPts val="1015"/>
              </a:lnSpc>
            </a:pPr>
            <a:r>
              <a:rPr dirty="0" sz="700" spc="-80">
                <a:solidFill>
                  <a:srgbClr val="FFFFFF"/>
                </a:solidFill>
                <a:latin typeface="Lucida Sans Unicode"/>
                <a:cs typeface="Lucida Sans Unicode"/>
              </a:rPr>
              <a:t>4</a:t>
            </a:r>
            <a:r>
              <a:rPr dirty="0" sz="700" spc="-80">
                <a:solidFill>
                  <a:srgbClr val="FFFFFF"/>
                </a:solidFill>
                <a:latin typeface="Lucida Sans Unicode"/>
                <a:cs typeface="Lucida Sans Unicode"/>
              </a:rPr>
              <a:t>  </a:t>
            </a:r>
            <a:r>
              <a:rPr dirty="0" sz="700" spc="-4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5</a:t>
            </a:r>
            <a:r>
              <a:rPr dirty="0" sz="1000" spc="-195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baseline="11111" sz="750" spc="-15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baseline="11111" sz="750" spc="-142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baseline="27777" sz="750" spc="-82">
                <a:solidFill>
                  <a:srgbClr val="0000FF"/>
                </a:solidFill>
                <a:latin typeface="Lucida Sans Unicode"/>
                <a:cs typeface="Lucida Sans Unicode"/>
              </a:rPr>
              <a:t>2</a:t>
            </a:r>
            <a:r>
              <a:rPr dirty="0" baseline="27777" sz="750">
                <a:solidFill>
                  <a:srgbClr val="0000FF"/>
                </a:solidFill>
                <a:latin typeface="Lucida Sans Unicode"/>
                <a:cs typeface="Lucida Sans Unicode"/>
              </a:rPr>
              <a:t>  </a:t>
            </a:r>
            <a:r>
              <a:rPr dirty="0" baseline="27777" sz="750" spc="30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 i="1">
                <a:solidFill>
                  <a:srgbClr val="0000FF"/>
                </a:solidFill>
                <a:latin typeface="Verdana"/>
                <a:cs typeface="Verdana"/>
              </a:rPr>
              <a:t>&gt;</a:t>
            </a:r>
            <a:r>
              <a:rPr dirty="0" sz="1000" spc="-75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1</a:t>
            </a:r>
            <a:r>
              <a:rPr dirty="0" sz="1000" spc="-85">
                <a:latin typeface="Tahoma"/>
                <a:cs typeface="Tahoma"/>
              </a:rPr>
              <a:t>;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40"/>
              <a:t>Agnese</a:t>
            </a:r>
            <a:r>
              <a:rPr dirty="0" spc="15"/>
              <a:t> </a:t>
            </a:r>
            <a:r>
              <a:rPr dirty="0" spc="-10"/>
              <a:t>Di</a:t>
            </a:r>
            <a:r>
              <a:rPr dirty="0" spc="15"/>
              <a:t> </a:t>
            </a:r>
            <a:r>
              <a:rPr dirty="0" spc="-30"/>
              <a:t>Castro</a:t>
            </a:r>
          </a:p>
        </p:txBody>
      </p:sp>
      <p:sp>
        <p:nvSpPr>
          <p:cNvPr id="25" name="object 25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0"/>
              <a:t>Es</a:t>
            </a:r>
            <a:r>
              <a:rPr dirty="0" spc="-5"/>
              <a:t>p</a:t>
            </a:r>
            <a:r>
              <a:rPr dirty="0" spc="-40"/>
              <a:t>onenziale</a:t>
            </a:r>
            <a:r>
              <a:rPr dirty="0" spc="15"/>
              <a:t> </a:t>
            </a:r>
            <a:r>
              <a:rPr dirty="0" spc="50"/>
              <a:t>&amp;</a:t>
            </a:r>
            <a:r>
              <a:rPr dirty="0" spc="15"/>
              <a:t> </a:t>
            </a:r>
            <a:r>
              <a:rPr dirty="0" spc="-25"/>
              <a:t>Log</a:t>
            </a:r>
            <a:r>
              <a:rPr dirty="0" spc="-40"/>
              <a:t>a</a:t>
            </a:r>
            <a:r>
              <a:rPr dirty="0" spc="-25"/>
              <a:t>ritmo:</a:t>
            </a:r>
            <a:r>
              <a:rPr dirty="0" spc="75"/>
              <a:t> </a:t>
            </a:r>
            <a:r>
              <a:rPr dirty="0" spc="-35"/>
              <a:t>p</a:t>
            </a:r>
            <a:r>
              <a:rPr dirty="0" spc="-50"/>
              <a:t>a</a:t>
            </a:r>
            <a:r>
              <a:rPr dirty="0" spc="-25"/>
              <a:t>rte</a:t>
            </a:r>
            <a:r>
              <a:rPr dirty="0" spc="15"/>
              <a:t> </a:t>
            </a:r>
            <a:r>
              <a:rPr dirty="0" spc="-55"/>
              <a:t>4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3458971" y="3367563"/>
            <a:ext cx="5473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25">
                <a:solidFill>
                  <a:srgbClr val="7A0000"/>
                </a:solidFill>
                <a:latin typeface="Lucida Sans Unicode"/>
                <a:cs typeface="Lucida Sans Unicode"/>
              </a:rPr>
              <a:t>Unitelma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Sapienza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FFF"/>
                </a:solidFill>
                <a:latin typeface="Lucida Sans Unicode"/>
                <a:cs typeface="Lucida Sans Unicode"/>
              </a:rPr>
              <a:t>33/34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0234" y="24034"/>
            <a:ext cx="4838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</a:rPr>
              <a:t>p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</a:rPr>
              <a:t>ro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</a:rPr>
              <a:t>p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osti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5"/>
              <a:t>Esercizi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3830" y="977491"/>
            <a:ext cx="235458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0">
                <a:latin typeface="Tahoma"/>
                <a:cs typeface="Tahoma"/>
              </a:rPr>
              <a:t>Risolvi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seguenti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disequazioni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es</a:t>
            </a:r>
            <a:r>
              <a:rPr dirty="0" sz="1000" spc="-50">
                <a:latin typeface="Tahoma"/>
                <a:cs typeface="Tahoma"/>
              </a:rPr>
              <a:t>p</a:t>
            </a:r>
            <a:r>
              <a:rPr dirty="0" sz="1000" spc="-35">
                <a:latin typeface="Tahoma"/>
                <a:cs typeface="Tahoma"/>
              </a:rPr>
              <a:t>onenziali: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30200" y="1198549"/>
            <a:ext cx="93980" cy="93980"/>
          </a:xfrm>
          <a:custGeom>
            <a:avLst/>
            <a:gdLst/>
            <a:ahLst/>
            <a:cxnLst/>
            <a:rect l="l" t="t" r="r" b="b"/>
            <a:pathLst>
              <a:path w="93979" h="93980">
                <a:moveTo>
                  <a:pt x="50596" y="0"/>
                </a:moveTo>
                <a:lnTo>
                  <a:pt x="11350" y="16128"/>
                </a:lnTo>
                <a:lnTo>
                  <a:pt x="0" y="40242"/>
                </a:lnTo>
                <a:lnTo>
                  <a:pt x="1653" y="56536"/>
                </a:lnTo>
                <a:lnTo>
                  <a:pt x="6774" y="70296"/>
                </a:lnTo>
                <a:lnTo>
                  <a:pt x="14828" y="81229"/>
                </a:lnTo>
                <a:lnTo>
                  <a:pt x="25279" y="89040"/>
                </a:lnTo>
                <a:lnTo>
                  <a:pt x="37594" y="93434"/>
                </a:lnTo>
                <a:lnTo>
                  <a:pt x="54475" y="92044"/>
                </a:lnTo>
                <a:lnTo>
                  <a:pt x="87945" y="69772"/>
                </a:lnTo>
                <a:lnTo>
                  <a:pt x="93985" y="47084"/>
                </a:lnTo>
                <a:lnTo>
                  <a:pt x="91814" y="32804"/>
                </a:lnTo>
                <a:lnTo>
                  <a:pt x="85737" y="20303"/>
                </a:lnTo>
                <a:lnTo>
                  <a:pt x="76407" y="10234"/>
                </a:lnTo>
                <a:lnTo>
                  <a:pt x="64476" y="3248"/>
                </a:lnTo>
                <a:lnTo>
                  <a:pt x="50596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2755" y="1243520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053" y="0"/>
                </a:lnTo>
              </a:path>
            </a:pathLst>
          </a:custGeom>
          <a:ln w="5054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240728" y="1119120"/>
            <a:ext cx="669925" cy="2006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80">
                <a:solidFill>
                  <a:srgbClr val="FFFFFF"/>
                </a:solidFill>
                <a:latin typeface="Lucida Sans Unicode"/>
                <a:cs typeface="Lucida Sans Unicode"/>
              </a:rPr>
              <a:t>1</a:t>
            </a:r>
            <a:r>
              <a:rPr dirty="0" sz="700" spc="-80">
                <a:solidFill>
                  <a:srgbClr val="FFFFFF"/>
                </a:solidFill>
                <a:latin typeface="Lucida Sans Unicode"/>
                <a:cs typeface="Lucida Sans Unicode"/>
              </a:rPr>
              <a:t>  </a:t>
            </a:r>
            <a:r>
              <a:rPr dirty="0" sz="700" spc="-4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baseline="44444" sz="1500" spc="262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baseline="44444" sz="1500" spc="-24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baseline="31746" sz="1050" spc="-120">
                <a:solidFill>
                  <a:srgbClr val="0000FF"/>
                </a:solidFill>
                <a:latin typeface="Lucida Sans Unicode"/>
                <a:cs typeface="Lucida Sans Unicode"/>
              </a:rPr>
              <a:t>1</a:t>
            </a:r>
            <a:r>
              <a:rPr dirty="0" baseline="31746" sz="1050" spc="-157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baseline="44444" sz="1500" spc="262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baseline="47619" sz="1050" spc="-22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baseline="47619" sz="1050" i="1">
                <a:solidFill>
                  <a:srgbClr val="0000FF"/>
                </a:solidFill>
                <a:latin typeface="Arial"/>
                <a:cs typeface="Arial"/>
              </a:rPr>
              <a:t>  </a:t>
            </a:r>
            <a:r>
              <a:rPr dirty="0" sz="1000" spc="-50" i="1">
                <a:solidFill>
                  <a:srgbClr val="0000FF"/>
                </a:solidFill>
                <a:latin typeface="Verdana"/>
                <a:cs typeface="Verdana"/>
              </a:rPr>
              <a:t>&gt;</a:t>
            </a:r>
            <a:r>
              <a:rPr dirty="0" sz="1000" spc="-75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9</a:t>
            </a:r>
            <a:r>
              <a:rPr dirty="0" sz="1000" spc="-85">
                <a:latin typeface="Tahoma"/>
                <a:cs typeface="Tahoma"/>
              </a:rPr>
              <a:t>;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30200" y="1388338"/>
            <a:ext cx="93980" cy="93980"/>
          </a:xfrm>
          <a:custGeom>
            <a:avLst/>
            <a:gdLst/>
            <a:ahLst/>
            <a:cxnLst/>
            <a:rect l="l" t="t" r="r" b="b"/>
            <a:pathLst>
              <a:path w="93979" h="93980">
                <a:moveTo>
                  <a:pt x="50596" y="0"/>
                </a:moveTo>
                <a:lnTo>
                  <a:pt x="11350" y="16128"/>
                </a:lnTo>
                <a:lnTo>
                  <a:pt x="0" y="40242"/>
                </a:lnTo>
                <a:lnTo>
                  <a:pt x="1653" y="56536"/>
                </a:lnTo>
                <a:lnTo>
                  <a:pt x="6774" y="70296"/>
                </a:lnTo>
                <a:lnTo>
                  <a:pt x="14828" y="81229"/>
                </a:lnTo>
                <a:lnTo>
                  <a:pt x="25279" y="89040"/>
                </a:lnTo>
                <a:lnTo>
                  <a:pt x="37594" y="93434"/>
                </a:lnTo>
                <a:lnTo>
                  <a:pt x="54475" y="92044"/>
                </a:lnTo>
                <a:lnTo>
                  <a:pt x="87945" y="69772"/>
                </a:lnTo>
                <a:lnTo>
                  <a:pt x="93985" y="47084"/>
                </a:lnTo>
                <a:lnTo>
                  <a:pt x="91814" y="32804"/>
                </a:lnTo>
                <a:lnTo>
                  <a:pt x="85737" y="20303"/>
                </a:lnTo>
                <a:lnTo>
                  <a:pt x="76407" y="10234"/>
                </a:lnTo>
                <a:lnTo>
                  <a:pt x="64476" y="3248"/>
                </a:lnTo>
                <a:lnTo>
                  <a:pt x="50596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240728" y="1239414"/>
            <a:ext cx="713105" cy="2698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11454">
              <a:lnSpc>
                <a:spcPct val="100000"/>
              </a:lnSpc>
            </a:pPr>
            <a:r>
              <a:rPr dirty="0" sz="700" spc="-80">
                <a:solidFill>
                  <a:srgbClr val="0000FF"/>
                </a:solidFill>
                <a:latin typeface="Lucida Sans Unicode"/>
                <a:cs typeface="Lucida Sans Unicode"/>
              </a:rPr>
              <a:t>3</a:t>
            </a:r>
            <a:endParaRPr sz="7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 sz="700" spc="-80">
                <a:solidFill>
                  <a:srgbClr val="FFFFFF"/>
                </a:solidFill>
                <a:latin typeface="Lucida Sans Unicode"/>
                <a:cs typeface="Lucida Sans Unicode"/>
              </a:rPr>
              <a:t>2</a:t>
            </a:r>
            <a:r>
              <a:rPr dirty="0" sz="700" spc="-80">
                <a:solidFill>
                  <a:srgbClr val="FFFFFF"/>
                </a:solidFill>
                <a:latin typeface="Lucida Sans Unicode"/>
                <a:cs typeface="Lucida Sans Unicode"/>
              </a:rPr>
              <a:t>  </a:t>
            </a:r>
            <a:r>
              <a:rPr dirty="0" sz="700" spc="-4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4</a:t>
            </a:r>
            <a:r>
              <a:rPr dirty="0" baseline="27777" sz="1050" spc="-120">
                <a:solidFill>
                  <a:srgbClr val="0000FF"/>
                </a:solidFill>
                <a:latin typeface="Lucida Sans Unicode"/>
                <a:cs typeface="Lucida Sans Unicode"/>
              </a:rPr>
              <a:t>5</a:t>
            </a:r>
            <a:r>
              <a:rPr dirty="0" baseline="27777" sz="1050" spc="67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baseline="27777" sz="1050" spc="315" i="1">
                <a:solidFill>
                  <a:srgbClr val="0000FF"/>
                </a:solidFill>
                <a:latin typeface="Arial"/>
                <a:cs typeface="Arial"/>
              </a:rPr>
              <a:t>−</a:t>
            </a:r>
            <a:r>
              <a:rPr dirty="0" baseline="27777" sz="1050" spc="-120">
                <a:solidFill>
                  <a:srgbClr val="0000FF"/>
                </a:solidFill>
                <a:latin typeface="Lucida Sans Unicode"/>
                <a:cs typeface="Lucida Sans Unicode"/>
              </a:rPr>
              <a:t>1</a:t>
            </a:r>
            <a:r>
              <a:rPr dirty="0" baseline="27777" sz="1050" spc="157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 i="1">
                <a:solidFill>
                  <a:srgbClr val="0000FF"/>
                </a:solidFill>
                <a:latin typeface="Verdana"/>
                <a:cs typeface="Verdana"/>
              </a:rPr>
              <a:t>&lt;</a:t>
            </a:r>
            <a:r>
              <a:rPr dirty="0" sz="1000" spc="-75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2</a:t>
            </a:r>
            <a:r>
              <a:rPr dirty="0" sz="1000" spc="-85">
                <a:latin typeface="Tahoma"/>
                <a:cs typeface="Tahoma"/>
              </a:rPr>
              <a:t>;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30200" y="1578127"/>
            <a:ext cx="93980" cy="93980"/>
          </a:xfrm>
          <a:custGeom>
            <a:avLst/>
            <a:gdLst/>
            <a:ahLst/>
            <a:cxnLst/>
            <a:rect l="l" t="t" r="r" b="b"/>
            <a:pathLst>
              <a:path w="93979" h="93980">
                <a:moveTo>
                  <a:pt x="50596" y="0"/>
                </a:moveTo>
                <a:lnTo>
                  <a:pt x="11350" y="16128"/>
                </a:lnTo>
                <a:lnTo>
                  <a:pt x="0" y="40242"/>
                </a:lnTo>
                <a:lnTo>
                  <a:pt x="1653" y="56536"/>
                </a:lnTo>
                <a:lnTo>
                  <a:pt x="6774" y="70296"/>
                </a:lnTo>
                <a:lnTo>
                  <a:pt x="14828" y="81229"/>
                </a:lnTo>
                <a:lnTo>
                  <a:pt x="25279" y="89040"/>
                </a:lnTo>
                <a:lnTo>
                  <a:pt x="37594" y="93434"/>
                </a:lnTo>
                <a:lnTo>
                  <a:pt x="54475" y="92044"/>
                </a:lnTo>
                <a:lnTo>
                  <a:pt x="87945" y="69772"/>
                </a:lnTo>
                <a:lnTo>
                  <a:pt x="93985" y="47084"/>
                </a:lnTo>
                <a:lnTo>
                  <a:pt x="91814" y="32804"/>
                </a:lnTo>
                <a:lnTo>
                  <a:pt x="85737" y="20303"/>
                </a:lnTo>
                <a:lnTo>
                  <a:pt x="76407" y="10234"/>
                </a:lnTo>
                <a:lnTo>
                  <a:pt x="64476" y="3248"/>
                </a:lnTo>
                <a:lnTo>
                  <a:pt x="50596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747776" y="1623098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053" y="0"/>
                </a:lnTo>
              </a:path>
            </a:pathLst>
          </a:custGeom>
          <a:ln w="5054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30200" y="1805952"/>
            <a:ext cx="93980" cy="93980"/>
          </a:xfrm>
          <a:custGeom>
            <a:avLst/>
            <a:gdLst/>
            <a:ahLst/>
            <a:cxnLst/>
            <a:rect l="l" t="t" r="r" b="b"/>
            <a:pathLst>
              <a:path w="93979" h="93980">
                <a:moveTo>
                  <a:pt x="50596" y="0"/>
                </a:moveTo>
                <a:lnTo>
                  <a:pt x="11350" y="16128"/>
                </a:lnTo>
                <a:lnTo>
                  <a:pt x="0" y="40242"/>
                </a:lnTo>
                <a:lnTo>
                  <a:pt x="1653" y="56536"/>
                </a:lnTo>
                <a:lnTo>
                  <a:pt x="6774" y="70296"/>
                </a:lnTo>
                <a:lnTo>
                  <a:pt x="14828" y="81229"/>
                </a:lnTo>
                <a:lnTo>
                  <a:pt x="25279" y="89040"/>
                </a:lnTo>
                <a:lnTo>
                  <a:pt x="37594" y="93434"/>
                </a:lnTo>
                <a:lnTo>
                  <a:pt x="54475" y="92044"/>
                </a:lnTo>
                <a:lnTo>
                  <a:pt x="87945" y="69772"/>
                </a:lnTo>
                <a:lnTo>
                  <a:pt x="93985" y="47084"/>
                </a:lnTo>
                <a:lnTo>
                  <a:pt x="91814" y="32804"/>
                </a:lnTo>
                <a:lnTo>
                  <a:pt x="85737" y="20303"/>
                </a:lnTo>
                <a:lnTo>
                  <a:pt x="76407" y="10234"/>
                </a:lnTo>
                <a:lnTo>
                  <a:pt x="64476" y="3248"/>
                </a:lnTo>
                <a:lnTo>
                  <a:pt x="50596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230200" y="2041778"/>
            <a:ext cx="93980" cy="93980"/>
          </a:xfrm>
          <a:custGeom>
            <a:avLst/>
            <a:gdLst/>
            <a:ahLst/>
            <a:cxnLst/>
            <a:rect l="l" t="t" r="r" b="b"/>
            <a:pathLst>
              <a:path w="93979" h="93980">
                <a:moveTo>
                  <a:pt x="50596" y="0"/>
                </a:moveTo>
                <a:lnTo>
                  <a:pt x="11350" y="16128"/>
                </a:lnTo>
                <a:lnTo>
                  <a:pt x="0" y="40242"/>
                </a:lnTo>
                <a:lnTo>
                  <a:pt x="1653" y="56536"/>
                </a:lnTo>
                <a:lnTo>
                  <a:pt x="6774" y="70296"/>
                </a:lnTo>
                <a:lnTo>
                  <a:pt x="14828" y="81229"/>
                </a:lnTo>
                <a:lnTo>
                  <a:pt x="25279" y="89040"/>
                </a:lnTo>
                <a:lnTo>
                  <a:pt x="37594" y="93434"/>
                </a:lnTo>
                <a:lnTo>
                  <a:pt x="54475" y="92044"/>
                </a:lnTo>
                <a:lnTo>
                  <a:pt x="87945" y="69772"/>
                </a:lnTo>
                <a:lnTo>
                  <a:pt x="93985" y="47084"/>
                </a:lnTo>
                <a:lnTo>
                  <a:pt x="91814" y="32804"/>
                </a:lnTo>
                <a:lnTo>
                  <a:pt x="85737" y="20303"/>
                </a:lnTo>
                <a:lnTo>
                  <a:pt x="76407" y="10234"/>
                </a:lnTo>
                <a:lnTo>
                  <a:pt x="64476" y="3248"/>
                </a:lnTo>
                <a:lnTo>
                  <a:pt x="50596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528319" y="2086762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053" y="0"/>
                </a:lnTo>
              </a:path>
            </a:pathLst>
          </a:custGeom>
          <a:ln w="5054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143825" y="2086762"/>
            <a:ext cx="94615" cy="0"/>
          </a:xfrm>
          <a:custGeom>
            <a:avLst/>
            <a:gdLst/>
            <a:ahLst/>
            <a:cxnLst/>
            <a:rect l="l" t="t" r="r" b="b"/>
            <a:pathLst>
              <a:path w="94615" h="0">
                <a:moveTo>
                  <a:pt x="0" y="0"/>
                </a:moveTo>
                <a:lnTo>
                  <a:pt x="94107" y="0"/>
                </a:lnTo>
              </a:path>
            </a:pathLst>
          </a:custGeom>
          <a:ln w="5054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3046908" y="1167280"/>
            <a:ext cx="737235" cy="10344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49860" marR="13970" indent="75565">
              <a:lnSpc>
                <a:spcPct val="124500"/>
              </a:lnSpc>
            </a:pPr>
            <a:r>
              <a:rPr dirty="0" sz="1000" spc="-100">
                <a:latin typeface="Tahoma"/>
                <a:cs typeface="Tahoma"/>
              </a:rPr>
              <a:t>[</a:t>
            </a:r>
            <a:r>
              <a:rPr dirty="0" sz="1000" spc="25" i="1">
                <a:solidFill>
                  <a:srgbClr val="FF0000"/>
                </a:solidFill>
                <a:latin typeface="Calibri"/>
                <a:cs typeface="Calibri"/>
              </a:rPr>
              <a:t>x</a:t>
            </a:r>
            <a:r>
              <a:rPr dirty="0" sz="1000" spc="25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 spc="-85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 spc="-50" i="1">
                <a:solidFill>
                  <a:srgbClr val="FF0000"/>
                </a:solidFill>
                <a:latin typeface="Verdana"/>
                <a:cs typeface="Verdana"/>
              </a:rPr>
              <a:t>&lt;</a:t>
            </a:r>
            <a:r>
              <a:rPr dirty="0" sz="1000" spc="-75" i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2</a:t>
            </a:r>
            <a:r>
              <a:rPr dirty="0" sz="1000" spc="-100">
                <a:latin typeface="Tahoma"/>
                <a:cs typeface="Tahoma"/>
              </a:rPr>
              <a:t>]</a:t>
            </a:r>
            <a:r>
              <a:rPr dirty="0" sz="1000" spc="-95">
                <a:latin typeface="Tahoma"/>
                <a:cs typeface="Tahoma"/>
              </a:rPr>
              <a:t> [</a:t>
            </a:r>
            <a:r>
              <a:rPr dirty="0" sz="1000" spc="25" i="1">
                <a:solidFill>
                  <a:srgbClr val="FF0000"/>
                </a:solidFill>
                <a:latin typeface="Calibri"/>
                <a:cs typeface="Calibri"/>
              </a:rPr>
              <a:t>x</a:t>
            </a:r>
            <a:r>
              <a:rPr dirty="0" sz="10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 spc="-85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 spc="-50" i="1">
                <a:solidFill>
                  <a:srgbClr val="FF0000"/>
                </a:solidFill>
                <a:latin typeface="Verdana"/>
                <a:cs typeface="Verdana"/>
              </a:rPr>
              <a:t>&lt;</a:t>
            </a:r>
            <a:r>
              <a:rPr dirty="0" sz="1000" spc="-75" i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3</a:t>
            </a:r>
            <a:r>
              <a:rPr dirty="0" sz="1000" spc="40" i="1">
                <a:solidFill>
                  <a:srgbClr val="FF0000"/>
                </a:solidFill>
                <a:latin typeface="Verdana"/>
                <a:cs typeface="Verdana"/>
              </a:rPr>
              <a:t>/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10</a:t>
            </a:r>
            <a:r>
              <a:rPr dirty="0" sz="1000" spc="-100">
                <a:latin typeface="Tahoma"/>
                <a:cs typeface="Tahoma"/>
              </a:rPr>
              <a:t>]</a:t>
            </a:r>
            <a:endParaRPr sz="1000">
              <a:latin typeface="Tahoma"/>
              <a:cs typeface="Tahoma"/>
            </a:endParaRPr>
          </a:p>
          <a:p>
            <a:pPr algn="ctr" marL="98425">
              <a:lnSpc>
                <a:spcPct val="100000"/>
              </a:lnSpc>
              <a:spcBef>
                <a:spcPts val="295"/>
              </a:spcBef>
            </a:pPr>
            <a:r>
              <a:rPr dirty="0" sz="1000" spc="-100">
                <a:latin typeface="Tahoma"/>
                <a:cs typeface="Tahoma"/>
              </a:rPr>
              <a:t>[</a:t>
            </a:r>
            <a:r>
              <a:rPr dirty="0" sz="1000" spc="25" i="1">
                <a:solidFill>
                  <a:srgbClr val="FF0000"/>
                </a:solidFill>
                <a:latin typeface="Calibri"/>
                <a:cs typeface="Calibri"/>
              </a:rPr>
              <a:t>x</a:t>
            </a:r>
            <a:r>
              <a:rPr dirty="0" sz="1000" spc="25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 spc="-85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≤</a:t>
            </a:r>
            <a:r>
              <a:rPr dirty="0" sz="1000" spc="-4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1</a:t>
            </a:r>
            <a:r>
              <a:rPr dirty="0" sz="1000" spc="40" i="1">
                <a:solidFill>
                  <a:srgbClr val="FF0000"/>
                </a:solidFill>
                <a:latin typeface="Verdana"/>
                <a:cs typeface="Verdana"/>
              </a:rPr>
              <a:t>/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4</a:t>
            </a:r>
            <a:r>
              <a:rPr dirty="0" sz="1000" spc="-100">
                <a:latin typeface="Tahoma"/>
                <a:cs typeface="Tahoma"/>
              </a:rPr>
              <a:t>]</a:t>
            </a:r>
            <a:endParaRPr sz="1000">
              <a:latin typeface="Tahoma"/>
              <a:cs typeface="Tahoma"/>
            </a:endParaRPr>
          </a:p>
          <a:p>
            <a:pPr marL="348615">
              <a:lnSpc>
                <a:spcPct val="100000"/>
              </a:lnSpc>
              <a:spcBef>
                <a:spcPts val="590"/>
              </a:spcBef>
            </a:pPr>
            <a:r>
              <a:rPr dirty="0" sz="1000" spc="-100">
                <a:latin typeface="Tahoma"/>
                <a:cs typeface="Tahoma"/>
              </a:rPr>
              <a:t>[</a:t>
            </a:r>
            <a:r>
              <a:rPr dirty="0" sz="1000" spc="25" i="1">
                <a:solidFill>
                  <a:srgbClr val="FF0000"/>
                </a:solidFill>
                <a:latin typeface="Calibri"/>
                <a:cs typeface="Calibri"/>
              </a:rPr>
              <a:t>x</a:t>
            </a:r>
            <a:r>
              <a:rPr dirty="0" sz="1000" spc="25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 spc="-85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 spc="-20">
                <a:solidFill>
                  <a:srgbClr val="FF0000"/>
                </a:solidFill>
                <a:latin typeface="Lucida Sans Unicode"/>
                <a:cs typeface="Lucida Sans Unicode"/>
              </a:rPr>
              <a:t>/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=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0</a:t>
            </a:r>
            <a:r>
              <a:rPr dirty="0" sz="1000" spc="-100">
                <a:latin typeface="Tahoma"/>
                <a:cs typeface="Tahoma"/>
              </a:rPr>
              <a:t>]</a:t>
            </a:r>
            <a:endParaRPr sz="10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655"/>
              </a:spcBef>
            </a:pPr>
            <a:r>
              <a:rPr dirty="0" sz="1000" spc="-100">
                <a:latin typeface="Tahoma"/>
                <a:cs typeface="Tahoma"/>
              </a:rPr>
              <a:t>[</a:t>
            </a: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2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0" i="1">
                <a:solidFill>
                  <a:srgbClr val="FF0000"/>
                </a:solidFill>
                <a:latin typeface="Verdana"/>
                <a:cs typeface="Verdana"/>
              </a:rPr>
              <a:t>&lt;</a:t>
            </a:r>
            <a:r>
              <a:rPr dirty="0" sz="1000" spc="-75" i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1000" spc="25" i="1">
                <a:solidFill>
                  <a:srgbClr val="FF0000"/>
                </a:solidFill>
                <a:latin typeface="Calibri"/>
                <a:cs typeface="Calibri"/>
              </a:rPr>
              <a:t>x</a:t>
            </a:r>
            <a:r>
              <a:rPr dirty="0" sz="10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 spc="-85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 spc="-50" i="1">
                <a:solidFill>
                  <a:srgbClr val="FF0000"/>
                </a:solidFill>
                <a:latin typeface="Verdana"/>
                <a:cs typeface="Verdana"/>
              </a:rPr>
              <a:t>&lt;</a:t>
            </a:r>
            <a:r>
              <a:rPr dirty="0" sz="1000" spc="-75" i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1</a:t>
            </a:r>
            <a:r>
              <a:rPr dirty="0" sz="1000" spc="-100">
                <a:latin typeface="Tahoma"/>
                <a:cs typeface="Tahoma"/>
              </a:rPr>
              <a:t>]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40728" y="1546858"/>
            <a:ext cx="617220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80">
                <a:solidFill>
                  <a:srgbClr val="FFFFFF"/>
                </a:solidFill>
                <a:latin typeface="Lucida Sans Unicode"/>
                <a:cs typeface="Lucida Sans Unicode"/>
              </a:rPr>
              <a:t>3</a:t>
            </a:r>
            <a:r>
              <a:rPr dirty="0" sz="700" spc="-80">
                <a:solidFill>
                  <a:srgbClr val="FFFFFF"/>
                </a:solidFill>
                <a:latin typeface="Lucida Sans Unicode"/>
                <a:cs typeface="Lucida Sans Unicode"/>
              </a:rPr>
              <a:t>  </a:t>
            </a:r>
            <a:r>
              <a:rPr dirty="0" sz="700" spc="-4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81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105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0000FF"/>
                </a:solidFill>
                <a:latin typeface="Lucida Sans Unicode"/>
                <a:cs typeface="Lucida Sans Unicode"/>
              </a:rPr>
              <a:t>≤</a:t>
            </a:r>
            <a:r>
              <a:rPr dirty="0" sz="1000">
                <a:solidFill>
                  <a:srgbClr val="0000FF"/>
                </a:solidFill>
                <a:latin typeface="Lucida Sans Unicode"/>
                <a:cs typeface="Lucida Sans Unicode"/>
              </a:rPr>
              <a:t>  </a:t>
            </a:r>
            <a:r>
              <a:rPr dirty="0" sz="1000" spc="-65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85">
                <a:latin typeface="Tahoma"/>
                <a:cs typeface="Tahoma"/>
              </a:rPr>
              <a:t>;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93407" y="1525545"/>
            <a:ext cx="314325" cy="1181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254000" algn="l"/>
              </a:tabLst>
            </a:pPr>
            <a:r>
              <a:rPr dirty="0" sz="700" spc="-15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baseline="3968" sz="1050" spc="-7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baseline="3968" sz="1050" spc="-7">
                <a:solidFill>
                  <a:srgbClr val="0000FF"/>
                </a:solidFill>
                <a:latin typeface="Times New Roman"/>
                <a:cs typeface="Times New Roman"/>
              </a:rPr>
              <a:t>	</a:t>
            </a:r>
            <a:r>
              <a:rPr dirty="0" baseline="3968" sz="1050" spc="-120">
                <a:solidFill>
                  <a:srgbClr val="0000FF"/>
                </a:solidFill>
                <a:latin typeface="Lucida Sans Unicode"/>
                <a:cs typeface="Lucida Sans Unicode"/>
              </a:rPr>
              <a:t>1</a:t>
            </a:r>
            <a:endParaRPr baseline="3968" sz="1050">
              <a:latin typeface="Lucida Sans Unicode"/>
              <a:cs typeface="Lucida Sans Unicode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35076" y="1618992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80">
                <a:solidFill>
                  <a:srgbClr val="0000FF"/>
                </a:solidFill>
                <a:latin typeface="Lucida Sans Unicode"/>
                <a:cs typeface="Lucida Sans Unicode"/>
              </a:rPr>
              <a:t>3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40728" y="1726878"/>
            <a:ext cx="595630" cy="2000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R="97790">
              <a:lnSpc>
                <a:spcPts val="415"/>
              </a:lnSpc>
            </a:pPr>
            <a:r>
              <a:rPr dirty="0" sz="500" spc="-5" u="sng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500" spc="15" u="sng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500" spc="-55" u="sng">
                <a:solidFill>
                  <a:srgbClr val="0000FF"/>
                </a:solidFill>
                <a:latin typeface="Lucida Sans Unicode"/>
                <a:cs typeface="Lucida Sans Unicode"/>
              </a:rPr>
              <a:t>1</a:t>
            </a:r>
            <a:endParaRPr sz="500">
              <a:latin typeface="Lucida Sans Unicode"/>
              <a:cs typeface="Lucida Sans Unicode"/>
            </a:endParaRPr>
          </a:p>
          <a:p>
            <a:pPr algn="ctr">
              <a:lnSpc>
                <a:spcPts val="1015"/>
              </a:lnSpc>
            </a:pPr>
            <a:r>
              <a:rPr dirty="0" sz="700" spc="-80">
                <a:solidFill>
                  <a:srgbClr val="FFFFFF"/>
                </a:solidFill>
                <a:latin typeface="Lucida Sans Unicode"/>
                <a:cs typeface="Lucida Sans Unicode"/>
              </a:rPr>
              <a:t>4</a:t>
            </a:r>
            <a:r>
              <a:rPr dirty="0" sz="700" spc="-80">
                <a:solidFill>
                  <a:srgbClr val="FFFFFF"/>
                </a:solidFill>
                <a:latin typeface="Lucida Sans Unicode"/>
                <a:cs typeface="Lucida Sans Unicode"/>
              </a:rPr>
              <a:t>  </a:t>
            </a:r>
            <a:r>
              <a:rPr dirty="0" sz="700" spc="-4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5</a:t>
            </a:r>
            <a:r>
              <a:rPr dirty="0" sz="1000" spc="-195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baseline="11111" sz="750" spc="-15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baseline="11111" sz="750" spc="-142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baseline="27777" sz="750" spc="-82">
                <a:solidFill>
                  <a:srgbClr val="0000FF"/>
                </a:solidFill>
                <a:latin typeface="Lucida Sans Unicode"/>
                <a:cs typeface="Lucida Sans Unicode"/>
              </a:rPr>
              <a:t>2</a:t>
            </a:r>
            <a:r>
              <a:rPr dirty="0" baseline="27777" sz="750">
                <a:solidFill>
                  <a:srgbClr val="0000FF"/>
                </a:solidFill>
                <a:latin typeface="Lucida Sans Unicode"/>
                <a:cs typeface="Lucida Sans Unicode"/>
              </a:rPr>
              <a:t>  </a:t>
            </a:r>
            <a:r>
              <a:rPr dirty="0" baseline="27777" sz="750" spc="30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 i="1">
                <a:solidFill>
                  <a:srgbClr val="0000FF"/>
                </a:solidFill>
                <a:latin typeface="Verdana"/>
                <a:cs typeface="Verdana"/>
              </a:rPr>
              <a:t>&gt;</a:t>
            </a:r>
            <a:r>
              <a:rPr dirty="0" sz="1000" spc="-75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1</a:t>
            </a:r>
            <a:r>
              <a:rPr dirty="0" sz="1000" spc="-85">
                <a:latin typeface="Tahoma"/>
                <a:cs typeface="Tahoma"/>
              </a:rPr>
              <a:t>;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40728" y="2039019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80">
                <a:solidFill>
                  <a:srgbClr val="FFFFFF"/>
                </a:solidFill>
                <a:latin typeface="Lucida Sans Unicode"/>
                <a:cs typeface="Lucida Sans Unicode"/>
              </a:rPr>
              <a:t>5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66877" y="1939076"/>
            <a:ext cx="54800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459105" algn="l"/>
              </a:tabLst>
            </a:pPr>
            <a:r>
              <a:rPr dirty="0" sz="1000" spc="31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spc="310">
                <a:solidFill>
                  <a:srgbClr val="0000FF"/>
                </a:solidFill>
                <a:latin typeface="Arial"/>
                <a:cs typeface="Arial"/>
              </a:rPr>
              <a:t>	</a:t>
            </a:r>
            <a:r>
              <a:rPr dirty="0" sz="1000" spc="310">
                <a:solidFill>
                  <a:srgbClr val="0000FF"/>
                </a:solidFill>
                <a:latin typeface="Arial"/>
                <a:cs typeface="Arial"/>
              </a:rPr>
              <a:t> </a:t>
            </a:r>
            <a:endParaRPr sz="10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42442" y="1977036"/>
            <a:ext cx="21907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175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spc="175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spc="5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spc="175">
                <a:solidFill>
                  <a:srgbClr val="0000FF"/>
                </a:solidFill>
                <a:latin typeface="Arial"/>
                <a:cs typeface="Arial"/>
              </a:rPr>
              <a:t> </a:t>
            </a:r>
            <a:endParaRPr sz="10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15619" y="1989209"/>
            <a:ext cx="73025" cy="2076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790"/>
              </a:lnSpc>
            </a:pPr>
            <a:r>
              <a:rPr dirty="0" sz="700" spc="-80">
                <a:solidFill>
                  <a:srgbClr val="0000FF"/>
                </a:solidFill>
                <a:latin typeface="Lucida Sans Unicode"/>
                <a:cs typeface="Lucida Sans Unicode"/>
              </a:rPr>
              <a:t>1</a:t>
            </a:r>
            <a:endParaRPr sz="700">
              <a:latin typeface="Lucida Sans Unicode"/>
              <a:cs typeface="Lucida Sans Unicode"/>
            </a:endParaRPr>
          </a:p>
          <a:p>
            <a:pPr marL="12700">
              <a:lnSpc>
                <a:spcPts val="790"/>
              </a:lnSpc>
            </a:pPr>
            <a:r>
              <a:rPr dirty="0" sz="700" spc="-80">
                <a:solidFill>
                  <a:srgbClr val="0000FF"/>
                </a:solidFill>
                <a:latin typeface="Lucida Sans Unicode"/>
                <a:cs typeface="Lucida Sans Unicode"/>
              </a:rPr>
              <a:t>7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35838" y="1962362"/>
            <a:ext cx="19748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15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sz="700" spc="-135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700" spc="-30">
                <a:solidFill>
                  <a:srgbClr val="0000FF"/>
                </a:solidFill>
                <a:latin typeface="Lucida Sans Unicode"/>
                <a:cs typeface="Lucida Sans Unicode"/>
              </a:rPr>
              <a:t>+1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889444" y="1924795"/>
            <a:ext cx="6921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15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endParaRPr sz="7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982383" y="2010791"/>
            <a:ext cx="12382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 i="1">
                <a:solidFill>
                  <a:srgbClr val="0000FF"/>
                </a:solidFill>
                <a:latin typeface="Verdana"/>
                <a:cs typeface="Verdana"/>
              </a:rPr>
              <a:t>&gt;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154645" y="1989209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80">
                <a:solidFill>
                  <a:srgbClr val="0000FF"/>
                </a:solidFill>
                <a:latin typeface="Lucida Sans Unicode"/>
                <a:cs typeface="Lucida Sans Unicode"/>
              </a:rPr>
              <a:t>1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131125" y="2010509"/>
            <a:ext cx="170180" cy="1866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80">
                <a:solidFill>
                  <a:srgbClr val="0000FF"/>
                </a:solidFill>
                <a:latin typeface="Lucida Sans Unicode"/>
                <a:cs typeface="Lucida Sans Unicode"/>
              </a:rPr>
              <a:t>49</a:t>
            </a:r>
            <a:r>
              <a:rPr dirty="0" sz="700" spc="-105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baseline="19444" sz="1500" spc="-127">
                <a:latin typeface="Tahoma"/>
                <a:cs typeface="Tahoma"/>
              </a:rPr>
              <a:t>;</a:t>
            </a:r>
            <a:endParaRPr baseline="19444" sz="1500">
              <a:latin typeface="Tahoma"/>
              <a:cs typeface="Tahoma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40"/>
              <a:t>Agnese</a:t>
            </a:r>
            <a:r>
              <a:rPr dirty="0" spc="15"/>
              <a:t> </a:t>
            </a:r>
            <a:r>
              <a:rPr dirty="0" spc="-10"/>
              <a:t>Di</a:t>
            </a:r>
            <a:r>
              <a:rPr dirty="0" spc="15"/>
              <a:t> </a:t>
            </a:r>
            <a:r>
              <a:rPr dirty="0" spc="-30"/>
              <a:t>Castro</a:t>
            </a:r>
          </a:p>
        </p:txBody>
      </p:sp>
      <p:sp>
        <p:nvSpPr>
          <p:cNvPr id="37" name="object 37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0"/>
              <a:t>Es</a:t>
            </a:r>
            <a:r>
              <a:rPr dirty="0" spc="-5"/>
              <a:t>p</a:t>
            </a:r>
            <a:r>
              <a:rPr dirty="0" spc="-40"/>
              <a:t>onenziale</a:t>
            </a:r>
            <a:r>
              <a:rPr dirty="0" spc="15"/>
              <a:t> </a:t>
            </a:r>
            <a:r>
              <a:rPr dirty="0" spc="50"/>
              <a:t>&amp;</a:t>
            </a:r>
            <a:r>
              <a:rPr dirty="0" spc="15"/>
              <a:t> </a:t>
            </a:r>
            <a:r>
              <a:rPr dirty="0" spc="-25"/>
              <a:t>Log</a:t>
            </a:r>
            <a:r>
              <a:rPr dirty="0" spc="-40"/>
              <a:t>a</a:t>
            </a:r>
            <a:r>
              <a:rPr dirty="0" spc="-25"/>
              <a:t>ritmo:</a:t>
            </a:r>
            <a:r>
              <a:rPr dirty="0" spc="75"/>
              <a:t> </a:t>
            </a:r>
            <a:r>
              <a:rPr dirty="0" spc="-35"/>
              <a:t>p</a:t>
            </a:r>
            <a:r>
              <a:rPr dirty="0" spc="-50"/>
              <a:t>a</a:t>
            </a:r>
            <a:r>
              <a:rPr dirty="0" spc="-25"/>
              <a:t>rte</a:t>
            </a:r>
            <a:r>
              <a:rPr dirty="0" spc="15"/>
              <a:t> </a:t>
            </a:r>
            <a:r>
              <a:rPr dirty="0" spc="-55"/>
              <a:t>4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3458971" y="3367563"/>
            <a:ext cx="5473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25">
                <a:solidFill>
                  <a:srgbClr val="7A0000"/>
                </a:solidFill>
                <a:latin typeface="Lucida Sans Unicode"/>
                <a:cs typeface="Lucida Sans Unicode"/>
              </a:rPr>
              <a:t>Unitelma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Sapienza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FFF"/>
                </a:solidFill>
                <a:latin typeface="Lucida Sans Unicode"/>
                <a:cs typeface="Lucida Sans Unicode"/>
              </a:rPr>
              <a:t>33/34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0234" y="24034"/>
            <a:ext cx="4838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</a:rPr>
              <a:t>p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</a:rPr>
              <a:t>ro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</a:rPr>
              <a:t>p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osti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5"/>
              <a:t>Esercizi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3830" y="977491"/>
            <a:ext cx="235458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0">
                <a:latin typeface="Tahoma"/>
                <a:cs typeface="Tahoma"/>
              </a:rPr>
              <a:t>Risolvi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seguenti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disequazioni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es</a:t>
            </a:r>
            <a:r>
              <a:rPr dirty="0" sz="1000" spc="-50">
                <a:latin typeface="Tahoma"/>
                <a:cs typeface="Tahoma"/>
              </a:rPr>
              <a:t>p</a:t>
            </a:r>
            <a:r>
              <a:rPr dirty="0" sz="1000" spc="-35">
                <a:latin typeface="Tahoma"/>
                <a:cs typeface="Tahoma"/>
              </a:rPr>
              <a:t>onenziali: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30200" y="1198549"/>
            <a:ext cx="93980" cy="93980"/>
          </a:xfrm>
          <a:custGeom>
            <a:avLst/>
            <a:gdLst/>
            <a:ahLst/>
            <a:cxnLst/>
            <a:rect l="l" t="t" r="r" b="b"/>
            <a:pathLst>
              <a:path w="93979" h="93980">
                <a:moveTo>
                  <a:pt x="50596" y="0"/>
                </a:moveTo>
                <a:lnTo>
                  <a:pt x="11350" y="16128"/>
                </a:lnTo>
                <a:lnTo>
                  <a:pt x="0" y="40242"/>
                </a:lnTo>
                <a:lnTo>
                  <a:pt x="1653" y="56536"/>
                </a:lnTo>
                <a:lnTo>
                  <a:pt x="6774" y="70296"/>
                </a:lnTo>
                <a:lnTo>
                  <a:pt x="14828" y="81229"/>
                </a:lnTo>
                <a:lnTo>
                  <a:pt x="25279" y="89040"/>
                </a:lnTo>
                <a:lnTo>
                  <a:pt x="37594" y="93434"/>
                </a:lnTo>
                <a:lnTo>
                  <a:pt x="54475" y="92044"/>
                </a:lnTo>
                <a:lnTo>
                  <a:pt x="87945" y="69772"/>
                </a:lnTo>
                <a:lnTo>
                  <a:pt x="93985" y="47084"/>
                </a:lnTo>
                <a:lnTo>
                  <a:pt x="91814" y="32804"/>
                </a:lnTo>
                <a:lnTo>
                  <a:pt x="85737" y="20303"/>
                </a:lnTo>
                <a:lnTo>
                  <a:pt x="76407" y="10234"/>
                </a:lnTo>
                <a:lnTo>
                  <a:pt x="64476" y="3248"/>
                </a:lnTo>
                <a:lnTo>
                  <a:pt x="50596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2755" y="1243520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053" y="0"/>
                </a:lnTo>
              </a:path>
            </a:pathLst>
          </a:custGeom>
          <a:ln w="5054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240728" y="1119120"/>
            <a:ext cx="669925" cy="2006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80">
                <a:solidFill>
                  <a:srgbClr val="FFFFFF"/>
                </a:solidFill>
                <a:latin typeface="Lucida Sans Unicode"/>
                <a:cs typeface="Lucida Sans Unicode"/>
              </a:rPr>
              <a:t>1</a:t>
            </a:r>
            <a:r>
              <a:rPr dirty="0" sz="700" spc="-80">
                <a:solidFill>
                  <a:srgbClr val="FFFFFF"/>
                </a:solidFill>
                <a:latin typeface="Lucida Sans Unicode"/>
                <a:cs typeface="Lucida Sans Unicode"/>
              </a:rPr>
              <a:t>  </a:t>
            </a:r>
            <a:r>
              <a:rPr dirty="0" sz="700" spc="-4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baseline="44444" sz="1500" spc="262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baseline="44444" sz="1500" spc="-24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baseline="31746" sz="1050" spc="-120">
                <a:solidFill>
                  <a:srgbClr val="0000FF"/>
                </a:solidFill>
                <a:latin typeface="Lucida Sans Unicode"/>
                <a:cs typeface="Lucida Sans Unicode"/>
              </a:rPr>
              <a:t>1</a:t>
            </a:r>
            <a:r>
              <a:rPr dirty="0" baseline="31746" sz="1050" spc="-157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baseline="44444" sz="1500" spc="262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baseline="47619" sz="1050" spc="-22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baseline="47619" sz="1050" i="1">
                <a:solidFill>
                  <a:srgbClr val="0000FF"/>
                </a:solidFill>
                <a:latin typeface="Arial"/>
                <a:cs typeface="Arial"/>
              </a:rPr>
              <a:t>  </a:t>
            </a:r>
            <a:r>
              <a:rPr dirty="0" sz="1000" spc="-50" i="1">
                <a:solidFill>
                  <a:srgbClr val="0000FF"/>
                </a:solidFill>
                <a:latin typeface="Verdana"/>
                <a:cs typeface="Verdana"/>
              </a:rPr>
              <a:t>&gt;</a:t>
            </a:r>
            <a:r>
              <a:rPr dirty="0" sz="1000" spc="-75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9</a:t>
            </a:r>
            <a:r>
              <a:rPr dirty="0" sz="1000" spc="-85">
                <a:latin typeface="Tahoma"/>
                <a:cs typeface="Tahoma"/>
              </a:rPr>
              <a:t>;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30200" y="1388338"/>
            <a:ext cx="93980" cy="93980"/>
          </a:xfrm>
          <a:custGeom>
            <a:avLst/>
            <a:gdLst/>
            <a:ahLst/>
            <a:cxnLst/>
            <a:rect l="l" t="t" r="r" b="b"/>
            <a:pathLst>
              <a:path w="93979" h="93980">
                <a:moveTo>
                  <a:pt x="50596" y="0"/>
                </a:moveTo>
                <a:lnTo>
                  <a:pt x="11350" y="16128"/>
                </a:lnTo>
                <a:lnTo>
                  <a:pt x="0" y="40242"/>
                </a:lnTo>
                <a:lnTo>
                  <a:pt x="1653" y="56536"/>
                </a:lnTo>
                <a:lnTo>
                  <a:pt x="6774" y="70296"/>
                </a:lnTo>
                <a:lnTo>
                  <a:pt x="14828" y="81229"/>
                </a:lnTo>
                <a:lnTo>
                  <a:pt x="25279" y="89040"/>
                </a:lnTo>
                <a:lnTo>
                  <a:pt x="37594" y="93434"/>
                </a:lnTo>
                <a:lnTo>
                  <a:pt x="54475" y="92044"/>
                </a:lnTo>
                <a:lnTo>
                  <a:pt x="87945" y="69772"/>
                </a:lnTo>
                <a:lnTo>
                  <a:pt x="93985" y="47084"/>
                </a:lnTo>
                <a:lnTo>
                  <a:pt x="91814" y="32804"/>
                </a:lnTo>
                <a:lnTo>
                  <a:pt x="85737" y="20303"/>
                </a:lnTo>
                <a:lnTo>
                  <a:pt x="76407" y="10234"/>
                </a:lnTo>
                <a:lnTo>
                  <a:pt x="64476" y="3248"/>
                </a:lnTo>
                <a:lnTo>
                  <a:pt x="50596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240728" y="1239414"/>
            <a:ext cx="713105" cy="2698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11454">
              <a:lnSpc>
                <a:spcPct val="100000"/>
              </a:lnSpc>
            </a:pPr>
            <a:r>
              <a:rPr dirty="0" sz="700" spc="-80">
                <a:solidFill>
                  <a:srgbClr val="0000FF"/>
                </a:solidFill>
                <a:latin typeface="Lucida Sans Unicode"/>
                <a:cs typeface="Lucida Sans Unicode"/>
              </a:rPr>
              <a:t>3</a:t>
            </a:r>
            <a:endParaRPr sz="7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 sz="700" spc="-80">
                <a:solidFill>
                  <a:srgbClr val="FFFFFF"/>
                </a:solidFill>
                <a:latin typeface="Lucida Sans Unicode"/>
                <a:cs typeface="Lucida Sans Unicode"/>
              </a:rPr>
              <a:t>2</a:t>
            </a:r>
            <a:r>
              <a:rPr dirty="0" sz="700" spc="-80">
                <a:solidFill>
                  <a:srgbClr val="FFFFFF"/>
                </a:solidFill>
                <a:latin typeface="Lucida Sans Unicode"/>
                <a:cs typeface="Lucida Sans Unicode"/>
              </a:rPr>
              <a:t>  </a:t>
            </a:r>
            <a:r>
              <a:rPr dirty="0" sz="700" spc="-4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4</a:t>
            </a:r>
            <a:r>
              <a:rPr dirty="0" baseline="27777" sz="1050" spc="-120">
                <a:solidFill>
                  <a:srgbClr val="0000FF"/>
                </a:solidFill>
                <a:latin typeface="Lucida Sans Unicode"/>
                <a:cs typeface="Lucida Sans Unicode"/>
              </a:rPr>
              <a:t>5</a:t>
            </a:r>
            <a:r>
              <a:rPr dirty="0" baseline="27777" sz="1050" spc="67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baseline="27777" sz="1050" spc="315" i="1">
                <a:solidFill>
                  <a:srgbClr val="0000FF"/>
                </a:solidFill>
                <a:latin typeface="Arial"/>
                <a:cs typeface="Arial"/>
              </a:rPr>
              <a:t>−</a:t>
            </a:r>
            <a:r>
              <a:rPr dirty="0" baseline="27777" sz="1050" spc="-120">
                <a:solidFill>
                  <a:srgbClr val="0000FF"/>
                </a:solidFill>
                <a:latin typeface="Lucida Sans Unicode"/>
                <a:cs typeface="Lucida Sans Unicode"/>
              </a:rPr>
              <a:t>1</a:t>
            </a:r>
            <a:r>
              <a:rPr dirty="0" baseline="27777" sz="1050" spc="157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 i="1">
                <a:solidFill>
                  <a:srgbClr val="0000FF"/>
                </a:solidFill>
                <a:latin typeface="Verdana"/>
                <a:cs typeface="Verdana"/>
              </a:rPr>
              <a:t>&lt;</a:t>
            </a:r>
            <a:r>
              <a:rPr dirty="0" sz="1000" spc="-75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2</a:t>
            </a:r>
            <a:r>
              <a:rPr dirty="0" sz="1000" spc="-85">
                <a:latin typeface="Tahoma"/>
                <a:cs typeface="Tahoma"/>
              </a:rPr>
              <a:t>;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30200" y="1578127"/>
            <a:ext cx="93980" cy="93980"/>
          </a:xfrm>
          <a:custGeom>
            <a:avLst/>
            <a:gdLst/>
            <a:ahLst/>
            <a:cxnLst/>
            <a:rect l="l" t="t" r="r" b="b"/>
            <a:pathLst>
              <a:path w="93979" h="93980">
                <a:moveTo>
                  <a:pt x="50596" y="0"/>
                </a:moveTo>
                <a:lnTo>
                  <a:pt x="11350" y="16128"/>
                </a:lnTo>
                <a:lnTo>
                  <a:pt x="0" y="40242"/>
                </a:lnTo>
                <a:lnTo>
                  <a:pt x="1653" y="56536"/>
                </a:lnTo>
                <a:lnTo>
                  <a:pt x="6774" y="70296"/>
                </a:lnTo>
                <a:lnTo>
                  <a:pt x="14828" y="81229"/>
                </a:lnTo>
                <a:lnTo>
                  <a:pt x="25279" y="89040"/>
                </a:lnTo>
                <a:lnTo>
                  <a:pt x="37594" y="93434"/>
                </a:lnTo>
                <a:lnTo>
                  <a:pt x="54475" y="92044"/>
                </a:lnTo>
                <a:lnTo>
                  <a:pt x="87945" y="69772"/>
                </a:lnTo>
                <a:lnTo>
                  <a:pt x="93985" y="47084"/>
                </a:lnTo>
                <a:lnTo>
                  <a:pt x="91814" y="32804"/>
                </a:lnTo>
                <a:lnTo>
                  <a:pt x="85737" y="20303"/>
                </a:lnTo>
                <a:lnTo>
                  <a:pt x="76407" y="10234"/>
                </a:lnTo>
                <a:lnTo>
                  <a:pt x="64476" y="3248"/>
                </a:lnTo>
                <a:lnTo>
                  <a:pt x="50596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747776" y="1623098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053" y="0"/>
                </a:lnTo>
              </a:path>
            </a:pathLst>
          </a:custGeom>
          <a:ln w="5054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30200" y="1805952"/>
            <a:ext cx="93980" cy="93980"/>
          </a:xfrm>
          <a:custGeom>
            <a:avLst/>
            <a:gdLst/>
            <a:ahLst/>
            <a:cxnLst/>
            <a:rect l="l" t="t" r="r" b="b"/>
            <a:pathLst>
              <a:path w="93979" h="93980">
                <a:moveTo>
                  <a:pt x="50596" y="0"/>
                </a:moveTo>
                <a:lnTo>
                  <a:pt x="11350" y="16128"/>
                </a:lnTo>
                <a:lnTo>
                  <a:pt x="0" y="40242"/>
                </a:lnTo>
                <a:lnTo>
                  <a:pt x="1653" y="56536"/>
                </a:lnTo>
                <a:lnTo>
                  <a:pt x="6774" y="70296"/>
                </a:lnTo>
                <a:lnTo>
                  <a:pt x="14828" y="81229"/>
                </a:lnTo>
                <a:lnTo>
                  <a:pt x="25279" y="89040"/>
                </a:lnTo>
                <a:lnTo>
                  <a:pt x="37594" y="93434"/>
                </a:lnTo>
                <a:lnTo>
                  <a:pt x="54475" y="92044"/>
                </a:lnTo>
                <a:lnTo>
                  <a:pt x="87945" y="69772"/>
                </a:lnTo>
                <a:lnTo>
                  <a:pt x="93985" y="47084"/>
                </a:lnTo>
                <a:lnTo>
                  <a:pt x="91814" y="32804"/>
                </a:lnTo>
                <a:lnTo>
                  <a:pt x="85737" y="20303"/>
                </a:lnTo>
                <a:lnTo>
                  <a:pt x="76407" y="10234"/>
                </a:lnTo>
                <a:lnTo>
                  <a:pt x="64476" y="3248"/>
                </a:lnTo>
                <a:lnTo>
                  <a:pt x="50596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230200" y="2041778"/>
            <a:ext cx="93980" cy="93980"/>
          </a:xfrm>
          <a:custGeom>
            <a:avLst/>
            <a:gdLst/>
            <a:ahLst/>
            <a:cxnLst/>
            <a:rect l="l" t="t" r="r" b="b"/>
            <a:pathLst>
              <a:path w="93979" h="93980">
                <a:moveTo>
                  <a:pt x="50596" y="0"/>
                </a:moveTo>
                <a:lnTo>
                  <a:pt x="11350" y="16128"/>
                </a:lnTo>
                <a:lnTo>
                  <a:pt x="0" y="40242"/>
                </a:lnTo>
                <a:lnTo>
                  <a:pt x="1653" y="56536"/>
                </a:lnTo>
                <a:lnTo>
                  <a:pt x="6774" y="70296"/>
                </a:lnTo>
                <a:lnTo>
                  <a:pt x="14828" y="81229"/>
                </a:lnTo>
                <a:lnTo>
                  <a:pt x="25279" y="89040"/>
                </a:lnTo>
                <a:lnTo>
                  <a:pt x="37594" y="93434"/>
                </a:lnTo>
                <a:lnTo>
                  <a:pt x="54475" y="92044"/>
                </a:lnTo>
                <a:lnTo>
                  <a:pt x="87945" y="69772"/>
                </a:lnTo>
                <a:lnTo>
                  <a:pt x="93985" y="47084"/>
                </a:lnTo>
                <a:lnTo>
                  <a:pt x="91814" y="32804"/>
                </a:lnTo>
                <a:lnTo>
                  <a:pt x="85737" y="20303"/>
                </a:lnTo>
                <a:lnTo>
                  <a:pt x="76407" y="10234"/>
                </a:lnTo>
                <a:lnTo>
                  <a:pt x="64476" y="3248"/>
                </a:lnTo>
                <a:lnTo>
                  <a:pt x="50596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528319" y="2086762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053" y="0"/>
                </a:lnTo>
              </a:path>
            </a:pathLst>
          </a:custGeom>
          <a:ln w="5054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143825" y="2086762"/>
            <a:ext cx="94615" cy="0"/>
          </a:xfrm>
          <a:custGeom>
            <a:avLst/>
            <a:gdLst/>
            <a:ahLst/>
            <a:cxnLst/>
            <a:rect l="l" t="t" r="r" b="b"/>
            <a:pathLst>
              <a:path w="94615" h="0">
                <a:moveTo>
                  <a:pt x="0" y="0"/>
                </a:moveTo>
                <a:lnTo>
                  <a:pt x="94107" y="0"/>
                </a:lnTo>
              </a:path>
            </a:pathLst>
          </a:custGeom>
          <a:ln w="5054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230200" y="2278671"/>
            <a:ext cx="93980" cy="93980"/>
          </a:xfrm>
          <a:custGeom>
            <a:avLst/>
            <a:gdLst/>
            <a:ahLst/>
            <a:cxnLst/>
            <a:rect l="l" t="t" r="r" b="b"/>
            <a:pathLst>
              <a:path w="93979" h="93980">
                <a:moveTo>
                  <a:pt x="50596" y="0"/>
                </a:moveTo>
                <a:lnTo>
                  <a:pt x="11350" y="16128"/>
                </a:lnTo>
                <a:lnTo>
                  <a:pt x="0" y="40242"/>
                </a:lnTo>
                <a:lnTo>
                  <a:pt x="1653" y="56536"/>
                </a:lnTo>
                <a:lnTo>
                  <a:pt x="6774" y="70296"/>
                </a:lnTo>
                <a:lnTo>
                  <a:pt x="14828" y="81229"/>
                </a:lnTo>
                <a:lnTo>
                  <a:pt x="25279" y="89040"/>
                </a:lnTo>
                <a:lnTo>
                  <a:pt x="37594" y="93434"/>
                </a:lnTo>
                <a:lnTo>
                  <a:pt x="54475" y="92044"/>
                </a:lnTo>
                <a:lnTo>
                  <a:pt x="87945" y="69772"/>
                </a:lnTo>
                <a:lnTo>
                  <a:pt x="93985" y="47084"/>
                </a:lnTo>
                <a:lnTo>
                  <a:pt x="91814" y="32804"/>
                </a:lnTo>
                <a:lnTo>
                  <a:pt x="85737" y="20303"/>
                </a:lnTo>
                <a:lnTo>
                  <a:pt x="76407" y="10234"/>
                </a:lnTo>
                <a:lnTo>
                  <a:pt x="64476" y="3248"/>
                </a:lnTo>
                <a:lnTo>
                  <a:pt x="50596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2823571" y="1167280"/>
            <a:ext cx="960119" cy="12712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373380" marR="13970" indent="75565">
              <a:lnSpc>
                <a:spcPct val="124500"/>
              </a:lnSpc>
            </a:pPr>
            <a:r>
              <a:rPr dirty="0" sz="1000" spc="-100">
                <a:latin typeface="Tahoma"/>
                <a:cs typeface="Tahoma"/>
              </a:rPr>
              <a:t>[</a:t>
            </a:r>
            <a:r>
              <a:rPr dirty="0" sz="1000" spc="25" i="1">
                <a:solidFill>
                  <a:srgbClr val="FF0000"/>
                </a:solidFill>
                <a:latin typeface="Calibri"/>
                <a:cs typeface="Calibri"/>
              </a:rPr>
              <a:t>x</a:t>
            </a:r>
            <a:r>
              <a:rPr dirty="0" sz="1000" spc="25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 spc="-85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 spc="-50" i="1">
                <a:solidFill>
                  <a:srgbClr val="FF0000"/>
                </a:solidFill>
                <a:latin typeface="Verdana"/>
                <a:cs typeface="Verdana"/>
              </a:rPr>
              <a:t>&lt;</a:t>
            </a:r>
            <a:r>
              <a:rPr dirty="0" sz="1000" spc="-75" i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2</a:t>
            </a:r>
            <a:r>
              <a:rPr dirty="0" sz="1000" spc="-100">
                <a:latin typeface="Tahoma"/>
                <a:cs typeface="Tahoma"/>
              </a:rPr>
              <a:t>]</a:t>
            </a:r>
            <a:r>
              <a:rPr dirty="0" sz="1000" spc="-95">
                <a:latin typeface="Tahoma"/>
                <a:cs typeface="Tahoma"/>
              </a:rPr>
              <a:t> [</a:t>
            </a:r>
            <a:r>
              <a:rPr dirty="0" sz="1000" spc="25" i="1">
                <a:solidFill>
                  <a:srgbClr val="FF0000"/>
                </a:solidFill>
                <a:latin typeface="Calibri"/>
                <a:cs typeface="Calibri"/>
              </a:rPr>
              <a:t>x</a:t>
            </a:r>
            <a:r>
              <a:rPr dirty="0" sz="10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 spc="-85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 spc="-50" i="1">
                <a:solidFill>
                  <a:srgbClr val="FF0000"/>
                </a:solidFill>
                <a:latin typeface="Verdana"/>
                <a:cs typeface="Verdana"/>
              </a:rPr>
              <a:t>&lt;</a:t>
            </a:r>
            <a:r>
              <a:rPr dirty="0" sz="1000" spc="-75" i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3</a:t>
            </a:r>
            <a:r>
              <a:rPr dirty="0" sz="1000" spc="40" i="1">
                <a:solidFill>
                  <a:srgbClr val="FF0000"/>
                </a:solidFill>
                <a:latin typeface="Verdana"/>
                <a:cs typeface="Verdana"/>
              </a:rPr>
              <a:t>/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10</a:t>
            </a:r>
            <a:r>
              <a:rPr dirty="0" sz="1000" spc="-100">
                <a:latin typeface="Tahoma"/>
                <a:cs typeface="Tahoma"/>
              </a:rPr>
              <a:t>]</a:t>
            </a:r>
            <a:endParaRPr sz="1000">
              <a:latin typeface="Tahoma"/>
              <a:cs typeface="Tahoma"/>
            </a:endParaRPr>
          </a:p>
          <a:p>
            <a:pPr algn="ctr" marL="321945">
              <a:lnSpc>
                <a:spcPct val="100000"/>
              </a:lnSpc>
              <a:spcBef>
                <a:spcPts val="295"/>
              </a:spcBef>
            </a:pPr>
            <a:r>
              <a:rPr dirty="0" sz="1000" spc="-100">
                <a:latin typeface="Tahoma"/>
                <a:cs typeface="Tahoma"/>
              </a:rPr>
              <a:t>[</a:t>
            </a:r>
            <a:r>
              <a:rPr dirty="0" sz="1000" spc="25" i="1">
                <a:solidFill>
                  <a:srgbClr val="FF0000"/>
                </a:solidFill>
                <a:latin typeface="Calibri"/>
                <a:cs typeface="Calibri"/>
              </a:rPr>
              <a:t>x</a:t>
            </a:r>
            <a:r>
              <a:rPr dirty="0" sz="1000" spc="25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 spc="-85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≤</a:t>
            </a:r>
            <a:r>
              <a:rPr dirty="0" sz="1000" spc="-4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1</a:t>
            </a:r>
            <a:r>
              <a:rPr dirty="0" sz="1000" spc="40" i="1">
                <a:solidFill>
                  <a:srgbClr val="FF0000"/>
                </a:solidFill>
                <a:latin typeface="Verdana"/>
                <a:cs typeface="Verdana"/>
              </a:rPr>
              <a:t>/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4</a:t>
            </a:r>
            <a:r>
              <a:rPr dirty="0" sz="1000" spc="-100">
                <a:latin typeface="Tahoma"/>
                <a:cs typeface="Tahoma"/>
              </a:rPr>
              <a:t>]</a:t>
            </a:r>
            <a:endParaRPr sz="1000">
              <a:latin typeface="Tahoma"/>
              <a:cs typeface="Tahoma"/>
            </a:endParaRPr>
          </a:p>
          <a:p>
            <a:pPr marL="572135">
              <a:lnSpc>
                <a:spcPct val="100000"/>
              </a:lnSpc>
              <a:spcBef>
                <a:spcPts val="590"/>
              </a:spcBef>
            </a:pPr>
            <a:r>
              <a:rPr dirty="0" sz="1000" spc="-100">
                <a:latin typeface="Tahoma"/>
                <a:cs typeface="Tahoma"/>
              </a:rPr>
              <a:t>[</a:t>
            </a:r>
            <a:r>
              <a:rPr dirty="0" sz="1000" spc="25" i="1">
                <a:solidFill>
                  <a:srgbClr val="FF0000"/>
                </a:solidFill>
                <a:latin typeface="Calibri"/>
                <a:cs typeface="Calibri"/>
              </a:rPr>
              <a:t>x</a:t>
            </a:r>
            <a:r>
              <a:rPr dirty="0" sz="1000" spc="25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 spc="-85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 spc="-20">
                <a:solidFill>
                  <a:srgbClr val="FF0000"/>
                </a:solidFill>
                <a:latin typeface="Lucida Sans Unicode"/>
                <a:cs typeface="Lucida Sans Unicode"/>
              </a:rPr>
              <a:t>/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=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0</a:t>
            </a:r>
            <a:r>
              <a:rPr dirty="0" sz="1000" spc="-100">
                <a:latin typeface="Tahoma"/>
                <a:cs typeface="Tahoma"/>
              </a:rPr>
              <a:t>]</a:t>
            </a:r>
            <a:endParaRPr sz="1000">
              <a:latin typeface="Tahoma"/>
              <a:cs typeface="Tahoma"/>
            </a:endParaRPr>
          </a:p>
          <a:p>
            <a:pPr marL="12700" marR="10795" indent="222885">
              <a:lnSpc>
                <a:spcPts val="1870"/>
              </a:lnSpc>
              <a:spcBef>
                <a:spcPts val="160"/>
              </a:spcBef>
            </a:pPr>
            <a:r>
              <a:rPr dirty="0" sz="1000" spc="-100">
                <a:latin typeface="Tahoma"/>
                <a:cs typeface="Tahoma"/>
              </a:rPr>
              <a:t>[</a:t>
            </a: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2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0" i="1">
                <a:solidFill>
                  <a:srgbClr val="FF0000"/>
                </a:solidFill>
                <a:latin typeface="Verdana"/>
                <a:cs typeface="Verdana"/>
              </a:rPr>
              <a:t>&lt;</a:t>
            </a:r>
            <a:r>
              <a:rPr dirty="0" sz="1000" spc="-75" i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1000" spc="25" i="1">
                <a:solidFill>
                  <a:srgbClr val="FF0000"/>
                </a:solidFill>
                <a:latin typeface="Calibri"/>
                <a:cs typeface="Calibri"/>
              </a:rPr>
              <a:t>x</a:t>
            </a:r>
            <a:r>
              <a:rPr dirty="0" sz="10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 spc="-85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 spc="-50" i="1">
                <a:solidFill>
                  <a:srgbClr val="FF0000"/>
                </a:solidFill>
                <a:latin typeface="Verdana"/>
                <a:cs typeface="Verdana"/>
              </a:rPr>
              <a:t>&lt;</a:t>
            </a:r>
            <a:r>
              <a:rPr dirty="0" sz="1000" spc="-75" i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1</a:t>
            </a:r>
            <a:r>
              <a:rPr dirty="0" sz="1000" spc="-100">
                <a:latin typeface="Tahoma"/>
                <a:cs typeface="Tahoma"/>
              </a:rPr>
              <a:t>]</a:t>
            </a:r>
            <a:r>
              <a:rPr dirty="0" sz="1000" spc="-95">
                <a:latin typeface="Tahoma"/>
                <a:cs typeface="Tahoma"/>
              </a:rPr>
              <a:t> [</a:t>
            </a:r>
            <a:r>
              <a:rPr dirty="0" sz="1000" spc="25" i="1">
                <a:solidFill>
                  <a:srgbClr val="FF0000"/>
                </a:solidFill>
                <a:latin typeface="Calibri"/>
                <a:cs typeface="Calibri"/>
              </a:rPr>
              <a:t>x</a:t>
            </a:r>
            <a:r>
              <a:rPr dirty="0" sz="10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 spc="-85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 spc="-50" i="1">
                <a:solidFill>
                  <a:srgbClr val="FF0000"/>
                </a:solidFill>
                <a:latin typeface="Verdana"/>
                <a:cs typeface="Verdana"/>
              </a:rPr>
              <a:t>&gt;</a:t>
            </a:r>
            <a:r>
              <a:rPr dirty="0" sz="1000" spc="-75" i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2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25" i="1">
                <a:solidFill>
                  <a:srgbClr val="FF0000"/>
                </a:solidFill>
                <a:latin typeface="Calibri"/>
                <a:cs typeface="Calibri"/>
              </a:rPr>
              <a:t>x</a:t>
            </a:r>
            <a:r>
              <a:rPr dirty="0" sz="10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 spc="-85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 spc="-50" i="1">
                <a:solidFill>
                  <a:srgbClr val="FF0000"/>
                </a:solidFill>
                <a:latin typeface="Verdana"/>
                <a:cs typeface="Verdana"/>
              </a:rPr>
              <a:t>&lt;</a:t>
            </a:r>
            <a:r>
              <a:rPr dirty="0" sz="1000" spc="-75" i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2</a:t>
            </a:r>
            <a:r>
              <a:rPr dirty="0" sz="1000" spc="-100">
                <a:latin typeface="Tahoma"/>
                <a:cs typeface="Tahoma"/>
              </a:rPr>
              <a:t>]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40728" y="1546858"/>
            <a:ext cx="617220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80">
                <a:solidFill>
                  <a:srgbClr val="FFFFFF"/>
                </a:solidFill>
                <a:latin typeface="Lucida Sans Unicode"/>
                <a:cs typeface="Lucida Sans Unicode"/>
              </a:rPr>
              <a:t>3</a:t>
            </a:r>
            <a:r>
              <a:rPr dirty="0" sz="700" spc="-80">
                <a:solidFill>
                  <a:srgbClr val="FFFFFF"/>
                </a:solidFill>
                <a:latin typeface="Lucida Sans Unicode"/>
                <a:cs typeface="Lucida Sans Unicode"/>
              </a:rPr>
              <a:t>  </a:t>
            </a:r>
            <a:r>
              <a:rPr dirty="0" sz="700" spc="-4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81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105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0000FF"/>
                </a:solidFill>
                <a:latin typeface="Lucida Sans Unicode"/>
                <a:cs typeface="Lucida Sans Unicode"/>
              </a:rPr>
              <a:t>≤</a:t>
            </a:r>
            <a:r>
              <a:rPr dirty="0" sz="1000">
                <a:solidFill>
                  <a:srgbClr val="0000FF"/>
                </a:solidFill>
                <a:latin typeface="Lucida Sans Unicode"/>
                <a:cs typeface="Lucida Sans Unicode"/>
              </a:rPr>
              <a:t>  </a:t>
            </a:r>
            <a:r>
              <a:rPr dirty="0" sz="1000" spc="-65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85">
                <a:latin typeface="Tahoma"/>
                <a:cs typeface="Tahoma"/>
              </a:rPr>
              <a:t>;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93407" y="1525545"/>
            <a:ext cx="314325" cy="1181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254000" algn="l"/>
              </a:tabLst>
            </a:pPr>
            <a:r>
              <a:rPr dirty="0" sz="700" spc="-15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baseline="3968" sz="1050" spc="-7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baseline="3968" sz="1050" spc="-7">
                <a:solidFill>
                  <a:srgbClr val="0000FF"/>
                </a:solidFill>
                <a:latin typeface="Times New Roman"/>
                <a:cs typeface="Times New Roman"/>
              </a:rPr>
              <a:t>	</a:t>
            </a:r>
            <a:r>
              <a:rPr dirty="0" baseline="3968" sz="1050" spc="-120">
                <a:solidFill>
                  <a:srgbClr val="0000FF"/>
                </a:solidFill>
                <a:latin typeface="Lucida Sans Unicode"/>
                <a:cs typeface="Lucida Sans Unicode"/>
              </a:rPr>
              <a:t>1</a:t>
            </a:r>
            <a:endParaRPr baseline="3968" sz="1050">
              <a:latin typeface="Lucida Sans Unicode"/>
              <a:cs typeface="Lucida Sans Unicode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35076" y="1618992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80">
                <a:solidFill>
                  <a:srgbClr val="0000FF"/>
                </a:solidFill>
                <a:latin typeface="Lucida Sans Unicode"/>
                <a:cs typeface="Lucida Sans Unicode"/>
              </a:rPr>
              <a:t>3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40728" y="1726878"/>
            <a:ext cx="595630" cy="2000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R="97790">
              <a:lnSpc>
                <a:spcPts val="415"/>
              </a:lnSpc>
            </a:pPr>
            <a:r>
              <a:rPr dirty="0" sz="500" spc="-5" u="sng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500" spc="15" u="sng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500" spc="-55" u="sng">
                <a:solidFill>
                  <a:srgbClr val="0000FF"/>
                </a:solidFill>
                <a:latin typeface="Lucida Sans Unicode"/>
                <a:cs typeface="Lucida Sans Unicode"/>
              </a:rPr>
              <a:t>1</a:t>
            </a:r>
            <a:endParaRPr sz="500">
              <a:latin typeface="Lucida Sans Unicode"/>
              <a:cs typeface="Lucida Sans Unicode"/>
            </a:endParaRPr>
          </a:p>
          <a:p>
            <a:pPr algn="ctr">
              <a:lnSpc>
                <a:spcPts val="1015"/>
              </a:lnSpc>
            </a:pPr>
            <a:r>
              <a:rPr dirty="0" sz="700" spc="-80">
                <a:solidFill>
                  <a:srgbClr val="FFFFFF"/>
                </a:solidFill>
                <a:latin typeface="Lucida Sans Unicode"/>
                <a:cs typeface="Lucida Sans Unicode"/>
              </a:rPr>
              <a:t>4</a:t>
            </a:r>
            <a:r>
              <a:rPr dirty="0" sz="700" spc="-80">
                <a:solidFill>
                  <a:srgbClr val="FFFFFF"/>
                </a:solidFill>
                <a:latin typeface="Lucida Sans Unicode"/>
                <a:cs typeface="Lucida Sans Unicode"/>
              </a:rPr>
              <a:t>  </a:t>
            </a:r>
            <a:r>
              <a:rPr dirty="0" sz="700" spc="-4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5</a:t>
            </a:r>
            <a:r>
              <a:rPr dirty="0" sz="1000" spc="-195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baseline="11111" sz="750" spc="-15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baseline="11111" sz="750" spc="-142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baseline="27777" sz="750" spc="-82">
                <a:solidFill>
                  <a:srgbClr val="0000FF"/>
                </a:solidFill>
                <a:latin typeface="Lucida Sans Unicode"/>
                <a:cs typeface="Lucida Sans Unicode"/>
              </a:rPr>
              <a:t>2</a:t>
            </a:r>
            <a:r>
              <a:rPr dirty="0" baseline="27777" sz="750">
                <a:solidFill>
                  <a:srgbClr val="0000FF"/>
                </a:solidFill>
                <a:latin typeface="Lucida Sans Unicode"/>
                <a:cs typeface="Lucida Sans Unicode"/>
              </a:rPr>
              <a:t>  </a:t>
            </a:r>
            <a:r>
              <a:rPr dirty="0" baseline="27777" sz="750" spc="30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 i="1">
                <a:solidFill>
                  <a:srgbClr val="0000FF"/>
                </a:solidFill>
                <a:latin typeface="Verdana"/>
                <a:cs typeface="Verdana"/>
              </a:rPr>
              <a:t>&gt;</a:t>
            </a:r>
            <a:r>
              <a:rPr dirty="0" sz="1000" spc="-75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1</a:t>
            </a:r>
            <a:r>
              <a:rPr dirty="0" sz="1000" spc="-85">
                <a:latin typeface="Tahoma"/>
                <a:cs typeface="Tahoma"/>
              </a:rPr>
              <a:t>;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40728" y="2039019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80">
                <a:solidFill>
                  <a:srgbClr val="FFFFFF"/>
                </a:solidFill>
                <a:latin typeface="Lucida Sans Unicode"/>
                <a:cs typeface="Lucida Sans Unicode"/>
              </a:rPr>
              <a:t>5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66877" y="1939076"/>
            <a:ext cx="54800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459105" algn="l"/>
              </a:tabLst>
            </a:pPr>
            <a:r>
              <a:rPr dirty="0" sz="1000" spc="31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spc="310">
                <a:solidFill>
                  <a:srgbClr val="0000FF"/>
                </a:solidFill>
                <a:latin typeface="Arial"/>
                <a:cs typeface="Arial"/>
              </a:rPr>
              <a:t>	</a:t>
            </a:r>
            <a:r>
              <a:rPr dirty="0" sz="1000" spc="310">
                <a:solidFill>
                  <a:srgbClr val="0000FF"/>
                </a:solidFill>
                <a:latin typeface="Arial"/>
                <a:cs typeface="Arial"/>
              </a:rPr>
              <a:t> </a:t>
            </a:r>
            <a:endParaRPr sz="10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42442" y="1977036"/>
            <a:ext cx="21907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175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spc="175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spc="5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spc="175">
                <a:solidFill>
                  <a:srgbClr val="0000FF"/>
                </a:solidFill>
                <a:latin typeface="Arial"/>
                <a:cs typeface="Arial"/>
              </a:rPr>
              <a:t> </a:t>
            </a:r>
            <a:endParaRPr sz="10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15619" y="1989209"/>
            <a:ext cx="73025" cy="2076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790"/>
              </a:lnSpc>
            </a:pPr>
            <a:r>
              <a:rPr dirty="0" sz="700" spc="-80">
                <a:solidFill>
                  <a:srgbClr val="0000FF"/>
                </a:solidFill>
                <a:latin typeface="Lucida Sans Unicode"/>
                <a:cs typeface="Lucida Sans Unicode"/>
              </a:rPr>
              <a:t>1</a:t>
            </a:r>
            <a:endParaRPr sz="700">
              <a:latin typeface="Lucida Sans Unicode"/>
              <a:cs typeface="Lucida Sans Unicode"/>
            </a:endParaRPr>
          </a:p>
          <a:p>
            <a:pPr marL="12700">
              <a:lnSpc>
                <a:spcPts val="790"/>
              </a:lnSpc>
            </a:pPr>
            <a:r>
              <a:rPr dirty="0" sz="700" spc="-80">
                <a:solidFill>
                  <a:srgbClr val="0000FF"/>
                </a:solidFill>
                <a:latin typeface="Lucida Sans Unicode"/>
                <a:cs typeface="Lucida Sans Unicode"/>
              </a:rPr>
              <a:t>7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35838" y="1962362"/>
            <a:ext cx="19748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15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sz="700" spc="-135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700" spc="-30">
                <a:solidFill>
                  <a:srgbClr val="0000FF"/>
                </a:solidFill>
                <a:latin typeface="Lucida Sans Unicode"/>
                <a:cs typeface="Lucida Sans Unicode"/>
              </a:rPr>
              <a:t>+1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889444" y="1924795"/>
            <a:ext cx="6921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15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endParaRPr sz="7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982383" y="2010791"/>
            <a:ext cx="12382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 i="1">
                <a:solidFill>
                  <a:srgbClr val="0000FF"/>
                </a:solidFill>
                <a:latin typeface="Verdana"/>
                <a:cs typeface="Verdana"/>
              </a:rPr>
              <a:t>&gt;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154645" y="1989209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80">
                <a:solidFill>
                  <a:srgbClr val="0000FF"/>
                </a:solidFill>
                <a:latin typeface="Lucida Sans Unicode"/>
                <a:cs typeface="Lucida Sans Unicode"/>
              </a:rPr>
              <a:t>1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131125" y="2010509"/>
            <a:ext cx="170180" cy="1866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80">
                <a:solidFill>
                  <a:srgbClr val="0000FF"/>
                </a:solidFill>
                <a:latin typeface="Lucida Sans Unicode"/>
                <a:cs typeface="Lucida Sans Unicode"/>
              </a:rPr>
              <a:t>49</a:t>
            </a:r>
            <a:r>
              <a:rPr dirty="0" sz="700" spc="-105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baseline="19444" sz="1500" spc="-127">
                <a:latin typeface="Tahoma"/>
                <a:cs typeface="Tahoma"/>
              </a:rPr>
              <a:t>;</a:t>
            </a:r>
            <a:endParaRPr baseline="19444" sz="1500">
              <a:latin typeface="Tahoma"/>
              <a:cs typeface="Tahoma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40728" y="2230001"/>
            <a:ext cx="1005840" cy="1701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80">
                <a:solidFill>
                  <a:srgbClr val="FFFFFF"/>
                </a:solidFill>
                <a:latin typeface="Lucida Sans Unicode"/>
                <a:cs typeface="Lucida Sans Unicode"/>
              </a:rPr>
              <a:t>6</a:t>
            </a:r>
            <a:r>
              <a:rPr dirty="0" sz="700" spc="-80">
                <a:solidFill>
                  <a:srgbClr val="FFFFFF"/>
                </a:solidFill>
                <a:latin typeface="Lucida Sans Unicode"/>
                <a:cs typeface="Lucida Sans Unicode"/>
              </a:rPr>
              <a:t>  </a:t>
            </a:r>
            <a:r>
              <a:rPr dirty="0" sz="700" spc="-4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25">
                <a:solidFill>
                  <a:srgbClr val="0000FF"/>
                </a:solidFill>
                <a:latin typeface="Tahoma"/>
                <a:cs typeface="Tahoma"/>
              </a:rPr>
              <a:t>(3</a:t>
            </a:r>
            <a:r>
              <a:rPr dirty="0" baseline="27777" sz="1050" spc="67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baseline="27777" sz="1050" spc="315" i="1">
                <a:solidFill>
                  <a:srgbClr val="0000FF"/>
                </a:solidFill>
                <a:latin typeface="Arial"/>
                <a:cs typeface="Arial"/>
              </a:rPr>
              <a:t>−</a:t>
            </a:r>
            <a:r>
              <a:rPr dirty="0" baseline="27777" sz="1050" spc="-44">
                <a:solidFill>
                  <a:srgbClr val="0000FF"/>
                </a:solidFill>
                <a:latin typeface="Lucida Sans Unicode"/>
                <a:cs typeface="Lucida Sans Unicode"/>
              </a:rPr>
              <a:t>1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)</a:t>
            </a:r>
            <a:r>
              <a:rPr dirty="0" baseline="27777" sz="1050" spc="-22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baseline="27777" sz="1050" spc="-202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baseline="27777" sz="1050" spc="-44">
                <a:solidFill>
                  <a:srgbClr val="0000FF"/>
                </a:solidFill>
                <a:latin typeface="Lucida Sans Unicode"/>
                <a:cs typeface="Lucida Sans Unicode"/>
              </a:rPr>
              <a:t>+1</a:t>
            </a:r>
            <a:r>
              <a:rPr dirty="0" baseline="27777" sz="1050" spc="157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 i="1">
                <a:solidFill>
                  <a:srgbClr val="0000FF"/>
                </a:solidFill>
                <a:latin typeface="Verdana"/>
                <a:cs typeface="Verdana"/>
              </a:rPr>
              <a:t>&gt;</a:t>
            </a:r>
            <a:r>
              <a:rPr dirty="0" sz="1000" spc="-75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27</a:t>
            </a:r>
            <a:r>
              <a:rPr dirty="0" sz="1000" spc="-85">
                <a:latin typeface="Tahoma"/>
                <a:cs typeface="Tahoma"/>
              </a:rPr>
              <a:t>;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40"/>
              <a:t>Agnese</a:t>
            </a:r>
            <a:r>
              <a:rPr dirty="0" spc="15"/>
              <a:t> </a:t>
            </a:r>
            <a:r>
              <a:rPr dirty="0" spc="-10"/>
              <a:t>Di</a:t>
            </a:r>
            <a:r>
              <a:rPr dirty="0" spc="15"/>
              <a:t> </a:t>
            </a:r>
            <a:r>
              <a:rPr dirty="0" spc="-30"/>
              <a:t>Castro</a:t>
            </a:r>
          </a:p>
        </p:txBody>
      </p:sp>
      <p:sp>
        <p:nvSpPr>
          <p:cNvPr id="39" name="object 39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0"/>
              <a:t>Es</a:t>
            </a:r>
            <a:r>
              <a:rPr dirty="0" spc="-5"/>
              <a:t>p</a:t>
            </a:r>
            <a:r>
              <a:rPr dirty="0" spc="-40"/>
              <a:t>onenziale</a:t>
            </a:r>
            <a:r>
              <a:rPr dirty="0" spc="15"/>
              <a:t> </a:t>
            </a:r>
            <a:r>
              <a:rPr dirty="0" spc="50"/>
              <a:t>&amp;</a:t>
            </a:r>
            <a:r>
              <a:rPr dirty="0" spc="15"/>
              <a:t> </a:t>
            </a:r>
            <a:r>
              <a:rPr dirty="0" spc="-25"/>
              <a:t>Log</a:t>
            </a:r>
            <a:r>
              <a:rPr dirty="0" spc="-40"/>
              <a:t>a</a:t>
            </a:r>
            <a:r>
              <a:rPr dirty="0" spc="-25"/>
              <a:t>ritmo:</a:t>
            </a:r>
            <a:r>
              <a:rPr dirty="0" spc="75"/>
              <a:t> </a:t>
            </a:r>
            <a:r>
              <a:rPr dirty="0" spc="-35"/>
              <a:t>p</a:t>
            </a:r>
            <a:r>
              <a:rPr dirty="0" spc="-50"/>
              <a:t>a</a:t>
            </a:r>
            <a:r>
              <a:rPr dirty="0" spc="-25"/>
              <a:t>rte</a:t>
            </a:r>
            <a:r>
              <a:rPr dirty="0" spc="15"/>
              <a:t> </a:t>
            </a:r>
            <a:r>
              <a:rPr dirty="0" spc="-55"/>
              <a:t>4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3458971" y="3367563"/>
            <a:ext cx="5473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25">
                <a:solidFill>
                  <a:srgbClr val="7A0000"/>
                </a:solidFill>
                <a:latin typeface="Lucida Sans Unicode"/>
                <a:cs typeface="Lucida Sans Unicode"/>
              </a:rPr>
              <a:t>Unitelma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Sapienza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FFF"/>
                </a:solidFill>
                <a:latin typeface="Lucida Sans Unicode"/>
                <a:cs typeface="Lucida Sans Unicode"/>
              </a:rPr>
              <a:t>33/34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0234" y="24034"/>
            <a:ext cx="4838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</a:rPr>
              <a:t>p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</a:rPr>
              <a:t>ro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</a:rPr>
              <a:t>p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osti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5"/>
              <a:t>Esercizi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3830" y="977491"/>
            <a:ext cx="235458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0">
                <a:latin typeface="Tahoma"/>
                <a:cs typeface="Tahoma"/>
              </a:rPr>
              <a:t>Risolvi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seguenti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disequazioni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es</a:t>
            </a:r>
            <a:r>
              <a:rPr dirty="0" sz="1000" spc="-50">
                <a:latin typeface="Tahoma"/>
                <a:cs typeface="Tahoma"/>
              </a:rPr>
              <a:t>p</a:t>
            </a:r>
            <a:r>
              <a:rPr dirty="0" sz="1000" spc="-35">
                <a:latin typeface="Tahoma"/>
                <a:cs typeface="Tahoma"/>
              </a:rPr>
              <a:t>onenziali: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30200" y="1198549"/>
            <a:ext cx="93980" cy="93980"/>
          </a:xfrm>
          <a:custGeom>
            <a:avLst/>
            <a:gdLst/>
            <a:ahLst/>
            <a:cxnLst/>
            <a:rect l="l" t="t" r="r" b="b"/>
            <a:pathLst>
              <a:path w="93979" h="93980">
                <a:moveTo>
                  <a:pt x="50596" y="0"/>
                </a:moveTo>
                <a:lnTo>
                  <a:pt x="11350" y="16128"/>
                </a:lnTo>
                <a:lnTo>
                  <a:pt x="0" y="40242"/>
                </a:lnTo>
                <a:lnTo>
                  <a:pt x="1653" y="56536"/>
                </a:lnTo>
                <a:lnTo>
                  <a:pt x="6774" y="70296"/>
                </a:lnTo>
                <a:lnTo>
                  <a:pt x="14828" y="81229"/>
                </a:lnTo>
                <a:lnTo>
                  <a:pt x="25279" y="89040"/>
                </a:lnTo>
                <a:lnTo>
                  <a:pt x="37594" y="93434"/>
                </a:lnTo>
                <a:lnTo>
                  <a:pt x="54475" y="92044"/>
                </a:lnTo>
                <a:lnTo>
                  <a:pt x="87945" y="69772"/>
                </a:lnTo>
                <a:lnTo>
                  <a:pt x="93985" y="47084"/>
                </a:lnTo>
                <a:lnTo>
                  <a:pt x="91814" y="32804"/>
                </a:lnTo>
                <a:lnTo>
                  <a:pt x="85737" y="20303"/>
                </a:lnTo>
                <a:lnTo>
                  <a:pt x="76407" y="10234"/>
                </a:lnTo>
                <a:lnTo>
                  <a:pt x="64476" y="3248"/>
                </a:lnTo>
                <a:lnTo>
                  <a:pt x="50596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2755" y="1243520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053" y="0"/>
                </a:lnTo>
              </a:path>
            </a:pathLst>
          </a:custGeom>
          <a:ln w="5054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240728" y="1119120"/>
            <a:ext cx="669925" cy="2006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80">
                <a:solidFill>
                  <a:srgbClr val="FFFFFF"/>
                </a:solidFill>
                <a:latin typeface="Lucida Sans Unicode"/>
                <a:cs typeface="Lucida Sans Unicode"/>
              </a:rPr>
              <a:t>1</a:t>
            </a:r>
            <a:r>
              <a:rPr dirty="0" sz="700" spc="-80">
                <a:solidFill>
                  <a:srgbClr val="FFFFFF"/>
                </a:solidFill>
                <a:latin typeface="Lucida Sans Unicode"/>
                <a:cs typeface="Lucida Sans Unicode"/>
              </a:rPr>
              <a:t>  </a:t>
            </a:r>
            <a:r>
              <a:rPr dirty="0" sz="700" spc="-4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baseline="44444" sz="1500" spc="262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baseline="44444" sz="1500" spc="-24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baseline="31746" sz="1050" spc="-120">
                <a:solidFill>
                  <a:srgbClr val="0000FF"/>
                </a:solidFill>
                <a:latin typeface="Lucida Sans Unicode"/>
                <a:cs typeface="Lucida Sans Unicode"/>
              </a:rPr>
              <a:t>1</a:t>
            </a:r>
            <a:r>
              <a:rPr dirty="0" baseline="31746" sz="1050" spc="-157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baseline="44444" sz="1500" spc="262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baseline="47619" sz="1050" spc="-22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baseline="47619" sz="1050" i="1">
                <a:solidFill>
                  <a:srgbClr val="0000FF"/>
                </a:solidFill>
                <a:latin typeface="Arial"/>
                <a:cs typeface="Arial"/>
              </a:rPr>
              <a:t>  </a:t>
            </a:r>
            <a:r>
              <a:rPr dirty="0" sz="1000" spc="-50" i="1">
                <a:solidFill>
                  <a:srgbClr val="0000FF"/>
                </a:solidFill>
                <a:latin typeface="Verdana"/>
                <a:cs typeface="Verdana"/>
              </a:rPr>
              <a:t>&gt;</a:t>
            </a:r>
            <a:r>
              <a:rPr dirty="0" sz="1000" spc="-75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9</a:t>
            </a:r>
            <a:r>
              <a:rPr dirty="0" sz="1000" spc="-85">
                <a:latin typeface="Tahoma"/>
                <a:cs typeface="Tahoma"/>
              </a:rPr>
              <a:t>;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30200" y="1388338"/>
            <a:ext cx="93980" cy="93980"/>
          </a:xfrm>
          <a:custGeom>
            <a:avLst/>
            <a:gdLst/>
            <a:ahLst/>
            <a:cxnLst/>
            <a:rect l="l" t="t" r="r" b="b"/>
            <a:pathLst>
              <a:path w="93979" h="93980">
                <a:moveTo>
                  <a:pt x="50596" y="0"/>
                </a:moveTo>
                <a:lnTo>
                  <a:pt x="11350" y="16128"/>
                </a:lnTo>
                <a:lnTo>
                  <a:pt x="0" y="40242"/>
                </a:lnTo>
                <a:lnTo>
                  <a:pt x="1653" y="56536"/>
                </a:lnTo>
                <a:lnTo>
                  <a:pt x="6774" y="70296"/>
                </a:lnTo>
                <a:lnTo>
                  <a:pt x="14828" y="81229"/>
                </a:lnTo>
                <a:lnTo>
                  <a:pt x="25279" y="89040"/>
                </a:lnTo>
                <a:lnTo>
                  <a:pt x="37594" y="93434"/>
                </a:lnTo>
                <a:lnTo>
                  <a:pt x="54475" y="92044"/>
                </a:lnTo>
                <a:lnTo>
                  <a:pt x="87945" y="69772"/>
                </a:lnTo>
                <a:lnTo>
                  <a:pt x="93985" y="47084"/>
                </a:lnTo>
                <a:lnTo>
                  <a:pt x="91814" y="32804"/>
                </a:lnTo>
                <a:lnTo>
                  <a:pt x="85737" y="20303"/>
                </a:lnTo>
                <a:lnTo>
                  <a:pt x="76407" y="10234"/>
                </a:lnTo>
                <a:lnTo>
                  <a:pt x="64476" y="3248"/>
                </a:lnTo>
                <a:lnTo>
                  <a:pt x="50596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240728" y="1239414"/>
            <a:ext cx="713105" cy="2698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11454">
              <a:lnSpc>
                <a:spcPct val="100000"/>
              </a:lnSpc>
            </a:pPr>
            <a:r>
              <a:rPr dirty="0" sz="700" spc="-80">
                <a:solidFill>
                  <a:srgbClr val="0000FF"/>
                </a:solidFill>
                <a:latin typeface="Lucida Sans Unicode"/>
                <a:cs typeface="Lucida Sans Unicode"/>
              </a:rPr>
              <a:t>3</a:t>
            </a:r>
            <a:endParaRPr sz="7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 sz="700" spc="-80">
                <a:solidFill>
                  <a:srgbClr val="FFFFFF"/>
                </a:solidFill>
                <a:latin typeface="Lucida Sans Unicode"/>
                <a:cs typeface="Lucida Sans Unicode"/>
              </a:rPr>
              <a:t>2</a:t>
            </a:r>
            <a:r>
              <a:rPr dirty="0" sz="700" spc="-80">
                <a:solidFill>
                  <a:srgbClr val="FFFFFF"/>
                </a:solidFill>
                <a:latin typeface="Lucida Sans Unicode"/>
                <a:cs typeface="Lucida Sans Unicode"/>
              </a:rPr>
              <a:t>  </a:t>
            </a:r>
            <a:r>
              <a:rPr dirty="0" sz="700" spc="-4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4</a:t>
            </a:r>
            <a:r>
              <a:rPr dirty="0" baseline="27777" sz="1050" spc="-120">
                <a:solidFill>
                  <a:srgbClr val="0000FF"/>
                </a:solidFill>
                <a:latin typeface="Lucida Sans Unicode"/>
                <a:cs typeface="Lucida Sans Unicode"/>
              </a:rPr>
              <a:t>5</a:t>
            </a:r>
            <a:r>
              <a:rPr dirty="0" baseline="27777" sz="1050" spc="67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baseline="27777" sz="1050" spc="315" i="1">
                <a:solidFill>
                  <a:srgbClr val="0000FF"/>
                </a:solidFill>
                <a:latin typeface="Arial"/>
                <a:cs typeface="Arial"/>
              </a:rPr>
              <a:t>−</a:t>
            </a:r>
            <a:r>
              <a:rPr dirty="0" baseline="27777" sz="1050" spc="-120">
                <a:solidFill>
                  <a:srgbClr val="0000FF"/>
                </a:solidFill>
                <a:latin typeface="Lucida Sans Unicode"/>
                <a:cs typeface="Lucida Sans Unicode"/>
              </a:rPr>
              <a:t>1</a:t>
            </a:r>
            <a:r>
              <a:rPr dirty="0" baseline="27777" sz="1050" spc="157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 i="1">
                <a:solidFill>
                  <a:srgbClr val="0000FF"/>
                </a:solidFill>
                <a:latin typeface="Verdana"/>
                <a:cs typeface="Verdana"/>
              </a:rPr>
              <a:t>&lt;</a:t>
            </a:r>
            <a:r>
              <a:rPr dirty="0" sz="1000" spc="-75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2</a:t>
            </a:r>
            <a:r>
              <a:rPr dirty="0" sz="1000" spc="-85">
                <a:latin typeface="Tahoma"/>
                <a:cs typeface="Tahoma"/>
              </a:rPr>
              <a:t>;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30200" y="1578127"/>
            <a:ext cx="93980" cy="93980"/>
          </a:xfrm>
          <a:custGeom>
            <a:avLst/>
            <a:gdLst/>
            <a:ahLst/>
            <a:cxnLst/>
            <a:rect l="l" t="t" r="r" b="b"/>
            <a:pathLst>
              <a:path w="93979" h="93980">
                <a:moveTo>
                  <a:pt x="50596" y="0"/>
                </a:moveTo>
                <a:lnTo>
                  <a:pt x="11350" y="16128"/>
                </a:lnTo>
                <a:lnTo>
                  <a:pt x="0" y="40242"/>
                </a:lnTo>
                <a:lnTo>
                  <a:pt x="1653" y="56536"/>
                </a:lnTo>
                <a:lnTo>
                  <a:pt x="6774" y="70296"/>
                </a:lnTo>
                <a:lnTo>
                  <a:pt x="14828" y="81229"/>
                </a:lnTo>
                <a:lnTo>
                  <a:pt x="25279" y="89040"/>
                </a:lnTo>
                <a:lnTo>
                  <a:pt x="37594" y="93434"/>
                </a:lnTo>
                <a:lnTo>
                  <a:pt x="54475" y="92044"/>
                </a:lnTo>
                <a:lnTo>
                  <a:pt x="87945" y="69772"/>
                </a:lnTo>
                <a:lnTo>
                  <a:pt x="93985" y="47084"/>
                </a:lnTo>
                <a:lnTo>
                  <a:pt x="91814" y="32804"/>
                </a:lnTo>
                <a:lnTo>
                  <a:pt x="85737" y="20303"/>
                </a:lnTo>
                <a:lnTo>
                  <a:pt x="76407" y="10234"/>
                </a:lnTo>
                <a:lnTo>
                  <a:pt x="64476" y="3248"/>
                </a:lnTo>
                <a:lnTo>
                  <a:pt x="50596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747776" y="1623098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053" y="0"/>
                </a:lnTo>
              </a:path>
            </a:pathLst>
          </a:custGeom>
          <a:ln w="5054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30200" y="1805952"/>
            <a:ext cx="93980" cy="93980"/>
          </a:xfrm>
          <a:custGeom>
            <a:avLst/>
            <a:gdLst/>
            <a:ahLst/>
            <a:cxnLst/>
            <a:rect l="l" t="t" r="r" b="b"/>
            <a:pathLst>
              <a:path w="93979" h="93980">
                <a:moveTo>
                  <a:pt x="50596" y="0"/>
                </a:moveTo>
                <a:lnTo>
                  <a:pt x="11350" y="16128"/>
                </a:lnTo>
                <a:lnTo>
                  <a:pt x="0" y="40242"/>
                </a:lnTo>
                <a:lnTo>
                  <a:pt x="1653" y="56536"/>
                </a:lnTo>
                <a:lnTo>
                  <a:pt x="6774" y="70296"/>
                </a:lnTo>
                <a:lnTo>
                  <a:pt x="14828" y="81229"/>
                </a:lnTo>
                <a:lnTo>
                  <a:pt x="25279" y="89040"/>
                </a:lnTo>
                <a:lnTo>
                  <a:pt x="37594" y="93434"/>
                </a:lnTo>
                <a:lnTo>
                  <a:pt x="54475" y="92044"/>
                </a:lnTo>
                <a:lnTo>
                  <a:pt x="87945" y="69772"/>
                </a:lnTo>
                <a:lnTo>
                  <a:pt x="93985" y="47084"/>
                </a:lnTo>
                <a:lnTo>
                  <a:pt x="91814" y="32804"/>
                </a:lnTo>
                <a:lnTo>
                  <a:pt x="85737" y="20303"/>
                </a:lnTo>
                <a:lnTo>
                  <a:pt x="76407" y="10234"/>
                </a:lnTo>
                <a:lnTo>
                  <a:pt x="64476" y="3248"/>
                </a:lnTo>
                <a:lnTo>
                  <a:pt x="50596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230200" y="2041778"/>
            <a:ext cx="93980" cy="93980"/>
          </a:xfrm>
          <a:custGeom>
            <a:avLst/>
            <a:gdLst/>
            <a:ahLst/>
            <a:cxnLst/>
            <a:rect l="l" t="t" r="r" b="b"/>
            <a:pathLst>
              <a:path w="93979" h="93980">
                <a:moveTo>
                  <a:pt x="50596" y="0"/>
                </a:moveTo>
                <a:lnTo>
                  <a:pt x="11350" y="16128"/>
                </a:lnTo>
                <a:lnTo>
                  <a:pt x="0" y="40242"/>
                </a:lnTo>
                <a:lnTo>
                  <a:pt x="1653" y="56536"/>
                </a:lnTo>
                <a:lnTo>
                  <a:pt x="6774" y="70296"/>
                </a:lnTo>
                <a:lnTo>
                  <a:pt x="14828" y="81229"/>
                </a:lnTo>
                <a:lnTo>
                  <a:pt x="25279" y="89040"/>
                </a:lnTo>
                <a:lnTo>
                  <a:pt x="37594" y="93434"/>
                </a:lnTo>
                <a:lnTo>
                  <a:pt x="54475" y="92044"/>
                </a:lnTo>
                <a:lnTo>
                  <a:pt x="87945" y="69772"/>
                </a:lnTo>
                <a:lnTo>
                  <a:pt x="93985" y="47084"/>
                </a:lnTo>
                <a:lnTo>
                  <a:pt x="91814" y="32804"/>
                </a:lnTo>
                <a:lnTo>
                  <a:pt x="85737" y="20303"/>
                </a:lnTo>
                <a:lnTo>
                  <a:pt x="76407" y="10234"/>
                </a:lnTo>
                <a:lnTo>
                  <a:pt x="64476" y="3248"/>
                </a:lnTo>
                <a:lnTo>
                  <a:pt x="50596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240728" y="2039019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80">
                <a:solidFill>
                  <a:srgbClr val="FFFFFF"/>
                </a:solidFill>
                <a:latin typeface="Lucida Sans Unicode"/>
                <a:cs typeface="Lucida Sans Unicode"/>
              </a:rPr>
              <a:t>5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28319" y="2086762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053" y="0"/>
                </a:lnTo>
              </a:path>
            </a:pathLst>
          </a:custGeom>
          <a:ln w="5054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982383" y="2010791"/>
            <a:ext cx="12382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 i="1">
                <a:solidFill>
                  <a:srgbClr val="0000FF"/>
                </a:solidFill>
                <a:latin typeface="Verdana"/>
                <a:cs typeface="Verdana"/>
              </a:rPr>
              <a:t>&gt;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143825" y="2086762"/>
            <a:ext cx="94615" cy="0"/>
          </a:xfrm>
          <a:custGeom>
            <a:avLst/>
            <a:gdLst/>
            <a:ahLst/>
            <a:cxnLst/>
            <a:rect l="l" t="t" r="r" b="b"/>
            <a:pathLst>
              <a:path w="94615" h="0">
                <a:moveTo>
                  <a:pt x="0" y="0"/>
                </a:moveTo>
                <a:lnTo>
                  <a:pt x="94107" y="0"/>
                </a:lnTo>
              </a:path>
            </a:pathLst>
          </a:custGeom>
          <a:ln w="5054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1131125" y="2010509"/>
            <a:ext cx="170180" cy="1866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80">
                <a:solidFill>
                  <a:srgbClr val="0000FF"/>
                </a:solidFill>
                <a:latin typeface="Lucida Sans Unicode"/>
                <a:cs typeface="Lucida Sans Unicode"/>
              </a:rPr>
              <a:t>49</a:t>
            </a:r>
            <a:r>
              <a:rPr dirty="0" sz="700" spc="-105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baseline="19444" sz="1500" spc="-127">
                <a:latin typeface="Tahoma"/>
                <a:cs typeface="Tahoma"/>
              </a:rPr>
              <a:t>;</a:t>
            </a:r>
            <a:endParaRPr baseline="19444" sz="1500">
              <a:latin typeface="Tahoma"/>
              <a:cs typeface="Tahoma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30200" y="2278671"/>
            <a:ext cx="93980" cy="93980"/>
          </a:xfrm>
          <a:custGeom>
            <a:avLst/>
            <a:gdLst/>
            <a:ahLst/>
            <a:cxnLst/>
            <a:rect l="l" t="t" r="r" b="b"/>
            <a:pathLst>
              <a:path w="93979" h="93980">
                <a:moveTo>
                  <a:pt x="50596" y="0"/>
                </a:moveTo>
                <a:lnTo>
                  <a:pt x="11350" y="16128"/>
                </a:lnTo>
                <a:lnTo>
                  <a:pt x="0" y="40242"/>
                </a:lnTo>
                <a:lnTo>
                  <a:pt x="1653" y="56536"/>
                </a:lnTo>
                <a:lnTo>
                  <a:pt x="6774" y="70296"/>
                </a:lnTo>
                <a:lnTo>
                  <a:pt x="14828" y="81229"/>
                </a:lnTo>
                <a:lnTo>
                  <a:pt x="25279" y="89040"/>
                </a:lnTo>
                <a:lnTo>
                  <a:pt x="37594" y="93434"/>
                </a:lnTo>
                <a:lnTo>
                  <a:pt x="54475" y="92044"/>
                </a:lnTo>
                <a:lnTo>
                  <a:pt x="87945" y="69772"/>
                </a:lnTo>
                <a:lnTo>
                  <a:pt x="93985" y="47084"/>
                </a:lnTo>
                <a:lnTo>
                  <a:pt x="91814" y="32804"/>
                </a:lnTo>
                <a:lnTo>
                  <a:pt x="85737" y="20303"/>
                </a:lnTo>
                <a:lnTo>
                  <a:pt x="76407" y="10234"/>
                </a:lnTo>
                <a:lnTo>
                  <a:pt x="64476" y="3248"/>
                </a:lnTo>
                <a:lnTo>
                  <a:pt x="50596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230200" y="2517279"/>
            <a:ext cx="93980" cy="93980"/>
          </a:xfrm>
          <a:custGeom>
            <a:avLst/>
            <a:gdLst/>
            <a:ahLst/>
            <a:cxnLst/>
            <a:rect l="l" t="t" r="r" b="b"/>
            <a:pathLst>
              <a:path w="93979" h="93980">
                <a:moveTo>
                  <a:pt x="50596" y="0"/>
                </a:moveTo>
                <a:lnTo>
                  <a:pt x="11350" y="16128"/>
                </a:lnTo>
                <a:lnTo>
                  <a:pt x="0" y="40242"/>
                </a:lnTo>
                <a:lnTo>
                  <a:pt x="1653" y="56536"/>
                </a:lnTo>
                <a:lnTo>
                  <a:pt x="6774" y="70296"/>
                </a:lnTo>
                <a:lnTo>
                  <a:pt x="14828" y="81229"/>
                </a:lnTo>
                <a:lnTo>
                  <a:pt x="25279" y="89040"/>
                </a:lnTo>
                <a:lnTo>
                  <a:pt x="37594" y="93434"/>
                </a:lnTo>
                <a:lnTo>
                  <a:pt x="54475" y="92044"/>
                </a:lnTo>
                <a:lnTo>
                  <a:pt x="87945" y="69772"/>
                </a:lnTo>
                <a:lnTo>
                  <a:pt x="93985" y="47084"/>
                </a:lnTo>
                <a:lnTo>
                  <a:pt x="91814" y="32804"/>
                </a:lnTo>
                <a:lnTo>
                  <a:pt x="85737" y="20303"/>
                </a:lnTo>
                <a:lnTo>
                  <a:pt x="76407" y="10234"/>
                </a:lnTo>
                <a:lnTo>
                  <a:pt x="64476" y="3248"/>
                </a:lnTo>
                <a:lnTo>
                  <a:pt x="50596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452755" y="2562250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053" y="0"/>
                </a:lnTo>
              </a:path>
            </a:pathLst>
          </a:custGeom>
          <a:ln w="5054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240728" y="2230001"/>
            <a:ext cx="1005840" cy="2774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80">
                <a:solidFill>
                  <a:srgbClr val="FFFFFF"/>
                </a:solidFill>
                <a:latin typeface="Lucida Sans Unicode"/>
                <a:cs typeface="Lucida Sans Unicode"/>
              </a:rPr>
              <a:t>6</a:t>
            </a:r>
            <a:r>
              <a:rPr dirty="0" sz="700" spc="-80">
                <a:solidFill>
                  <a:srgbClr val="FFFFFF"/>
                </a:solidFill>
                <a:latin typeface="Lucida Sans Unicode"/>
                <a:cs typeface="Lucida Sans Unicode"/>
              </a:rPr>
              <a:t>  </a:t>
            </a:r>
            <a:r>
              <a:rPr dirty="0" sz="700" spc="-4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25">
                <a:solidFill>
                  <a:srgbClr val="0000FF"/>
                </a:solidFill>
                <a:latin typeface="Tahoma"/>
                <a:cs typeface="Tahoma"/>
              </a:rPr>
              <a:t>(3</a:t>
            </a:r>
            <a:r>
              <a:rPr dirty="0" baseline="27777" sz="1050" spc="67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baseline="27777" sz="1050" spc="315" i="1">
                <a:solidFill>
                  <a:srgbClr val="0000FF"/>
                </a:solidFill>
                <a:latin typeface="Arial"/>
                <a:cs typeface="Arial"/>
              </a:rPr>
              <a:t>−</a:t>
            </a:r>
            <a:r>
              <a:rPr dirty="0" baseline="27777" sz="1050" spc="-44">
                <a:solidFill>
                  <a:srgbClr val="0000FF"/>
                </a:solidFill>
                <a:latin typeface="Lucida Sans Unicode"/>
                <a:cs typeface="Lucida Sans Unicode"/>
              </a:rPr>
              <a:t>1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)</a:t>
            </a:r>
            <a:r>
              <a:rPr dirty="0" baseline="27777" sz="1050" spc="-22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baseline="27777" sz="1050" spc="-202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baseline="27777" sz="1050" spc="-44">
                <a:solidFill>
                  <a:srgbClr val="0000FF"/>
                </a:solidFill>
                <a:latin typeface="Lucida Sans Unicode"/>
                <a:cs typeface="Lucida Sans Unicode"/>
              </a:rPr>
              <a:t>+1</a:t>
            </a:r>
            <a:r>
              <a:rPr dirty="0" baseline="27777" sz="1050" spc="157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 i="1">
                <a:solidFill>
                  <a:srgbClr val="0000FF"/>
                </a:solidFill>
                <a:latin typeface="Verdana"/>
                <a:cs typeface="Verdana"/>
              </a:rPr>
              <a:t>&gt;</a:t>
            </a:r>
            <a:r>
              <a:rPr dirty="0" sz="1000" spc="-75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27</a:t>
            </a:r>
            <a:r>
              <a:rPr dirty="0" sz="1000" spc="-85">
                <a:latin typeface="Tahoma"/>
                <a:cs typeface="Tahoma"/>
              </a:rPr>
              <a:t>;</a:t>
            </a:r>
            <a:endParaRPr sz="1000">
              <a:latin typeface="Tahoma"/>
              <a:cs typeface="Tahoma"/>
            </a:endParaRPr>
          </a:p>
          <a:p>
            <a:pPr algn="ctr" marR="196215">
              <a:lnSpc>
                <a:spcPct val="100000"/>
              </a:lnSpc>
              <a:spcBef>
                <a:spcPts val="275"/>
              </a:spcBef>
            </a:pPr>
            <a:r>
              <a:rPr dirty="0" sz="500" spc="-55">
                <a:solidFill>
                  <a:srgbClr val="0000FF"/>
                </a:solidFill>
                <a:latin typeface="Lucida Sans Unicode"/>
                <a:cs typeface="Lucida Sans Unicode"/>
              </a:rPr>
              <a:t>2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032827" y="2562250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053" y="0"/>
                </a:lnTo>
              </a:path>
            </a:pathLst>
          </a:custGeom>
          <a:ln w="5054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/>
          <p:nvPr/>
        </p:nvSpPr>
        <p:spPr>
          <a:xfrm>
            <a:off x="2823571" y="1167280"/>
            <a:ext cx="960119" cy="15093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r" marL="373380" marR="13970" indent="83185">
              <a:lnSpc>
                <a:spcPct val="124500"/>
              </a:lnSpc>
            </a:pPr>
            <a:r>
              <a:rPr dirty="0" sz="1000" spc="-100">
                <a:latin typeface="Tahoma"/>
                <a:cs typeface="Tahoma"/>
              </a:rPr>
              <a:t>[</a:t>
            </a:r>
            <a:r>
              <a:rPr dirty="0" sz="1000" spc="25" i="1">
                <a:solidFill>
                  <a:srgbClr val="FF0000"/>
                </a:solidFill>
                <a:latin typeface="Calibri"/>
                <a:cs typeface="Calibri"/>
              </a:rPr>
              <a:t>x</a:t>
            </a:r>
            <a:r>
              <a:rPr dirty="0" sz="1000" spc="25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 spc="-85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 spc="-50" i="1">
                <a:solidFill>
                  <a:srgbClr val="FF0000"/>
                </a:solidFill>
                <a:latin typeface="Verdana"/>
                <a:cs typeface="Verdana"/>
              </a:rPr>
              <a:t>&lt;</a:t>
            </a:r>
            <a:r>
              <a:rPr dirty="0" sz="1000" spc="-75" i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2</a:t>
            </a:r>
            <a:r>
              <a:rPr dirty="0" sz="1000" spc="-100">
                <a:latin typeface="Tahoma"/>
                <a:cs typeface="Tahoma"/>
              </a:rPr>
              <a:t>]</a:t>
            </a:r>
            <a:r>
              <a:rPr dirty="0" sz="1000" spc="-95">
                <a:latin typeface="Tahoma"/>
                <a:cs typeface="Tahoma"/>
              </a:rPr>
              <a:t> [</a:t>
            </a:r>
            <a:r>
              <a:rPr dirty="0" sz="1000" spc="25" i="1">
                <a:solidFill>
                  <a:srgbClr val="FF0000"/>
                </a:solidFill>
                <a:latin typeface="Calibri"/>
                <a:cs typeface="Calibri"/>
              </a:rPr>
              <a:t>x</a:t>
            </a:r>
            <a:r>
              <a:rPr dirty="0" sz="10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 spc="-85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 spc="-50" i="1">
                <a:solidFill>
                  <a:srgbClr val="FF0000"/>
                </a:solidFill>
                <a:latin typeface="Verdana"/>
                <a:cs typeface="Verdana"/>
              </a:rPr>
              <a:t>&lt;</a:t>
            </a:r>
            <a:r>
              <a:rPr dirty="0" sz="1000" spc="-75" i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3</a:t>
            </a:r>
            <a:r>
              <a:rPr dirty="0" sz="1000" spc="40" i="1">
                <a:solidFill>
                  <a:srgbClr val="FF0000"/>
                </a:solidFill>
                <a:latin typeface="Verdana"/>
                <a:cs typeface="Verdana"/>
              </a:rPr>
              <a:t>/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10</a:t>
            </a:r>
            <a:r>
              <a:rPr dirty="0" sz="1000" spc="-100">
                <a:latin typeface="Tahoma"/>
                <a:cs typeface="Tahoma"/>
              </a:rPr>
              <a:t>]</a:t>
            </a:r>
            <a:endParaRPr sz="1000">
              <a:latin typeface="Tahoma"/>
              <a:cs typeface="Tahoma"/>
            </a:endParaRPr>
          </a:p>
          <a:p>
            <a:pPr algn="r" marR="12065">
              <a:lnSpc>
                <a:spcPct val="100000"/>
              </a:lnSpc>
              <a:spcBef>
                <a:spcPts val="295"/>
              </a:spcBef>
            </a:pPr>
            <a:r>
              <a:rPr dirty="0" sz="1000" spc="-100">
                <a:latin typeface="Tahoma"/>
                <a:cs typeface="Tahoma"/>
              </a:rPr>
              <a:t>[</a:t>
            </a:r>
            <a:r>
              <a:rPr dirty="0" sz="1000" spc="25" i="1">
                <a:solidFill>
                  <a:srgbClr val="FF0000"/>
                </a:solidFill>
                <a:latin typeface="Calibri"/>
                <a:cs typeface="Calibri"/>
              </a:rPr>
              <a:t>x</a:t>
            </a:r>
            <a:r>
              <a:rPr dirty="0" sz="1000" spc="25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 spc="-85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≤</a:t>
            </a:r>
            <a:r>
              <a:rPr dirty="0" sz="1000" spc="-4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1</a:t>
            </a:r>
            <a:r>
              <a:rPr dirty="0" sz="1000" spc="40" i="1">
                <a:solidFill>
                  <a:srgbClr val="FF0000"/>
                </a:solidFill>
                <a:latin typeface="Verdana"/>
                <a:cs typeface="Verdana"/>
              </a:rPr>
              <a:t>/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4</a:t>
            </a:r>
            <a:r>
              <a:rPr dirty="0" sz="1000" spc="-100">
                <a:latin typeface="Tahoma"/>
                <a:cs typeface="Tahoma"/>
              </a:rPr>
              <a:t>]</a:t>
            </a:r>
            <a:endParaRPr sz="1000">
              <a:latin typeface="Tahoma"/>
              <a:cs typeface="Tahoma"/>
            </a:endParaRPr>
          </a:p>
          <a:p>
            <a:pPr algn="r" marR="5080">
              <a:lnSpc>
                <a:spcPct val="100000"/>
              </a:lnSpc>
              <a:spcBef>
                <a:spcPts val="590"/>
              </a:spcBef>
            </a:pPr>
            <a:r>
              <a:rPr dirty="0" sz="1000" spc="-100">
                <a:latin typeface="Tahoma"/>
                <a:cs typeface="Tahoma"/>
              </a:rPr>
              <a:t>[</a:t>
            </a:r>
            <a:r>
              <a:rPr dirty="0" sz="1000" spc="25" i="1">
                <a:solidFill>
                  <a:srgbClr val="FF0000"/>
                </a:solidFill>
                <a:latin typeface="Calibri"/>
                <a:cs typeface="Calibri"/>
              </a:rPr>
              <a:t>x</a:t>
            </a:r>
            <a:r>
              <a:rPr dirty="0" sz="1000" spc="25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 spc="-85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 spc="-20">
                <a:solidFill>
                  <a:srgbClr val="FF0000"/>
                </a:solidFill>
                <a:latin typeface="Lucida Sans Unicode"/>
                <a:cs typeface="Lucida Sans Unicode"/>
              </a:rPr>
              <a:t>/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=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0</a:t>
            </a:r>
            <a:r>
              <a:rPr dirty="0" sz="1000" spc="-100">
                <a:latin typeface="Tahoma"/>
                <a:cs typeface="Tahoma"/>
              </a:rPr>
              <a:t>]</a:t>
            </a:r>
            <a:endParaRPr sz="1000">
              <a:latin typeface="Tahoma"/>
              <a:cs typeface="Tahoma"/>
            </a:endParaRPr>
          </a:p>
          <a:p>
            <a:pPr algn="r" marL="12700" marR="10795" indent="222885">
              <a:lnSpc>
                <a:spcPts val="1870"/>
              </a:lnSpc>
              <a:spcBef>
                <a:spcPts val="160"/>
              </a:spcBef>
            </a:pPr>
            <a:r>
              <a:rPr dirty="0" sz="1000" spc="-100">
                <a:latin typeface="Tahoma"/>
                <a:cs typeface="Tahoma"/>
              </a:rPr>
              <a:t>[</a:t>
            </a: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2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0" i="1">
                <a:solidFill>
                  <a:srgbClr val="FF0000"/>
                </a:solidFill>
                <a:latin typeface="Verdana"/>
                <a:cs typeface="Verdana"/>
              </a:rPr>
              <a:t>&lt;</a:t>
            </a:r>
            <a:r>
              <a:rPr dirty="0" sz="1000" spc="-75" i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1000" spc="25" i="1">
                <a:solidFill>
                  <a:srgbClr val="FF0000"/>
                </a:solidFill>
                <a:latin typeface="Calibri"/>
                <a:cs typeface="Calibri"/>
              </a:rPr>
              <a:t>x</a:t>
            </a:r>
            <a:r>
              <a:rPr dirty="0" sz="10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 spc="-85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 spc="-50" i="1">
                <a:solidFill>
                  <a:srgbClr val="FF0000"/>
                </a:solidFill>
                <a:latin typeface="Verdana"/>
                <a:cs typeface="Verdana"/>
              </a:rPr>
              <a:t>&lt;</a:t>
            </a:r>
            <a:r>
              <a:rPr dirty="0" sz="1000" spc="-75" i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1</a:t>
            </a:r>
            <a:r>
              <a:rPr dirty="0" sz="1000" spc="-100">
                <a:latin typeface="Tahoma"/>
                <a:cs typeface="Tahoma"/>
              </a:rPr>
              <a:t>]</a:t>
            </a:r>
            <a:r>
              <a:rPr dirty="0" sz="1000" spc="-95">
                <a:latin typeface="Tahoma"/>
                <a:cs typeface="Tahoma"/>
              </a:rPr>
              <a:t> [</a:t>
            </a:r>
            <a:r>
              <a:rPr dirty="0" sz="1000" spc="25" i="1">
                <a:solidFill>
                  <a:srgbClr val="FF0000"/>
                </a:solidFill>
                <a:latin typeface="Calibri"/>
                <a:cs typeface="Calibri"/>
              </a:rPr>
              <a:t>x</a:t>
            </a:r>
            <a:r>
              <a:rPr dirty="0" sz="10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 spc="-85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 spc="-50" i="1">
                <a:solidFill>
                  <a:srgbClr val="FF0000"/>
                </a:solidFill>
                <a:latin typeface="Verdana"/>
                <a:cs typeface="Verdana"/>
              </a:rPr>
              <a:t>&gt;</a:t>
            </a:r>
            <a:r>
              <a:rPr dirty="0" sz="1000" spc="-75" i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2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25" i="1">
                <a:solidFill>
                  <a:srgbClr val="FF0000"/>
                </a:solidFill>
                <a:latin typeface="Calibri"/>
                <a:cs typeface="Calibri"/>
              </a:rPr>
              <a:t>x</a:t>
            </a:r>
            <a:r>
              <a:rPr dirty="0" sz="10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 spc="-85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 spc="-50" i="1">
                <a:solidFill>
                  <a:srgbClr val="FF0000"/>
                </a:solidFill>
                <a:latin typeface="Verdana"/>
                <a:cs typeface="Verdana"/>
              </a:rPr>
              <a:t>&lt;</a:t>
            </a:r>
            <a:r>
              <a:rPr dirty="0" sz="1000" spc="-75" i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2</a:t>
            </a:r>
            <a:r>
              <a:rPr dirty="0" sz="1000" spc="-100">
                <a:latin typeface="Tahoma"/>
                <a:cs typeface="Tahoma"/>
              </a:rPr>
              <a:t>]</a:t>
            </a:r>
            <a:endParaRPr sz="1000">
              <a:latin typeface="Tahoma"/>
              <a:cs typeface="Tahoma"/>
            </a:endParaRPr>
          </a:p>
          <a:p>
            <a:pPr algn="r" marR="15240">
              <a:lnSpc>
                <a:spcPct val="100000"/>
              </a:lnSpc>
              <a:spcBef>
                <a:spcPts val="505"/>
              </a:spcBef>
            </a:pPr>
            <a:r>
              <a:rPr dirty="0" sz="1000" spc="-100">
                <a:latin typeface="Tahoma"/>
                <a:cs typeface="Tahoma"/>
              </a:rPr>
              <a:t>[</a:t>
            </a: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1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0" i="1">
                <a:solidFill>
                  <a:srgbClr val="FF0000"/>
                </a:solidFill>
                <a:latin typeface="Verdana"/>
                <a:cs typeface="Verdana"/>
              </a:rPr>
              <a:t>&lt;</a:t>
            </a:r>
            <a:r>
              <a:rPr dirty="0" sz="1000" spc="-75" i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1000" spc="25" i="1">
                <a:solidFill>
                  <a:srgbClr val="FF0000"/>
                </a:solidFill>
                <a:latin typeface="Calibri"/>
                <a:cs typeface="Calibri"/>
              </a:rPr>
              <a:t>x</a:t>
            </a:r>
            <a:r>
              <a:rPr dirty="0" sz="10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 spc="-85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 spc="-50" i="1">
                <a:solidFill>
                  <a:srgbClr val="FF0000"/>
                </a:solidFill>
                <a:latin typeface="Verdana"/>
                <a:cs typeface="Verdana"/>
              </a:rPr>
              <a:t>&lt;</a:t>
            </a:r>
            <a:r>
              <a:rPr dirty="0" sz="1000" spc="-75" i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1</a:t>
            </a:r>
            <a:r>
              <a:rPr dirty="0" sz="1000" spc="-100">
                <a:latin typeface="Tahoma"/>
                <a:cs typeface="Tahoma"/>
              </a:rPr>
              <a:t>]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40728" y="1546858"/>
            <a:ext cx="617220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80">
                <a:solidFill>
                  <a:srgbClr val="FFFFFF"/>
                </a:solidFill>
                <a:latin typeface="Lucida Sans Unicode"/>
                <a:cs typeface="Lucida Sans Unicode"/>
              </a:rPr>
              <a:t>3</a:t>
            </a:r>
            <a:r>
              <a:rPr dirty="0" sz="700" spc="-80">
                <a:solidFill>
                  <a:srgbClr val="FFFFFF"/>
                </a:solidFill>
                <a:latin typeface="Lucida Sans Unicode"/>
                <a:cs typeface="Lucida Sans Unicode"/>
              </a:rPr>
              <a:t>  </a:t>
            </a:r>
            <a:r>
              <a:rPr dirty="0" sz="700" spc="-4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81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105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0000FF"/>
                </a:solidFill>
                <a:latin typeface="Lucida Sans Unicode"/>
                <a:cs typeface="Lucida Sans Unicode"/>
              </a:rPr>
              <a:t>≤</a:t>
            </a:r>
            <a:r>
              <a:rPr dirty="0" sz="1000">
                <a:solidFill>
                  <a:srgbClr val="0000FF"/>
                </a:solidFill>
                <a:latin typeface="Lucida Sans Unicode"/>
                <a:cs typeface="Lucida Sans Unicode"/>
              </a:rPr>
              <a:t>  </a:t>
            </a:r>
            <a:r>
              <a:rPr dirty="0" sz="1000" spc="-65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85">
                <a:latin typeface="Tahoma"/>
                <a:cs typeface="Tahoma"/>
              </a:rPr>
              <a:t>;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93407" y="1525545"/>
            <a:ext cx="314325" cy="1181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254000" algn="l"/>
              </a:tabLst>
            </a:pPr>
            <a:r>
              <a:rPr dirty="0" sz="700" spc="-15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baseline="3968" sz="1050" spc="-7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baseline="3968" sz="1050" spc="-7">
                <a:solidFill>
                  <a:srgbClr val="0000FF"/>
                </a:solidFill>
                <a:latin typeface="Times New Roman"/>
                <a:cs typeface="Times New Roman"/>
              </a:rPr>
              <a:t>	</a:t>
            </a:r>
            <a:r>
              <a:rPr dirty="0" baseline="3968" sz="1050" spc="-120">
                <a:solidFill>
                  <a:srgbClr val="0000FF"/>
                </a:solidFill>
                <a:latin typeface="Lucida Sans Unicode"/>
                <a:cs typeface="Lucida Sans Unicode"/>
              </a:rPr>
              <a:t>1</a:t>
            </a:r>
            <a:endParaRPr baseline="3968" sz="1050">
              <a:latin typeface="Lucida Sans Unicode"/>
              <a:cs typeface="Lucida Sans Unicode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35076" y="1618992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80">
                <a:solidFill>
                  <a:srgbClr val="0000FF"/>
                </a:solidFill>
                <a:latin typeface="Lucida Sans Unicode"/>
                <a:cs typeface="Lucida Sans Unicode"/>
              </a:rPr>
              <a:t>3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40728" y="1726878"/>
            <a:ext cx="595630" cy="2000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R="97790">
              <a:lnSpc>
                <a:spcPts val="415"/>
              </a:lnSpc>
            </a:pPr>
            <a:r>
              <a:rPr dirty="0" sz="500" spc="-5" u="sng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500" spc="15" u="sng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500" spc="-55" u="sng">
                <a:solidFill>
                  <a:srgbClr val="0000FF"/>
                </a:solidFill>
                <a:latin typeface="Lucida Sans Unicode"/>
                <a:cs typeface="Lucida Sans Unicode"/>
              </a:rPr>
              <a:t>1</a:t>
            </a:r>
            <a:endParaRPr sz="500">
              <a:latin typeface="Lucida Sans Unicode"/>
              <a:cs typeface="Lucida Sans Unicode"/>
            </a:endParaRPr>
          </a:p>
          <a:p>
            <a:pPr algn="ctr">
              <a:lnSpc>
                <a:spcPts val="1015"/>
              </a:lnSpc>
            </a:pPr>
            <a:r>
              <a:rPr dirty="0" sz="700" spc="-80">
                <a:solidFill>
                  <a:srgbClr val="FFFFFF"/>
                </a:solidFill>
                <a:latin typeface="Lucida Sans Unicode"/>
                <a:cs typeface="Lucida Sans Unicode"/>
              </a:rPr>
              <a:t>4</a:t>
            </a:r>
            <a:r>
              <a:rPr dirty="0" sz="700" spc="-80">
                <a:solidFill>
                  <a:srgbClr val="FFFFFF"/>
                </a:solidFill>
                <a:latin typeface="Lucida Sans Unicode"/>
                <a:cs typeface="Lucida Sans Unicode"/>
              </a:rPr>
              <a:t>  </a:t>
            </a:r>
            <a:r>
              <a:rPr dirty="0" sz="700" spc="-4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5</a:t>
            </a:r>
            <a:r>
              <a:rPr dirty="0" sz="1000" spc="-195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baseline="11111" sz="750" spc="-15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baseline="11111" sz="750" spc="-142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baseline="27777" sz="750" spc="-82">
                <a:solidFill>
                  <a:srgbClr val="0000FF"/>
                </a:solidFill>
                <a:latin typeface="Lucida Sans Unicode"/>
                <a:cs typeface="Lucida Sans Unicode"/>
              </a:rPr>
              <a:t>2</a:t>
            </a:r>
            <a:r>
              <a:rPr dirty="0" baseline="27777" sz="750">
                <a:solidFill>
                  <a:srgbClr val="0000FF"/>
                </a:solidFill>
                <a:latin typeface="Lucida Sans Unicode"/>
                <a:cs typeface="Lucida Sans Unicode"/>
              </a:rPr>
              <a:t>  </a:t>
            </a:r>
            <a:r>
              <a:rPr dirty="0" baseline="27777" sz="750" spc="30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 i="1">
                <a:solidFill>
                  <a:srgbClr val="0000FF"/>
                </a:solidFill>
                <a:latin typeface="Verdana"/>
                <a:cs typeface="Verdana"/>
              </a:rPr>
              <a:t>&gt;</a:t>
            </a:r>
            <a:r>
              <a:rPr dirty="0" sz="1000" spc="-75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1</a:t>
            </a:r>
            <a:r>
              <a:rPr dirty="0" sz="1000" spc="-85">
                <a:latin typeface="Tahoma"/>
                <a:cs typeface="Tahoma"/>
              </a:rPr>
              <a:t>;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66877" y="1939076"/>
            <a:ext cx="54800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459105" algn="l"/>
              </a:tabLst>
            </a:pPr>
            <a:r>
              <a:rPr dirty="0" sz="1000" spc="31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spc="310">
                <a:solidFill>
                  <a:srgbClr val="0000FF"/>
                </a:solidFill>
                <a:latin typeface="Arial"/>
                <a:cs typeface="Arial"/>
              </a:rPr>
              <a:t>	</a:t>
            </a:r>
            <a:r>
              <a:rPr dirty="0" sz="1000" spc="310">
                <a:solidFill>
                  <a:srgbClr val="0000FF"/>
                </a:solidFill>
                <a:latin typeface="Arial"/>
                <a:cs typeface="Arial"/>
              </a:rPr>
              <a:t> </a:t>
            </a:r>
            <a:endParaRPr sz="10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42442" y="1977036"/>
            <a:ext cx="21907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175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spc="175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spc="5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spc="175">
                <a:solidFill>
                  <a:srgbClr val="0000FF"/>
                </a:solidFill>
                <a:latin typeface="Arial"/>
                <a:cs typeface="Arial"/>
              </a:rPr>
              <a:t> </a:t>
            </a:r>
            <a:endParaRPr sz="10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15619" y="1989209"/>
            <a:ext cx="73025" cy="2076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790"/>
              </a:lnSpc>
            </a:pPr>
            <a:r>
              <a:rPr dirty="0" sz="700" spc="-80">
                <a:solidFill>
                  <a:srgbClr val="0000FF"/>
                </a:solidFill>
                <a:latin typeface="Lucida Sans Unicode"/>
                <a:cs typeface="Lucida Sans Unicode"/>
              </a:rPr>
              <a:t>1</a:t>
            </a:r>
            <a:endParaRPr sz="700">
              <a:latin typeface="Lucida Sans Unicode"/>
              <a:cs typeface="Lucida Sans Unicode"/>
            </a:endParaRPr>
          </a:p>
          <a:p>
            <a:pPr marL="12700">
              <a:lnSpc>
                <a:spcPts val="790"/>
              </a:lnSpc>
            </a:pPr>
            <a:r>
              <a:rPr dirty="0" sz="700" spc="-80">
                <a:solidFill>
                  <a:srgbClr val="0000FF"/>
                </a:solidFill>
                <a:latin typeface="Lucida Sans Unicode"/>
                <a:cs typeface="Lucida Sans Unicode"/>
              </a:rPr>
              <a:t>7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35838" y="1962362"/>
            <a:ext cx="19748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15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sz="700" spc="-135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700" spc="-30">
                <a:solidFill>
                  <a:srgbClr val="0000FF"/>
                </a:solidFill>
                <a:latin typeface="Lucida Sans Unicode"/>
                <a:cs typeface="Lucida Sans Unicode"/>
              </a:rPr>
              <a:t>+1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889444" y="1924795"/>
            <a:ext cx="6921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15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endParaRPr sz="7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154645" y="1989209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80">
                <a:solidFill>
                  <a:srgbClr val="0000FF"/>
                </a:solidFill>
                <a:latin typeface="Lucida Sans Unicode"/>
                <a:cs typeface="Lucida Sans Unicode"/>
              </a:rPr>
              <a:t>1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40728" y="2437849"/>
            <a:ext cx="1013460" cy="2006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-63492" sz="1050" spc="-120">
                <a:solidFill>
                  <a:srgbClr val="FFFFFF"/>
                </a:solidFill>
                <a:latin typeface="Lucida Sans Unicode"/>
                <a:cs typeface="Lucida Sans Unicode"/>
              </a:rPr>
              <a:t>7</a:t>
            </a:r>
            <a:r>
              <a:rPr dirty="0" baseline="-63492" sz="1050" spc="-120">
                <a:solidFill>
                  <a:srgbClr val="FFFFFF"/>
                </a:solidFill>
                <a:latin typeface="Lucida Sans Unicode"/>
                <a:cs typeface="Lucida Sans Unicode"/>
              </a:rPr>
              <a:t>  </a:t>
            </a:r>
            <a:r>
              <a:rPr dirty="0" baseline="-63492" sz="1050" spc="-67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175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spc="-16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baseline="-31746" sz="1050" spc="-120">
                <a:solidFill>
                  <a:srgbClr val="0000FF"/>
                </a:solidFill>
                <a:latin typeface="Lucida Sans Unicode"/>
                <a:cs typeface="Lucida Sans Unicode"/>
              </a:rPr>
              <a:t>1</a:t>
            </a:r>
            <a:r>
              <a:rPr dirty="0" baseline="-31746" sz="1050" spc="-157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175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baseline="-15873" sz="1050" spc="-22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baseline="-15873" sz="105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baseline="-15873" sz="1050" spc="-22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baseline="-15873" sz="1050" spc="-44">
                <a:solidFill>
                  <a:srgbClr val="0000FF"/>
                </a:solidFill>
                <a:latin typeface="Lucida Sans Unicode"/>
                <a:cs typeface="Lucida Sans Unicode"/>
              </a:rPr>
              <a:t>+1</a:t>
            </a:r>
            <a:r>
              <a:rPr dirty="0" baseline="-15873" sz="1050" spc="157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baseline="-44444" sz="1500" spc="-75" i="1">
                <a:solidFill>
                  <a:srgbClr val="0000FF"/>
                </a:solidFill>
                <a:latin typeface="Verdana"/>
                <a:cs typeface="Verdana"/>
              </a:rPr>
              <a:t>&gt;</a:t>
            </a:r>
            <a:r>
              <a:rPr dirty="0" baseline="-44444" sz="1500" spc="-112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spc="175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spc="-16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baseline="-31746" sz="1050" spc="-120">
                <a:solidFill>
                  <a:srgbClr val="0000FF"/>
                </a:solidFill>
                <a:latin typeface="Lucida Sans Unicode"/>
                <a:cs typeface="Lucida Sans Unicode"/>
              </a:rPr>
              <a:t>1</a:t>
            </a:r>
            <a:r>
              <a:rPr dirty="0" baseline="-31746" sz="1050" spc="-157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175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baseline="-15873" sz="1050" spc="-44">
                <a:solidFill>
                  <a:srgbClr val="0000FF"/>
                </a:solidFill>
                <a:latin typeface="Lucida Sans Unicode"/>
                <a:cs typeface="Lucida Sans Unicode"/>
              </a:rPr>
              <a:t>2</a:t>
            </a:r>
            <a:r>
              <a:rPr dirty="0" baseline="-44444" sz="1500" spc="-44">
                <a:latin typeface="Tahoma"/>
                <a:cs typeface="Tahoma"/>
              </a:rPr>
              <a:t>.</a:t>
            </a:r>
            <a:endParaRPr baseline="-44444" sz="1500">
              <a:latin typeface="Tahoma"/>
              <a:cs typeface="Tahoma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40055" y="2558144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80">
                <a:solidFill>
                  <a:srgbClr val="0000FF"/>
                </a:solidFill>
                <a:latin typeface="Lucida Sans Unicode"/>
                <a:cs typeface="Lucida Sans Unicode"/>
              </a:rPr>
              <a:t>2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020127" y="2558144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80">
                <a:solidFill>
                  <a:srgbClr val="0000FF"/>
                </a:solidFill>
                <a:latin typeface="Lucida Sans Unicode"/>
                <a:cs typeface="Lucida Sans Unicode"/>
              </a:rPr>
              <a:t>2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40"/>
              <a:t>Agnese</a:t>
            </a:r>
            <a:r>
              <a:rPr dirty="0" spc="15"/>
              <a:t> </a:t>
            </a:r>
            <a:r>
              <a:rPr dirty="0" spc="-10"/>
              <a:t>Di</a:t>
            </a:r>
            <a:r>
              <a:rPr dirty="0" spc="15"/>
              <a:t> </a:t>
            </a:r>
            <a:r>
              <a:rPr dirty="0" spc="-30"/>
              <a:t>Castro</a:t>
            </a:r>
          </a:p>
        </p:txBody>
      </p:sp>
      <p:sp>
        <p:nvSpPr>
          <p:cNvPr id="45" name="object 45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0"/>
              <a:t>Es</a:t>
            </a:r>
            <a:r>
              <a:rPr dirty="0" spc="-5"/>
              <a:t>p</a:t>
            </a:r>
            <a:r>
              <a:rPr dirty="0" spc="-40"/>
              <a:t>onenziale</a:t>
            </a:r>
            <a:r>
              <a:rPr dirty="0" spc="15"/>
              <a:t> </a:t>
            </a:r>
            <a:r>
              <a:rPr dirty="0" spc="50"/>
              <a:t>&amp;</a:t>
            </a:r>
            <a:r>
              <a:rPr dirty="0" spc="15"/>
              <a:t> </a:t>
            </a:r>
            <a:r>
              <a:rPr dirty="0" spc="-25"/>
              <a:t>Log</a:t>
            </a:r>
            <a:r>
              <a:rPr dirty="0" spc="-40"/>
              <a:t>a</a:t>
            </a:r>
            <a:r>
              <a:rPr dirty="0" spc="-25"/>
              <a:t>ritmo:</a:t>
            </a:r>
            <a:r>
              <a:rPr dirty="0" spc="75"/>
              <a:t> </a:t>
            </a:r>
            <a:r>
              <a:rPr dirty="0" spc="-35"/>
              <a:t>p</a:t>
            </a:r>
            <a:r>
              <a:rPr dirty="0" spc="-50"/>
              <a:t>a</a:t>
            </a:r>
            <a:r>
              <a:rPr dirty="0" spc="-25"/>
              <a:t>rte</a:t>
            </a:r>
            <a:r>
              <a:rPr dirty="0" spc="15"/>
              <a:t> </a:t>
            </a:r>
            <a:r>
              <a:rPr dirty="0" spc="-55"/>
              <a:t>4</a:t>
            </a:r>
          </a:p>
        </p:txBody>
      </p:sp>
      <p:sp>
        <p:nvSpPr>
          <p:cNvPr id="46" name="object 46"/>
          <p:cNvSpPr txBox="1"/>
          <p:nvPr/>
        </p:nvSpPr>
        <p:spPr>
          <a:xfrm>
            <a:off x="3458971" y="3367563"/>
            <a:ext cx="5473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25">
                <a:solidFill>
                  <a:srgbClr val="7A0000"/>
                </a:solidFill>
                <a:latin typeface="Lucida Sans Unicode"/>
                <a:cs typeface="Lucida Sans Unicode"/>
              </a:rPr>
              <a:t>Unitelma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Sapienza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FFF"/>
                </a:solidFill>
                <a:latin typeface="Lucida Sans Unicode"/>
                <a:cs typeface="Lucida Sans Unicode"/>
              </a:rPr>
              <a:t>33/34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0234" y="24034"/>
            <a:ext cx="4838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</a:rPr>
              <a:t>p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</a:rPr>
              <a:t>ro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</a:rPr>
              <a:t>p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osti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5"/>
              <a:t>Esercizi</a:t>
            </a:r>
          </a:p>
        </p:txBody>
      </p:sp>
      <p:sp>
        <p:nvSpPr>
          <p:cNvPr id="6" name="object 6"/>
          <p:cNvSpPr/>
          <p:nvPr/>
        </p:nvSpPr>
        <p:spPr>
          <a:xfrm>
            <a:off x="230200" y="1339201"/>
            <a:ext cx="93980" cy="93980"/>
          </a:xfrm>
          <a:custGeom>
            <a:avLst/>
            <a:gdLst/>
            <a:ahLst/>
            <a:cxnLst/>
            <a:rect l="l" t="t" r="r" b="b"/>
            <a:pathLst>
              <a:path w="93979" h="93980">
                <a:moveTo>
                  <a:pt x="50596" y="0"/>
                </a:moveTo>
                <a:lnTo>
                  <a:pt x="11350" y="16128"/>
                </a:lnTo>
                <a:lnTo>
                  <a:pt x="0" y="40242"/>
                </a:lnTo>
                <a:lnTo>
                  <a:pt x="1653" y="56536"/>
                </a:lnTo>
                <a:lnTo>
                  <a:pt x="6774" y="70296"/>
                </a:lnTo>
                <a:lnTo>
                  <a:pt x="14828" y="81229"/>
                </a:lnTo>
                <a:lnTo>
                  <a:pt x="25279" y="89040"/>
                </a:lnTo>
                <a:lnTo>
                  <a:pt x="37594" y="93434"/>
                </a:lnTo>
                <a:lnTo>
                  <a:pt x="54475" y="92044"/>
                </a:lnTo>
                <a:lnTo>
                  <a:pt x="87945" y="69772"/>
                </a:lnTo>
                <a:lnTo>
                  <a:pt x="93985" y="47084"/>
                </a:lnTo>
                <a:lnTo>
                  <a:pt x="91814" y="32804"/>
                </a:lnTo>
                <a:lnTo>
                  <a:pt x="85737" y="20303"/>
                </a:lnTo>
                <a:lnTo>
                  <a:pt x="76407" y="10234"/>
                </a:lnTo>
                <a:lnTo>
                  <a:pt x="64476" y="3248"/>
                </a:lnTo>
                <a:lnTo>
                  <a:pt x="50596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13830" y="1118144"/>
            <a:ext cx="2331720" cy="3803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0">
                <a:latin typeface="Tahoma"/>
                <a:cs typeface="Tahoma"/>
              </a:rPr>
              <a:t>Risolvi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seguenti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disequazioni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log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10">
                <a:latin typeface="Tahoma"/>
                <a:cs typeface="Tahoma"/>
              </a:rPr>
              <a:t>ri</a:t>
            </a:r>
            <a:r>
              <a:rPr dirty="0" sz="1000" spc="20">
                <a:latin typeface="Tahoma"/>
                <a:cs typeface="Tahoma"/>
              </a:rPr>
              <a:t>t</a:t>
            </a:r>
            <a:r>
              <a:rPr dirty="0" sz="1000" spc="-45">
                <a:latin typeface="Tahoma"/>
                <a:cs typeface="Tahoma"/>
              </a:rPr>
              <a:t>miche</a:t>
            </a:r>
            <a:endParaRPr sz="1000">
              <a:latin typeface="Tahoma"/>
              <a:cs typeface="Tahoma"/>
            </a:endParaRPr>
          </a:p>
          <a:p>
            <a:pPr marL="139065">
              <a:lnSpc>
                <a:spcPct val="100000"/>
              </a:lnSpc>
              <a:spcBef>
                <a:spcPts val="295"/>
              </a:spcBef>
            </a:pPr>
            <a:r>
              <a:rPr dirty="0" sz="700" spc="-80">
                <a:solidFill>
                  <a:srgbClr val="FFFFFF"/>
                </a:solidFill>
                <a:latin typeface="Lucida Sans Unicode"/>
                <a:cs typeface="Lucida Sans Unicode"/>
              </a:rPr>
              <a:t>1</a:t>
            </a:r>
            <a:r>
              <a:rPr dirty="0" sz="700" spc="-80">
                <a:solidFill>
                  <a:srgbClr val="FFFFFF"/>
                </a:solidFill>
                <a:latin typeface="Lucida Sans Unicode"/>
                <a:cs typeface="Lucida Sans Unicode"/>
              </a:rPr>
              <a:t>  </a:t>
            </a:r>
            <a:r>
              <a:rPr dirty="0" sz="700" spc="-4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lo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g</a:t>
            </a:r>
            <a:r>
              <a:rPr dirty="0" baseline="-19841" sz="1050" spc="-120">
                <a:solidFill>
                  <a:srgbClr val="0000FF"/>
                </a:solidFill>
                <a:latin typeface="Lucida Sans Unicode"/>
                <a:cs typeface="Lucida Sans Unicode"/>
              </a:rPr>
              <a:t>10</a:t>
            </a:r>
            <a:r>
              <a:rPr dirty="0" baseline="-19841" sz="1050" spc="-15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25" i="1">
                <a:solidFill>
                  <a:srgbClr val="0000FF"/>
                </a:solidFill>
                <a:latin typeface="Calibri"/>
                <a:cs typeface="Calibri"/>
              </a:rPr>
              <a:t>x</a:t>
            </a:r>
            <a:r>
              <a:rPr dirty="0" sz="1000" spc="85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 spc="-25">
                <a:solidFill>
                  <a:srgbClr val="0000FF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95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lo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g</a:t>
            </a:r>
            <a:r>
              <a:rPr dirty="0" baseline="-19841" sz="1050" spc="-120">
                <a:solidFill>
                  <a:srgbClr val="0000FF"/>
                </a:solidFill>
                <a:latin typeface="Lucida Sans Unicode"/>
                <a:cs typeface="Lucida Sans Unicode"/>
              </a:rPr>
              <a:t>10</a:t>
            </a:r>
            <a:r>
              <a:rPr dirty="0" baseline="-19841" sz="1050" spc="-15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3</a:t>
            </a:r>
            <a:r>
              <a:rPr dirty="0" sz="1000" spc="-4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50" i="1">
                <a:solidFill>
                  <a:srgbClr val="0000FF"/>
                </a:solidFill>
                <a:latin typeface="Verdana"/>
                <a:cs typeface="Verdana"/>
              </a:rPr>
              <a:t>&lt;</a:t>
            </a:r>
            <a:r>
              <a:rPr dirty="0" sz="1000" spc="-75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lo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g</a:t>
            </a:r>
            <a:r>
              <a:rPr dirty="0" baseline="-19841" sz="1050" spc="-120">
                <a:solidFill>
                  <a:srgbClr val="0000FF"/>
                </a:solidFill>
                <a:latin typeface="Lucida Sans Unicode"/>
                <a:cs typeface="Lucida Sans Unicode"/>
              </a:rPr>
              <a:t>1</a:t>
            </a:r>
            <a:r>
              <a:rPr dirty="0" baseline="-19841" sz="1050" spc="-44">
                <a:solidFill>
                  <a:srgbClr val="0000FF"/>
                </a:solidFill>
                <a:latin typeface="Lucida Sans Unicode"/>
                <a:cs typeface="Lucida Sans Unicode"/>
              </a:rPr>
              <a:t>0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(</a:t>
            </a:r>
            <a:r>
              <a:rPr dirty="0" sz="1000" spc="25" i="1">
                <a:solidFill>
                  <a:srgbClr val="0000FF"/>
                </a:solidFill>
                <a:latin typeface="Calibri"/>
                <a:cs typeface="Calibri"/>
              </a:rPr>
              <a:t>x</a:t>
            </a:r>
            <a:r>
              <a:rPr dirty="0" sz="1000" spc="85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 spc="40">
                <a:solidFill>
                  <a:srgbClr val="0000FF"/>
                </a:solidFill>
                <a:latin typeface="Tahoma"/>
                <a:cs typeface="Tahoma"/>
              </a:rPr>
              <a:t>+</a:t>
            </a:r>
            <a:r>
              <a:rPr dirty="0" sz="1000" spc="-95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0000FF"/>
                </a:solidFill>
                <a:latin typeface="Tahoma"/>
                <a:cs typeface="Tahoma"/>
              </a:rPr>
              <a:t>2)</a:t>
            </a:r>
            <a:r>
              <a:rPr dirty="0" sz="1000" spc="-85">
                <a:latin typeface="Tahoma"/>
                <a:cs typeface="Tahoma"/>
              </a:rPr>
              <a:t>;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814147" y="1307932"/>
            <a:ext cx="40068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100">
                <a:latin typeface="Tahoma"/>
                <a:cs typeface="Tahoma"/>
              </a:rPr>
              <a:t>[</a:t>
            </a:r>
            <a:r>
              <a:rPr dirty="0" sz="1000" spc="25" i="1">
                <a:solidFill>
                  <a:srgbClr val="FF0000"/>
                </a:solidFill>
                <a:latin typeface="Calibri"/>
                <a:cs typeface="Calibri"/>
              </a:rPr>
              <a:t>x</a:t>
            </a:r>
            <a:r>
              <a:rPr dirty="0" sz="1000" spc="25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 spc="-85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 spc="-50" i="1">
                <a:solidFill>
                  <a:srgbClr val="FF0000"/>
                </a:solidFill>
                <a:latin typeface="Verdana"/>
                <a:cs typeface="Verdana"/>
              </a:rPr>
              <a:t>&gt;</a:t>
            </a:r>
            <a:r>
              <a:rPr dirty="0" sz="1000" spc="-75" i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0</a:t>
            </a:r>
            <a:r>
              <a:rPr dirty="0" sz="1000" spc="-100">
                <a:latin typeface="Tahoma"/>
                <a:cs typeface="Tahoma"/>
              </a:rPr>
              <a:t>]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40"/>
              <a:t>Agnese</a:t>
            </a:r>
            <a:r>
              <a:rPr dirty="0" spc="15"/>
              <a:t> </a:t>
            </a:r>
            <a:r>
              <a:rPr dirty="0" spc="-10"/>
              <a:t>Di</a:t>
            </a:r>
            <a:r>
              <a:rPr dirty="0" spc="15"/>
              <a:t> </a:t>
            </a:r>
            <a:r>
              <a:rPr dirty="0" spc="-30"/>
              <a:t>Castro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0"/>
              <a:t>Es</a:t>
            </a:r>
            <a:r>
              <a:rPr dirty="0" spc="-5"/>
              <a:t>p</a:t>
            </a:r>
            <a:r>
              <a:rPr dirty="0" spc="-40"/>
              <a:t>onenziale</a:t>
            </a:r>
            <a:r>
              <a:rPr dirty="0" spc="15"/>
              <a:t> </a:t>
            </a:r>
            <a:r>
              <a:rPr dirty="0" spc="50"/>
              <a:t>&amp;</a:t>
            </a:r>
            <a:r>
              <a:rPr dirty="0" spc="15"/>
              <a:t> </a:t>
            </a:r>
            <a:r>
              <a:rPr dirty="0" spc="-25"/>
              <a:t>Log</a:t>
            </a:r>
            <a:r>
              <a:rPr dirty="0" spc="-40"/>
              <a:t>a</a:t>
            </a:r>
            <a:r>
              <a:rPr dirty="0" spc="-25"/>
              <a:t>ritmo:</a:t>
            </a:r>
            <a:r>
              <a:rPr dirty="0" spc="75"/>
              <a:t> </a:t>
            </a:r>
            <a:r>
              <a:rPr dirty="0" spc="-35"/>
              <a:t>p</a:t>
            </a:r>
            <a:r>
              <a:rPr dirty="0" spc="-50"/>
              <a:t>a</a:t>
            </a:r>
            <a:r>
              <a:rPr dirty="0" spc="-25"/>
              <a:t>rte</a:t>
            </a:r>
            <a:r>
              <a:rPr dirty="0" spc="15"/>
              <a:t> </a:t>
            </a:r>
            <a:r>
              <a:rPr dirty="0" spc="-55"/>
              <a:t>4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3458971" y="3367563"/>
            <a:ext cx="5473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25">
                <a:solidFill>
                  <a:srgbClr val="7A0000"/>
                </a:solidFill>
                <a:latin typeface="Lucida Sans Unicode"/>
                <a:cs typeface="Lucida Sans Unicode"/>
              </a:rPr>
              <a:t>Unitelma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Sapienza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FFF"/>
                </a:solidFill>
                <a:latin typeface="Lucida Sans Unicode"/>
                <a:cs typeface="Lucida Sans Unicode"/>
              </a:rPr>
              <a:t>34/34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0234" y="24034"/>
            <a:ext cx="4838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</a:rPr>
              <a:t>p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</a:rPr>
              <a:t>ro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</a:rPr>
              <a:t>p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osti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5"/>
              <a:t>Esercizi</a:t>
            </a:r>
          </a:p>
        </p:txBody>
      </p:sp>
      <p:sp>
        <p:nvSpPr>
          <p:cNvPr id="6" name="object 6"/>
          <p:cNvSpPr/>
          <p:nvPr/>
        </p:nvSpPr>
        <p:spPr>
          <a:xfrm>
            <a:off x="230200" y="1339201"/>
            <a:ext cx="93980" cy="93980"/>
          </a:xfrm>
          <a:custGeom>
            <a:avLst/>
            <a:gdLst/>
            <a:ahLst/>
            <a:cxnLst/>
            <a:rect l="l" t="t" r="r" b="b"/>
            <a:pathLst>
              <a:path w="93979" h="93980">
                <a:moveTo>
                  <a:pt x="50596" y="0"/>
                </a:moveTo>
                <a:lnTo>
                  <a:pt x="11350" y="16128"/>
                </a:lnTo>
                <a:lnTo>
                  <a:pt x="0" y="40242"/>
                </a:lnTo>
                <a:lnTo>
                  <a:pt x="1653" y="56536"/>
                </a:lnTo>
                <a:lnTo>
                  <a:pt x="6774" y="70296"/>
                </a:lnTo>
                <a:lnTo>
                  <a:pt x="14828" y="81229"/>
                </a:lnTo>
                <a:lnTo>
                  <a:pt x="25279" y="89040"/>
                </a:lnTo>
                <a:lnTo>
                  <a:pt x="37594" y="93434"/>
                </a:lnTo>
                <a:lnTo>
                  <a:pt x="54475" y="92044"/>
                </a:lnTo>
                <a:lnTo>
                  <a:pt x="87945" y="69772"/>
                </a:lnTo>
                <a:lnTo>
                  <a:pt x="93985" y="47084"/>
                </a:lnTo>
                <a:lnTo>
                  <a:pt x="91814" y="32804"/>
                </a:lnTo>
                <a:lnTo>
                  <a:pt x="85737" y="20303"/>
                </a:lnTo>
                <a:lnTo>
                  <a:pt x="76407" y="10234"/>
                </a:lnTo>
                <a:lnTo>
                  <a:pt x="64476" y="3248"/>
                </a:lnTo>
                <a:lnTo>
                  <a:pt x="50596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30200" y="1528990"/>
            <a:ext cx="93980" cy="93980"/>
          </a:xfrm>
          <a:custGeom>
            <a:avLst/>
            <a:gdLst/>
            <a:ahLst/>
            <a:cxnLst/>
            <a:rect l="l" t="t" r="r" b="b"/>
            <a:pathLst>
              <a:path w="93979" h="93980">
                <a:moveTo>
                  <a:pt x="50596" y="0"/>
                </a:moveTo>
                <a:lnTo>
                  <a:pt x="11350" y="16128"/>
                </a:lnTo>
                <a:lnTo>
                  <a:pt x="0" y="40242"/>
                </a:lnTo>
                <a:lnTo>
                  <a:pt x="1653" y="56536"/>
                </a:lnTo>
                <a:lnTo>
                  <a:pt x="6774" y="70296"/>
                </a:lnTo>
                <a:lnTo>
                  <a:pt x="14828" y="81229"/>
                </a:lnTo>
                <a:lnTo>
                  <a:pt x="25279" y="89040"/>
                </a:lnTo>
                <a:lnTo>
                  <a:pt x="37594" y="93434"/>
                </a:lnTo>
                <a:lnTo>
                  <a:pt x="54475" y="92044"/>
                </a:lnTo>
                <a:lnTo>
                  <a:pt x="87945" y="69772"/>
                </a:lnTo>
                <a:lnTo>
                  <a:pt x="93985" y="47084"/>
                </a:lnTo>
                <a:lnTo>
                  <a:pt x="91814" y="32804"/>
                </a:lnTo>
                <a:lnTo>
                  <a:pt x="85737" y="20303"/>
                </a:lnTo>
                <a:lnTo>
                  <a:pt x="76407" y="10234"/>
                </a:lnTo>
                <a:lnTo>
                  <a:pt x="64476" y="3248"/>
                </a:lnTo>
                <a:lnTo>
                  <a:pt x="50596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113830" y="1118144"/>
            <a:ext cx="2331720" cy="5702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1000" spc="-20">
                <a:latin typeface="Tahoma"/>
                <a:cs typeface="Tahoma"/>
              </a:rPr>
              <a:t>Risolvi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seguenti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disequazioni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log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10">
                <a:latin typeface="Tahoma"/>
                <a:cs typeface="Tahoma"/>
              </a:rPr>
              <a:t>ri</a:t>
            </a:r>
            <a:r>
              <a:rPr dirty="0" sz="1000" spc="20">
                <a:latin typeface="Tahoma"/>
                <a:cs typeface="Tahoma"/>
              </a:rPr>
              <a:t>t</a:t>
            </a:r>
            <a:r>
              <a:rPr dirty="0" sz="1000" spc="-45">
                <a:latin typeface="Tahoma"/>
                <a:cs typeface="Tahoma"/>
              </a:rPr>
              <a:t>miche</a:t>
            </a:r>
            <a:endParaRPr sz="1000">
              <a:latin typeface="Tahoma"/>
              <a:cs typeface="Tahoma"/>
            </a:endParaRPr>
          </a:p>
          <a:p>
            <a:pPr marL="139065">
              <a:lnSpc>
                <a:spcPct val="100000"/>
              </a:lnSpc>
              <a:spcBef>
                <a:spcPts val="295"/>
              </a:spcBef>
            </a:pPr>
            <a:r>
              <a:rPr dirty="0" sz="700" spc="-80">
                <a:solidFill>
                  <a:srgbClr val="FFFFFF"/>
                </a:solidFill>
                <a:latin typeface="Lucida Sans Unicode"/>
                <a:cs typeface="Lucida Sans Unicode"/>
              </a:rPr>
              <a:t>1</a:t>
            </a:r>
            <a:r>
              <a:rPr dirty="0" sz="700" spc="-80">
                <a:solidFill>
                  <a:srgbClr val="FFFFFF"/>
                </a:solidFill>
                <a:latin typeface="Lucida Sans Unicode"/>
                <a:cs typeface="Lucida Sans Unicode"/>
              </a:rPr>
              <a:t>  </a:t>
            </a:r>
            <a:r>
              <a:rPr dirty="0" sz="700" spc="-4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lo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g</a:t>
            </a:r>
            <a:r>
              <a:rPr dirty="0" baseline="-19841" sz="1050" spc="-120">
                <a:solidFill>
                  <a:srgbClr val="0000FF"/>
                </a:solidFill>
                <a:latin typeface="Lucida Sans Unicode"/>
                <a:cs typeface="Lucida Sans Unicode"/>
              </a:rPr>
              <a:t>10</a:t>
            </a:r>
            <a:r>
              <a:rPr dirty="0" baseline="-19841" sz="1050" spc="-15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25" i="1">
                <a:solidFill>
                  <a:srgbClr val="0000FF"/>
                </a:solidFill>
                <a:latin typeface="Calibri"/>
                <a:cs typeface="Calibri"/>
              </a:rPr>
              <a:t>x</a:t>
            </a:r>
            <a:r>
              <a:rPr dirty="0" sz="1000" spc="85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 spc="-25">
                <a:solidFill>
                  <a:srgbClr val="0000FF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95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lo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g</a:t>
            </a:r>
            <a:r>
              <a:rPr dirty="0" baseline="-19841" sz="1050" spc="-120">
                <a:solidFill>
                  <a:srgbClr val="0000FF"/>
                </a:solidFill>
                <a:latin typeface="Lucida Sans Unicode"/>
                <a:cs typeface="Lucida Sans Unicode"/>
              </a:rPr>
              <a:t>10</a:t>
            </a:r>
            <a:r>
              <a:rPr dirty="0" baseline="-19841" sz="1050" spc="-15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3</a:t>
            </a:r>
            <a:r>
              <a:rPr dirty="0" sz="1000" spc="-4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50" i="1">
                <a:solidFill>
                  <a:srgbClr val="0000FF"/>
                </a:solidFill>
                <a:latin typeface="Verdana"/>
                <a:cs typeface="Verdana"/>
              </a:rPr>
              <a:t>&lt;</a:t>
            </a:r>
            <a:r>
              <a:rPr dirty="0" sz="1000" spc="-75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lo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g</a:t>
            </a:r>
            <a:r>
              <a:rPr dirty="0" baseline="-19841" sz="1050" spc="-120">
                <a:solidFill>
                  <a:srgbClr val="0000FF"/>
                </a:solidFill>
                <a:latin typeface="Lucida Sans Unicode"/>
                <a:cs typeface="Lucida Sans Unicode"/>
              </a:rPr>
              <a:t>1</a:t>
            </a:r>
            <a:r>
              <a:rPr dirty="0" baseline="-19841" sz="1050" spc="-44">
                <a:solidFill>
                  <a:srgbClr val="0000FF"/>
                </a:solidFill>
                <a:latin typeface="Lucida Sans Unicode"/>
                <a:cs typeface="Lucida Sans Unicode"/>
              </a:rPr>
              <a:t>0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(</a:t>
            </a:r>
            <a:r>
              <a:rPr dirty="0" sz="1000" spc="25" i="1">
                <a:solidFill>
                  <a:srgbClr val="0000FF"/>
                </a:solidFill>
                <a:latin typeface="Calibri"/>
                <a:cs typeface="Calibri"/>
              </a:rPr>
              <a:t>x</a:t>
            </a:r>
            <a:r>
              <a:rPr dirty="0" sz="1000" spc="85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 spc="40">
                <a:solidFill>
                  <a:srgbClr val="0000FF"/>
                </a:solidFill>
                <a:latin typeface="Tahoma"/>
                <a:cs typeface="Tahoma"/>
              </a:rPr>
              <a:t>+</a:t>
            </a:r>
            <a:r>
              <a:rPr dirty="0" sz="1000" spc="-95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0000FF"/>
                </a:solidFill>
                <a:latin typeface="Tahoma"/>
                <a:cs typeface="Tahoma"/>
              </a:rPr>
              <a:t>2)</a:t>
            </a:r>
            <a:r>
              <a:rPr dirty="0" sz="1000" spc="-85">
                <a:latin typeface="Tahoma"/>
                <a:cs typeface="Tahoma"/>
              </a:rPr>
              <a:t>;</a:t>
            </a:r>
            <a:endParaRPr sz="1000">
              <a:latin typeface="Tahoma"/>
              <a:cs typeface="Tahoma"/>
            </a:endParaRPr>
          </a:p>
          <a:p>
            <a:pPr marL="139065">
              <a:lnSpc>
                <a:spcPct val="100000"/>
              </a:lnSpc>
              <a:spcBef>
                <a:spcPts val="295"/>
              </a:spcBef>
            </a:pPr>
            <a:r>
              <a:rPr dirty="0" sz="700" spc="-80">
                <a:solidFill>
                  <a:srgbClr val="FFFFFF"/>
                </a:solidFill>
                <a:latin typeface="Lucida Sans Unicode"/>
                <a:cs typeface="Lucida Sans Unicode"/>
              </a:rPr>
              <a:t>2</a:t>
            </a:r>
            <a:r>
              <a:rPr dirty="0" sz="700" spc="-80">
                <a:solidFill>
                  <a:srgbClr val="FFFFFF"/>
                </a:solidFill>
                <a:latin typeface="Lucida Sans Unicode"/>
                <a:cs typeface="Lucida Sans Unicode"/>
              </a:rPr>
              <a:t>  </a:t>
            </a:r>
            <a:r>
              <a:rPr dirty="0" sz="700" spc="-4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lo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g</a:t>
            </a:r>
            <a:r>
              <a:rPr dirty="0" baseline="-19841" sz="1050" spc="-44">
                <a:solidFill>
                  <a:srgbClr val="0000FF"/>
                </a:solidFill>
                <a:latin typeface="Lucida Sans Unicode"/>
                <a:cs typeface="Lucida Sans Unicode"/>
              </a:rPr>
              <a:t>3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(</a:t>
            </a:r>
            <a:r>
              <a:rPr dirty="0" sz="1000" spc="25" i="1">
                <a:solidFill>
                  <a:srgbClr val="0000FF"/>
                </a:solidFill>
                <a:latin typeface="Calibri"/>
                <a:cs typeface="Calibri"/>
              </a:rPr>
              <a:t>x</a:t>
            </a:r>
            <a:r>
              <a:rPr dirty="0" sz="1000" spc="85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 spc="40">
                <a:solidFill>
                  <a:srgbClr val="0000FF"/>
                </a:solidFill>
                <a:latin typeface="Tahoma"/>
                <a:cs typeface="Tahoma"/>
              </a:rPr>
              <a:t>+</a:t>
            </a:r>
            <a:r>
              <a:rPr dirty="0" sz="1000" spc="-95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0000FF"/>
                </a:solidFill>
                <a:latin typeface="Tahoma"/>
                <a:cs typeface="Tahoma"/>
              </a:rPr>
              <a:t>1)</a:t>
            </a:r>
            <a:r>
              <a:rPr dirty="0" sz="1000" spc="-95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40">
                <a:solidFill>
                  <a:srgbClr val="0000FF"/>
                </a:solidFill>
                <a:latin typeface="Tahoma"/>
                <a:cs typeface="Tahoma"/>
              </a:rPr>
              <a:t>+</a:t>
            </a:r>
            <a:r>
              <a:rPr dirty="0" sz="1000" spc="-9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lo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g</a:t>
            </a:r>
            <a:r>
              <a:rPr dirty="0" baseline="-19841" sz="1050" spc="-120">
                <a:solidFill>
                  <a:srgbClr val="0000FF"/>
                </a:solidFill>
                <a:latin typeface="Lucida Sans Unicode"/>
                <a:cs typeface="Lucida Sans Unicode"/>
              </a:rPr>
              <a:t>3</a:t>
            </a:r>
            <a:r>
              <a:rPr dirty="0" baseline="-19841" sz="1050" spc="-15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25" i="1">
                <a:solidFill>
                  <a:srgbClr val="0000FF"/>
                </a:solidFill>
                <a:latin typeface="Calibri"/>
                <a:cs typeface="Calibri"/>
              </a:rPr>
              <a:t>x</a:t>
            </a:r>
            <a:r>
              <a:rPr dirty="0" sz="1000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 spc="-85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 spc="-50" i="1">
                <a:solidFill>
                  <a:srgbClr val="0000FF"/>
                </a:solidFill>
                <a:latin typeface="Verdana"/>
                <a:cs typeface="Verdana"/>
              </a:rPr>
              <a:t>&lt;</a:t>
            </a:r>
            <a:r>
              <a:rPr dirty="0" sz="1000" spc="-75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lo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g</a:t>
            </a:r>
            <a:r>
              <a:rPr dirty="0" baseline="-19841" sz="1050" spc="-44">
                <a:solidFill>
                  <a:srgbClr val="0000FF"/>
                </a:solidFill>
                <a:latin typeface="Lucida Sans Unicode"/>
                <a:cs typeface="Lucida Sans Unicode"/>
              </a:rPr>
              <a:t>3</a:t>
            </a:r>
            <a:r>
              <a:rPr dirty="0" sz="1000" spc="-25">
                <a:solidFill>
                  <a:srgbClr val="0000FF"/>
                </a:solidFill>
                <a:latin typeface="Tahoma"/>
                <a:cs typeface="Tahoma"/>
              </a:rPr>
              <a:t>(5</a:t>
            </a:r>
            <a:r>
              <a:rPr dirty="0" sz="1000" spc="25" i="1">
                <a:solidFill>
                  <a:srgbClr val="0000FF"/>
                </a:solidFill>
                <a:latin typeface="Calibri"/>
                <a:cs typeface="Calibri"/>
              </a:rPr>
              <a:t>x</a:t>
            </a:r>
            <a:r>
              <a:rPr dirty="0" sz="1000" spc="85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 spc="-25">
                <a:solidFill>
                  <a:srgbClr val="0000FF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95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25">
                <a:solidFill>
                  <a:srgbClr val="0000FF"/>
                </a:solidFill>
                <a:latin typeface="Tahoma"/>
                <a:cs typeface="Tahoma"/>
              </a:rPr>
              <a:t>3)</a:t>
            </a:r>
            <a:r>
              <a:rPr dirty="0" sz="1000" spc="-85">
                <a:latin typeface="Tahoma"/>
                <a:cs typeface="Tahoma"/>
              </a:rPr>
              <a:t>;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574213" y="1307932"/>
            <a:ext cx="640715" cy="3422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52095">
              <a:lnSpc>
                <a:spcPct val="100000"/>
              </a:lnSpc>
            </a:pPr>
            <a:r>
              <a:rPr dirty="0" sz="1000" spc="-100">
                <a:latin typeface="Tahoma"/>
                <a:cs typeface="Tahoma"/>
              </a:rPr>
              <a:t>[</a:t>
            </a:r>
            <a:r>
              <a:rPr dirty="0" sz="1000" spc="25" i="1">
                <a:solidFill>
                  <a:srgbClr val="FF0000"/>
                </a:solidFill>
                <a:latin typeface="Calibri"/>
                <a:cs typeface="Calibri"/>
              </a:rPr>
              <a:t>x</a:t>
            </a:r>
            <a:r>
              <a:rPr dirty="0" sz="1000" spc="25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 spc="-85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 spc="-50" i="1">
                <a:solidFill>
                  <a:srgbClr val="FF0000"/>
                </a:solidFill>
                <a:latin typeface="Verdana"/>
                <a:cs typeface="Verdana"/>
              </a:rPr>
              <a:t>&gt;</a:t>
            </a:r>
            <a:r>
              <a:rPr dirty="0" sz="1000" spc="-75" i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0</a:t>
            </a:r>
            <a:r>
              <a:rPr dirty="0" sz="1000" spc="-100">
                <a:latin typeface="Tahoma"/>
                <a:cs typeface="Tahoma"/>
              </a:rPr>
              <a:t>]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95"/>
              </a:spcBef>
            </a:pPr>
            <a:r>
              <a:rPr dirty="0" sz="1000" spc="-100">
                <a:latin typeface="Tahoma"/>
                <a:cs typeface="Tahoma"/>
              </a:rPr>
              <a:t>[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1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0" i="1">
                <a:solidFill>
                  <a:srgbClr val="FF0000"/>
                </a:solidFill>
                <a:latin typeface="Verdana"/>
                <a:cs typeface="Verdana"/>
              </a:rPr>
              <a:t>&lt;</a:t>
            </a:r>
            <a:r>
              <a:rPr dirty="0" sz="1000" spc="-75" i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1000" spc="25" i="1">
                <a:solidFill>
                  <a:srgbClr val="FF0000"/>
                </a:solidFill>
                <a:latin typeface="Calibri"/>
                <a:cs typeface="Calibri"/>
              </a:rPr>
              <a:t>x</a:t>
            </a:r>
            <a:r>
              <a:rPr dirty="0" sz="10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 spc="-85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 spc="-50" i="1">
                <a:solidFill>
                  <a:srgbClr val="FF0000"/>
                </a:solidFill>
                <a:latin typeface="Verdana"/>
                <a:cs typeface="Verdana"/>
              </a:rPr>
              <a:t>&lt;</a:t>
            </a:r>
            <a:r>
              <a:rPr dirty="0" sz="1000" spc="-75" i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3</a:t>
            </a:r>
            <a:r>
              <a:rPr dirty="0" sz="1000" spc="-100">
                <a:latin typeface="Tahoma"/>
                <a:cs typeface="Tahoma"/>
              </a:rPr>
              <a:t>]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40"/>
              <a:t>Agnese</a:t>
            </a:r>
            <a:r>
              <a:rPr dirty="0" spc="15"/>
              <a:t> </a:t>
            </a:r>
            <a:r>
              <a:rPr dirty="0" spc="-10"/>
              <a:t>Di</a:t>
            </a:r>
            <a:r>
              <a:rPr dirty="0" spc="15"/>
              <a:t> </a:t>
            </a:r>
            <a:r>
              <a:rPr dirty="0" spc="-30"/>
              <a:t>Castro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0"/>
              <a:t>Es</a:t>
            </a:r>
            <a:r>
              <a:rPr dirty="0" spc="-5"/>
              <a:t>p</a:t>
            </a:r>
            <a:r>
              <a:rPr dirty="0" spc="-40"/>
              <a:t>onenziale</a:t>
            </a:r>
            <a:r>
              <a:rPr dirty="0" spc="15"/>
              <a:t> </a:t>
            </a:r>
            <a:r>
              <a:rPr dirty="0" spc="50"/>
              <a:t>&amp;</a:t>
            </a:r>
            <a:r>
              <a:rPr dirty="0" spc="15"/>
              <a:t> </a:t>
            </a:r>
            <a:r>
              <a:rPr dirty="0" spc="-25"/>
              <a:t>Log</a:t>
            </a:r>
            <a:r>
              <a:rPr dirty="0" spc="-40"/>
              <a:t>a</a:t>
            </a:r>
            <a:r>
              <a:rPr dirty="0" spc="-25"/>
              <a:t>ritmo:</a:t>
            </a:r>
            <a:r>
              <a:rPr dirty="0" spc="75"/>
              <a:t> </a:t>
            </a:r>
            <a:r>
              <a:rPr dirty="0" spc="-35"/>
              <a:t>p</a:t>
            </a:r>
            <a:r>
              <a:rPr dirty="0" spc="-50"/>
              <a:t>a</a:t>
            </a:r>
            <a:r>
              <a:rPr dirty="0" spc="-25"/>
              <a:t>rte</a:t>
            </a:r>
            <a:r>
              <a:rPr dirty="0" spc="15"/>
              <a:t> </a:t>
            </a:r>
            <a:r>
              <a:rPr dirty="0" spc="-55"/>
              <a:t>4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3458971" y="3367563"/>
            <a:ext cx="5473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25">
                <a:solidFill>
                  <a:srgbClr val="7A0000"/>
                </a:solidFill>
                <a:latin typeface="Lucida Sans Unicode"/>
                <a:cs typeface="Lucida Sans Unicode"/>
              </a:rPr>
              <a:t>Unitelma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Sapienza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FFF"/>
                </a:solidFill>
                <a:latin typeface="Lucida Sans Unicode"/>
                <a:cs typeface="Lucida Sans Unicode"/>
              </a:rPr>
              <a:t>34/34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0234" y="24034"/>
            <a:ext cx="4838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</a:rPr>
              <a:t>p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</a:rPr>
              <a:t>ro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</a:rPr>
              <a:t>p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osti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5"/>
              <a:t>Esercizi</a:t>
            </a:r>
          </a:p>
        </p:txBody>
      </p:sp>
      <p:sp>
        <p:nvSpPr>
          <p:cNvPr id="6" name="object 6"/>
          <p:cNvSpPr/>
          <p:nvPr/>
        </p:nvSpPr>
        <p:spPr>
          <a:xfrm>
            <a:off x="230200" y="1339201"/>
            <a:ext cx="93980" cy="93980"/>
          </a:xfrm>
          <a:custGeom>
            <a:avLst/>
            <a:gdLst/>
            <a:ahLst/>
            <a:cxnLst/>
            <a:rect l="l" t="t" r="r" b="b"/>
            <a:pathLst>
              <a:path w="93979" h="93980">
                <a:moveTo>
                  <a:pt x="50596" y="0"/>
                </a:moveTo>
                <a:lnTo>
                  <a:pt x="11350" y="16128"/>
                </a:lnTo>
                <a:lnTo>
                  <a:pt x="0" y="40242"/>
                </a:lnTo>
                <a:lnTo>
                  <a:pt x="1653" y="56536"/>
                </a:lnTo>
                <a:lnTo>
                  <a:pt x="6774" y="70296"/>
                </a:lnTo>
                <a:lnTo>
                  <a:pt x="14828" y="81229"/>
                </a:lnTo>
                <a:lnTo>
                  <a:pt x="25279" y="89040"/>
                </a:lnTo>
                <a:lnTo>
                  <a:pt x="37594" y="93434"/>
                </a:lnTo>
                <a:lnTo>
                  <a:pt x="54475" y="92044"/>
                </a:lnTo>
                <a:lnTo>
                  <a:pt x="87945" y="69772"/>
                </a:lnTo>
                <a:lnTo>
                  <a:pt x="93985" y="47084"/>
                </a:lnTo>
                <a:lnTo>
                  <a:pt x="91814" y="32804"/>
                </a:lnTo>
                <a:lnTo>
                  <a:pt x="85737" y="20303"/>
                </a:lnTo>
                <a:lnTo>
                  <a:pt x="76407" y="10234"/>
                </a:lnTo>
                <a:lnTo>
                  <a:pt x="64476" y="3248"/>
                </a:lnTo>
                <a:lnTo>
                  <a:pt x="50596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30200" y="1528990"/>
            <a:ext cx="93980" cy="93980"/>
          </a:xfrm>
          <a:custGeom>
            <a:avLst/>
            <a:gdLst/>
            <a:ahLst/>
            <a:cxnLst/>
            <a:rect l="l" t="t" r="r" b="b"/>
            <a:pathLst>
              <a:path w="93979" h="93980">
                <a:moveTo>
                  <a:pt x="50596" y="0"/>
                </a:moveTo>
                <a:lnTo>
                  <a:pt x="11350" y="16128"/>
                </a:lnTo>
                <a:lnTo>
                  <a:pt x="0" y="40242"/>
                </a:lnTo>
                <a:lnTo>
                  <a:pt x="1653" y="56536"/>
                </a:lnTo>
                <a:lnTo>
                  <a:pt x="6774" y="70296"/>
                </a:lnTo>
                <a:lnTo>
                  <a:pt x="14828" y="81229"/>
                </a:lnTo>
                <a:lnTo>
                  <a:pt x="25279" y="89040"/>
                </a:lnTo>
                <a:lnTo>
                  <a:pt x="37594" y="93434"/>
                </a:lnTo>
                <a:lnTo>
                  <a:pt x="54475" y="92044"/>
                </a:lnTo>
                <a:lnTo>
                  <a:pt x="87945" y="69772"/>
                </a:lnTo>
                <a:lnTo>
                  <a:pt x="93985" y="47084"/>
                </a:lnTo>
                <a:lnTo>
                  <a:pt x="91814" y="32804"/>
                </a:lnTo>
                <a:lnTo>
                  <a:pt x="85737" y="20303"/>
                </a:lnTo>
                <a:lnTo>
                  <a:pt x="76407" y="10234"/>
                </a:lnTo>
                <a:lnTo>
                  <a:pt x="64476" y="3248"/>
                </a:lnTo>
                <a:lnTo>
                  <a:pt x="50596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30200" y="1718779"/>
            <a:ext cx="93980" cy="93980"/>
          </a:xfrm>
          <a:custGeom>
            <a:avLst/>
            <a:gdLst/>
            <a:ahLst/>
            <a:cxnLst/>
            <a:rect l="l" t="t" r="r" b="b"/>
            <a:pathLst>
              <a:path w="93979" h="93980">
                <a:moveTo>
                  <a:pt x="50596" y="0"/>
                </a:moveTo>
                <a:lnTo>
                  <a:pt x="11350" y="16128"/>
                </a:lnTo>
                <a:lnTo>
                  <a:pt x="0" y="40242"/>
                </a:lnTo>
                <a:lnTo>
                  <a:pt x="1653" y="56536"/>
                </a:lnTo>
                <a:lnTo>
                  <a:pt x="6774" y="70296"/>
                </a:lnTo>
                <a:lnTo>
                  <a:pt x="14828" y="81229"/>
                </a:lnTo>
                <a:lnTo>
                  <a:pt x="25279" y="89040"/>
                </a:lnTo>
                <a:lnTo>
                  <a:pt x="37594" y="93434"/>
                </a:lnTo>
                <a:lnTo>
                  <a:pt x="54475" y="92044"/>
                </a:lnTo>
                <a:lnTo>
                  <a:pt x="87945" y="69772"/>
                </a:lnTo>
                <a:lnTo>
                  <a:pt x="93985" y="47084"/>
                </a:lnTo>
                <a:lnTo>
                  <a:pt x="91814" y="32804"/>
                </a:lnTo>
                <a:lnTo>
                  <a:pt x="85737" y="20303"/>
                </a:lnTo>
                <a:lnTo>
                  <a:pt x="76407" y="10234"/>
                </a:lnTo>
                <a:lnTo>
                  <a:pt x="64476" y="3248"/>
                </a:lnTo>
                <a:lnTo>
                  <a:pt x="50596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94754" y="1763750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053" y="0"/>
                </a:lnTo>
              </a:path>
            </a:pathLst>
          </a:custGeom>
          <a:ln w="5054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113830" y="1118144"/>
            <a:ext cx="2331720" cy="7556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1000" spc="-20">
                <a:latin typeface="Tahoma"/>
                <a:cs typeface="Tahoma"/>
              </a:rPr>
              <a:t>Risolvi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seguenti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disequazioni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log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10">
                <a:latin typeface="Tahoma"/>
                <a:cs typeface="Tahoma"/>
              </a:rPr>
              <a:t>ri</a:t>
            </a:r>
            <a:r>
              <a:rPr dirty="0" sz="1000" spc="20">
                <a:latin typeface="Tahoma"/>
                <a:cs typeface="Tahoma"/>
              </a:rPr>
              <a:t>t</a:t>
            </a:r>
            <a:r>
              <a:rPr dirty="0" sz="1000" spc="-45">
                <a:latin typeface="Tahoma"/>
                <a:cs typeface="Tahoma"/>
              </a:rPr>
              <a:t>miche</a:t>
            </a:r>
            <a:endParaRPr sz="1000">
              <a:latin typeface="Tahoma"/>
              <a:cs typeface="Tahoma"/>
            </a:endParaRPr>
          </a:p>
          <a:p>
            <a:pPr marL="139065">
              <a:lnSpc>
                <a:spcPct val="100000"/>
              </a:lnSpc>
              <a:spcBef>
                <a:spcPts val="295"/>
              </a:spcBef>
            </a:pPr>
            <a:r>
              <a:rPr dirty="0" sz="700" spc="-80">
                <a:solidFill>
                  <a:srgbClr val="FFFFFF"/>
                </a:solidFill>
                <a:latin typeface="Lucida Sans Unicode"/>
                <a:cs typeface="Lucida Sans Unicode"/>
              </a:rPr>
              <a:t>1</a:t>
            </a:r>
            <a:r>
              <a:rPr dirty="0" sz="700" spc="-80">
                <a:solidFill>
                  <a:srgbClr val="FFFFFF"/>
                </a:solidFill>
                <a:latin typeface="Lucida Sans Unicode"/>
                <a:cs typeface="Lucida Sans Unicode"/>
              </a:rPr>
              <a:t>  </a:t>
            </a:r>
            <a:r>
              <a:rPr dirty="0" sz="700" spc="-4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lo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g</a:t>
            </a:r>
            <a:r>
              <a:rPr dirty="0" baseline="-19841" sz="1050" spc="-120">
                <a:solidFill>
                  <a:srgbClr val="0000FF"/>
                </a:solidFill>
                <a:latin typeface="Lucida Sans Unicode"/>
                <a:cs typeface="Lucida Sans Unicode"/>
              </a:rPr>
              <a:t>10</a:t>
            </a:r>
            <a:r>
              <a:rPr dirty="0" baseline="-19841" sz="1050" spc="-15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25" i="1">
                <a:solidFill>
                  <a:srgbClr val="0000FF"/>
                </a:solidFill>
                <a:latin typeface="Calibri"/>
                <a:cs typeface="Calibri"/>
              </a:rPr>
              <a:t>x</a:t>
            </a:r>
            <a:r>
              <a:rPr dirty="0" sz="1000" spc="85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 spc="-25">
                <a:solidFill>
                  <a:srgbClr val="0000FF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95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lo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g</a:t>
            </a:r>
            <a:r>
              <a:rPr dirty="0" baseline="-19841" sz="1050" spc="-120">
                <a:solidFill>
                  <a:srgbClr val="0000FF"/>
                </a:solidFill>
                <a:latin typeface="Lucida Sans Unicode"/>
                <a:cs typeface="Lucida Sans Unicode"/>
              </a:rPr>
              <a:t>10</a:t>
            </a:r>
            <a:r>
              <a:rPr dirty="0" baseline="-19841" sz="1050" spc="-15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3</a:t>
            </a:r>
            <a:r>
              <a:rPr dirty="0" sz="1000" spc="-4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50" i="1">
                <a:solidFill>
                  <a:srgbClr val="0000FF"/>
                </a:solidFill>
                <a:latin typeface="Verdana"/>
                <a:cs typeface="Verdana"/>
              </a:rPr>
              <a:t>&lt;</a:t>
            </a:r>
            <a:r>
              <a:rPr dirty="0" sz="1000" spc="-75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lo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g</a:t>
            </a:r>
            <a:r>
              <a:rPr dirty="0" baseline="-19841" sz="1050" spc="-120">
                <a:solidFill>
                  <a:srgbClr val="0000FF"/>
                </a:solidFill>
                <a:latin typeface="Lucida Sans Unicode"/>
                <a:cs typeface="Lucida Sans Unicode"/>
              </a:rPr>
              <a:t>1</a:t>
            </a:r>
            <a:r>
              <a:rPr dirty="0" baseline="-19841" sz="1050" spc="-44">
                <a:solidFill>
                  <a:srgbClr val="0000FF"/>
                </a:solidFill>
                <a:latin typeface="Lucida Sans Unicode"/>
                <a:cs typeface="Lucida Sans Unicode"/>
              </a:rPr>
              <a:t>0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(</a:t>
            </a:r>
            <a:r>
              <a:rPr dirty="0" sz="1000" spc="25" i="1">
                <a:solidFill>
                  <a:srgbClr val="0000FF"/>
                </a:solidFill>
                <a:latin typeface="Calibri"/>
                <a:cs typeface="Calibri"/>
              </a:rPr>
              <a:t>x</a:t>
            </a:r>
            <a:r>
              <a:rPr dirty="0" sz="1000" spc="85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 spc="40">
                <a:solidFill>
                  <a:srgbClr val="0000FF"/>
                </a:solidFill>
                <a:latin typeface="Tahoma"/>
                <a:cs typeface="Tahoma"/>
              </a:rPr>
              <a:t>+</a:t>
            </a:r>
            <a:r>
              <a:rPr dirty="0" sz="1000" spc="-95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0000FF"/>
                </a:solidFill>
                <a:latin typeface="Tahoma"/>
                <a:cs typeface="Tahoma"/>
              </a:rPr>
              <a:t>2)</a:t>
            </a:r>
            <a:r>
              <a:rPr dirty="0" sz="1000" spc="-85">
                <a:latin typeface="Tahoma"/>
                <a:cs typeface="Tahoma"/>
              </a:rPr>
              <a:t>;</a:t>
            </a:r>
            <a:endParaRPr sz="1000">
              <a:latin typeface="Tahoma"/>
              <a:cs typeface="Tahoma"/>
            </a:endParaRPr>
          </a:p>
          <a:p>
            <a:pPr marL="139065">
              <a:lnSpc>
                <a:spcPct val="100000"/>
              </a:lnSpc>
              <a:spcBef>
                <a:spcPts val="295"/>
              </a:spcBef>
            </a:pPr>
            <a:r>
              <a:rPr dirty="0" sz="700" spc="-80">
                <a:solidFill>
                  <a:srgbClr val="FFFFFF"/>
                </a:solidFill>
                <a:latin typeface="Lucida Sans Unicode"/>
                <a:cs typeface="Lucida Sans Unicode"/>
              </a:rPr>
              <a:t>2</a:t>
            </a:r>
            <a:r>
              <a:rPr dirty="0" sz="700" spc="-80">
                <a:solidFill>
                  <a:srgbClr val="FFFFFF"/>
                </a:solidFill>
                <a:latin typeface="Lucida Sans Unicode"/>
                <a:cs typeface="Lucida Sans Unicode"/>
              </a:rPr>
              <a:t>  </a:t>
            </a:r>
            <a:r>
              <a:rPr dirty="0" sz="700" spc="-4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lo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g</a:t>
            </a:r>
            <a:r>
              <a:rPr dirty="0" baseline="-19841" sz="1050" spc="-44">
                <a:solidFill>
                  <a:srgbClr val="0000FF"/>
                </a:solidFill>
                <a:latin typeface="Lucida Sans Unicode"/>
                <a:cs typeface="Lucida Sans Unicode"/>
              </a:rPr>
              <a:t>3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(</a:t>
            </a:r>
            <a:r>
              <a:rPr dirty="0" sz="1000" spc="25" i="1">
                <a:solidFill>
                  <a:srgbClr val="0000FF"/>
                </a:solidFill>
                <a:latin typeface="Calibri"/>
                <a:cs typeface="Calibri"/>
              </a:rPr>
              <a:t>x</a:t>
            </a:r>
            <a:r>
              <a:rPr dirty="0" sz="1000" spc="85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 spc="40">
                <a:solidFill>
                  <a:srgbClr val="0000FF"/>
                </a:solidFill>
                <a:latin typeface="Tahoma"/>
                <a:cs typeface="Tahoma"/>
              </a:rPr>
              <a:t>+</a:t>
            </a:r>
            <a:r>
              <a:rPr dirty="0" sz="1000" spc="-95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0000FF"/>
                </a:solidFill>
                <a:latin typeface="Tahoma"/>
                <a:cs typeface="Tahoma"/>
              </a:rPr>
              <a:t>1)</a:t>
            </a:r>
            <a:r>
              <a:rPr dirty="0" sz="1000" spc="-95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40">
                <a:solidFill>
                  <a:srgbClr val="0000FF"/>
                </a:solidFill>
                <a:latin typeface="Tahoma"/>
                <a:cs typeface="Tahoma"/>
              </a:rPr>
              <a:t>+</a:t>
            </a:r>
            <a:r>
              <a:rPr dirty="0" sz="1000" spc="-9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lo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g</a:t>
            </a:r>
            <a:r>
              <a:rPr dirty="0" baseline="-19841" sz="1050" spc="-120">
                <a:solidFill>
                  <a:srgbClr val="0000FF"/>
                </a:solidFill>
                <a:latin typeface="Lucida Sans Unicode"/>
                <a:cs typeface="Lucida Sans Unicode"/>
              </a:rPr>
              <a:t>3</a:t>
            </a:r>
            <a:r>
              <a:rPr dirty="0" baseline="-19841" sz="1050" spc="-15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25" i="1">
                <a:solidFill>
                  <a:srgbClr val="0000FF"/>
                </a:solidFill>
                <a:latin typeface="Calibri"/>
                <a:cs typeface="Calibri"/>
              </a:rPr>
              <a:t>x</a:t>
            </a:r>
            <a:r>
              <a:rPr dirty="0" sz="1000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 spc="-85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 spc="-50" i="1">
                <a:solidFill>
                  <a:srgbClr val="0000FF"/>
                </a:solidFill>
                <a:latin typeface="Verdana"/>
                <a:cs typeface="Verdana"/>
              </a:rPr>
              <a:t>&lt;</a:t>
            </a:r>
            <a:r>
              <a:rPr dirty="0" sz="1000" spc="-75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lo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g</a:t>
            </a:r>
            <a:r>
              <a:rPr dirty="0" baseline="-19841" sz="1050" spc="-44">
                <a:solidFill>
                  <a:srgbClr val="0000FF"/>
                </a:solidFill>
                <a:latin typeface="Lucida Sans Unicode"/>
                <a:cs typeface="Lucida Sans Unicode"/>
              </a:rPr>
              <a:t>3</a:t>
            </a:r>
            <a:r>
              <a:rPr dirty="0" sz="1000" spc="-25">
                <a:solidFill>
                  <a:srgbClr val="0000FF"/>
                </a:solidFill>
                <a:latin typeface="Tahoma"/>
                <a:cs typeface="Tahoma"/>
              </a:rPr>
              <a:t>(5</a:t>
            </a:r>
            <a:r>
              <a:rPr dirty="0" sz="1000" spc="25" i="1">
                <a:solidFill>
                  <a:srgbClr val="0000FF"/>
                </a:solidFill>
                <a:latin typeface="Calibri"/>
                <a:cs typeface="Calibri"/>
              </a:rPr>
              <a:t>x</a:t>
            </a:r>
            <a:r>
              <a:rPr dirty="0" sz="1000" spc="85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 spc="-25">
                <a:solidFill>
                  <a:srgbClr val="0000FF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95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25">
                <a:solidFill>
                  <a:srgbClr val="0000FF"/>
                </a:solidFill>
                <a:latin typeface="Tahoma"/>
                <a:cs typeface="Tahoma"/>
              </a:rPr>
              <a:t>3)</a:t>
            </a:r>
            <a:r>
              <a:rPr dirty="0" sz="1000" spc="-85">
                <a:latin typeface="Tahoma"/>
                <a:cs typeface="Tahoma"/>
              </a:rPr>
              <a:t>;</a:t>
            </a:r>
            <a:endParaRPr sz="1000">
              <a:latin typeface="Tahoma"/>
              <a:cs typeface="Tahoma"/>
            </a:endParaRPr>
          </a:p>
          <a:p>
            <a:pPr marL="139065">
              <a:lnSpc>
                <a:spcPct val="100000"/>
              </a:lnSpc>
              <a:spcBef>
                <a:spcPts val="295"/>
              </a:spcBef>
            </a:pPr>
            <a:r>
              <a:rPr dirty="0" sz="700" spc="-80">
                <a:solidFill>
                  <a:srgbClr val="FFFFFF"/>
                </a:solidFill>
                <a:latin typeface="Lucida Sans Unicode"/>
                <a:cs typeface="Lucida Sans Unicode"/>
              </a:rPr>
              <a:t>3</a:t>
            </a:r>
            <a:r>
              <a:rPr dirty="0" sz="700" spc="-80">
                <a:solidFill>
                  <a:srgbClr val="FFFFFF"/>
                </a:solidFill>
                <a:latin typeface="Lucida Sans Unicode"/>
                <a:cs typeface="Lucida Sans Unicode"/>
              </a:rPr>
              <a:t>  </a:t>
            </a:r>
            <a:r>
              <a:rPr dirty="0" sz="700" spc="7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baseline="-27777" sz="1050" spc="-120">
                <a:solidFill>
                  <a:srgbClr val="0000FF"/>
                </a:solidFill>
                <a:latin typeface="Lucida Sans Unicode"/>
                <a:cs typeface="Lucida Sans Unicode"/>
              </a:rPr>
              <a:t>3</a:t>
            </a:r>
            <a:r>
              <a:rPr dirty="0" baseline="-27777" sz="1050" spc="89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lo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g</a:t>
            </a:r>
            <a:r>
              <a:rPr dirty="0" baseline="-19841" sz="1050" spc="-120">
                <a:solidFill>
                  <a:srgbClr val="0000FF"/>
                </a:solidFill>
                <a:latin typeface="Lucida Sans Unicode"/>
                <a:cs typeface="Lucida Sans Unicode"/>
              </a:rPr>
              <a:t>1</a:t>
            </a:r>
            <a:r>
              <a:rPr dirty="0" baseline="-19841" sz="1050" spc="-44">
                <a:solidFill>
                  <a:srgbClr val="0000FF"/>
                </a:solidFill>
                <a:latin typeface="Lucida Sans Unicode"/>
                <a:cs typeface="Lucida Sans Unicode"/>
              </a:rPr>
              <a:t>0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(</a:t>
            </a:r>
            <a:r>
              <a:rPr dirty="0" sz="1000" spc="25" i="1">
                <a:solidFill>
                  <a:srgbClr val="0000FF"/>
                </a:solidFill>
                <a:latin typeface="Calibri"/>
                <a:cs typeface="Calibri"/>
              </a:rPr>
              <a:t>x</a:t>
            </a:r>
            <a:r>
              <a:rPr dirty="0" sz="1000" spc="85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 spc="40">
                <a:solidFill>
                  <a:srgbClr val="0000FF"/>
                </a:solidFill>
                <a:latin typeface="Tahoma"/>
                <a:cs typeface="Tahoma"/>
              </a:rPr>
              <a:t>+</a:t>
            </a:r>
            <a:r>
              <a:rPr dirty="0" sz="1000" spc="-95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0000FF"/>
                </a:solidFill>
                <a:latin typeface="Tahoma"/>
                <a:cs typeface="Tahoma"/>
              </a:rPr>
              <a:t>1)</a:t>
            </a:r>
            <a:r>
              <a:rPr dirty="0" sz="1000" spc="-4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50" i="1">
                <a:solidFill>
                  <a:srgbClr val="0000FF"/>
                </a:solidFill>
                <a:latin typeface="Verdana"/>
                <a:cs typeface="Verdana"/>
              </a:rPr>
              <a:t>&lt;</a:t>
            </a:r>
            <a:r>
              <a:rPr dirty="0" sz="1000" spc="-75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0</a:t>
            </a:r>
            <a:r>
              <a:rPr dirty="0" sz="1000" spc="-85">
                <a:latin typeface="Tahoma"/>
                <a:cs typeface="Tahoma"/>
              </a:rPr>
              <a:t>;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465357" y="1307932"/>
            <a:ext cx="749300" cy="5702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61315">
              <a:lnSpc>
                <a:spcPct val="100000"/>
              </a:lnSpc>
            </a:pPr>
            <a:r>
              <a:rPr dirty="0" sz="1000" spc="-100">
                <a:latin typeface="Tahoma"/>
                <a:cs typeface="Tahoma"/>
              </a:rPr>
              <a:t>[</a:t>
            </a:r>
            <a:r>
              <a:rPr dirty="0" sz="1000" spc="25" i="1">
                <a:solidFill>
                  <a:srgbClr val="FF0000"/>
                </a:solidFill>
                <a:latin typeface="Calibri"/>
                <a:cs typeface="Calibri"/>
              </a:rPr>
              <a:t>x</a:t>
            </a:r>
            <a:r>
              <a:rPr dirty="0" sz="1000" spc="25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 spc="-85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 spc="-50" i="1">
                <a:solidFill>
                  <a:srgbClr val="FF0000"/>
                </a:solidFill>
                <a:latin typeface="Verdana"/>
                <a:cs typeface="Verdana"/>
              </a:rPr>
              <a:t>&gt;</a:t>
            </a:r>
            <a:r>
              <a:rPr dirty="0" sz="1000" spc="-75" i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0</a:t>
            </a:r>
            <a:r>
              <a:rPr dirty="0" sz="1000" spc="-100">
                <a:latin typeface="Tahoma"/>
                <a:cs typeface="Tahoma"/>
              </a:rPr>
              <a:t>]</a:t>
            </a:r>
            <a:endParaRPr sz="1000">
              <a:latin typeface="Tahoma"/>
              <a:cs typeface="Tahoma"/>
            </a:endParaRPr>
          </a:p>
          <a:p>
            <a:pPr algn="ctr" marL="100330">
              <a:lnSpc>
                <a:spcPct val="100000"/>
              </a:lnSpc>
              <a:spcBef>
                <a:spcPts val="295"/>
              </a:spcBef>
            </a:pPr>
            <a:r>
              <a:rPr dirty="0" sz="1000" spc="-100">
                <a:latin typeface="Tahoma"/>
                <a:cs typeface="Tahoma"/>
              </a:rPr>
              <a:t>[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1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0" i="1">
                <a:solidFill>
                  <a:srgbClr val="FF0000"/>
                </a:solidFill>
                <a:latin typeface="Verdana"/>
                <a:cs typeface="Verdana"/>
              </a:rPr>
              <a:t>&lt;</a:t>
            </a:r>
            <a:r>
              <a:rPr dirty="0" sz="1000" spc="-75" i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1000" spc="25" i="1">
                <a:solidFill>
                  <a:srgbClr val="FF0000"/>
                </a:solidFill>
                <a:latin typeface="Calibri"/>
                <a:cs typeface="Calibri"/>
              </a:rPr>
              <a:t>x</a:t>
            </a:r>
            <a:r>
              <a:rPr dirty="0" sz="10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 spc="-85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 spc="-50" i="1">
                <a:solidFill>
                  <a:srgbClr val="FF0000"/>
                </a:solidFill>
                <a:latin typeface="Verdana"/>
                <a:cs typeface="Verdana"/>
              </a:rPr>
              <a:t>&lt;</a:t>
            </a:r>
            <a:r>
              <a:rPr dirty="0" sz="1000" spc="-75" i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3</a:t>
            </a:r>
            <a:r>
              <a:rPr dirty="0" sz="1000" spc="-100">
                <a:latin typeface="Tahoma"/>
                <a:cs typeface="Tahoma"/>
              </a:rPr>
              <a:t>]</a:t>
            </a:r>
            <a:endParaRPr sz="1000">
              <a:latin typeface="Tahoma"/>
              <a:cs typeface="Tahoma"/>
            </a:endParaRPr>
          </a:p>
          <a:p>
            <a:pPr algn="ctr" marR="10160">
              <a:lnSpc>
                <a:spcPct val="100000"/>
              </a:lnSpc>
              <a:spcBef>
                <a:spcPts val="295"/>
              </a:spcBef>
            </a:pPr>
            <a:r>
              <a:rPr dirty="0" sz="1000" spc="-100">
                <a:latin typeface="Tahoma"/>
                <a:cs typeface="Tahoma"/>
              </a:rPr>
              <a:t>[</a:t>
            </a: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1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0" i="1">
                <a:solidFill>
                  <a:srgbClr val="FF0000"/>
                </a:solidFill>
                <a:latin typeface="Verdana"/>
                <a:cs typeface="Verdana"/>
              </a:rPr>
              <a:t>&lt;</a:t>
            </a:r>
            <a:r>
              <a:rPr dirty="0" sz="1000" spc="-75" i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1000" spc="25" i="1">
                <a:solidFill>
                  <a:srgbClr val="FF0000"/>
                </a:solidFill>
                <a:latin typeface="Calibri"/>
                <a:cs typeface="Calibri"/>
              </a:rPr>
              <a:t>x</a:t>
            </a:r>
            <a:r>
              <a:rPr dirty="0" sz="10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 spc="-85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 spc="-50" i="1">
                <a:solidFill>
                  <a:srgbClr val="FF0000"/>
                </a:solidFill>
                <a:latin typeface="Verdana"/>
                <a:cs typeface="Verdana"/>
              </a:rPr>
              <a:t>&lt;</a:t>
            </a:r>
            <a:r>
              <a:rPr dirty="0" sz="1000" spc="-75" i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0</a:t>
            </a:r>
            <a:r>
              <a:rPr dirty="0" sz="1000" spc="-100">
                <a:latin typeface="Tahoma"/>
                <a:cs typeface="Tahoma"/>
              </a:rPr>
              <a:t>]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82054" y="1666210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80">
                <a:solidFill>
                  <a:srgbClr val="0000FF"/>
                </a:solidFill>
                <a:latin typeface="Lucida Sans Unicode"/>
                <a:cs typeface="Lucida Sans Unicode"/>
              </a:rPr>
              <a:t>1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40"/>
              <a:t>Agnese</a:t>
            </a:r>
            <a:r>
              <a:rPr dirty="0" spc="15"/>
              <a:t> </a:t>
            </a:r>
            <a:r>
              <a:rPr dirty="0" spc="-10"/>
              <a:t>Di</a:t>
            </a:r>
            <a:r>
              <a:rPr dirty="0" spc="15"/>
              <a:t> </a:t>
            </a:r>
            <a:r>
              <a:rPr dirty="0" spc="-30"/>
              <a:t>Castro</a:t>
            </a:r>
          </a:p>
        </p:txBody>
      </p:sp>
      <p:sp>
        <p:nvSpPr>
          <p:cNvPr id="18" name="object 1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0"/>
              <a:t>Es</a:t>
            </a:r>
            <a:r>
              <a:rPr dirty="0" spc="-5"/>
              <a:t>p</a:t>
            </a:r>
            <a:r>
              <a:rPr dirty="0" spc="-40"/>
              <a:t>onenziale</a:t>
            </a:r>
            <a:r>
              <a:rPr dirty="0" spc="15"/>
              <a:t> </a:t>
            </a:r>
            <a:r>
              <a:rPr dirty="0" spc="50"/>
              <a:t>&amp;</a:t>
            </a:r>
            <a:r>
              <a:rPr dirty="0" spc="15"/>
              <a:t> </a:t>
            </a:r>
            <a:r>
              <a:rPr dirty="0" spc="-25"/>
              <a:t>Log</a:t>
            </a:r>
            <a:r>
              <a:rPr dirty="0" spc="-40"/>
              <a:t>a</a:t>
            </a:r>
            <a:r>
              <a:rPr dirty="0" spc="-25"/>
              <a:t>ritmo:</a:t>
            </a:r>
            <a:r>
              <a:rPr dirty="0" spc="75"/>
              <a:t> </a:t>
            </a:r>
            <a:r>
              <a:rPr dirty="0" spc="-35"/>
              <a:t>p</a:t>
            </a:r>
            <a:r>
              <a:rPr dirty="0" spc="-50"/>
              <a:t>a</a:t>
            </a:r>
            <a:r>
              <a:rPr dirty="0" spc="-25"/>
              <a:t>rte</a:t>
            </a:r>
            <a:r>
              <a:rPr dirty="0" spc="15"/>
              <a:t> </a:t>
            </a:r>
            <a:r>
              <a:rPr dirty="0" spc="-55"/>
              <a:t>4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3458971" y="3367563"/>
            <a:ext cx="5473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25">
                <a:solidFill>
                  <a:srgbClr val="7A0000"/>
                </a:solidFill>
                <a:latin typeface="Lucida Sans Unicode"/>
                <a:cs typeface="Lucida Sans Unicode"/>
              </a:rPr>
              <a:t>Unitelma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Sapienza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FFF"/>
                </a:solidFill>
                <a:latin typeface="Lucida Sans Unicode"/>
                <a:cs typeface="Lucida Sans Unicode"/>
              </a:rPr>
              <a:t>34/34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4974" y="36734"/>
            <a:ext cx="734060" cy="63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</a:rPr>
              <a:t>Disequazioni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50">
                <a:solidFill>
                  <a:srgbClr val="7A0000"/>
                </a:solidFill>
                <a:latin typeface="Lucida Sans Unicode"/>
                <a:cs typeface="Lucida Sans Unicode"/>
              </a:rPr>
              <a:t>es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</a:rPr>
              <a:t>p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</a:rPr>
              <a:t>onenziali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95300" y="244418"/>
            <a:ext cx="1424305" cy="1828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676910" algn="l"/>
                <a:tab pos="993775" algn="l"/>
              </a:tabLst>
            </a:pPr>
            <a:r>
              <a:rPr dirty="0" sz="1400" spc="55" i="1">
                <a:solidFill>
                  <a:srgbClr val="CC0000"/>
                </a:solidFill>
                <a:latin typeface="Gill Sans MT"/>
                <a:cs typeface="Gill Sans MT"/>
              </a:rPr>
              <a:t>b</a:t>
            </a:r>
            <a:r>
              <a:rPr dirty="0" sz="1400" spc="50" i="1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-60" i="1">
                <a:solidFill>
                  <a:srgbClr val="CC0000"/>
                </a:solidFill>
                <a:latin typeface="Verdana"/>
                <a:cs typeface="Verdana"/>
              </a:rPr>
              <a:t>&gt;</a:t>
            </a:r>
            <a:r>
              <a:rPr dirty="0" sz="1400" spc="-95" i="1">
                <a:solidFill>
                  <a:srgbClr val="CC0000"/>
                </a:solidFill>
                <a:latin typeface="Verdana"/>
                <a:cs typeface="Verdana"/>
              </a:rPr>
              <a:t> </a:t>
            </a:r>
            <a:r>
              <a:rPr dirty="0" sz="1400" spc="55">
                <a:solidFill>
                  <a:srgbClr val="CC0000"/>
                </a:solidFill>
                <a:latin typeface="Arial Narrow"/>
                <a:cs typeface="Arial Narrow"/>
              </a:rPr>
              <a:t>0</a:t>
            </a:r>
            <a:r>
              <a:rPr dirty="0" sz="1400">
                <a:solidFill>
                  <a:srgbClr val="CC0000"/>
                </a:solidFill>
                <a:latin typeface="Arial Narrow"/>
                <a:cs typeface="Arial Narrow"/>
              </a:rPr>
              <a:t>	</a:t>
            </a:r>
            <a:r>
              <a:rPr dirty="0" sz="1400" spc="-20">
                <a:solidFill>
                  <a:srgbClr val="CC0000"/>
                </a:solidFill>
                <a:latin typeface="Arial Narrow"/>
                <a:cs typeface="Arial Narrow"/>
              </a:rPr>
              <a:t>e</a:t>
            </a:r>
            <a:r>
              <a:rPr dirty="0" sz="1400">
                <a:solidFill>
                  <a:srgbClr val="CC0000"/>
                </a:solidFill>
                <a:latin typeface="Arial Narrow"/>
                <a:cs typeface="Arial Narrow"/>
              </a:rPr>
              <a:t>	</a:t>
            </a:r>
            <a:r>
              <a:rPr dirty="0" sz="1400" spc="10" i="1">
                <a:solidFill>
                  <a:srgbClr val="CC0000"/>
                </a:solidFill>
                <a:latin typeface="Gill Sans MT"/>
                <a:cs typeface="Gill Sans MT"/>
              </a:rPr>
              <a:t>a</a:t>
            </a:r>
            <a:r>
              <a:rPr dirty="0" sz="1400" spc="25" i="1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-60" i="1">
                <a:solidFill>
                  <a:srgbClr val="CC0000"/>
                </a:solidFill>
                <a:latin typeface="Verdana"/>
                <a:cs typeface="Verdana"/>
              </a:rPr>
              <a:t>&gt;</a:t>
            </a:r>
            <a:r>
              <a:rPr dirty="0" sz="1400" spc="-95" i="1">
                <a:solidFill>
                  <a:srgbClr val="CC0000"/>
                </a:solidFill>
                <a:latin typeface="Verdana"/>
                <a:cs typeface="Verdana"/>
              </a:rPr>
              <a:t> </a:t>
            </a:r>
            <a:r>
              <a:rPr dirty="0" sz="1400" spc="55">
                <a:solidFill>
                  <a:srgbClr val="CC0000"/>
                </a:solidFill>
                <a:latin typeface="Arial Narrow"/>
                <a:cs typeface="Arial Narrow"/>
              </a:rPr>
              <a:t>1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08075" y="1403754"/>
            <a:ext cx="1656080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1438910" algn="l"/>
              </a:tabLst>
            </a:pPr>
            <a:r>
              <a:rPr dirty="0" sz="1000" spc="-30">
                <a:latin typeface="Tahoma"/>
                <a:cs typeface="Tahoma"/>
              </a:rPr>
              <a:t>Definizione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log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20">
                <a:latin typeface="Tahoma"/>
                <a:cs typeface="Tahoma"/>
              </a:rPr>
              <a:t>ritmo</a:t>
            </a:r>
            <a:r>
              <a:rPr dirty="0" sz="1000">
                <a:latin typeface="Tahoma"/>
                <a:cs typeface="Tahoma"/>
              </a:rPr>
              <a:t>	</a:t>
            </a:r>
            <a:r>
              <a:rPr dirty="0" sz="1000" spc="-125">
                <a:latin typeface="Tahoma"/>
                <a:cs typeface="Tahoma"/>
              </a:rPr>
              <a:t>=</a:t>
            </a:r>
            <a:r>
              <a:rPr dirty="0" sz="1000" spc="55">
                <a:latin typeface="Lucida Sans Unicode"/>
                <a:cs typeface="Lucida Sans Unicode"/>
              </a:rPr>
              <a:t>⇒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907372" y="1386353"/>
            <a:ext cx="592455" cy="1695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-19444" sz="1500" i="1">
                <a:solidFill>
                  <a:srgbClr val="0000FF"/>
                </a:solidFill>
                <a:latin typeface="Calibri"/>
                <a:cs typeface="Calibri"/>
              </a:rPr>
              <a:t>b</a:t>
            </a:r>
            <a:r>
              <a:rPr dirty="0" baseline="-19444" sz="1500" spc="120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baseline="-19444" sz="1500" spc="60">
                <a:solidFill>
                  <a:srgbClr val="0000FF"/>
                </a:solidFill>
                <a:latin typeface="Tahoma"/>
                <a:cs typeface="Tahoma"/>
              </a:rPr>
              <a:t>=</a:t>
            </a:r>
            <a:r>
              <a:rPr dirty="0" baseline="-19444" sz="1500" spc="-6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baseline="-19444" sz="1500" spc="-44" i="1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dirty="0" sz="700" spc="-50">
                <a:solidFill>
                  <a:srgbClr val="0000FF"/>
                </a:solidFill>
                <a:latin typeface="Lucida Sans Unicode"/>
                <a:cs typeface="Lucida Sans Unicode"/>
              </a:rPr>
              <a:t>lo</a:t>
            </a:r>
            <a:r>
              <a:rPr dirty="0" sz="700" spc="-60">
                <a:solidFill>
                  <a:srgbClr val="0000FF"/>
                </a:solidFill>
                <a:latin typeface="Lucida Sans Unicode"/>
                <a:cs typeface="Lucida Sans Unicode"/>
              </a:rPr>
              <a:t>g</a:t>
            </a:r>
            <a:r>
              <a:rPr dirty="0" baseline="-22222" sz="750" spc="-37" i="1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dirty="0" baseline="-22222" sz="750" spc="75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700" spc="-10" i="1">
                <a:solidFill>
                  <a:srgbClr val="0000FF"/>
                </a:solidFill>
                <a:latin typeface="Arial"/>
                <a:cs typeface="Arial"/>
              </a:rPr>
              <a:t>b</a:t>
            </a:r>
            <a:r>
              <a:rPr dirty="0" sz="700" spc="-125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baseline="-19444" sz="1500" spc="-44">
                <a:latin typeface="Tahoma"/>
                <a:cs typeface="Tahoma"/>
              </a:rPr>
              <a:t>.</a:t>
            </a:r>
            <a:endParaRPr baseline="-19444" sz="15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89496" y="1682113"/>
            <a:ext cx="37528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0">
                <a:latin typeface="Tahoma"/>
                <a:cs typeface="Tahoma"/>
              </a:rPr>
              <a:t>Quindi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07897" y="1664711"/>
            <a:ext cx="965835" cy="1701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496570" algn="l"/>
              </a:tabLst>
            </a:pPr>
            <a:r>
              <a:rPr dirty="0" sz="1000" spc="-30" i="1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dirty="0" baseline="27777" sz="1050" spc="-22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baseline="27777" sz="1050" i="1">
                <a:solidFill>
                  <a:srgbClr val="0000FF"/>
                </a:solidFill>
                <a:latin typeface="Arial"/>
                <a:cs typeface="Arial"/>
              </a:rPr>
              <a:t>  </a:t>
            </a:r>
            <a:r>
              <a:rPr dirty="0" sz="1000" spc="-50" i="1">
                <a:solidFill>
                  <a:srgbClr val="0000FF"/>
                </a:solidFill>
                <a:latin typeface="Verdana"/>
                <a:cs typeface="Verdana"/>
              </a:rPr>
              <a:t>&gt;</a:t>
            </a:r>
            <a:r>
              <a:rPr dirty="0" sz="1000" spc="-75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i="1">
                <a:solidFill>
                  <a:srgbClr val="0000FF"/>
                </a:solidFill>
                <a:latin typeface="Calibri"/>
                <a:cs typeface="Calibri"/>
              </a:rPr>
              <a:t>b	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30" i="1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dirty="0" baseline="27777" sz="1050" spc="-22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baseline="27777" sz="1050" i="1">
                <a:solidFill>
                  <a:srgbClr val="0000FF"/>
                </a:solidFill>
                <a:latin typeface="Arial"/>
                <a:cs typeface="Arial"/>
              </a:rPr>
              <a:t>  </a:t>
            </a:r>
            <a:r>
              <a:rPr dirty="0" sz="1000" spc="-50" i="1">
                <a:solidFill>
                  <a:srgbClr val="0000FF"/>
                </a:solidFill>
                <a:latin typeface="Verdana"/>
                <a:cs typeface="Verdana"/>
              </a:rPr>
              <a:t>&lt;</a:t>
            </a:r>
            <a:r>
              <a:rPr dirty="0" sz="1000" spc="-75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spc="30" i="1">
                <a:solidFill>
                  <a:srgbClr val="0000FF"/>
                </a:solidFill>
                <a:latin typeface="Calibri"/>
                <a:cs typeface="Calibri"/>
              </a:rPr>
              <a:t>b</a:t>
            </a:r>
            <a:r>
              <a:rPr dirty="0" sz="1000">
                <a:latin typeface="Tahoma"/>
                <a:cs typeface="Tahoma"/>
              </a:rPr>
              <a:t>)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117046" y="1682113"/>
            <a:ext cx="40767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>
                <a:latin typeface="Tahoma"/>
                <a:cs typeface="Tahoma"/>
              </a:rPr>
              <a:t>diventa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667825" y="1664711"/>
            <a:ext cx="598805" cy="1701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-19444" sz="1500" spc="-44" i="1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dirty="0" sz="700" spc="-15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sz="700" i="1">
                <a:solidFill>
                  <a:srgbClr val="0000FF"/>
                </a:solidFill>
                <a:latin typeface="Arial"/>
                <a:cs typeface="Arial"/>
              </a:rPr>
              <a:t>  </a:t>
            </a:r>
            <a:r>
              <a:rPr dirty="0" baseline="-19444" sz="1500" spc="-75" i="1">
                <a:solidFill>
                  <a:srgbClr val="0000FF"/>
                </a:solidFill>
                <a:latin typeface="Verdana"/>
                <a:cs typeface="Verdana"/>
              </a:rPr>
              <a:t>&gt;</a:t>
            </a:r>
            <a:r>
              <a:rPr dirty="0" baseline="-19444" sz="1500" spc="-112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baseline="-19444" sz="1500" spc="-44" i="1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dirty="0" sz="700" spc="-50">
                <a:solidFill>
                  <a:srgbClr val="0000FF"/>
                </a:solidFill>
                <a:latin typeface="Lucida Sans Unicode"/>
                <a:cs typeface="Lucida Sans Unicode"/>
              </a:rPr>
              <a:t>lo</a:t>
            </a:r>
            <a:r>
              <a:rPr dirty="0" sz="700" spc="-60">
                <a:solidFill>
                  <a:srgbClr val="0000FF"/>
                </a:solidFill>
                <a:latin typeface="Lucida Sans Unicode"/>
                <a:cs typeface="Lucida Sans Unicode"/>
              </a:rPr>
              <a:t>g</a:t>
            </a:r>
            <a:r>
              <a:rPr dirty="0" baseline="-22222" sz="750" spc="-37" i="1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dirty="0" baseline="-22222" sz="750" spc="75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700" spc="-10" i="1">
                <a:solidFill>
                  <a:srgbClr val="0000FF"/>
                </a:solidFill>
                <a:latin typeface="Arial"/>
                <a:cs typeface="Arial"/>
              </a:rPr>
              <a:t>b</a:t>
            </a:r>
            <a:endParaRPr sz="7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376955" y="1664711"/>
            <a:ext cx="741680" cy="1701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30" i="1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dirty="0" baseline="27777" sz="1050" spc="-22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baseline="27777" sz="1050" i="1">
                <a:solidFill>
                  <a:srgbClr val="0000FF"/>
                </a:solidFill>
                <a:latin typeface="Arial"/>
                <a:cs typeface="Arial"/>
              </a:rPr>
              <a:t>  </a:t>
            </a:r>
            <a:r>
              <a:rPr dirty="0" sz="1000" spc="-50" i="1">
                <a:solidFill>
                  <a:srgbClr val="0000FF"/>
                </a:solidFill>
                <a:latin typeface="Verdana"/>
                <a:cs typeface="Verdana"/>
              </a:rPr>
              <a:t>&lt;</a:t>
            </a:r>
            <a:r>
              <a:rPr dirty="0" sz="1000" spc="-75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spc="-30" i="1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dirty="0" baseline="27777" sz="1050" spc="-75">
                <a:solidFill>
                  <a:srgbClr val="0000FF"/>
                </a:solidFill>
                <a:latin typeface="Lucida Sans Unicode"/>
                <a:cs typeface="Lucida Sans Unicode"/>
              </a:rPr>
              <a:t>lo</a:t>
            </a:r>
            <a:r>
              <a:rPr dirty="0" baseline="27777" sz="1050" spc="-89">
                <a:solidFill>
                  <a:srgbClr val="0000FF"/>
                </a:solidFill>
                <a:latin typeface="Lucida Sans Unicode"/>
                <a:cs typeface="Lucida Sans Unicode"/>
              </a:rPr>
              <a:t>g</a:t>
            </a:r>
            <a:r>
              <a:rPr dirty="0" baseline="22222" sz="750" spc="-37" i="1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dirty="0" baseline="22222" sz="750" spc="75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baseline="27777" sz="1050" spc="-15" i="1">
                <a:solidFill>
                  <a:srgbClr val="0000FF"/>
                </a:solidFill>
                <a:latin typeface="Arial"/>
                <a:cs typeface="Arial"/>
              </a:rPr>
              <a:t>b</a:t>
            </a:r>
            <a:r>
              <a:rPr dirty="0" baseline="27777" sz="1050" spc="-187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spc="-15">
                <a:latin typeface="Tahoma"/>
                <a:cs typeface="Tahoma"/>
              </a:rPr>
              <a:t>).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42963" y="1943070"/>
            <a:ext cx="2076450" cy="2082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474980" algn="l"/>
                <a:tab pos="847725" algn="l"/>
              </a:tabLst>
            </a:pPr>
            <a:r>
              <a:rPr dirty="0" sz="1000" spc="-40" i="1">
                <a:latin typeface="Calibri"/>
                <a:cs typeface="Calibri"/>
              </a:rPr>
              <a:t>a</a:t>
            </a:r>
            <a:r>
              <a:rPr dirty="0" sz="1000" spc="60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>
                <a:latin typeface="Tahoma"/>
                <a:cs typeface="Tahoma"/>
              </a:rPr>
              <a:t>	</a:t>
            </a:r>
            <a:r>
              <a:rPr dirty="0" sz="1000" spc="-130">
                <a:latin typeface="Tahoma"/>
                <a:cs typeface="Tahoma"/>
              </a:rPr>
              <a:t>=</a:t>
            </a:r>
            <a:r>
              <a:rPr dirty="0" sz="1000" spc="55">
                <a:latin typeface="Lucida Sans Unicode"/>
                <a:cs typeface="Lucida Sans Unicode"/>
              </a:rPr>
              <a:t>⇒</a:t>
            </a:r>
            <a:r>
              <a:rPr dirty="0" sz="1000">
                <a:latin typeface="Lucida Sans Unicode"/>
                <a:cs typeface="Lucida Sans Unicode"/>
              </a:rPr>
              <a:t>	</a:t>
            </a:r>
            <a:r>
              <a:rPr dirty="0" sz="1000" spc="-30" i="1">
                <a:latin typeface="Calibri"/>
                <a:cs typeface="Calibri"/>
              </a:rPr>
              <a:t>a</a:t>
            </a:r>
            <a:r>
              <a:rPr dirty="0" baseline="27777" sz="1050" spc="-22" i="1">
                <a:latin typeface="Arial"/>
                <a:cs typeface="Arial"/>
              </a:rPr>
              <a:t>x</a:t>
            </a:r>
            <a:r>
              <a:rPr dirty="0" baseline="27777" sz="1050" i="1">
                <a:latin typeface="Arial"/>
                <a:cs typeface="Arial"/>
              </a:rPr>
              <a:t> </a:t>
            </a:r>
            <a:r>
              <a:rPr dirty="0" baseline="27777" sz="1050" spc="82" i="1">
                <a:latin typeface="Arial"/>
                <a:cs typeface="Arial"/>
              </a:rPr>
              <a:t> </a:t>
            </a:r>
            <a:r>
              <a:rPr dirty="0" sz="1000" spc="-40">
                <a:solidFill>
                  <a:srgbClr val="0000FF"/>
                </a:solidFill>
                <a:latin typeface="Tahoma"/>
                <a:cs typeface="Tahoma"/>
              </a:rPr>
              <a:t>monotona</a:t>
            </a:r>
            <a:r>
              <a:rPr dirty="0" sz="1000" spc="15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crescente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562605" y="1960471"/>
            <a:ext cx="1702435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84810" algn="l"/>
                <a:tab pos="1050925" algn="l"/>
              </a:tabLst>
            </a:pPr>
            <a:r>
              <a:rPr dirty="0" sz="1000" spc="-130">
                <a:latin typeface="Tahoma"/>
                <a:cs typeface="Tahoma"/>
              </a:rPr>
              <a:t>=</a:t>
            </a:r>
            <a:r>
              <a:rPr dirty="0" sz="1000" spc="55">
                <a:latin typeface="Lucida Sans Unicode"/>
                <a:cs typeface="Lucida Sans Unicode"/>
              </a:rPr>
              <a:t>⇒</a:t>
            </a:r>
            <a:r>
              <a:rPr dirty="0" sz="1000">
                <a:latin typeface="Lucida Sans Unicode"/>
                <a:cs typeface="Lucida Sans Unicode"/>
              </a:rPr>
              <a:t>	</a:t>
            </a:r>
            <a:r>
              <a:rPr dirty="0" sz="1000" spc="25" i="1">
                <a:solidFill>
                  <a:srgbClr val="FF0000"/>
                </a:solidFill>
                <a:latin typeface="Calibri"/>
                <a:cs typeface="Calibri"/>
              </a:rPr>
              <a:t>x</a:t>
            </a:r>
            <a:r>
              <a:rPr dirty="0" sz="10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 spc="-85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 spc="-50" i="1">
                <a:solidFill>
                  <a:srgbClr val="FF0000"/>
                </a:solidFill>
                <a:latin typeface="Verdana"/>
                <a:cs typeface="Verdana"/>
              </a:rPr>
              <a:t>&gt;</a:t>
            </a:r>
            <a:r>
              <a:rPr dirty="0" sz="1000" spc="-75" i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1000" spc="-30">
                <a:solidFill>
                  <a:srgbClr val="FF0000"/>
                </a:solidFill>
                <a:latin typeface="Tahoma"/>
                <a:cs typeface="Tahoma"/>
              </a:rPr>
              <a:t>lo</a:t>
            </a:r>
            <a:r>
              <a:rPr dirty="0" sz="1000" spc="-30">
                <a:solidFill>
                  <a:srgbClr val="FF0000"/>
                </a:solidFill>
                <a:latin typeface="Tahoma"/>
                <a:cs typeface="Tahoma"/>
              </a:rPr>
              <a:t>g</a:t>
            </a:r>
            <a:r>
              <a:rPr dirty="0" baseline="-19841" sz="1050" spc="-52" i="1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dirty="0" baseline="-19841" sz="1050" spc="37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FF0000"/>
                </a:solidFill>
                <a:latin typeface="Calibri"/>
                <a:cs typeface="Calibri"/>
              </a:rPr>
              <a:t>b	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25" i="1">
                <a:solidFill>
                  <a:srgbClr val="FF0000"/>
                </a:solidFill>
                <a:latin typeface="Calibri"/>
                <a:cs typeface="Calibri"/>
              </a:rPr>
              <a:t>x</a:t>
            </a:r>
            <a:r>
              <a:rPr dirty="0" sz="10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 spc="-85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 spc="-50" i="1">
                <a:solidFill>
                  <a:srgbClr val="FF0000"/>
                </a:solidFill>
                <a:latin typeface="Verdana"/>
                <a:cs typeface="Verdana"/>
              </a:rPr>
              <a:t>&lt;</a:t>
            </a:r>
            <a:r>
              <a:rPr dirty="0" sz="1000" spc="-75" i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1000" spc="-30">
                <a:solidFill>
                  <a:srgbClr val="FF0000"/>
                </a:solidFill>
                <a:latin typeface="Tahoma"/>
                <a:cs typeface="Tahoma"/>
              </a:rPr>
              <a:t>lo</a:t>
            </a:r>
            <a:r>
              <a:rPr dirty="0" sz="1000" spc="-30">
                <a:solidFill>
                  <a:srgbClr val="FF0000"/>
                </a:solidFill>
                <a:latin typeface="Tahoma"/>
                <a:cs typeface="Tahoma"/>
              </a:rPr>
              <a:t>g</a:t>
            </a:r>
            <a:r>
              <a:rPr dirty="0" baseline="-19841" sz="1050" spc="-52" i="1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dirty="0" baseline="-19841" sz="1050" spc="37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30" i="1">
                <a:solidFill>
                  <a:srgbClr val="FF0000"/>
                </a:solidFill>
                <a:latin typeface="Calibri"/>
                <a:cs typeface="Calibri"/>
              </a:rPr>
              <a:t>b</a:t>
            </a:r>
            <a:r>
              <a:rPr dirty="0" sz="1000">
                <a:latin typeface="Tahoma"/>
                <a:cs typeface="Tahoma"/>
              </a:rPr>
              <a:t>)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40"/>
              <a:t>Agnese</a:t>
            </a:r>
            <a:r>
              <a:rPr dirty="0" spc="15"/>
              <a:t> </a:t>
            </a:r>
            <a:r>
              <a:rPr dirty="0" spc="-10"/>
              <a:t>Di</a:t>
            </a:r>
            <a:r>
              <a:rPr dirty="0" spc="15"/>
              <a:t> </a:t>
            </a:r>
            <a:r>
              <a:rPr dirty="0" spc="-30"/>
              <a:t>Castro</a:t>
            </a:r>
          </a:p>
        </p:txBody>
      </p:sp>
      <p:sp>
        <p:nvSpPr>
          <p:cNvPr id="20" name="object 20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0"/>
              <a:t>Es</a:t>
            </a:r>
            <a:r>
              <a:rPr dirty="0" spc="-5"/>
              <a:t>p</a:t>
            </a:r>
            <a:r>
              <a:rPr dirty="0" spc="-40"/>
              <a:t>onenziale</a:t>
            </a:r>
            <a:r>
              <a:rPr dirty="0" spc="15"/>
              <a:t> </a:t>
            </a:r>
            <a:r>
              <a:rPr dirty="0" spc="50"/>
              <a:t>&amp;</a:t>
            </a:r>
            <a:r>
              <a:rPr dirty="0" spc="15"/>
              <a:t> </a:t>
            </a:r>
            <a:r>
              <a:rPr dirty="0" spc="-25"/>
              <a:t>Log</a:t>
            </a:r>
            <a:r>
              <a:rPr dirty="0" spc="-40"/>
              <a:t>a</a:t>
            </a:r>
            <a:r>
              <a:rPr dirty="0" spc="-25"/>
              <a:t>ritmo:</a:t>
            </a:r>
            <a:r>
              <a:rPr dirty="0" spc="75"/>
              <a:t> </a:t>
            </a:r>
            <a:r>
              <a:rPr dirty="0" spc="-35"/>
              <a:t>p</a:t>
            </a:r>
            <a:r>
              <a:rPr dirty="0" spc="-50"/>
              <a:t>a</a:t>
            </a:r>
            <a:r>
              <a:rPr dirty="0" spc="-25"/>
              <a:t>rte</a:t>
            </a:r>
            <a:r>
              <a:rPr dirty="0" spc="15"/>
              <a:t> </a:t>
            </a:r>
            <a:r>
              <a:rPr dirty="0" spc="-55"/>
              <a:t>4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3458971" y="3367563"/>
            <a:ext cx="5473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25">
                <a:solidFill>
                  <a:srgbClr val="7A0000"/>
                </a:solidFill>
                <a:latin typeface="Lucida Sans Unicode"/>
                <a:cs typeface="Lucida Sans Unicode"/>
              </a:rPr>
              <a:t>Unitelma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Sapienza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0">
                <a:solidFill>
                  <a:srgbClr val="FFFFFF"/>
                </a:solidFill>
                <a:latin typeface="Lucida Sans Unicode"/>
                <a:cs typeface="Lucida Sans Unicode"/>
              </a:rPr>
              <a:t>5/34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0234" y="24034"/>
            <a:ext cx="4838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</a:rPr>
              <a:t>p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</a:rPr>
              <a:t>ro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</a:rPr>
              <a:t>p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osti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5"/>
              <a:t>Esercizi</a:t>
            </a:r>
          </a:p>
        </p:txBody>
      </p:sp>
      <p:sp>
        <p:nvSpPr>
          <p:cNvPr id="6" name="object 6"/>
          <p:cNvSpPr/>
          <p:nvPr/>
        </p:nvSpPr>
        <p:spPr>
          <a:xfrm>
            <a:off x="230200" y="1339201"/>
            <a:ext cx="93980" cy="93980"/>
          </a:xfrm>
          <a:custGeom>
            <a:avLst/>
            <a:gdLst/>
            <a:ahLst/>
            <a:cxnLst/>
            <a:rect l="l" t="t" r="r" b="b"/>
            <a:pathLst>
              <a:path w="93979" h="93980">
                <a:moveTo>
                  <a:pt x="50596" y="0"/>
                </a:moveTo>
                <a:lnTo>
                  <a:pt x="11350" y="16128"/>
                </a:lnTo>
                <a:lnTo>
                  <a:pt x="0" y="40242"/>
                </a:lnTo>
                <a:lnTo>
                  <a:pt x="1653" y="56536"/>
                </a:lnTo>
                <a:lnTo>
                  <a:pt x="6774" y="70296"/>
                </a:lnTo>
                <a:lnTo>
                  <a:pt x="14828" y="81229"/>
                </a:lnTo>
                <a:lnTo>
                  <a:pt x="25279" y="89040"/>
                </a:lnTo>
                <a:lnTo>
                  <a:pt x="37594" y="93434"/>
                </a:lnTo>
                <a:lnTo>
                  <a:pt x="54475" y="92044"/>
                </a:lnTo>
                <a:lnTo>
                  <a:pt x="87945" y="69772"/>
                </a:lnTo>
                <a:lnTo>
                  <a:pt x="93985" y="47084"/>
                </a:lnTo>
                <a:lnTo>
                  <a:pt x="91814" y="32804"/>
                </a:lnTo>
                <a:lnTo>
                  <a:pt x="85737" y="20303"/>
                </a:lnTo>
                <a:lnTo>
                  <a:pt x="76407" y="10234"/>
                </a:lnTo>
                <a:lnTo>
                  <a:pt x="64476" y="3248"/>
                </a:lnTo>
                <a:lnTo>
                  <a:pt x="50596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30200" y="1528990"/>
            <a:ext cx="93980" cy="93980"/>
          </a:xfrm>
          <a:custGeom>
            <a:avLst/>
            <a:gdLst/>
            <a:ahLst/>
            <a:cxnLst/>
            <a:rect l="l" t="t" r="r" b="b"/>
            <a:pathLst>
              <a:path w="93979" h="93980">
                <a:moveTo>
                  <a:pt x="50596" y="0"/>
                </a:moveTo>
                <a:lnTo>
                  <a:pt x="11350" y="16128"/>
                </a:lnTo>
                <a:lnTo>
                  <a:pt x="0" y="40242"/>
                </a:lnTo>
                <a:lnTo>
                  <a:pt x="1653" y="56536"/>
                </a:lnTo>
                <a:lnTo>
                  <a:pt x="6774" y="70296"/>
                </a:lnTo>
                <a:lnTo>
                  <a:pt x="14828" y="81229"/>
                </a:lnTo>
                <a:lnTo>
                  <a:pt x="25279" y="89040"/>
                </a:lnTo>
                <a:lnTo>
                  <a:pt x="37594" y="93434"/>
                </a:lnTo>
                <a:lnTo>
                  <a:pt x="54475" y="92044"/>
                </a:lnTo>
                <a:lnTo>
                  <a:pt x="87945" y="69772"/>
                </a:lnTo>
                <a:lnTo>
                  <a:pt x="93985" y="47084"/>
                </a:lnTo>
                <a:lnTo>
                  <a:pt x="91814" y="32804"/>
                </a:lnTo>
                <a:lnTo>
                  <a:pt x="85737" y="20303"/>
                </a:lnTo>
                <a:lnTo>
                  <a:pt x="76407" y="10234"/>
                </a:lnTo>
                <a:lnTo>
                  <a:pt x="64476" y="3248"/>
                </a:lnTo>
                <a:lnTo>
                  <a:pt x="50596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30200" y="1718779"/>
            <a:ext cx="93980" cy="93980"/>
          </a:xfrm>
          <a:custGeom>
            <a:avLst/>
            <a:gdLst/>
            <a:ahLst/>
            <a:cxnLst/>
            <a:rect l="l" t="t" r="r" b="b"/>
            <a:pathLst>
              <a:path w="93979" h="93980">
                <a:moveTo>
                  <a:pt x="50596" y="0"/>
                </a:moveTo>
                <a:lnTo>
                  <a:pt x="11350" y="16128"/>
                </a:lnTo>
                <a:lnTo>
                  <a:pt x="0" y="40242"/>
                </a:lnTo>
                <a:lnTo>
                  <a:pt x="1653" y="56536"/>
                </a:lnTo>
                <a:lnTo>
                  <a:pt x="6774" y="70296"/>
                </a:lnTo>
                <a:lnTo>
                  <a:pt x="14828" y="81229"/>
                </a:lnTo>
                <a:lnTo>
                  <a:pt x="25279" y="89040"/>
                </a:lnTo>
                <a:lnTo>
                  <a:pt x="37594" y="93434"/>
                </a:lnTo>
                <a:lnTo>
                  <a:pt x="54475" y="92044"/>
                </a:lnTo>
                <a:lnTo>
                  <a:pt x="87945" y="69772"/>
                </a:lnTo>
                <a:lnTo>
                  <a:pt x="93985" y="47084"/>
                </a:lnTo>
                <a:lnTo>
                  <a:pt x="91814" y="32804"/>
                </a:lnTo>
                <a:lnTo>
                  <a:pt x="85737" y="20303"/>
                </a:lnTo>
                <a:lnTo>
                  <a:pt x="76407" y="10234"/>
                </a:lnTo>
                <a:lnTo>
                  <a:pt x="64476" y="3248"/>
                </a:lnTo>
                <a:lnTo>
                  <a:pt x="50596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94754" y="1763750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053" y="0"/>
                </a:lnTo>
              </a:path>
            </a:pathLst>
          </a:custGeom>
          <a:ln w="5054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30200" y="1908568"/>
            <a:ext cx="93980" cy="93980"/>
          </a:xfrm>
          <a:custGeom>
            <a:avLst/>
            <a:gdLst/>
            <a:ahLst/>
            <a:cxnLst/>
            <a:rect l="l" t="t" r="r" b="b"/>
            <a:pathLst>
              <a:path w="93979" h="93980">
                <a:moveTo>
                  <a:pt x="50596" y="0"/>
                </a:moveTo>
                <a:lnTo>
                  <a:pt x="11350" y="16128"/>
                </a:lnTo>
                <a:lnTo>
                  <a:pt x="0" y="40242"/>
                </a:lnTo>
                <a:lnTo>
                  <a:pt x="1653" y="56536"/>
                </a:lnTo>
                <a:lnTo>
                  <a:pt x="6774" y="70296"/>
                </a:lnTo>
                <a:lnTo>
                  <a:pt x="14828" y="81229"/>
                </a:lnTo>
                <a:lnTo>
                  <a:pt x="25279" y="89040"/>
                </a:lnTo>
                <a:lnTo>
                  <a:pt x="37594" y="93434"/>
                </a:lnTo>
                <a:lnTo>
                  <a:pt x="54475" y="92044"/>
                </a:lnTo>
                <a:lnTo>
                  <a:pt x="87945" y="69772"/>
                </a:lnTo>
                <a:lnTo>
                  <a:pt x="93985" y="47084"/>
                </a:lnTo>
                <a:lnTo>
                  <a:pt x="91814" y="32804"/>
                </a:lnTo>
                <a:lnTo>
                  <a:pt x="85737" y="20303"/>
                </a:lnTo>
                <a:lnTo>
                  <a:pt x="76407" y="10234"/>
                </a:lnTo>
                <a:lnTo>
                  <a:pt x="64476" y="3248"/>
                </a:lnTo>
                <a:lnTo>
                  <a:pt x="50596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113830" y="1118144"/>
            <a:ext cx="2331720" cy="9499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1000" spc="-20">
                <a:latin typeface="Tahoma"/>
                <a:cs typeface="Tahoma"/>
              </a:rPr>
              <a:t>Risolvi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seguenti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disequazioni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log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10">
                <a:latin typeface="Tahoma"/>
                <a:cs typeface="Tahoma"/>
              </a:rPr>
              <a:t>ri</a:t>
            </a:r>
            <a:r>
              <a:rPr dirty="0" sz="1000" spc="20">
                <a:latin typeface="Tahoma"/>
                <a:cs typeface="Tahoma"/>
              </a:rPr>
              <a:t>t</a:t>
            </a:r>
            <a:r>
              <a:rPr dirty="0" sz="1000" spc="-45">
                <a:latin typeface="Tahoma"/>
                <a:cs typeface="Tahoma"/>
              </a:rPr>
              <a:t>miche</a:t>
            </a:r>
            <a:endParaRPr sz="1000">
              <a:latin typeface="Tahoma"/>
              <a:cs typeface="Tahoma"/>
            </a:endParaRPr>
          </a:p>
          <a:p>
            <a:pPr marL="139065">
              <a:lnSpc>
                <a:spcPct val="100000"/>
              </a:lnSpc>
              <a:spcBef>
                <a:spcPts val="295"/>
              </a:spcBef>
            </a:pPr>
            <a:r>
              <a:rPr dirty="0" sz="700" spc="-80">
                <a:solidFill>
                  <a:srgbClr val="FFFFFF"/>
                </a:solidFill>
                <a:latin typeface="Lucida Sans Unicode"/>
                <a:cs typeface="Lucida Sans Unicode"/>
              </a:rPr>
              <a:t>1</a:t>
            </a:r>
            <a:r>
              <a:rPr dirty="0" sz="700" spc="-80">
                <a:solidFill>
                  <a:srgbClr val="FFFFFF"/>
                </a:solidFill>
                <a:latin typeface="Lucida Sans Unicode"/>
                <a:cs typeface="Lucida Sans Unicode"/>
              </a:rPr>
              <a:t>  </a:t>
            </a:r>
            <a:r>
              <a:rPr dirty="0" sz="700" spc="-4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lo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g</a:t>
            </a:r>
            <a:r>
              <a:rPr dirty="0" baseline="-19841" sz="1050" spc="-120">
                <a:solidFill>
                  <a:srgbClr val="0000FF"/>
                </a:solidFill>
                <a:latin typeface="Lucida Sans Unicode"/>
                <a:cs typeface="Lucida Sans Unicode"/>
              </a:rPr>
              <a:t>10</a:t>
            </a:r>
            <a:r>
              <a:rPr dirty="0" baseline="-19841" sz="1050" spc="-15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25" i="1">
                <a:solidFill>
                  <a:srgbClr val="0000FF"/>
                </a:solidFill>
                <a:latin typeface="Calibri"/>
                <a:cs typeface="Calibri"/>
              </a:rPr>
              <a:t>x</a:t>
            </a:r>
            <a:r>
              <a:rPr dirty="0" sz="1000" spc="85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 spc="-25">
                <a:solidFill>
                  <a:srgbClr val="0000FF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95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lo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g</a:t>
            </a:r>
            <a:r>
              <a:rPr dirty="0" baseline="-19841" sz="1050" spc="-120">
                <a:solidFill>
                  <a:srgbClr val="0000FF"/>
                </a:solidFill>
                <a:latin typeface="Lucida Sans Unicode"/>
                <a:cs typeface="Lucida Sans Unicode"/>
              </a:rPr>
              <a:t>10</a:t>
            </a:r>
            <a:r>
              <a:rPr dirty="0" baseline="-19841" sz="1050" spc="-15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3</a:t>
            </a:r>
            <a:r>
              <a:rPr dirty="0" sz="1000" spc="-4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50" i="1">
                <a:solidFill>
                  <a:srgbClr val="0000FF"/>
                </a:solidFill>
                <a:latin typeface="Verdana"/>
                <a:cs typeface="Verdana"/>
              </a:rPr>
              <a:t>&lt;</a:t>
            </a:r>
            <a:r>
              <a:rPr dirty="0" sz="1000" spc="-75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lo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g</a:t>
            </a:r>
            <a:r>
              <a:rPr dirty="0" baseline="-19841" sz="1050" spc="-120">
                <a:solidFill>
                  <a:srgbClr val="0000FF"/>
                </a:solidFill>
                <a:latin typeface="Lucida Sans Unicode"/>
                <a:cs typeface="Lucida Sans Unicode"/>
              </a:rPr>
              <a:t>1</a:t>
            </a:r>
            <a:r>
              <a:rPr dirty="0" baseline="-19841" sz="1050" spc="-44">
                <a:solidFill>
                  <a:srgbClr val="0000FF"/>
                </a:solidFill>
                <a:latin typeface="Lucida Sans Unicode"/>
                <a:cs typeface="Lucida Sans Unicode"/>
              </a:rPr>
              <a:t>0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(</a:t>
            </a:r>
            <a:r>
              <a:rPr dirty="0" sz="1000" spc="25" i="1">
                <a:solidFill>
                  <a:srgbClr val="0000FF"/>
                </a:solidFill>
                <a:latin typeface="Calibri"/>
                <a:cs typeface="Calibri"/>
              </a:rPr>
              <a:t>x</a:t>
            </a:r>
            <a:r>
              <a:rPr dirty="0" sz="1000" spc="85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 spc="40">
                <a:solidFill>
                  <a:srgbClr val="0000FF"/>
                </a:solidFill>
                <a:latin typeface="Tahoma"/>
                <a:cs typeface="Tahoma"/>
              </a:rPr>
              <a:t>+</a:t>
            </a:r>
            <a:r>
              <a:rPr dirty="0" sz="1000" spc="-95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0000FF"/>
                </a:solidFill>
                <a:latin typeface="Tahoma"/>
                <a:cs typeface="Tahoma"/>
              </a:rPr>
              <a:t>2)</a:t>
            </a:r>
            <a:r>
              <a:rPr dirty="0" sz="1000" spc="-85">
                <a:latin typeface="Tahoma"/>
                <a:cs typeface="Tahoma"/>
              </a:rPr>
              <a:t>;</a:t>
            </a:r>
            <a:endParaRPr sz="1000">
              <a:latin typeface="Tahoma"/>
              <a:cs typeface="Tahoma"/>
            </a:endParaRPr>
          </a:p>
          <a:p>
            <a:pPr marL="139065">
              <a:lnSpc>
                <a:spcPct val="100000"/>
              </a:lnSpc>
              <a:spcBef>
                <a:spcPts val="295"/>
              </a:spcBef>
            </a:pPr>
            <a:r>
              <a:rPr dirty="0" sz="700" spc="-80">
                <a:solidFill>
                  <a:srgbClr val="FFFFFF"/>
                </a:solidFill>
                <a:latin typeface="Lucida Sans Unicode"/>
                <a:cs typeface="Lucida Sans Unicode"/>
              </a:rPr>
              <a:t>2</a:t>
            </a:r>
            <a:r>
              <a:rPr dirty="0" sz="700" spc="-80">
                <a:solidFill>
                  <a:srgbClr val="FFFFFF"/>
                </a:solidFill>
                <a:latin typeface="Lucida Sans Unicode"/>
                <a:cs typeface="Lucida Sans Unicode"/>
              </a:rPr>
              <a:t>  </a:t>
            </a:r>
            <a:r>
              <a:rPr dirty="0" sz="700" spc="-4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lo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g</a:t>
            </a:r>
            <a:r>
              <a:rPr dirty="0" baseline="-19841" sz="1050" spc="-44">
                <a:solidFill>
                  <a:srgbClr val="0000FF"/>
                </a:solidFill>
                <a:latin typeface="Lucida Sans Unicode"/>
                <a:cs typeface="Lucida Sans Unicode"/>
              </a:rPr>
              <a:t>3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(</a:t>
            </a:r>
            <a:r>
              <a:rPr dirty="0" sz="1000" spc="25" i="1">
                <a:solidFill>
                  <a:srgbClr val="0000FF"/>
                </a:solidFill>
                <a:latin typeface="Calibri"/>
                <a:cs typeface="Calibri"/>
              </a:rPr>
              <a:t>x</a:t>
            </a:r>
            <a:r>
              <a:rPr dirty="0" sz="1000" spc="85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 spc="40">
                <a:solidFill>
                  <a:srgbClr val="0000FF"/>
                </a:solidFill>
                <a:latin typeface="Tahoma"/>
                <a:cs typeface="Tahoma"/>
              </a:rPr>
              <a:t>+</a:t>
            </a:r>
            <a:r>
              <a:rPr dirty="0" sz="1000" spc="-95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0000FF"/>
                </a:solidFill>
                <a:latin typeface="Tahoma"/>
                <a:cs typeface="Tahoma"/>
              </a:rPr>
              <a:t>1)</a:t>
            </a:r>
            <a:r>
              <a:rPr dirty="0" sz="1000" spc="-95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40">
                <a:solidFill>
                  <a:srgbClr val="0000FF"/>
                </a:solidFill>
                <a:latin typeface="Tahoma"/>
                <a:cs typeface="Tahoma"/>
              </a:rPr>
              <a:t>+</a:t>
            </a:r>
            <a:r>
              <a:rPr dirty="0" sz="1000" spc="-9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lo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g</a:t>
            </a:r>
            <a:r>
              <a:rPr dirty="0" baseline="-19841" sz="1050" spc="-120">
                <a:solidFill>
                  <a:srgbClr val="0000FF"/>
                </a:solidFill>
                <a:latin typeface="Lucida Sans Unicode"/>
                <a:cs typeface="Lucida Sans Unicode"/>
              </a:rPr>
              <a:t>3</a:t>
            </a:r>
            <a:r>
              <a:rPr dirty="0" baseline="-19841" sz="1050" spc="-15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25" i="1">
                <a:solidFill>
                  <a:srgbClr val="0000FF"/>
                </a:solidFill>
                <a:latin typeface="Calibri"/>
                <a:cs typeface="Calibri"/>
              </a:rPr>
              <a:t>x</a:t>
            </a:r>
            <a:r>
              <a:rPr dirty="0" sz="1000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 spc="-85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 spc="-50" i="1">
                <a:solidFill>
                  <a:srgbClr val="0000FF"/>
                </a:solidFill>
                <a:latin typeface="Verdana"/>
                <a:cs typeface="Verdana"/>
              </a:rPr>
              <a:t>&lt;</a:t>
            </a:r>
            <a:r>
              <a:rPr dirty="0" sz="1000" spc="-75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lo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g</a:t>
            </a:r>
            <a:r>
              <a:rPr dirty="0" baseline="-19841" sz="1050" spc="-44">
                <a:solidFill>
                  <a:srgbClr val="0000FF"/>
                </a:solidFill>
                <a:latin typeface="Lucida Sans Unicode"/>
                <a:cs typeface="Lucida Sans Unicode"/>
              </a:rPr>
              <a:t>3</a:t>
            </a:r>
            <a:r>
              <a:rPr dirty="0" sz="1000" spc="-25">
                <a:solidFill>
                  <a:srgbClr val="0000FF"/>
                </a:solidFill>
                <a:latin typeface="Tahoma"/>
                <a:cs typeface="Tahoma"/>
              </a:rPr>
              <a:t>(5</a:t>
            </a:r>
            <a:r>
              <a:rPr dirty="0" sz="1000" spc="25" i="1">
                <a:solidFill>
                  <a:srgbClr val="0000FF"/>
                </a:solidFill>
                <a:latin typeface="Calibri"/>
                <a:cs typeface="Calibri"/>
              </a:rPr>
              <a:t>x</a:t>
            </a:r>
            <a:r>
              <a:rPr dirty="0" sz="1000" spc="85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 spc="-25">
                <a:solidFill>
                  <a:srgbClr val="0000FF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95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25">
                <a:solidFill>
                  <a:srgbClr val="0000FF"/>
                </a:solidFill>
                <a:latin typeface="Tahoma"/>
                <a:cs typeface="Tahoma"/>
              </a:rPr>
              <a:t>3)</a:t>
            </a:r>
            <a:r>
              <a:rPr dirty="0" sz="1000" spc="-85">
                <a:latin typeface="Tahoma"/>
                <a:cs typeface="Tahoma"/>
              </a:rPr>
              <a:t>;</a:t>
            </a:r>
            <a:endParaRPr sz="1000">
              <a:latin typeface="Tahoma"/>
              <a:cs typeface="Tahoma"/>
            </a:endParaRPr>
          </a:p>
          <a:p>
            <a:pPr marL="139065">
              <a:lnSpc>
                <a:spcPct val="100000"/>
              </a:lnSpc>
              <a:spcBef>
                <a:spcPts val="295"/>
              </a:spcBef>
            </a:pPr>
            <a:r>
              <a:rPr dirty="0" sz="700" spc="-80">
                <a:solidFill>
                  <a:srgbClr val="FFFFFF"/>
                </a:solidFill>
                <a:latin typeface="Lucida Sans Unicode"/>
                <a:cs typeface="Lucida Sans Unicode"/>
              </a:rPr>
              <a:t>3</a:t>
            </a:r>
            <a:r>
              <a:rPr dirty="0" sz="700" spc="-80">
                <a:solidFill>
                  <a:srgbClr val="FFFFFF"/>
                </a:solidFill>
                <a:latin typeface="Lucida Sans Unicode"/>
                <a:cs typeface="Lucida Sans Unicode"/>
              </a:rPr>
              <a:t>  </a:t>
            </a:r>
            <a:r>
              <a:rPr dirty="0" sz="700" spc="7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baseline="-27777" sz="1050" spc="-120">
                <a:solidFill>
                  <a:srgbClr val="0000FF"/>
                </a:solidFill>
                <a:latin typeface="Lucida Sans Unicode"/>
                <a:cs typeface="Lucida Sans Unicode"/>
              </a:rPr>
              <a:t>3</a:t>
            </a:r>
            <a:r>
              <a:rPr dirty="0" baseline="-27777" sz="1050" spc="89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lo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g</a:t>
            </a:r>
            <a:r>
              <a:rPr dirty="0" baseline="-19841" sz="1050" spc="-120">
                <a:solidFill>
                  <a:srgbClr val="0000FF"/>
                </a:solidFill>
                <a:latin typeface="Lucida Sans Unicode"/>
                <a:cs typeface="Lucida Sans Unicode"/>
              </a:rPr>
              <a:t>1</a:t>
            </a:r>
            <a:r>
              <a:rPr dirty="0" baseline="-19841" sz="1050" spc="-44">
                <a:solidFill>
                  <a:srgbClr val="0000FF"/>
                </a:solidFill>
                <a:latin typeface="Lucida Sans Unicode"/>
                <a:cs typeface="Lucida Sans Unicode"/>
              </a:rPr>
              <a:t>0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(</a:t>
            </a:r>
            <a:r>
              <a:rPr dirty="0" sz="1000" spc="25" i="1">
                <a:solidFill>
                  <a:srgbClr val="0000FF"/>
                </a:solidFill>
                <a:latin typeface="Calibri"/>
                <a:cs typeface="Calibri"/>
              </a:rPr>
              <a:t>x</a:t>
            </a:r>
            <a:r>
              <a:rPr dirty="0" sz="1000" spc="85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 spc="40">
                <a:solidFill>
                  <a:srgbClr val="0000FF"/>
                </a:solidFill>
                <a:latin typeface="Tahoma"/>
                <a:cs typeface="Tahoma"/>
              </a:rPr>
              <a:t>+</a:t>
            </a:r>
            <a:r>
              <a:rPr dirty="0" sz="1000" spc="-95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0000FF"/>
                </a:solidFill>
                <a:latin typeface="Tahoma"/>
                <a:cs typeface="Tahoma"/>
              </a:rPr>
              <a:t>1)</a:t>
            </a:r>
            <a:r>
              <a:rPr dirty="0" sz="1000" spc="-4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50" i="1">
                <a:solidFill>
                  <a:srgbClr val="0000FF"/>
                </a:solidFill>
                <a:latin typeface="Verdana"/>
                <a:cs typeface="Verdana"/>
              </a:rPr>
              <a:t>&lt;</a:t>
            </a:r>
            <a:r>
              <a:rPr dirty="0" sz="1000" spc="-75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0</a:t>
            </a:r>
            <a:r>
              <a:rPr dirty="0" sz="1000" spc="-85">
                <a:latin typeface="Tahoma"/>
                <a:cs typeface="Tahoma"/>
              </a:rPr>
              <a:t>;</a:t>
            </a:r>
            <a:endParaRPr sz="1000">
              <a:latin typeface="Tahoma"/>
              <a:cs typeface="Tahoma"/>
            </a:endParaRPr>
          </a:p>
          <a:p>
            <a:pPr marL="139065">
              <a:lnSpc>
                <a:spcPct val="100000"/>
              </a:lnSpc>
              <a:spcBef>
                <a:spcPts val="295"/>
              </a:spcBef>
            </a:pPr>
            <a:r>
              <a:rPr dirty="0" sz="700" spc="-80">
                <a:solidFill>
                  <a:srgbClr val="FFFFFF"/>
                </a:solidFill>
                <a:latin typeface="Lucida Sans Unicode"/>
                <a:cs typeface="Lucida Sans Unicode"/>
              </a:rPr>
              <a:t>4</a:t>
            </a:r>
            <a:r>
              <a:rPr dirty="0" sz="700" spc="-80">
                <a:solidFill>
                  <a:srgbClr val="FFFFFF"/>
                </a:solidFill>
                <a:latin typeface="Lucida Sans Unicode"/>
                <a:cs typeface="Lucida Sans Unicode"/>
              </a:rPr>
              <a:t>  </a:t>
            </a:r>
            <a:r>
              <a:rPr dirty="0" sz="700" spc="-4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lo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g</a:t>
            </a:r>
            <a:r>
              <a:rPr dirty="0" baseline="-19841" sz="1050" spc="-44">
                <a:solidFill>
                  <a:srgbClr val="0000FF"/>
                </a:solidFill>
                <a:latin typeface="Lucida Sans Unicode"/>
                <a:cs typeface="Lucida Sans Unicode"/>
              </a:rPr>
              <a:t>2</a:t>
            </a:r>
            <a:r>
              <a:rPr dirty="0" sz="1000" spc="-25">
                <a:solidFill>
                  <a:srgbClr val="0000FF"/>
                </a:solidFill>
                <a:latin typeface="Tahoma"/>
                <a:cs typeface="Tahoma"/>
              </a:rPr>
              <a:t>(2</a:t>
            </a:r>
            <a:r>
              <a:rPr dirty="0" sz="1000" spc="25" i="1">
                <a:solidFill>
                  <a:srgbClr val="0000FF"/>
                </a:solidFill>
                <a:latin typeface="Calibri"/>
                <a:cs typeface="Calibri"/>
              </a:rPr>
              <a:t>x</a:t>
            </a:r>
            <a:r>
              <a:rPr dirty="0" sz="1000" spc="-135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baseline="27777" sz="1050" spc="-120">
                <a:solidFill>
                  <a:srgbClr val="0000FF"/>
                </a:solidFill>
                <a:latin typeface="Lucida Sans Unicode"/>
                <a:cs typeface="Lucida Sans Unicode"/>
              </a:rPr>
              <a:t>2</a:t>
            </a:r>
            <a:r>
              <a:rPr dirty="0" baseline="27777" sz="1050" spc="75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25">
                <a:solidFill>
                  <a:srgbClr val="0000FF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95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25" i="1">
                <a:solidFill>
                  <a:srgbClr val="0000FF"/>
                </a:solidFill>
                <a:latin typeface="Calibri"/>
                <a:cs typeface="Calibri"/>
              </a:rPr>
              <a:t>x</a:t>
            </a:r>
            <a:r>
              <a:rPr dirty="0" sz="1000" spc="-135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)</a:t>
            </a:r>
            <a:r>
              <a:rPr dirty="0" sz="1000" spc="-4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50" i="1">
                <a:solidFill>
                  <a:srgbClr val="0000FF"/>
                </a:solidFill>
                <a:latin typeface="Verdana"/>
                <a:cs typeface="Verdana"/>
              </a:rPr>
              <a:t>&lt;</a:t>
            </a:r>
            <a:r>
              <a:rPr dirty="0" sz="1000" spc="-75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0</a:t>
            </a:r>
            <a:r>
              <a:rPr dirty="0" sz="1000" spc="-85">
                <a:latin typeface="Tahoma"/>
                <a:cs typeface="Tahoma"/>
              </a:rPr>
              <a:t>;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536441" y="1307932"/>
            <a:ext cx="1678305" cy="7600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r" marR="5080">
              <a:lnSpc>
                <a:spcPct val="100000"/>
              </a:lnSpc>
            </a:pPr>
            <a:r>
              <a:rPr dirty="0" sz="1000" spc="-100">
                <a:latin typeface="Tahoma"/>
                <a:cs typeface="Tahoma"/>
              </a:rPr>
              <a:t>[</a:t>
            </a:r>
            <a:r>
              <a:rPr dirty="0" sz="1000" spc="25" i="1">
                <a:solidFill>
                  <a:srgbClr val="FF0000"/>
                </a:solidFill>
                <a:latin typeface="Calibri"/>
                <a:cs typeface="Calibri"/>
              </a:rPr>
              <a:t>x</a:t>
            </a:r>
            <a:r>
              <a:rPr dirty="0" sz="1000" spc="25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 spc="-85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 spc="-50" i="1">
                <a:solidFill>
                  <a:srgbClr val="FF0000"/>
                </a:solidFill>
                <a:latin typeface="Verdana"/>
                <a:cs typeface="Verdana"/>
              </a:rPr>
              <a:t>&gt;</a:t>
            </a:r>
            <a:r>
              <a:rPr dirty="0" sz="1000" spc="-75" i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0</a:t>
            </a:r>
            <a:r>
              <a:rPr dirty="0" sz="1000" spc="-100">
                <a:latin typeface="Tahoma"/>
                <a:cs typeface="Tahoma"/>
              </a:rPr>
              <a:t>]</a:t>
            </a:r>
            <a:endParaRPr sz="1000">
              <a:latin typeface="Tahoma"/>
              <a:cs typeface="Tahoma"/>
            </a:endParaRPr>
          </a:p>
          <a:p>
            <a:pPr algn="r" marR="12700">
              <a:lnSpc>
                <a:spcPct val="100000"/>
              </a:lnSpc>
              <a:spcBef>
                <a:spcPts val="295"/>
              </a:spcBef>
            </a:pPr>
            <a:r>
              <a:rPr dirty="0" sz="1000" spc="-100">
                <a:latin typeface="Tahoma"/>
                <a:cs typeface="Tahoma"/>
              </a:rPr>
              <a:t>[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1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0" i="1">
                <a:solidFill>
                  <a:srgbClr val="FF0000"/>
                </a:solidFill>
                <a:latin typeface="Verdana"/>
                <a:cs typeface="Verdana"/>
              </a:rPr>
              <a:t>&lt;</a:t>
            </a:r>
            <a:r>
              <a:rPr dirty="0" sz="1000" spc="-75" i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1000" spc="25" i="1">
                <a:solidFill>
                  <a:srgbClr val="FF0000"/>
                </a:solidFill>
                <a:latin typeface="Calibri"/>
                <a:cs typeface="Calibri"/>
              </a:rPr>
              <a:t>x</a:t>
            </a:r>
            <a:r>
              <a:rPr dirty="0" sz="10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 spc="-85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 spc="-50" i="1">
                <a:solidFill>
                  <a:srgbClr val="FF0000"/>
                </a:solidFill>
                <a:latin typeface="Verdana"/>
                <a:cs typeface="Verdana"/>
              </a:rPr>
              <a:t>&lt;</a:t>
            </a:r>
            <a:r>
              <a:rPr dirty="0" sz="1000" spc="-75" i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3</a:t>
            </a:r>
            <a:r>
              <a:rPr dirty="0" sz="1000" spc="-100">
                <a:latin typeface="Tahoma"/>
                <a:cs typeface="Tahoma"/>
              </a:rPr>
              <a:t>]</a:t>
            </a:r>
            <a:endParaRPr sz="1000">
              <a:latin typeface="Tahoma"/>
              <a:cs typeface="Tahoma"/>
            </a:endParaRPr>
          </a:p>
          <a:p>
            <a:pPr algn="r" marL="12700" marR="17780" indent="928369">
              <a:lnSpc>
                <a:spcPct val="124500"/>
              </a:lnSpc>
            </a:pPr>
            <a:r>
              <a:rPr dirty="0" sz="1000" spc="-100">
                <a:latin typeface="Tahoma"/>
                <a:cs typeface="Tahoma"/>
              </a:rPr>
              <a:t>[</a:t>
            </a: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1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0" i="1">
                <a:solidFill>
                  <a:srgbClr val="FF0000"/>
                </a:solidFill>
                <a:latin typeface="Verdana"/>
                <a:cs typeface="Verdana"/>
              </a:rPr>
              <a:t>&lt;</a:t>
            </a:r>
            <a:r>
              <a:rPr dirty="0" sz="1000" spc="-75" i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1000" spc="25" i="1">
                <a:solidFill>
                  <a:srgbClr val="FF0000"/>
                </a:solidFill>
                <a:latin typeface="Calibri"/>
                <a:cs typeface="Calibri"/>
              </a:rPr>
              <a:t>x</a:t>
            </a:r>
            <a:r>
              <a:rPr dirty="0" sz="10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 spc="-85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 spc="-50" i="1">
                <a:solidFill>
                  <a:srgbClr val="FF0000"/>
                </a:solidFill>
                <a:latin typeface="Verdana"/>
                <a:cs typeface="Verdana"/>
              </a:rPr>
              <a:t>&lt;</a:t>
            </a:r>
            <a:r>
              <a:rPr dirty="0" sz="1000" spc="-75" i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0</a:t>
            </a:r>
            <a:r>
              <a:rPr dirty="0" sz="1000" spc="-100">
                <a:latin typeface="Tahoma"/>
                <a:cs typeface="Tahoma"/>
              </a:rPr>
              <a:t>]</a:t>
            </a:r>
            <a:r>
              <a:rPr dirty="0" sz="1000" spc="-95">
                <a:latin typeface="Tahoma"/>
                <a:cs typeface="Tahoma"/>
              </a:rPr>
              <a:t> [</a:t>
            </a: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1</a:t>
            </a:r>
            <a:r>
              <a:rPr dirty="0" sz="1000" spc="40" i="1">
                <a:solidFill>
                  <a:srgbClr val="FF0000"/>
                </a:solidFill>
                <a:latin typeface="Verdana"/>
                <a:cs typeface="Verdana"/>
              </a:rPr>
              <a:t>/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2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0" i="1">
                <a:solidFill>
                  <a:srgbClr val="FF0000"/>
                </a:solidFill>
                <a:latin typeface="Verdana"/>
                <a:cs typeface="Verdana"/>
              </a:rPr>
              <a:t>&lt;</a:t>
            </a:r>
            <a:r>
              <a:rPr dirty="0" sz="1000" spc="-75" i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1000" spc="25" i="1">
                <a:solidFill>
                  <a:srgbClr val="FF0000"/>
                </a:solidFill>
                <a:latin typeface="Calibri"/>
                <a:cs typeface="Calibri"/>
              </a:rPr>
              <a:t>x</a:t>
            </a:r>
            <a:r>
              <a:rPr dirty="0" sz="10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 spc="-85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 spc="-50" i="1">
                <a:solidFill>
                  <a:srgbClr val="FF0000"/>
                </a:solidFill>
                <a:latin typeface="Verdana"/>
                <a:cs typeface="Verdana"/>
              </a:rPr>
              <a:t>&lt;</a:t>
            </a:r>
            <a:r>
              <a:rPr dirty="0" sz="1000" spc="-75" i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0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solidFill>
                  <a:srgbClr val="FF0000"/>
                </a:solidFill>
                <a:latin typeface="Tahoma"/>
                <a:cs typeface="Tahoma"/>
              </a:rPr>
              <a:t>1</a:t>
            </a:r>
            <a:r>
              <a:rPr dirty="0" sz="1000" spc="40" i="1">
                <a:solidFill>
                  <a:srgbClr val="FF0000"/>
                </a:solidFill>
                <a:latin typeface="Verdana"/>
                <a:cs typeface="Verdana"/>
              </a:rPr>
              <a:t>/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2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0" i="1">
                <a:solidFill>
                  <a:srgbClr val="FF0000"/>
                </a:solidFill>
                <a:latin typeface="Verdana"/>
                <a:cs typeface="Verdana"/>
              </a:rPr>
              <a:t>&lt;</a:t>
            </a:r>
            <a:r>
              <a:rPr dirty="0" sz="1000" spc="-75" i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1000" spc="25" i="1">
                <a:solidFill>
                  <a:srgbClr val="FF0000"/>
                </a:solidFill>
                <a:latin typeface="Calibri"/>
                <a:cs typeface="Calibri"/>
              </a:rPr>
              <a:t>x</a:t>
            </a:r>
            <a:r>
              <a:rPr dirty="0" sz="10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 spc="-85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 spc="-50" i="1">
                <a:solidFill>
                  <a:srgbClr val="FF0000"/>
                </a:solidFill>
                <a:latin typeface="Verdana"/>
                <a:cs typeface="Verdana"/>
              </a:rPr>
              <a:t>&lt;</a:t>
            </a:r>
            <a:r>
              <a:rPr dirty="0" sz="1000" spc="-75" i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1</a:t>
            </a:r>
            <a:r>
              <a:rPr dirty="0" sz="1000" spc="-100">
                <a:latin typeface="Tahoma"/>
                <a:cs typeface="Tahoma"/>
              </a:rPr>
              <a:t>]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82054" y="1666210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80">
                <a:solidFill>
                  <a:srgbClr val="0000FF"/>
                </a:solidFill>
                <a:latin typeface="Lucida Sans Unicode"/>
                <a:cs typeface="Lucida Sans Unicode"/>
              </a:rPr>
              <a:t>1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40"/>
              <a:t>Agnese</a:t>
            </a:r>
            <a:r>
              <a:rPr dirty="0" spc="15"/>
              <a:t> </a:t>
            </a:r>
            <a:r>
              <a:rPr dirty="0" spc="-10"/>
              <a:t>Di</a:t>
            </a:r>
            <a:r>
              <a:rPr dirty="0" spc="15"/>
              <a:t> </a:t>
            </a:r>
            <a:r>
              <a:rPr dirty="0" spc="-30"/>
              <a:t>Castro</a:t>
            </a:r>
          </a:p>
        </p:txBody>
      </p:sp>
      <p:sp>
        <p:nvSpPr>
          <p:cNvPr id="19" name="object 19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0"/>
              <a:t>Es</a:t>
            </a:r>
            <a:r>
              <a:rPr dirty="0" spc="-5"/>
              <a:t>p</a:t>
            </a:r>
            <a:r>
              <a:rPr dirty="0" spc="-40"/>
              <a:t>onenziale</a:t>
            </a:r>
            <a:r>
              <a:rPr dirty="0" spc="15"/>
              <a:t> </a:t>
            </a:r>
            <a:r>
              <a:rPr dirty="0" spc="50"/>
              <a:t>&amp;</a:t>
            </a:r>
            <a:r>
              <a:rPr dirty="0" spc="15"/>
              <a:t> </a:t>
            </a:r>
            <a:r>
              <a:rPr dirty="0" spc="-25"/>
              <a:t>Log</a:t>
            </a:r>
            <a:r>
              <a:rPr dirty="0" spc="-40"/>
              <a:t>a</a:t>
            </a:r>
            <a:r>
              <a:rPr dirty="0" spc="-25"/>
              <a:t>ritmo:</a:t>
            </a:r>
            <a:r>
              <a:rPr dirty="0" spc="75"/>
              <a:t> </a:t>
            </a:r>
            <a:r>
              <a:rPr dirty="0" spc="-35"/>
              <a:t>p</a:t>
            </a:r>
            <a:r>
              <a:rPr dirty="0" spc="-50"/>
              <a:t>a</a:t>
            </a:r>
            <a:r>
              <a:rPr dirty="0" spc="-25"/>
              <a:t>rte</a:t>
            </a:r>
            <a:r>
              <a:rPr dirty="0" spc="15"/>
              <a:t> </a:t>
            </a:r>
            <a:r>
              <a:rPr dirty="0" spc="-55"/>
              <a:t>4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3458971" y="3367563"/>
            <a:ext cx="5473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25">
                <a:solidFill>
                  <a:srgbClr val="7A0000"/>
                </a:solidFill>
                <a:latin typeface="Lucida Sans Unicode"/>
                <a:cs typeface="Lucida Sans Unicode"/>
              </a:rPr>
              <a:t>Unitelma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Sapienza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FFF"/>
                </a:solidFill>
                <a:latin typeface="Lucida Sans Unicode"/>
                <a:cs typeface="Lucida Sans Unicode"/>
              </a:rPr>
              <a:t>34/34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0234" y="24034"/>
            <a:ext cx="4838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</a:rPr>
              <a:t>p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</a:rPr>
              <a:t>ro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</a:rPr>
              <a:t>p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osti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5"/>
              <a:t>Esercizi</a:t>
            </a:r>
          </a:p>
        </p:txBody>
      </p:sp>
      <p:sp>
        <p:nvSpPr>
          <p:cNvPr id="6" name="object 6"/>
          <p:cNvSpPr/>
          <p:nvPr/>
        </p:nvSpPr>
        <p:spPr>
          <a:xfrm>
            <a:off x="230200" y="1339201"/>
            <a:ext cx="93980" cy="93980"/>
          </a:xfrm>
          <a:custGeom>
            <a:avLst/>
            <a:gdLst/>
            <a:ahLst/>
            <a:cxnLst/>
            <a:rect l="l" t="t" r="r" b="b"/>
            <a:pathLst>
              <a:path w="93979" h="93980">
                <a:moveTo>
                  <a:pt x="50596" y="0"/>
                </a:moveTo>
                <a:lnTo>
                  <a:pt x="11350" y="16128"/>
                </a:lnTo>
                <a:lnTo>
                  <a:pt x="0" y="40242"/>
                </a:lnTo>
                <a:lnTo>
                  <a:pt x="1653" y="56536"/>
                </a:lnTo>
                <a:lnTo>
                  <a:pt x="6774" y="70296"/>
                </a:lnTo>
                <a:lnTo>
                  <a:pt x="14828" y="81229"/>
                </a:lnTo>
                <a:lnTo>
                  <a:pt x="25279" y="89040"/>
                </a:lnTo>
                <a:lnTo>
                  <a:pt x="37594" y="93434"/>
                </a:lnTo>
                <a:lnTo>
                  <a:pt x="54475" y="92044"/>
                </a:lnTo>
                <a:lnTo>
                  <a:pt x="87945" y="69772"/>
                </a:lnTo>
                <a:lnTo>
                  <a:pt x="93985" y="47084"/>
                </a:lnTo>
                <a:lnTo>
                  <a:pt x="91814" y="32804"/>
                </a:lnTo>
                <a:lnTo>
                  <a:pt x="85737" y="20303"/>
                </a:lnTo>
                <a:lnTo>
                  <a:pt x="76407" y="10234"/>
                </a:lnTo>
                <a:lnTo>
                  <a:pt x="64476" y="3248"/>
                </a:lnTo>
                <a:lnTo>
                  <a:pt x="50596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30200" y="1528990"/>
            <a:ext cx="93980" cy="93980"/>
          </a:xfrm>
          <a:custGeom>
            <a:avLst/>
            <a:gdLst/>
            <a:ahLst/>
            <a:cxnLst/>
            <a:rect l="l" t="t" r="r" b="b"/>
            <a:pathLst>
              <a:path w="93979" h="93980">
                <a:moveTo>
                  <a:pt x="50596" y="0"/>
                </a:moveTo>
                <a:lnTo>
                  <a:pt x="11350" y="16128"/>
                </a:lnTo>
                <a:lnTo>
                  <a:pt x="0" y="40242"/>
                </a:lnTo>
                <a:lnTo>
                  <a:pt x="1653" y="56536"/>
                </a:lnTo>
                <a:lnTo>
                  <a:pt x="6774" y="70296"/>
                </a:lnTo>
                <a:lnTo>
                  <a:pt x="14828" y="81229"/>
                </a:lnTo>
                <a:lnTo>
                  <a:pt x="25279" y="89040"/>
                </a:lnTo>
                <a:lnTo>
                  <a:pt x="37594" y="93434"/>
                </a:lnTo>
                <a:lnTo>
                  <a:pt x="54475" y="92044"/>
                </a:lnTo>
                <a:lnTo>
                  <a:pt x="87945" y="69772"/>
                </a:lnTo>
                <a:lnTo>
                  <a:pt x="93985" y="47084"/>
                </a:lnTo>
                <a:lnTo>
                  <a:pt x="91814" y="32804"/>
                </a:lnTo>
                <a:lnTo>
                  <a:pt x="85737" y="20303"/>
                </a:lnTo>
                <a:lnTo>
                  <a:pt x="76407" y="10234"/>
                </a:lnTo>
                <a:lnTo>
                  <a:pt x="64476" y="3248"/>
                </a:lnTo>
                <a:lnTo>
                  <a:pt x="50596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30200" y="1718779"/>
            <a:ext cx="93980" cy="93980"/>
          </a:xfrm>
          <a:custGeom>
            <a:avLst/>
            <a:gdLst/>
            <a:ahLst/>
            <a:cxnLst/>
            <a:rect l="l" t="t" r="r" b="b"/>
            <a:pathLst>
              <a:path w="93979" h="93980">
                <a:moveTo>
                  <a:pt x="50596" y="0"/>
                </a:moveTo>
                <a:lnTo>
                  <a:pt x="11350" y="16128"/>
                </a:lnTo>
                <a:lnTo>
                  <a:pt x="0" y="40242"/>
                </a:lnTo>
                <a:lnTo>
                  <a:pt x="1653" y="56536"/>
                </a:lnTo>
                <a:lnTo>
                  <a:pt x="6774" y="70296"/>
                </a:lnTo>
                <a:lnTo>
                  <a:pt x="14828" y="81229"/>
                </a:lnTo>
                <a:lnTo>
                  <a:pt x="25279" y="89040"/>
                </a:lnTo>
                <a:lnTo>
                  <a:pt x="37594" y="93434"/>
                </a:lnTo>
                <a:lnTo>
                  <a:pt x="54475" y="92044"/>
                </a:lnTo>
                <a:lnTo>
                  <a:pt x="87945" y="69772"/>
                </a:lnTo>
                <a:lnTo>
                  <a:pt x="93985" y="47084"/>
                </a:lnTo>
                <a:lnTo>
                  <a:pt x="91814" y="32804"/>
                </a:lnTo>
                <a:lnTo>
                  <a:pt x="85737" y="20303"/>
                </a:lnTo>
                <a:lnTo>
                  <a:pt x="76407" y="10234"/>
                </a:lnTo>
                <a:lnTo>
                  <a:pt x="64476" y="3248"/>
                </a:lnTo>
                <a:lnTo>
                  <a:pt x="50596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94754" y="1763750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053" y="0"/>
                </a:lnTo>
              </a:path>
            </a:pathLst>
          </a:custGeom>
          <a:ln w="5054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30200" y="1908568"/>
            <a:ext cx="93980" cy="93980"/>
          </a:xfrm>
          <a:custGeom>
            <a:avLst/>
            <a:gdLst/>
            <a:ahLst/>
            <a:cxnLst/>
            <a:rect l="l" t="t" r="r" b="b"/>
            <a:pathLst>
              <a:path w="93979" h="93980">
                <a:moveTo>
                  <a:pt x="50596" y="0"/>
                </a:moveTo>
                <a:lnTo>
                  <a:pt x="11350" y="16128"/>
                </a:lnTo>
                <a:lnTo>
                  <a:pt x="0" y="40242"/>
                </a:lnTo>
                <a:lnTo>
                  <a:pt x="1653" y="56536"/>
                </a:lnTo>
                <a:lnTo>
                  <a:pt x="6774" y="70296"/>
                </a:lnTo>
                <a:lnTo>
                  <a:pt x="14828" y="81229"/>
                </a:lnTo>
                <a:lnTo>
                  <a:pt x="25279" y="89040"/>
                </a:lnTo>
                <a:lnTo>
                  <a:pt x="37594" y="93434"/>
                </a:lnTo>
                <a:lnTo>
                  <a:pt x="54475" y="92044"/>
                </a:lnTo>
                <a:lnTo>
                  <a:pt x="87945" y="69772"/>
                </a:lnTo>
                <a:lnTo>
                  <a:pt x="93985" y="47084"/>
                </a:lnTo>
                <a:lnTo>
                  <a:pt x="91814" y="32804"/>
                </a:lnTo>
                <a:lnTo>
                  <a:pt x="85737" y="20303"/>
                </a:lnTo>
                <a:lnTo>
                  <a:pt x="76407" y="10234"/>
                </a:lnTo>
                <a:lnTo>
                  <a:pt x="64476" y="3248"/>
                </a:lnTo>
                <a:lnTo>
                  <a:pt x="50596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30200" y="2098357"/>
            <a:ext cx="93980" cy="93980"/>
          </a:xfrm>
          <a:custGeom>
            <a:avLst/>
            <a:gdLst/>
            <a:ahLst/>
            <a:cxnLst/>
            <a:rect l="l" t="t" r="r" b="b"/>
            <a:pathLst>
              <a:path w="93979" h="93980">
                <a:moveTo>
                  <a:pt x="50596" y="0"/>
                </a:moveTo>
                <a:lnTo>
                  <a:pt x="11350" y="16128"/>
                </a:lnTo>
                <a:lnTo>
                  <a:pt x="0" y="40242"/>
                </a:lnTo>
                <a:lnTo>
                  <a:pt x="1653" y="56536"/>
                </a:lnTo>
                <a:lnTo>
                  <a:pt x="6774" y="70296"/>
                </a:lnTo>
                <a:lnTo>
                  <a:pt x="14828" y="81229"/>
                </a:lnTo>
                <a:lnTo>
                  <a:pt x="25279" y="89040"/>
                </a:lnTo>
                <a:lnTo>
                  <a:pt x="37594" y="93434"/>
                </a:lnTo>
                <a:lnTo>
                  <a:pt x="54475" y="92044"/>
                </a:lnTo>
                <a:lnTo>
                  <a:pt x="87945" y="69772"/>
                </a:lnTo>
                <a:lnTo>
                  <a:pt x="93985" y="47084"/>
                </a:lnTo>
                <a:lnTo>
                  <a:pt x="91814" y="32804"/>
                </a:lnTo>
                <a:lnTo>
                  <a:pt x="85737" y="20303"/>
                </a:lnTo>
                <a:lnTo>
                  <a:pt x="76407" y="10234"/>
                </a:lnTo>
                <a:lnTo>
                  <a:pt x="64476" y="3248"/>
                </a:lnTo>
                <a:lnTo>
                  <a:pt x="50596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3830" y="1118144"/>
            <a:ext cx="2331720" cy="11398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1000" spc="-20">
                <a:latin typeface="Tahoma"/>
                <a:cs typeface="Tahoma"/>
              </a:rPr>
              <a:t>Risolvi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seguenti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disequazioni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log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10">
                <a:latin typeface="Tahoma"/>
                <a:cs typeface="Tahoma"/>
              </a:rPr>
              <a:t>ri</a:t>
            </a:r>
            <a:r>
              <a:rPr dirty="0" sz="1000" spc="20">
                <a:latin typeface="Tahoma"/>
                <a:cs typeface="Tahoma"/>
              </a:rPr>
              <a:t>t</a:t>
            </a:r>
            <a:r>
              <a:rPr dirty="0" sz="1000" spc="-45">
                <a:latin typeface="Tahoma"/>
                <a:cs typeface="Tahoma"/>
              </a:rPr>
              <a:t>miche</a:t>
            </a:r>
            <a:endParaRPr sz="1000">
              <a:latin typeface="Tahoma"/>
              <a:cs typeface="Tahoma"/>
            </a:endParaRPr>
          </a:p>
          <a:p>
            <a:pPr marL="139065">
              <a:lnSpc>
                <a:spcPct val="100000"/>
              </a:lnSpc>
              <a:spcBef>
                <a:spcPts val="295"/>
              </a:spcBef>
            </a:pPr>
            <a:r>
              <a:rPr dirty="0" sz="700" spc="-80">
                <a:solidFill>
                  <a:srgbClr val="FFFFFF"/>
                </a:solidFill>
                <a:latin typeface="Lucida Sans Unicode"/>
                <a:cs typeface="Lucida Sans Unicode"/>
              </a:rPr>
              <a:t>1</a:t>
            </a:r>
            <a:r>
              <a:rPr dirty="0" sz="700" spc="-80">
                <a:solidFill>
                  <a:srgbClr val="FFFFFF"/>
                </a:solidFill>
                <a:latin typeface="Lucida Sans Unicode"/>
                <a:cs typeface="Lucida Sans Unicode"/>
              </a:rPr>
              <a:t>  </a:t>
            </a:r>
            <a:r>
              <a:rPr dirty="0" sz="700" spc="-4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lo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g</a:t>
            </a:r>
            <a:r>
              <a:rPr dirty="0" baseline="-19841" sz="1050" spc="-120">
                <a:solidFill>
                  <a:srgbClr val="0000FF"/>
                </a:solidFill>
                <a:latin typeface="Lucida Sans Unicode"/>
                <a:cs typeface="Lucida Sans Unicode"/>
              </a:rPr>
              <a:t>10</a:t>
            </a:r>
            <a:r>
              <a:rPr dirty="0" baseline="-19841" sz="1050" spc="-15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25" i="1">
                <a:solidFill>
                  <a:srgbClr val="0000FF"/>
                </a:solidFill>
                <a:latin typeface="Calibri"/>
                <a:cs typeface="Calibri"/>
              </a:rPr>
              <a:t>x</a:t>
            </a:r>
            <a:r>
              <a:rPr dirty="0" sz="1000" spc="85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 spc="-25">
                <a:solidFill>
                  <a:srgbClr val="0000FF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95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lo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g</a:t>
            </a:r>
            <a:r>
              <a:rPr dirty="0" baseline="-19841" sz="1050" spc="-120">
                <a:solidFill>
                  <a:srgbClr val="0000FF"/>
                </a:solidFill>
                <a:latin typeface="Lucida Sans Unicode"/>
                <a:cs typeface="Lucida Sans Unicode"/>
              </a:rPr>
              <a:t>10</a:t>
            </a:r>
            <a:r>
              <a:rPr dirty="0" baseline="-19841" sz="1050" spc="-15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3</a:t>
            </a:r>
            <a:r>
              <a:rPr dirty="0" sz="1000" spc="-4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50" i="1">
                <a:solidFill>
                  <a:srgbClr val="0000FF"/>
                </a:solidFill>
                <a:latin typeface="Verdana"/>
                <a:cs typeface="Verdana"/>
              </a:rPr>
              <a:t>&lt;</a:t>
            </a:r>
            <a:r>
              <a:rPr dirty="0" sz="1000" spc="-75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lo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g</a:t>
            </a:r>
            <a:r>
              <a:rPr dirty="0" baseline="-19841" sz="1050" spc="-120">
                <a:solidFill>
                  <a:srgbClr val="0000FF"/>
                </a:solidFill>
                <a:latin typeface="Lucida Sans Unicode"/>
                <a:cs typeface="Lucida Sans Unicode"/>
              </a:rPr>
              <a:t>1</a:t>
            </a:r>
            <a:r>
              <a:rPr dirty="0" baseline="-19841" sz="1050" spc="-44">
                <a:solidFill>
                  <a:srgbClr val="0000FF"/>
                </a:solidFill>
                <a:latin typeface="Lucida Sans Unicode"/>
                <a:cs typeface="Lucida Sans Unicode"/>
              </a:rPr>
              <a:t>0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(</a:t>
            </a:r>
            <a:r>
              <a:rPr dirty="0" sz="1000" spc="25" i="1">
                <a:solidFill>
                  <a:srgbClr val="0000FF"/>
                </a:solidFill>
                <a:latin typeface="Calibri"/>
                <a:cs typeface="Calibri"/>
              </a:rPr>
              <a:t>x</a:t>
            </a:r>
            <a:r>
              <a:rPr dirty="0" sz="1000" spc="85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 spc="40">
                <a:solidFill>
                  <a:srgbClr val="0000FF"/>
                </a:solidFill>
                <a:latin typeface="Tahoma"/>
                <a:cs typeface="Tahoma"/>
              </a:rPr>
              <a:t>+</a:t>
            </a:r>
            <a:r>
              <a:rPr dirty="0" sz="1000" spc="-95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0000FF"/>
                </a:solidFill>
                <a:latin typeface="Tahoma"/>
                <a:cs typeface="Tahoma"/>
              </a:rPr>
              <a:t>2)</a:t>
            </a:r>
            <a:r>
              <a:rPr dirty="0" sz="1000" spc="-85">
                <a:latin typeface="Tahoma"/>
                <a:cs typeface="Tahoma"/>
              </a:rPr>
              <a:t>;</a:t>
            </a:r>
            <a:endParaRPr sz="1000">
              <a:latin typeface="Tahoma"/>
              <a:cs typeface="Tahoma"/>
            </a:endParaRPr>
          </a:p>
          <a:p>
            <a:pPr marL="139065">
              <a:lnSpc>
                <a:spcPct val="100000"/>
              </a:lnSpc>
              <a:spcBef>
                <a:spcPts val="295"/>
              </a:spcBef>
            </a:pPr>
            <a:r>
              <a:rPr dirty="0" sz="700" spc="-80">
                <a:solidFill>
                  <a:srgbClr val="FFFFFF"/>
                </a:solidFill>
                <a:latin typeface="Lucida Sans Unicode"/>
                <a:cs typeface="Lucida Sans Unicode"/>
              </a:rPr>
              <a:t>2</a:t>
            </a:r>
            <a:r>
              <a:rPr dirty="0" sz="700" spc="-80">
                <a:solidFill>
                  <a:srgbClr val="FFFFFF"/>
                </a:solidFill>
                <a:latin typeface="Lucida Sans Unicode"/>
                <a:cs typeface="Lucida Sans Unicode"/>
              </a:rPr>
              <a:t>  </a:t>
            </a:r>
            <a:r>
              <a:rPr dirty="0" sz="700" spc="-4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lo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g</a:t>
            </a:r>
            <a:r>
              <a:rPr dirty="0" baseline="-19841" sz="1050" spc="-44">
                <a:solidFill>
                  <a:srgbClr val="0000FF"/>
                </a:solidFill>
                <a:latin typeface="Lucida Sans Unicode"/>
                <a:cs typeface="Lucida Sans Unicode"/>
              </a:rPr>
              <a:t>3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(</a:t>
            </a:r>
            <a:r>
              <a:rPr dirty="0" sz="1000" spc="25" i="1">
                <a:solidFill>
                  <a:srgbClr val="0000FF"/>
                </a:solidFill>
                <a:latin typeface="Calibri"/>
                <a:cs typeface="Calibri"/>
              </a:rPr>
              <a:t>x</a:t>
            </a:r>
            <a:r>
              <a:rPr dirty="0" sz="1000" spc="85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 spc="40">
                <a:solidFill>
                  <a:srgbClr val="0000FF"/>
                </a:solidFill>
                <a:latin typeface="Tahoma"/>
                <a:cs typeface="Tahoma"/>
              </a:rPr>
              <a:t>+</a:t>
            </a:r>
            <a:r>
              <a:rPr dirty="0" sz="1000" spc="-95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0000FF"/>
                </a:solidFill>
                <a:latin typeface="Tahoma"/>
                <a:cs typeface="Tahoma"/>
              </a:rPr>
              <a:t>1)</a:t>
            </a:r>
            <a:r>
              <a:rPr dirty="0" sz="1000" spc="-95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40">
                <a:solidFill>
                  <a:srgbClr val="0000FF"/>
                </a:solidFill>
                <a:latin typeface="Tahoma"/>
                <a:cs typeface="Tahoma"/>
              </a:rPr>
              <a:t>+</a:t>
            </a:r>
            <a:r>
              <a:rPr dirty="0" sz="1000" spc="-9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lo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g</a:t>
            </a:r>
            <a:r>
              <a:rPr dirty="0" baseline="-19841" sz="1050" spc="-120">
                <a:solidFill>
                  <a:srgbClr val="0000FF"/>
                </a:solidFill>
                <a:latin typeface="Lucida Sans Unicode"/>
                <a:cs typeface="Lucida Sans Unicode"/>
              </a:rPr>
              <a:t>3</a:t>
            </a:r>
            <a:r>
              <a:rPr dirty="0" baseline="-19841" sz="1050" spc="-15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25" i="1">
                <a:solidFill>
                  <a:srgbClr val="0000FF"/>
                </a:solidFill>
                <a:latin typeface="Calibri"/>
                <a:cs typeface="Calibri"/>
              </a:rPr>
              <a:t>x</a:t>
            </a:r>
            <a:r>
              <a:rPr dirty="0" sz="1000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 spc="-85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 spc="-50" i="1">
                <a:solidFill>
                  <a:srgbClr val="0000FF"/>
                </a:solidFill>
                <a:latin typeface="Verdana"/>
                <a:cs typeface="Verdana"/>
              </a:rPr>
              <a:t>&lt;</a:t>
            </a:r>
            <a:r>
              <a:rPr dirty="0" sz="1000" spc="-75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lo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g</a:t>
            </a:r>
            <a:r>
              <a:rPr dirty="0" baseline="-19841" sz="1050" spc="-44">
                <a:solidFill>
                  <a:srgbClr val="0000FF"/>
                </a:solidFill>
                <a:latin typeface="Lucida Sans Unicode"/>
                <a:cs typeface="Lucida Sans Unicode"/>
              </a:rPr>
              <a:t>3</a:t>
            </a:r>
            <a:r>
              <a:rPr dirty="0" sz="1000" spc="-25">
                <a:solidFill>
                  <a:srgbClr val="0000FF"/>
                </a:solidFill>
                <a:latin typeface="Tahoma"/>
                <a:cs typeface="Tahoma"/>
              </a:rPr>
              <a:t>(5</a:t>
            </a:r>
            <a:r>
              <a:rPr dirty="0" sz="1000" spc="25" i="1">
                <a:solidFill>
                  <a:srgbClr val="0000FF"/>
                </a:solidFill>
                <a:latin typeface="Calibri"/>
                <a:cs typeface="Calibri"/>
              </a:rPr>
              <a:t>x</a:t>
            </a:r>
            <a:r>
              <a:rPr dirty="0" sz="1000" spc="85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 spc="-25">
                <a:solidFill>
                  <a:srgbClr val="0000FF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95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25">
                <a:solidFill>
                  <a:srgbClr val="0000FF"/>
                </a:solidFill>
                <a:latin typeface="Tahoma"/>
                <a:cs typeface="Tahoma"/>
              </a:rPr>
              <a:t>3)</a:t>
            </a:r>
            <a:r>
              <a:rPr dirty="0" sz="1000" spc="-85">
                <a:latin typeface="Tahoma"/>
                <a:cs typeface="Tahoma"/>
              </a:rPr>
              <a:t>;</a:t>
            </a:r>
            <a:endParaRPr sz="1000">
              <a:latin typeface="Tahoma"/>
              <a:cs typeface="Tahoma"/>
            </a:endParaRPr>
          </a:p>
          <a:p>
            <a:pPr marL="139065">
              <a:lnSpc>
                <a:spcPct val="100000"/>
              </a:lnSpc>
              <a:spcBef>
                <a:spcPts val="295"/>
              </a:spcBef>
            </a:pPr>
            <a:r>
              <a:rPr dirty="0" sz="700" spc="-80">
                <a:solidFill>
                  <a:srgbClr val="FFFFFF"/>
                </a:solidFill>
                <a:latin typeface="Lucida Sans Unicode"/>
                <a:cs typeface="Lucida Sans Unicode"/>
              </a:rPr>
              <a:t>3</a:t>
            </a:r>
            <a:r>
              <a:rPr dirty="0" sz="700" spc="-80">
                <a:solidFill>
                  <a:srgbClr val="FFFFFF"/>
                </a:solidFill>
                <a:latin typeface="Lucida Sans Unicode"/>
                <a:cs typeface="Lucida Sans Unicode"/>
              </a:rPr>
              <a:t>  </a:t>
            </a:r>
            <a:r>
              <a:rPr dirty="0" sz="700" spc="7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baseline="-27777" sz="1050" spc="-120">
                <a:solidFill>
                  <a:srgbClr val="0000FF"/>
                </a:solidFill>
                <a:latin typeface="Lucida Sans Unicode"/>
                <a:cs typeface="Lucida Sans Unicode"/>
              </a:rPr>
              <a:t>3</a:t>
            </a:r>
            <a:r>
              <a:rPr dirty="0" baseline="-27777" sz="1050" spc="89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lo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g</a:t>
            </a:r>
            <a:r>
              <a:rPr dirty="0" baseline="-19841" sz="1050" spc="-120">
                <a:solidFill>
                  <a:srgbClr val="0000FF"/>
                </a:solidFill>
                <a:latin typeface="Lucida Sans Unicode"/>
                <a:cs typeface="Lucida Sans Unicode"/>
              </a:rPr>
              <a:t>1</a:t>
            </a:r>
            <a:r>
              <a:rPr dirty="0" baseline="-19841" sz="1050" spc="-44">
                <a:solidFill>
                  <a:srgbClr val="0000FF"/>
                </a:solidFill>
                <a:latin typeface="Lucida Sans Unicode"/>
                <a:cs typeface="Lucida Sans Unicode"/>
              </a:rPr>
              <a:t>0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(</a:t>
            </a:r>
            <a:r>
              <a:rPr dirty="0" sz="1000" spc="25" i="1">
                <a:solidFill>
                  <a:srgbClr val="0000FF"/>
                </a:solidFill>
                <a:latin typeface="Calibri"/>
                <a:cs typeface="Calibri"/>
              </a:rPr>
              <a:t>x</a:t>
            </a:r>
            <a:r>
              <a:rPr dirty="0" sz="1000" spc="85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 spc="40">
                <a:solidFill>
                  <a:srgbClr val="0000FF"/>
                </a:solidFill>
                <a:latin typeface="Tahoma"/>
                <a:cs typeface="Tahoma"/>
              </a:rPr>
              <a:t>+</a:t>
            </a:r>
            <a:r>
              <a:rPr dirty="0" sz="1000" spc="-95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0000FF"/>
                </a:solidFill>
                <a:latin typeface="Tahoma"/>
                <a:cs typeface="Tahoma"/>
              </a:rPr>
              <a:t>1)</a:t>
            </a:r>
            <a:r>
              <a:rPr dirty="0" sz="1000" spc="-4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50" i="1">
                <a:solidFill>
                  <a:srgbClr val="0000FF"/>
                </a:solidFill>
                <a:latin typeface="Verdana"/>
                <a:cs typeface="Verdana"/>
              </a:rPr>
              <a:t>&lt;</a:t>
            </a:r>
            <a:r>
              <a:rPr dirty="0" sz="1000" spc="-75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0</a:t>
            </a:r>
            <a:r>
              <a:rPr dirty="0" sz="1000" spc="-85">
                <a:latin typeface="Tahoma"/>
                <a:cs typeface="Tahoma"/>
              </a:rPr>
              <a:t>;</a:t>
            </a:r>
            <a:endParaRPr sz="1000">
              <a:latin typeface="Tahoma"/>
              <a:cs typeface="Tahoma"/>
            </a:endParaRPr>
          </a:p>
          <a:p>
            <a:pPr marL="139065">
              <a:lnSpc>
                <a:spcPct val="100000"/>
              </a:lnSpc>
              <a:spcBef>
                <a:spcPts val="295"/>
              </a:spcBef>
            </a:pPr>
            <a:r>
              <a:rPr dirty="0" sz="700" spc="-80">
                <a:solidFill>
                  <a:srgbClr val="FFFFFF"/>
                </a:solidFill>
                <a:latin typeface="Lucida Sans Unicode"/>
                <a:cs typeface="Lucida Sans Unicode"/>
              </a:rPr>
              <a:t>4</a:t>
            </a:r>
            <a:r>
              <a:rPr dirty="0" sz="700" spc="-80">
                <a:solidFill>
                  <a:srgbClr val="FFFFFF"/>
                </a:solidFill>
                <a:latin typeface="Lucida Sans Unicode"/>
                <a:cs typeface="Lucida Sans Unicode"/>
              </a:rPr>
              <a:t>  </a:t>
            </a:r>
            <a:r>
              <a:rPr dirty="0" sz="700" spc="-4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lo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g</a:t>
            </a:r>
            <a:r>
              <a:rPr dirty="0" baseline="-19841" sz="1050" spc="-44">
                <a:solidFill>
                  <a:srgbClr val="0000FF"/>
                </a:solidFill>
                <a:latin typeface="Lucida Sans Unicode"/>
                <a:cs typeface="Lucida Sans Unicode"/>
              </a:rPr>
              <a:t>2</a:t>
            </a:r>
            <a:r>
              <a:rPr dirty="0" sz="1000" spc="-25">
                <a:solidFill>
                  <a:srgbClr val="0000FF"/>
                </a:solidFill>
                <a:latin typeface="Tahoma"/>
                <a:cs typeface="Tahoma"/>
              </a:rPr>
              <a:t>(2</a:t>
            </a:r>
            <a:r>
              <a:rPr dirty="0" sz="1000" spc="25" i="1">
                <a:solidFill>
                  <a:srgbClr val="0000FF"/>
                </a:solidFill>
                <a:latin typeface="Calibri"/>
                <a:cs typeface="Calibri"/>
              </a:rPr>
              <a:t>x</a:t>
            </a:r>
            <a:r>
              <a:rPr dirty="0" sz="1000" spc="-135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baseline="27777" sz="1050" spc="-120">
                <a:solidFill>
                  <a:srgbClr val="0000FF"/>
                </a:solidFill>
                <a:latin typeface="Lucida Sans Unicode"/>
                <a:cs typeface="Lucida Sans Unicode"/>
              </a:rPr>
              <a:t>2</a:t>
            </a:r>
            <a:r>
              <a:rPr dirty="0" baseline="27777" sz="1050" spc="75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25">
                <a:solidFill>
                  <a:srgbClr val="0000FF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95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25" i="1">
                <a:solidFill>
                  <a:srgbClr val="0000FF"/>
                </a:solidFill>
                <a:latin typeface="Calibri"/>
                <a:cs typeface="Calibri"/>
              </a:rPr>
              <a:t>x</a:t>
            </a:r>
            <a:r>
              <a:rPr dirty="0" sz="1000" spc="-135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)</a:t>
            </a:r>
            <a:r>
              <a:rPr dirty="0" sz="1000" spc="-4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50" i="1">
                <a:solidFill>
                  <a:srgbClr val="0000FF"/>
                </a:solidFill>
                <a:latin typeface="Verdana"/>
                <a:cs typeface="Verdana"/>
              </a:rPr>
              <a:t>&lt;</a:t>
            </a:r>
            <a:r>
              <a:rPr dirty="0" sz="1000" spc="-75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0</a:t>
            </a:r>
            <a:r>
              <a:rPr dirty="0" sz="1000" spc="-85">
                <a:latin typeface="Tahoma"/>
                <a:cs typeface="Tahoma"/>
              </a:rPr>
              <a:t>;</a:t>
            </a:r>
            <a:endParaRPr sz="1000">
              <a:latin typeface="Tahoma"/>
              <a:cs typeface="Tahoma"/>
            </a:endParaRPr>
          </a:p>
          <a:p>
            <a:pPr marL="139065">
              <a:lnSpc>
                <a:spcPct val="100000"/>
              </a:lnSpc>
              <a:spcBef>
                <a:spcPts val="295"/>
              </a:spcBef>
            </a:pPr>
            <a:r>
              <a:rPr dirty="0" sz="700" spc="-80">
                <a:solidFill>
                  <a:srgbClr val="FFFFFF"/>
                </a:solidFill>
                <a:latin typeface="Lucida Sans Unicode"/>
                <a:cs typeface="Lucida Sans Unicode"/>
              </a:rPr>
              <a:t>5</a:t>
            </a:r>
            <a:r>
              <a:rPr dirty="0" sz="700" spc="-80">
                <a:solidFill>
                  <a:srgbClr val="FFFFFF"/>
                </a:solidFill>
                <a:latin typeface="Lucida Sans Unicode"/>
                <a:cs typeface="Lucida Sans Unicode"/>
              </a:rPr>
              <a:t>  </a:t>
            </a:r>
            <a:r>
              <a:rPr dirty="0" sz="700" spc="-4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lo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g</a:t>
            </a:r>
            <a:r>
              <a:rPr dirty="0" baseline="-19841" sz="1050" spc="-120">
                <a:solidFill>
                  <a:srgbClr val="0000FF"/>
                </a:solidFill>
                <a:latin typeface="Lucida Sans Unicode"/>
                <a:cs typeface="Lucida Sans Unicode"/>
              </a:rPr>
              <a:t>1</a:t>
            </a:r>
            <a:r>
              <a:rPr dirty="0" baseline="-19841" sz="1050" spc="-44">
                <a:solidFill>
                  <a:srgbClr val="0000FF"/>
                </a:solidFill>
                <a:latin typeface="Lucida Sans Unicode"/>
                <a:cs typeface="Lucida Sans Unicode"/>
              </a:rPr>
              <a:t>0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(</a:t>
            </a:r>
            <a:r>
              <a:rPr dirty="0" sz="1000" spc="25" i="1">
                <a:solidFill>
                  <a:srgbClr val="0000FF"/>
                </a:solidFill>
                <a:latin typeface="Calibri"/>
                <a:cs typeface="Calibri"/>
              </a:rPr>
              <a:t>x</a:t>
            </a:r>
            <a:r>
              <a:rPr dirty="0" sz="1000" spc="-135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baseline="27777" sz="1050" spc="-120">
                <a:solidFill>
                  <a:srgbClr val="0000FF"/>
                </a:solidFill>
                <a:latin typeface="Lucida Sans Unicode"/>
                <a:cs typeface="Lucida Sans Unicode"/>
              </a:rPr>
              <a:t>2</a:t>
            </a:r>
            <a:r>
              <a:rPr dirty="0" baseline="27777" sz="1050" spc="75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25">
                <a:solidFill>
                  <a:srgbClr val="0000FF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95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13</a:t>
            </a:r>
            <a:r>
              <a:rPr dirty="0" sz="1000" spc="25" i="1">
                <a:solidFill>
                  <a:srgbClr val="0000FF"/>
                </a:solidFill>
                <a:latin typeface="Calibri"/>
                <a:cs typeface="Calibri"/>
              </a:rPr>
              <a:t>x</a:t>
            </a:r>
            <a:r>
              <a:rPr dirty="0" sz="1000" spc="85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 spc="-25">
                <a:solidFill>
                  <a:srgbClr val="0000FF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95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35">
                <a:solidFill>
                  <a:srgbClr val="0000FF"/>
                </a:solidFill>
                <a:latin typeface="Tahoma"/>
                <a:cs typeface="Tahoma"/>
              </a:rPr>
              <a:t>14)</a:t>
            </a:r>
            <a:r>
              <a:rPr dirty="0" sz="1000" spc="-4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50" i="1">
                <a:solidFill>
                  <a:srgbClr val="0000FF"/>
                </a:solidFill>
                <a:latin typeface="Verdana"/>
                <a:cs typeface="Verdana"/>
              </a:rPr>
              <a:t>&gt;</a:t>
            </a:r>
            <a:r>
              <a:rPr dirty="0" sz="1000" spc="-75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2</a:t>
            </a:r>
            <a:r>
              <a:rPr dirty="0" sz="1000" spc="-85">
                <a:latin typeface="Tahoma"/>
                <a:cs typeface="Tahoma"/>
              </a:rPr>
              <a:t>;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536441" y="1307932"/>
            <a:ext cx="1678305" cy="9499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r" marR="5080">
              <a:lnSpc>
                <a:spcPct val="100000"/>
              </a:lnSpc>
            </a:pPr>
            <a:r>
              <a:rPr dirty="0" sz="1000" spc="-100">
                <a:latin typeface="Tahoma"/>
                <a:cs typeface="Tahoma"/>
              </a:rPr>
              <a:t>[</a:t>
            </a:r>
            <a:r>
              <a:rPr dirty="0" sz="1000" spc="25" i="1">
                <a:solidFill>
                  <a:srgbClr val="FF0000"/>
                </a:solidFill>
                <a:latin typeface="Calibri"/>
                <a:cs typeface="Calibri"/>
              </a:rPr>
              <a:t>x</a:t>
            </a:r>
            <a:r>
              <a:rPr dirty="0" sz="1000" spc="25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 spc="-85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 spc="-50" i="1">
                <a:solidFill>
                  <a:srgbClr val="FF0000"/>
                </a:solidFill>
                <a:latin typeface="Verdana"/>
                <a:cs typeface="Verdana"/>
              </a:rPr>
              <a:t>&gt;</a:t>
            </a:r>
            <a:r>
              <a:rPr dirty="0" sz="1000" spc="-75" i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0</a:t>
            </a:r>
            <a:r>
              <a:rPr dirty="0" sz="1000" spc="-100">
                <a:latin typeface="Tahoma"/>
                <a:cs typeface="Tahoma"/>
              </a:rPr>
              <a:t>]</a:t>
            </a:r>
            <a:endParaRPr sz="1000">
              <a:latin typeface="Tahoma"/>
              <a:cs typeface="Tahoma"/>
            </a:endParaRPr>
          </a:p>
          <a:p>
            <a:pPr algn="r" marR="12700">
              <a:lnSpc>
                <a:spcPct val="100000"/>
              </a:lnSpc>
              <a:spcBef>
                <a:spcPts val="295"/>
              </a:spcBef>
            </a:pPr>
            <a:r>
              <a:rPr dirty="0" sz="1000" spc="-100">
                <a:latin typeface="Tahoma"/>
                <a:cs typeface="Tahoma"/>
              </a:rPr>
              <a:t>[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1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0" i="1">
                <a:solidFill>
                  <a:srgbClr val="FF0000"/>
                </a:solidFill>
                <a:latin typeface="Verdana"/>
                <a:cs typeface="Verdana"/>
              </a:rPr>
              <a:t>&lt;</a:t>
            </a:r>
            <a:r>
              <a:rPr dirty="0" sz="1000" spc="-75" i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1000" spc="25" i="1">
                <a:solidFill>
                  <a:srgbClr val="FF0000"/>
                </a:solidFill>
                <a:latin typeface="Calibri"/>
                <a:cs typeface="Calibri"/>
              </a:rPr>
              <a:t>x</a:t>
            </a:r>
            <a:r>
              <a:rPr dirty="0" sz="10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 spc="-85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 spc="-50" i="1">
                <a:solidFill>
                  <a:srgbClr val="FF0000"/>
                </a:solidFill>
                <a:latin typeface="Verdana"/>
                <a:cs typeface="Verdana"/>
              </a:rPr>
              <a:t>&lt;</a:t>
            </a:r>
            <a:r>
              <a:rPr dirty="0" sz="1000" spc="-75" i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3</a:t>
            </a:r>
            <a:r>
              <a:rPr dirty="0" sz="1000" spc="-100">
                <a:latin typeface="Tahoma"/>
                <a:cs typeface="Tahoma"/>
              </a:rPr>
              <a:t>]</a:t>
            </a:r>
            <a:endParaRPr sz="1000">
              <a:latin typeface="Tahoma"/>
              <a:cs typeface="Tahoma"/>
            </a:endParaRPr>
          </a:p>
          <a:p>
            <a:pPr algn="r" marL="12700" marR="17780" indent="928369">
              <a:lnSpc>
                <a:spcPct val="124500"/>
              </a:lnSpc>
            </a:pPr>
            <a:r>
              <a:rPr dirty="0" sz="1000" spc="-100">
                <a:latin typeface="Tahoma"/>
                <a:cs typeface="Tahoma"/>
              </a:rPr>
              <a:t>[</a:t>
            </a: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1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0" i="1">
                <a:solidFill>
                  <a:srgbClr val="FF0000"/>
                </a:solidFill>
                <a:latin typeface="Verdana"/>
                <a:cs typeface="Verdana"/>
              </a:rPr>
              <a:t>&lt;</a:t>
            </a:r>
            <a:r>
              <a:rPr dirty="0" sz="1000" spc="-75" i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1000" spc="25" i="1">
                <a:solidFill>
                  <a:srgbClr val="FF0000"/>
                </a:solidFill>
                <a:latin typeface="Calibri"/>
                <a:cs typeface="Calibri"/>
              </a:rPr>
              <a:t>x</a:t>
            </a:r>
            <a:r>
              <a:rPr dirty="0" sz="10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 spc="-85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 spc="-50" i="1">
                <a:solidFill>
                  <a:srgbClr val="FF0000"/>
                </a:solidFill>
                <a:latin typeface="Verdana"/>
                <a:cs typeface="Verdana"/>
              </a:rPr>
              <a:t>&lt;</a:t>
            </a:r>
            <a:r>
              <a:rPr dirty="0" sz="1000" spc="-75" i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0</a:t>
            </a:r>
            <a:r>
              <a:rPr dirty="0" sz="1000" spc="-100">
                <a:latin typeface="Tahoma"/>
                <a:cs typeface="Tahoma"/>
              </a:rPr>
              <a:t>]</a:t>
            </a:r>
            <a:r>
              <a:rPr dirty="0" sz="1000" spc="-95">
                <a:latin typeface="Tahoma"/>
                <a:cs typeface="Tahoma"/>
              </a:rPr>
              <a:t> [</a:t>
            </a: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1</a:t>
            </a:r>
            <a:r>
              <a:rPr dirty="0" sz="1000" spc="40" i="1">
                <a:solidFill>
                  <a:srgbClr val="FF0000"/>
                </a:solidFill>
                <a:latin typeface="Verdana"/>
                <a:cs typeface="Verdana"/>
              </a:rPr>
              <a:t>/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2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0" i="1">
                <a:solidFill>
                  <a:srgbClr val="FF0000"/>
                </a:solidFill>
                <a:latin typeface="Verdana"/>
                <a:cs typeface="Verdana"/>
              </a:rPr>
              <a:t>&lt;</a:t>
            </a:r>
            <a:r>
              <a:rPr dirty="0" sz="1000" spc="-75" i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1000" spc="25" i="1">
                <a:solidFill>
                  <a:srgbClr val="FF0000"/>
                </a:solidFill>
                <a:latin typeface="Calibri"/>
                <a:cs typeface="Calibri"/>
              </a:rPr>
              <a:t>x</a:t>
            </a:r>
            <a:r>
              <a:rPr dirty="0" sz="10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 spc="-85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 spc="-50" i="1">
                <a:solidFill>
                  <a:srgbClr val="FF0000"/>
                </a:solidFill>
                <a:latin typeface="Verdana"/>
                <a:cs typeface="Verdana"/>
              </a:rPr>
              <a:t>&lt;</a:t>
            </a:r>
            <a:r>
              <a:rPr dirty="0" sz="1000" spc="-75" i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0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solidFill>
                  <a:srgbClr val="FF0000"/>
                </a:solidFill>
                <a:latin typeface="Tahoma"/>
                <a:cs typeface="Tahoma"/>
              </a:rPr>
              <a:t>1</a:t>
            </a:r>
            <a:r>
              <a:rPr dirty="0" sz="1000" spc="40" i="1">
                <a:solidFill>
                  <a:srgbClr val="FF0000"/>
                </a:solidFill>
                <a:latin typeface="Verdana"/>
                <a:cs typeface="Verdana"/>
              </a:rPr>
              <a:t>/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2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0" i="1">
                <a:solidFill>
                  <a:srgbClr val="FF0000"/>
                </a:solidFill>
                <a:latin typeface="Verdana"/>
                <a:cs typeface="Verdana"/>
              </a:rPr>
              <a:t>&lt;</a:t>
            </a:r>
            <a:r>
              <a:rPr dirty="0" sz="1000" spc="-75" i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1000" spc="25" i="1">
                <a:solidFill>
                  <a:srgbClr val="FF0000"/>
                </a:solidFill>
                <a:latin typeface="Calibri"/>
                <a:cs typeface="Calibri"/>
              </a:rPr>
              <a:t>x</a:t>
            </a:r>
            <a:r>
              <a:rPr dirty="0" sz="10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 spc="-85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 spc="-50" i="1">
                <a:solidFill>
                  <a:srgbClr val="FF0000"/>
                </a:solidFill>
                <a:latin typeface="Verdana"/>
                <a:cs typeface="Verdana"/>
              </a:rPr>
              <a:t>&lt;</a:t>
            </a:r>
            <a:r>
              <a:rPr dirty="0" sz="1000" spc="-75" i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1</a:t>
            </a:r>
            <a:r>
              <a:rPr dirty="0" sz="1000" spc="-100">
                <a:latin typeface="Tahoma"/>
                <a:cs typeface="Tahoma"/>
              </a:rPr>
              <a:t>]</a:t>
            </a:r>
            <a:endParaRPr sz="1000">
              <a:latin typeface="Tahoma"/>
              <a:cs typeface="Tahoma"/>
            </a:endParaRPr>
          </a:p>
          <a:p>
            <a:pPr algn="r" marR="5715">
              <a:lnSpc>
                <a:spcPct val="100000"/>
              </a:lnSpc>
              <a:spcBef>
                <a:spcPts val="295"/>
              </a:spcBef>
            </a:pPr>
            <a:r>
              <a:rPr dirty="0" sz="1000" spc="-100">
                <a:latin typeface="Tahoma"/>
                <a:cs typeface="Tahoma"/>
              </a:rPr>
              <a:t>[</a:t>
            </a:r>
            <a:r>
              <a:rPr dirty="0" sz="1000" spc="25" i="1">
                <a:solidFill>
                  <a:srgbClr val="FF0000"/>
                </a:solidFill>
                <a:latin typeface="Calibri"/>
                <a:cs typeface="Calibri"/>
              </a:rPr>
              <a:t>x</a:t>
            </a:r>
            <a:r>
              <a:rPr dirty="0" sz="1000" spc="25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 spc="-85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 spc="-50" i="1">
                <a:solidFill>
                  <a:srgbClr val="FF0000"/>
                </a:solidFill>
                <a:latin typeface="Verdana"/>
                <a:cs typeface="Verdana"/>
              </a:rPr>
              <a:t>&gt;</a:t>
            </a:r>
            <a:r>
              <a:rPr dirty="0" sz="1000" spc="-75" i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19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25" i="1">
                <a:solidFill>
                  <a:srgbClr val="FF0000"/>
                </a:solidFill>
                <a:latin typeface="Calibri"/>
                <a:cs typeface="Calibri"/>
              </a:rPr>
              <a:t>x</a:t>
            </a:r>
            <a:r>
              <a:rPr dirty="0" sz="10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 spc="-85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 spc="-50" i="1">
                <a:solidFill>
                  <a:srgbClr val="FF0000"/>
                </a:solidFill>
                <a:latin typeface="Verdana"/>
                <a:cs typeface="Verdana"/>
              </a:rPr>
              <a:t>&lt;</a:t>
            </a:r>
            <a:r>
              <a:rPr dirty="0" sz="1000" spc="-75" i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6</a:t>
            </a:r>
            <a:r>
              <a:rPr dirty="0" sz="1000" spc="-100">
                <a:latin typeface="Tahoma"/>
                <a:cs typeface="Tahoma"/>
              </a:rPr>
              <a:t>]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82054" y="1666210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80">
                <a:solidFill>
                  <a:srgbClr val="0000FF"/>
                </a:solidFill>
                <a:latin typeface="Lucida Sans Unicode"/>
                <a:cs typeface="Lucida Sans Unicode"/>
              </a:rPr>
              <a:t>1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40"/>
              <a:t>Agnese</a:t>
            </a:r>
            <a:r>
              <a:rPr dirty="0" spc="15"/>
              <a:t> </a:t>
            </a:r>
            <a:r>
              <a:rPr dirty="0" spc="-10"/>
              <a:t>Di</a:t>
            </a:r>
            <a:r>
              <a:rPr dirty="0" spc="15"/>
              <a:t> </a:t>
            </a:r>
            <a:r>
              <a:rPr dirty="0" spc="-30"/>
              <a:t>Castro</a:t>
            </a:r>
          </a:p>
        </p:txBody>
      </p:sp>
      <p:sp>
        <p:nvSpPr>
          <p:cNvPr id="20" name="object 20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0"/>
              <a:t>Es</a:t>
            </a:r>
            <a:r>
              <a:rPr dirty="0" spc="-5"/>
              <a:t>p</a:t>
            </a:r>
            <a:r>
              <a:rPr dirty="0" spc="-40"/>
              <a:t>onenziale</a:t>
            </a:r>
            <a:r>
              <a:rPr dirty="0" spc="15"/>
              <a:t> </a:t>
            </a:r>
            <a:r>
              <a:rPr dirty="0" spc="50"/>
              <a:t>&amp;</a:t>
            </a:r>
            <a:r>
              <a:rPr dirty="0" spc="15"/>
              <a:t> </a:t>
            </a:r>
            <a:r>
              <a:rPr dirty="0" spc="-25"/>
              <a:t>Log</a:t>
            </a:r>
            <a:r>
              <a:rPr dirty="0" spc="-40"/>
              <a:t>a</a:t>
            </a:r>
            <a:r>
              <a:rPr dirty="0" spc="-25"/>
              <a:t>ritmo:</a:t>
            </a:r>
            <a:r>
              <a:rPr dirty="0" spc="75"/>
              <a:t> </a:t>
            </a:r>
            <a:r>
              <a:rPr dirty="0" spc="-35"/>
              <a:t>p</a:t>
            </a:r>
            <a:r>
              <a:rPr dirty="0" spc="-50"/>
              <a:t>a</a:t>
            </a:r>
            <a:r>
              <a:rPr dirty="0" spc="-25"/>
              <a:t>rte</a:t>
            </a:r>
            <a:r>
              <a:rPr dirty="0" spc="15"/>
              <a:t> </a:t>
            </a:r>
            <a:r>
              <a:rPr dirty="0" spc="-55"/>
              <a:t>4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3458971" y="3367563"/>
            <a:ext cx="5473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25">
                <a:solidFill>
                  <a:srgbClr val="7A0000"/>
                </a:solidFill>
                <a:latin typeface="Lucida Sans Unicode"/>
                <a:cs typeface="Lucida Sans Unicode"/>
              </a:rPr>
              <a:t>Unitelma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Sapienza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FFF"/>
                </a:solidFill>
                <a:latin typeface="Lucida Sans Unicode"/>
                <a:cs typeface="Lucida Sans Unicode"/>
              </a:rPr>
              <a:t>34/34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0234" y="24034"/>
            <a:ext cx="4838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</a:rPr>
              <a:t>p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</a:rPr>
              <a:t>ro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</a:rPr>
              <a:t>p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osti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5"/>
              <a:t>Esercizi</a:t>
            </a:r>
          </a:p>
        </p:txBody>
      </p:sp>
      <p:sp>
        <p:nvSpPr>
          <p:cNvPr id="6" name="object 6"/>
          <p:cNvSpPr/>
          <p:nvPr/>
        </p:nvSpPr>
        <p:spPr>
          <a:xfrm>
            <a:off x="230200" y="1339201"/>
            <a:ext cx="93980" cy="93980"/>
          </a:xfrm>
          <a:custGeom>
            <a:avLst/>
            <a:gdLst/>
            <a:ahLst/>
            <a:cxnLst/>
            <a:rect l="l" t="t" r="r" b="b"/>
            <a:pathLst>
              <a:path w="93979" h="93980">
                <a:moveTo>
                  <a:pt x="50596" y="0"/>
                </a:moveTo>
                <a:lnTo>
                  <a:pt x="11350" y="16128"/>
                </a:lnTo>
                <a:lnTo>
                  <a:pt x="0" y="40242"/>
                </a:lnTo>
                <a:lnTo>
                  <a:pt x="1653" y="56536"/>
                </a:lnTo>
                <a:lnTo>
                  <a:pt x="6774" y="70296"/>
                </a:lnTo>
                <a:lnTo>
                  <a:pt x="14828" y="81229"/>
                </a:lnTo>
                <a:lnTo>
                  <a:pt x="25279" y="89040"/>
                </a:lnTo>
                <a:lnTo>
                  <a:pt x="37594" y="93434"/>
                </a:lnTo>
                <a:lnTo>
                  <a:pt x="54475" y="92044"/>
                </a:lnTo>
                <a:lnTo>
                  <a:pt x="87945" y="69772"/>
                </a:lnTo>
                <a:lnTo>
                  <a:pt x="93985" y="47084"/>
                </a:lnTo>
                <a:lnTo>
                  <a:pt x="91814" y="32804"/>
                </a:lnTo>
                <a:lnTo>
                  <a:pt x="85737" y="20303"/>
                </a:lnTo>
                <a:lnTo>
                  <a:pt x="76407" y="10234"/>
                </a:lnTo>
                <a:lnTo>
                  <a:pt x="64476" y="3248"/>
                </a:lnTo>
                <a:lnTo>
                  <a:pt x="50596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30200" y="1528990"/>
            <a:ext cx="93980" cy="93980"/>
          </a:xfrm>
          <a:custGeom>
            <a:avLst/>
            <a:gdLst/>
            <a:ahLst/>
            <a:cxnLst/>
            <a:rect l="l" t="t" r="r" b="b"/>
            <a:pathLst>
              <a:path w="93979" h="93980">
                <a:moveTo>
                  <a:pt x="50596" y="0"/>
                </a:moveTo>
                <a:lnTo>
                  <a:pt x="11350" y="16128"/>
                </a:lnTo>
                <a:lnTo>
                  <a:pt x="0" y="40242"/>
                </a:lnTo>
                <a:lnTo>
                  <a:pt x="1653" y="56536"/>
                </a:lnTo>
                <a:lnTo>
                  <a:pt x="6774" y="70296"/>
                </a:lnTo>
                <a:lnTo>
                  <a:pt x="14828" y="81229"/>
                </a:lnTo>
                <a:lnTo>
                  <a:pt x="25279" y="89040"/>
                </a:lnTo>
                <a:lnTo>
                  <a:pt x="37594" y="93434"/>
                </a:lnTo>
                <a:lnTo>
                  <a:pt x="54475" y="92044"/>
                </a:lnTo>
                <a:lnTo>
                  <a:pt x="87945" y="69772"/>
                </a:lnTo>
                <a:lnTo>
                  <a:pt x="93985" y="47084"/>
                </a:lnTo>
                <a:lnTo>
                  <a:pt x="91814" y="32804"/>
                </a:lnTo>
                <a:lnTo>
                  <a:pt x="85737" y="20303"/>
                </a:lnTo>
                <a:lnTo>
                  <a:pt x="76407" y="10234"/>
                </a:lnTo>
                <a:lnTo>
                  <a:pt x="64476" y="3248"/>
                </a:lnTo>
                <a:lnTo>
                  <a:pt x="50596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30200" y="1718779"/>
            <a:ext cx="93980" cy="93980"/>
          </a:xfrm>
          <a:custGeom>
            <a:avLst/>
            <a:gdLst/>
            <a:ahLst/>
            <a:cxnLst/>
            <a:rect l="l" t="t" r="r" b="b"/>
            <a:pathLst>
              <a:path w="93979" h="93980">
                <a:moveTo>
                  <a:pt x="50596" y="0"/>
                </a:moveTo>
                <a:lnTo>
                  <a:pt x="11350" y="16128"/>
                </a:lnTo>
                <a:lnTo>
                  <a:pt x="0" y="40242"/>
                </a:lnTo>
                <a:lnTo>
                  <a:pt x="1653" y="56536"/>
                </a:lnTo>
                <a:lnTo>
                  <a:pt x="6774" y="70296"/>
                </a:lnTo>
                <a:lnTo>
                  <a:pt x="14828" y="81229"/>
                </a:lnTo>
                <a:lnTo>
                  <a:pt x="25279" y="89040"/>
                </a:lnTo>
                <a:lnTo>
                  <a:pt x="37594" y="93434"/>
                </a:lnTo>
                <a:lnTo>
                  <a:pt x="54475" y="92044"/>
                </a:lnTo>
                <a:lnTo>
                  <a:pt x="87945" y="69772"/>
                </a:lnTo>
                <a:lnTo>
                  <a:pt x="93985" y="47084"/>
                </a:lnTo>
                <a:lnTo>
                  <a:pt x="91814" y="32804"/>
                </a:lnTo>
                <a:lnTo>
                  <a:pt x="85737" y="20303"/>
                </a:lnTo>
                <a:lnTo>
                  <a:pt x="76407" y="10234"/>
                </a:lnTo>
                <a:lnTo>
                  <a:pt x="64476" y="3248"/>
                </a:lnTo>
                <a:lnTo>
                  <a:pt x="50596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94754" y="1763750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053" y="0"/>
                </a:lnTo>
              </a:path>
            </a:pathLst>
          </a:custGeom>
          <a:ln w="5054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30200" y="1908568"/>
            <a:ext cx="93980" cy="93980"/>
          </a:xfrm>
          <a:custGeom>
            <a:avLst/>
            <a:gdLst/>
            <a:ahLst/>
            <a:cxnLst/>
            <a:rect l="l" t="t" r="r" b="b"/>
            <a:pathLst>
              <a:path w="93979" h="93980">
                <a:moveTo>
                  <a:pt x="50596" y="0"/>
                </a:moveTo>
                <a:lnTo>
                  <a:pt x="11350" y="16128"/>
                </a:lnTo>
                <a:lnTo>
                  <a:pt x="0" y="40242"/>
                </a:lnTo>
                <a:lnTo>
                  <a:pt x="1653" y="56536"/>
                </a:lnTo>
                <a:lnTo>
                  <a:pt x="6774" y="70296"/>
                </a:lnTo>
                <a:lnTo>
                  <a:pt x="14828" y="81229"/>
                </a:lnTo>
                <a:lnTo>
                  <a:pt x="25279" y="89040"/>
                </a:lnTo>
                <a:lnTo>
                  <a:pt x="37594" y="93434"/>
                </a:lnTo>
                <a:lnTo>
                  <a:pt x="54475" y="92044"/>
                </a:lnTo>
                <a:lnTo>
                  <a:pt x="87945" y="69772"/>
                </a:lnTo>
                <a:lnTo>
                  <a:pt x="93985" y="47084"/>
                </a:lnTo>
                <a:lnTo>
                  <a:pt x="91814" y="32804"/>
                </a:lnTo>
                <a:lnTo>
                  <a:pt x="85737" y="20303"/>
                </a:lnTo>
                <a:lnTo>
                  <a:pt x="76407" y="10234"/>
                </a:lnTo>
                <a:lnTo>
                  <a:pt x="64476" y="3248"/>
                </a:lnTo>
                <a:lnTo>
                  <a:pt x="50596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30200" y="2098357"/>
            <a:ext cx="93980" cy="93980"/>
          </a:xfrm>
          <a:custGeom>
            <a:avLst/>
            <a:gdLst/>
            <a:ahLst/>
            <a:cxnLst/>
            <a:rect l="l" t="t" r="r" b="b"/>
            <a:pathLst>
              <a:path w="93979" h="93980">
                <a:moveTo>
                  <a:pt x="50596" y="0"/>
                </a:moveTo>
                <a:lnTo>
                  <a:pt x="11350" y="16128"/>
                </a:lnTo>
                <a:lnTo>
                  <a:pt x="0" y="40242"/>
                </a:lnTo>
                <a:lnTo>
                  <a:pt x="1653" y="56536"/>
                </a:lnTo>
                <a:lnTo>
                  <a:pt x="6774" y="70296"/>
                </a:lnTo>
                <a:lnTo>
                  <a:pt x="14828" y="81229"/>
                </a:lnTo>
                <a:lnTo>
                  <a:pt x="25279" y="89040"/>
                </a:lnTo>
                <a:lnTo>
                  <a:pt x="37594" y="93434"/>
                </a:lnTo>
                <a:lnTo>
                  <a:pt x="54475" y="92044"/>
                </a:lnTo>
                <a:lnTo>
                  <a:pt x="87945" y="69772"/>
                </a:lnTo>
                <a:lnTo>
                  <a:pt x="93985" y="47084"/>
                </a:lnTo>
                <a:lnTo>
                  <a:pt x="91814" y="32804"/>
                </a:lnTo>
                <a:lnTo>
                  <a:pt x="85737" y="20303"/>
                </a:lnTo>
                <a:lnTo>
                  <a:pt x="76407" y="10234"/>
                </a:lnTo>
                <a:lnTo>
                  <a:pt x="64476" y="3248"/>
                </a:lnTo>
                <a:lnTo>
                  <a:pt x="50596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3830" y="1118144"/>
            <a:ext cx="2331720" cy="11398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1000" spc="-20">
                <a:latin typeface="Tahoma"/>
                <a:cs typeface="Tahoma"/>
              </a:rPr>
              <a:t>Risolvi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seguenti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disequazioni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log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10">
                <a:latin typeface="Tahoma"/>
                <a:cs typeface="Tahoma"/>
              </a:rPr>
              <a:t>ri</a:t>
            </a:r>
            <a:r>
              <a:rPr dirty="0" sz="1000" spc="20">
                <a:latin typeface="Tahoma"/>
                <a:cs typeface="Tahoma"/>
              </a:rPr>
              <a:t>t</a:t>
            </a:r>
            <a:r>
              <a:rPr dirty="0" sz="1000" spc="-45">
                <a:latin typeface="Tahoma"/>
                <a:cs typeface="Tahoma"/>
              </a:rPr>
              <a:t>miche</a:t>
            </a:r>
            <a:endParaRPr sz="1000">
              <a:latin typeface="Tahoma"/>
              <a:cs typeface="Tahoma"/>
            </a:endParaRPr>
          </a:p>
          <a:p>
            <a:pPr marL="139065">
              <a:lnSpc>
                <a:spcPct val="100000"/>
              </a:lnSpc>
              <a:spcBef>
                <a:spcPts val="295"/>
              </a:spcBef>
            </a:pPr>
            <a:r>
              <a:rPr dirty="0" sz="700" spc="-80">
                <a:solidFill>
                  <a:srgbClr val="FFFFFF"/>
                </a:solidFill>
                <a:latin typeface="Lucida Sans Unicode"/>
                <a:cs typeface="Lucida Sans Unicode"/>
              </a:rPr>
              <a:t>1</a:t>
            </a:r>
            <a:r>
              <a:rPr dirty="0" sz="700" spc="-80">
                <a:solidFill>
                  <a:srgbClr val="FFFFFF"/>
                </a:solidFill>
                <a:latin typeface="Lucida Sans Unicode"/>
                <a:cs typeface="Lucida Sans Unicode"/>
              </a:rPr>
              <a:t>  </a:t>
            </a:r>
            <a:r>
              <a:rPr dirty="0" sz="700" spc="-4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lo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g</a:t>
            </a:r>
            <a:r>
              <a:rPr dirty="0" baseline="-19841" sz="1050" spc="-120">
                <a:solidFill>
                  <a:srgbClr val="0000FF"/>
                </a:solidFill>
                <a:latin typeface="Lucida Sans Unicode"/>
                <a:cs typeface="Lucida Sans Unicode"/>
              </a:rPr>
              <a:t>10</a:t>
            </a:r>
            <a:r>
              <a:rPr dirty="0" baseline="-19841" sz="1050" spc="-15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25" i="1">
                <a:solidFill>
                  <a:srgbClr val="0000FF"/>
                </a:solidFill>
                <a:latin typeface="Calibri"/>
                <a:cs typeface="Calibri"/>
              </a:rPr>
              <a:t>x</a:t>
            </a:r>
            <a:r>
              <a:rPr dirty="0" sz="1000" spc="85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 spc="-25">
                <a:solidFill>
                  <a:srgbClr val="0000FF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95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lo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g</a:t>
            </a:r>
            <a:r>
              <a:rPr dirty="0" baseline="-19841" sz="1050" spc="-120">
                <a:solidFill>
                  <a:srgbClr val="0000FF"/>
                </a:solidFill>
                <a:latin typeface="Lucida Sans Unicode"/>
                <a:cs typeface="Lucida Sans Unicode"/>
              </a:rPr>
              <a:t>10</a:t>
            </a:r>
            <a:r>
              <a:rPr dirty="0" baseline="-19841" sz="1050" spc="-15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3</a:t>
            </a:r>
            <a:r>
              <a:rPr dirty="0" sz="1000" spc="-4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50" i="1">
                <a:solidFill>
                  <a:srgbClr val="0000FF"/>
                </a:solidFill>
                <a:latin typeface="Verdana"/>
                <a:cs typeface="Verdana"/>
              </a:rPr>
              <a:t>&lt;</a:t>
            </a:r>
            <a:r>
              <a:rPr dirty="0" sz="1000" spc="-75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lo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g</a:t>
            </a:r>
            <a:r>
              <a:rPr dirty="0" baseline="-19841" sz="1050" spc="-120">
                <a:solidFill>
                  <a:srgbClr val="0000FF"/>
                </a:solidFill>
                <a:latin typeface="Lucida Sans Unicode"/>
                <a:cs typeface="Lucida Sans Unicode"/>
              </a:rPr>
              <a:t>1</a:t>
            </a:r>
            <a:r>
              <a:rPr dirty="0" baseline="-19841" sz="1050" spc="-44">
                <a:solidFill>
                  <a:srgbClr val="0000FF"/>
                </a:solidFill>
                <a:latin typeface="Lucida Sans Unicode"/>
                <a:cs typeface="Lucida Sans Unicode"/>
              </a:rPr>
              <a:t>0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(</a:t>
            </a:r>
            <a:r>
              <a:rPr dirty="0" sz="1000" spc="25" i="1">
                <a:solidFill>
                  <a:srgbClr val="0000FF"/>
                </a:solidFill>
                <a:latin typeface="Calibri"/>
                <a:cs typeface="Calibri"/>
              </a:rPr>
              <a:t>x</a:t>
            </a:r>
            <a:r>
              <a:rPr dirty="0" sz="1000" spc="85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 spc="40">
                <a:solidFill>
                  <a:srgbClr val="0000FF"/>
                </a:solidFill>
                <a:latin typeface="Tahoma"/>
                <a:cs typeface="Tahoma"/>
              </a:rPr>
              <a:t>+</a:t>
            </a:r>
            <a:r>
              <a:rPr dirty="0" sz="1000" spc="-95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0000FF"/>
                </a:solidFill>
                <a:latin typeface="Tahoma"/>
                <a:cs typeface="Tahoma"/>
              </a:rPr>
              <a:t>2)</a:t>
            </a:r>
            <a:r>
              <a:rPr dirty="0" sz="1000" spc="-85">
                <a:latin typeface="Tahoma"/>
                <a:cs typeface="Tahoma"/>
              </a:rPr>
              <a:t>;</a:t>
            </a:r>
            <a:endParaRPr sz="1000">
              <a:latin typeface="Tahoma"/>
              <a:cs typeface="Tahoma"/>
            </a:endParaRPr>
          </a:p>
          <a:p>
            <a:pPr marL="139065">
              <a:lnSpc>
                <a:spcPct val="100000"/>
              </a:lnSpc>
              <a:spcBef>
                <a:spcPts val="295"/>
              </a:spcBef>
            </a:pPr>
            <a:r>
              <a:rPr dirty="0" sz="700" spc="-80">
                <a:solidFill>
                  <a:srgbClr val="FFFFFF"/>
                </a:solidFill>
                <a:latin typeface="Lucida Sans Unicode"/>
                <a:cs typeface="Lucida Sans Unicode"/>
              </a:rPr>
              <a:t>2</a:t>
            </a:r>
            <a:r>
              <a:rPr dirty="0" sz="700" spc="-80">
                <a:solidFill>
                  <a:srgbClr val="FFFFFF"/>
                </a:solidFill>
                <a:latin typeface="Lucida Sans Unicode"/>
                <a:cs typeface="Lucida Sans Unicode"/>
              </a:rPr>
              <a:t>  </a:t>
            </a:r>
            <a:r>
              <a:rPr dirty="0" sz="700" spc="-4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lo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g</a:t>
            </a:r>
            <a:r>
              <a:rPr dirty="0" baseline="-19841" sz="1050" spc="-44">
                <a:solidFill>
                  <a:srgbClr val="0000FF"/>
                </a:solidFill>
                <a:latin typeface="Lucida Sans Unicode"/>
                <a:cs typeface="Lucida Sans Unicode"/>
              </a:rPr>
              <a:t>3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(</a:t>
            </a:r>
            <a:r>
              <a:rPr dirty="0" sz="1000" spc="25" i="1">
                <a:solidFill>
                  <a:srgbClr val="0000FF"/>
                </a:solidFill>
                <a:latin typeface="Calibri"/>
                <a:cs typeface="Calibri"/>
              </a:rPr>
              <a:t>x</a:t>
            </a:r>
            <a:r>
              <a:rPr dirty="0" sz="1000" spc="85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 spc="40">
                <a:solidFill>
                  <a:srgbClr val="0000FF"/>
                </a:solidFill>
                <a:latin typeface="Tahoma"/>
                <a:cs typeface="Tahoma"/>
              </a:rPr>
              <a:t>+</a:t>
            </a:r>
            <a:r>
              <a:rPr dirty="0" sz="1000" spc="-95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0000FF"/>
                </a:solidFill>
                <a:latin typeface="Tahoma"/>
                <a:cs typeface="Tahoma"/>
              </a:rPr>
              <a:t>1)</a:t>
            </a:r>
            <a:r>
              <a:rPr dirty="0" sz="1000" spc="-95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40">
                <a:solidFill>
                  <a:srgbClr val="0000FF"/>
                </a:solidFill>
                <a:latin typeface="Tahoma"/>
                <a:cs typeface="Tahoma"/>
              </a:rPr>
              <a:t>+</a:t>
            </a:r>
            <a:r>
              <a:rPr dirty="0" sz="1000" spc="-9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lo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g</a:t>
            </a:r>
            <a:r>
              <a:rPr dirty="0" baseline="-19841" sz="1050" spc="-120">
                <a:solidFill>
                  <a:srgbClr val="0000FF"/>
                </a:solidFill>
                <a:latin typeface="Lucida Sans Unicode"/>
                <a:cs typeface="Lucida Sans Unicode"/>
              </a:rPr>
              <a:t>3</a:t>
            </a:r>
            <a:r>
              <a:rPr dirty="0" baseline="-19841" sz="1050" spc="-15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25" i="1">
                <a:solidFill>
                  <a:srgbClr val="0000FF"/>
                </a:solidFill>
                <a:latin typeface="Calibri"/>
                <a:cs typeface="Calibri"/>
              </a:rPr>
              <a:t>x</a:t>
            </a:r>
            <a:r>
              <a:rPr dirty="0" sz="1000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 spc="-85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 spc="-50" i="1">
                <a:solidFill>
                  <a:srgbClr val="0000FF"/>
                </a:solidFill>
                <a:latin typeface="Verdana"/>
                <a:cs typeface="Verdana"/>
              </a:rPr>
              <a:t>&lt;</a:t>
            </a:r>
            <a:r>
              <a:rPr dirty="0" sz="1000" spc="-75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lo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g</a:t>
            </a:r>
            <a:r>
              <a:rPr dirty="0" baseline="-19841" sz="1050" spc="-44">
                <a:solidFill>
                  <a:srgbClr val="0000FF"/>
                </a:solidFill>
                <a:latin typeface="Lucida Sans Unicode"/>
                <a:cs typeface="Lucida Sans Unicode"/>
              </a:rPr>
              <a:t>3</a:t>
            </a:r>
            <a:r>
              <a:rPr dirty="0" sz="1000" spc="-25">
                <a:solidFill>
                  <a:srgbClr val="0000FF"/>
                </a:solidFill>
                <a:latin typeface="Tahoma"/>
                <a:cs typeface="Tahoma"/>
              </a:rPr>
              <a:t>(5</a:t>
            </a:r>
            <a:r>
              <a:rPr dirty="0" sz="1000" spc="25" i="1">
                <a:solidFill>
                  <a:srgbClr val="0000FF"/>
                </a:solidFill>
                <a:latin typeface="Calibri"/>
                <a:cs typeface="Calibri"/>
              </a:rPr>
              <a:t>x</a:t>
            </a:r>
            <a:r>
              <a:rPr dirty="0" sz="1000" spc="85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 spc="-25">
                <a:solidFill>
                  <a:srgbClr val="0000FF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95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25">
                <a:solidFill>
                  <a:srgbClr val="0000FF"/>
                </a:solidFill>
                <a:latin typeface="Tahoma"/>
                <a:cs typeface="Tahoma"/>
              </a:rPr>
              <a:t>3)</a:t>
            </a:r>
            <a:r>
              <a:rPr dirty="0" sz="1000" spc="-85">
                <a:latin typeface="Tahoma"/>
                <a:cs typeface="Tahoma"/>
              </a:rPr>
              <a:t>;</a:t>
            </a:r>
            <a:endParaRPr sz="1000">
              <a:latin typeface="Tahoma"/>
              <a:cs typeface="Tahoma"/>
            </a:endParaRPr>
          </a:p>
          <a:p>
            <a:pPr marL="139065">
              <a:lnSpc>
                <a:spcPct val="100000"/>
              </a:lnSpc>
              <a:spcBef>
                <a:spcPts val="295"/>
              </a:spcBef>
            </a:pPr>
            <a:r>
              <a:rPr dirty="0" sz="700" spc="-80">
                <a:solidFill>
                  <a:srgbClr val="FFFFFF"/>
                </a:solidFill>
                <a:latin typeface="Lucida Sans Unicode"/>
                <a:cs typeface="Lucida Sans Unicode"/>
              </a:rPr>
              <a:t>3</a:t>
            </a:r>
            <a:r>
              <a:rPr dirty="0" sz="700" spc="-80">
                <a:solidFill>
                  <a:srgbClr val="FFFFFF"/>
                </a:solidFill>
                <a:latin typeface="Lucida Sans Unicode"/>
                <a:cs typeface="Lucida Sans Unicode"/>
              </a:rPr>
              <a:t>  </a:t>
            </a:r>
            <a:r>
              <a:rPr dirty="0" sz="700" spc="7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baseline="-27777" sz="1050" spc="-120">
                <a:solidFill>
                  <a:srgbClr val="0000FF"/>
                </a:solidFill>
                <a:latin typeface="Lucida Sans Unicode"/>
                <a:cs typeface="Lucida Sans Unicode"/>
              </a:rPr>
              <a:t>3</a:t>
            </a:r>
            <a:r>
              <a:rPr dirty="0" baseline="-27777" sz="1050" spc="89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lo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g</a:t>
            </a:r>
            <a:r>
              <a:rPr dirty="0" baseline="-19841" sz="1050" spc="-120">
                <a:solidFill>
                  <a:srgbClr val="0000FF"/>
                </a:solidFill>
                <a:latin typeface="Lucida Sans Unicode"/>
                <a:cs typeface="Lucida Sans Unicode"/>
              </a:rPr>
              <a:t>1</a:t>
            </a:r>
            <a:r>
              <a:rPr dirty="0" baseline="-19841" sz="1050" spc="-44">
                <a:solidFill>
                  <a:srgbClr val="0000FF"/>
                </a:solidFill>
                <a:latin typeface="Lucida Sans Unicode"/>
                <a:cs typeface="Lucida Sans Unicode"/>
              </a:rPr>
              <a:t>0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(</a:t>
            </a:r>
            <a:r>
              <a:rPr dirty="0" sz="1000" spc="25" i="1">
                <a:solidFill>
                  <a:srgbClr val="0000FF"/>
                </a:solidFill>
                <a:latin typeface="Calibri"/>
                <a:cs typeface="Calibri"/>
              </a:rPr>
              <a:t>x</a:t>
            </a:r>
            <a:r>
              <a:rPr dirty="0" sz="1000" spc="85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 spc="40">
                <a:solidFill>
                  <a:srgbClr val="0000FF"/>
                </a:solidFill>
                <a:latin typeface="Tahoma"/>
                <a:cs typeface="Tahoma"/>
              </a:rPr>
              <a:t>+</a:t>
            </a:r>
            <a:r>
              <a:rPr dirty="0" sz="1000" spc="-95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0000FF"/>
                </a:solidFill>
                <a:latin typeface="Tahoma"/>
                <a:cs typeface="Tahoma"/>
              </a:rPr>
              <a:t>1)</a:t>
            </a:r>
            <a:r>
              <a:rPr dirty="0" sz="1000" spc="-4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50" i="1">
                <a:solidFill>
                  <a:srgbClr val="0000FF"/>
                </a:solidFill>
                <a:latin typeface="Verdana"/>
                <a:cs typeface="Verdana"/>
              </a:rPr>
              <a:t>&lt;</a:t>
            </a:r>
            <a:r>
              <a:rPr dirty="0" sz="1000" spc="-75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0</a:t>
            </a:r>
            <a:r>
              <a:rPr dirty="0" sz="1000" spc="-85">
                <a:latin typeface="Tahoma"/>
                <a:cs typeface="Tahoma"/>
              </a:rPr>
              <a:t>;</a:t>
            </a:r>
            <a:endParaRPr sz="1000">
              <a:latin typeface="Tahoma"/>
              <a:cs typeface="Tahoma"/>
            </a:endParaRPr>
          </a:p>
          <a:p>
            <a:pPr marL="139065">
              <a:lnSpc>
                <a:spcPct val="100000"/>
              </a:lnSpc>
              <a:spcBef>
                <a:spcPts val="295"/>
              </a:spcBef>
            </a:pPr>
            <a:r>
              <a:rPr dirty="0" sz="700" spc="-80">
                <a:solidFill>
                  <a:srgbClr val="FFFFFF"/>
                </a:solidFill>
                <a:latin typeface="Lucida Sans Unicode"/>
                <a:cs typeface="Lucida Sans Unicode"/>
              </a:rPr>
              <a:t>4</a:t>
            </a:r>
            <a:r>
              <a:rPr dirty="0" sz="700" spc="-80">
                <a:solidFill>
                  <a:srgbClr val="FFFFFF"/>
                </a:solidFill>
                <a:latin typeface="Lucida Sans Unicode"/>
                <a:cs typeface="Lucida Sans Unicode"/>
              </a:rPr>
              <a:t>  </a:t>
            </a:r>
            <a:r>
              <a:rPr dirty="0" sz="700" spc="-4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lo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g</a:t>
            </a:r>
            <a:r>
              <a:rPr dirty="0" baseline="-19841" sz="1050" spc="-44">
                <a:solidFill>
                  <a:srgbClr val="0000FF"/>
                </a:solidFill>
                <a:latin typeface="Lucida Sans Unicode"/>
                <a:cs typeface="Lucida Sans Unicode"/>
              </a:rPr>
              <a:t>2</a:t>
            </a:r>
            <a:r>
              <a:rPr dirty="0" sz="1000" spc="-25">
                <a:solidFill>
                  <a:srgbClr val="0000FF"/>
                </a:solidFill>
                <a:latin typeface="Tahoma"/>
                <a:cs typeface="Tahoma"/>
              </a:rPr>
              <a:t>(2</a:t>
            </a:r>
            <a:r>
              <a:rPr dirty="0" sz="1000" spc="25" i="1">
                <a:solidFill>
                  <a:srgbClr val="0000FF"/>
                </a:solidFill>
                <a:latin typeface="Calibri"/>
                <a:cs typeface="Calibri"/>
              </a:rPr>
              <a:t>x</a:t>
            </a:r>
            <a:r>
              <a:rPr dirty="0" sz="1000" spc="-135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baseline="27777" sz="1050" spc="-120">
                <a:solidFill>
                  <a:srgbClr val="0000FF"/>
                </a:solidFill>
                <a:latin typeface="Lucida Sans Unicode"/>
                <a:cs typeface="Lucida Sans Unicode"/>
              </a:rPr>
              <a:t>2</a:t>
            </a:r>
            <a:r>
              <a:rPr dirty="0" baseline="27777" sz="1050" spc="75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25">
                <a:solidFill>
                  <a:srgbClr val="0000FF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95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25" i="1">
                <a:solidFill>
                  <a:srgbClr val="0000FF"/>
                </a:solidFill>
                <a:latin typeface="Calibri"/>
                <a:cs typeface="Calibri"/>
              </a:rPr>
              <a:t>x</a:t>
            </a:r>
            <a:r>
              <a:rPr dirty="0" sz="1000" spc="-135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)</a:t>
            </a:r>
            <a:r>
              <a:rPr dirty="0" sz="1000" spc="-4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50" i="1">
                <a:solidFill>
                  <a:srgbClr val="0000FF"/>
                </a:solidFill>
                <a:latin typeface="Verdana"/>
                <a:cs typeface="Verdana"/>
              </a:rPr>
              <a:t>&lt;</a:t>
            </a:r>
            <a:r>
              <a:rPr dirty="0" sz="1000" spc="-75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0</a:t>
            </a:r>
            <a:r>
              <a:rPr dirty="0" sz="1000" spc="-85">
                <a:latin typeface="Tahoma"/>
                <a:cs typeface="Tahoma"/>
              </a:rPr>
              <a:t>;</a:t>
            </a:r>
            <a:endParaRPr sz="1000">
              <a:latin typeface="Tahoma"/>
              <a:cs typeface="Tahoma"/>
            </a:endParaRPr>
          </a:p>
          <a:p>
            <a:pPr marL="139065">
              <a:lnSpc>
                <a:spcPct val="100000"/>
              </a:lnSpc>
              <a:spcBef>
                <a:spcPts val="295"/>
              </a:spcBef>
            </a:pPr>
            <a:r>
              <a:rPr dirty="0" sz="700" spc="-80">
                <a:solidFill>
                  <a:srgbClr val="FFFFFF"/>
                </a:solidFill>
                <a:latin typeface="Lucida Sans Unicode"/>
                <a:cs typeface="Lucida Sans Unicode"/>
              </a:rPr>
              <a:t>5</a:t>
            </a:r>
            <a:r>
              <a:rPr dirty="0" sz="700" spc="-80">
                <a:solidFill>
                  <a:srgbClr val="FFFFFF"/>
                </a:solidFill>
                <a:latin typeface="Lucida Sans Unicode"/>
                <a:cs typeface="Lucida Sans Unicode"/>
              </a:rPr>
              <a:t>  </a:t>
            </a:r>
            <a:r>
              <a:rPr dirty="0" sz="700" spc="-4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lo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g</a:t>
            </a:r>
            <a:r>
              <a:rPr dirty="0" baseline="-19841" sz="1050" spc="-120">
                <a:solidFill>
                  <a:srgbClr val="0000FF"/>
                </a:solidFill>
                <a:latin typeface="Lucida Sans Unicode"/>
                <a:cs typeface="Lucida Sans Unicode"/>
              </a:rPr>
              <a:t>1</a:t>
            </a:r>
            <a:r>
              <a:rPr dirty="0" baseline="-19841" sz="1050" spc="-44">
                <a:solidFill>
                  <a:srgbClr val="0000FF"/>
                </a:solidFill>
                <a:latin typeface="Lucida Sans Unicode"/>
                <a:cs typeface="Lucida Sans Unicode"/>
              </a:rPr>
              <a:t>0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(</a:t>
            </a:r>
            <a:r>
              <a:rPr dirty="0" sz="1000" spc="25" i="1">
                <a:solidFill>
                  <a:srgbClr val="0000FF"/>
                </a:solidFill>
                <a:latin typeface="Calibri"/>
                <a:cs typeface="Calibri"/>
              </a:rPr>
              <a:t>x</a:t>
            </a:r>
            <a:r>
              <a:rPr dirty="0" sz="1000" spc="-135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baseline="27777" sz="1050" spc="-120">
                <a:solidFill>
                  <a:srgbClr val="0000FF"/>
                </a:solidFill>
                <a:latin typeface="Lucida Sans Unicode"/>
                <a:cs typeface="Lucida Sans Unicode"/>
              </a:rPr>
              <a:t>2</a:t>
            </a:r>
            <a:r>
              <a:rPr dirty="0" baseline="27777" sz="1050" spc="75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25">
                <a:solidFill>
                  <a:srgbClr val="0000FF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95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13</a:t>
            </a:r>
            <a:r>
              <a:rPr dirty="0" sz="1000" spc="25" i="1">
                <a:solidFill>
                  <a:srgbClr val="0000FF"/>
                </a:solidFill>
                <a:latin typeface="Calibri"/>
                <a:cs typeface="Calibri"/>
              </a:rPr>
              <a:t>x</a:t>
            </a:r>
            <a:r>
              <a:rPr dirty="0" sz="1000" spc="85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 spc="-25">
                <a:solidFill>
                  <a:srgbClr val="0000FF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95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35">
                <a:solidFill>
                  <a:srgbClr val="0000FF"/>
                </a:solidFill>
                <a:latin typeface="Tahoma"/>
                <a:cs typeface="Tahoma"/>
              </a:rPr>
              <a:t>14)</a:t>
            </a:r>
            <a:r>
              <a:rPr dirty="0" sz="1000" spc="-4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50" i="1">
                <a:solidFill>
                  <a:srgbClr val="0000FF"/>
                </a:solidFill>
                <a:latin typeface="Verdana"/>
                <a:cs typeface="Verdana"/>
              </a:rPr>
              <a:t>&gt;</a:t>
            </a:r>
            <a:r>
              <a:rPr dirty="0" sz="1000" spc="-75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2</a:t>
            </a:r>
            <a:r>
              <a:rPr dirty="0" sz="1000" spc="-85">
                <a:latin typeface="Tahoma"/>
                <a:cs typeface="Tahoma"/>
              </a:rPr>
              <a:t>;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30200" y="2288145"/>
            <a:ext cx="93980" cy="93980"/>
          </a:xfrm>
          <a:custGeom>
            <a:avLst/>
            <a:gdLst/>
            <a:ahLst/>
            <a:cxnLst/>
            <a:rect l="l" t="t" r="r" b="b"/>
            <a:pathLst>
              <a:path w="93979" h="93980">
                <a:moveTo>
                  <a:pt x="50596" y="0"/>
                </a:moveTo>
                <a:lnTo>
                  <a:pt x="11350" y="16128"/>
                </a:lnTo>
                <a:lnTo>
                  <a:pt x="0" y="40242"/>
                </a:lnTo>
                <a:lnTo>
                  <a:pt x="1653" y="56536"/>
                </a:lnTo>
                <a:lnTo>
                  <a:pt x="6774" y="70296"/>
                </a:lnTo>
                <a:lnTo>
                  <a:pt x="14828" y="81229"/>
                </a:lnTo>
                <a:lnTo>
                  <a:pt x="25279" y="89040"/>
                </a:lnTo>
                <a:lnTo>
                  <a:pt x="37594" y="93434"/>
                </a:lnTo>
                <a:lnTo>
                  <a:pt x="54475" y="92044"/>
                </a:lnTo>
                <a:lnTo>
                  <a:pt x="87945" y="69772"/>
                </a:lnTo>
                <a:lnTo>
                  <a:pt x="93985" y="47084"/>
                </a:lnTo>
                <a:lnTo>
                  <a:pt x="91814" y="32804"/>
                </a:lnTo>
                <a:lnTo>
                  <a:pt x="85737" y="20303"/>
                </a:lnTo>
                <a:lnTo>
                  <a:pt x="76407" y="10234"/>
                </a:lnTo>
                <a:lnTo>
                  <a:pt x="64476" y="3248"/>
                </a:lnTo>
                <a:lnTo>
                  <a:pt x="50596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553262" y="2374544"/>
            <a:ext cx="33655" cy="0"/>
          </a:xfrm>
          <a:custGeom>
            <a:avLst/>
            <a:gdLst/>
            <a:ahLst/>
            <a:cxnLst/>
            <a:rect l="l" t="t" r="r" b="b"/>
            <a:pathLst>
              <a:path w="33654" h="0">
                <a:moveTo>
                  <a:pt x="0" y="0"/>
                </a:moveTo>
                <a:lnTo>
                  <a:pt x="33604" y="0"/>
                </a:lnTo>
              </a:path>
            </a:pathLst>
          </a:custGeom>
          <a:ln w="4305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2536441" y="1307932"/>
            <a:ext cx="1678939" cy="11398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r" marR="5080">
              <a:lnSpc>
                <a:spcPct val="100000"/>
              </a:lnSpc>
            </a:pPr>
            <a:r>
              <a:rPr dirty="0" sz="1000" spc="-100">
                <a:latin typeface="Tahoma"/>
                <a:cs typeface="Tahoma"/>
              </a:rPr>
              <a:t>[</a:t>
            </a:r>
            <a:r>
              <a:rPr dirty="0" sz="1000" spc="25" i="1">
                <a:solidFill>
                  <a:srgbClr val="FF0000"/>
                </a:solidFill>
                <a:latin typeface="Calibri"/>
                <a:cs typeface="Calibri"/>
              </a:rPr>
              <a:t>x</a:t>
            </a:r>
            <a:r>
              <a:rPr dirty="0" sz="1000" spc="25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 spc="-85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 spc="-50" i="1">
                <a:solidFill>
                  <a:srgbClr val="FF0000"/>
                </a:solidFill>
                <a:latin typeface="Verdana"/>
                <a:cs typeface="Verdana"/>
              </a:rPr>
              <a:t>&gt;</a:t>
            </a:r>
            <a:r>
              <a:rPr dirty="0" sz="1000" spc="-75" i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0</a:t>
            </a:r>
            <a:r>
              <a:rPr dirty="0" sz="1000" spc="-100">
                <a:latin typeface="Tahoma"/>
                <a:cs typeface="Tahoma"/>
              </a:rPr>
              <a:t>]</a:t>
            </a:r>
            <a:endParaRPr sz="1000">
              <a:latin typeface="Tahoma"/>
              <a:cs typeface="Tahoma"/>
            </a:endParaRPr>
          </a:p>
          <a:p>
            <a:pPr algn="r" marR="13335">
              <a:lnSpc>
                <a:spcPct val="100000"/>
              </a:lnSpc>
              <a:spcBef>
                <a:spcPts val="295"/>
              </a:spcBef>
            </a:pPr>
            <a:r>
              <a:rPr dirty="0" sz="1000" spc="-100">
                <a:latin typeface="Tahoma"/>
                <a:cs typeface="Tahoma"/>
              </a:rPr>
              <a:t>[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1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0" i="1">
                <a:solidFill>
                  <a:srgbClr val="FF0000"/>
                </a:solidFill>
                <a:latin typeface="Verdana"/>
                <a:cs typeface="Verdana"/>
              </a:rPr>
              <a:t>&lt;</a:t>
            </a:r>
            <a:r>
              <a:rPr dirty="0" sz="1000" spc="-75" i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1000" spc="25" i="1">
                <a:solidFill>
                  <a:srgbClr val="FF0000"/>
                </a:solidFill>
                <a:latin typeface="Calibri"/>
                <a:cs typeface="Calibri"/>
              </a:rPr>
              <a:t>x</a:t>
            </a:r>
            <a:r>
              <a:rPr dirty="0" sz="10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 spc="-85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 spc="-50" i="1">
                <a:solidFill>
                  <a:srgbClr val="FF0000"/>
                </a:solidFill>
                <a:latin typeface="Verdana"/>
                <a:cs typeface="Verdana"/>
              </a:rPr>
              <a:t>&lt;</a:t>
            </a:r>
            <a:r>
              <a:rPr dirty="0" sz="1000" spc="-75" i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3</a:t>
            </a:r>
            <a:r>
              <a:rPr dirty="0" sz="1000" spc="-100">
                <a:latin typeface="Tahoma"/>
                <a:cs typeface="Tahoma"/>
              </a:rPr>
              <a:t>]</a:t>
            </a:r>
            <a:endParaRPr sz="1000">
              <a:latin typeface="Tahoma"/>
              <a:cs typeface="Tahoma"/>
            </a:endParaRPr>
          </a:p>
          <a:p>
            <a:pPr algn="r" marL="12700" marR="18415" indent="928369">
              <a:lnSpc>
                <a:spcPct val="124500"/>
              </a:lnSpc>
            </a:pPr>
            <a:r>
              <a:rPr dirty="0" sz="1000" spc="-100">
                <a:latin typeface="Tahoma"/>
                <a:cs typeface="Tahoma"/>
              </a:rPr>
              <a:t>[</a:t>
            </a: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1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0" i="1">
                <a:solidFill>
                  <a:srgbClr val="FF0000"/>
                </a:solidFill>
                <a:latin typeface="Verdana"/>
                <a:cs typeface="Verdana"/>
              </a:rPr>
              <a:t>&lt;</a:t>
            </a:r>
            <a:r>
              <a:rPr dirty="0" sz="1000" spc="-75" i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1000" spc="25" i="1">
                <a:solidFill>
                  <a:srgbClr val="FF0000"/>
                </a:solidFill>
                <a:latin typeface="Calibri"/>
                <a:cs typeface="Calibri"/>
              </a:rPr>
              <a:t>x</a:t>
            </a:r>
            <a:r>
              <a:rPr dirty="0" sz="10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 spc="-85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 spc="-50" i="1">
                <a:solidFill>
                  <a:srgbClr val="FF0000"/>
                </a:solidFill>
                <a:latin typeface="Verdana"/>
                <a:cs typeface="Verdana"/>
              </a:rPr>
              <a:t>&lt;</a:t>
            </a:r>
            <a:r>
              <a:rPr dirty="0" sz="1000" spc="-75" i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0</a:t>
            </a:r>
            <a:r>
              <a:rPr dirty="0" sz="1000" spc="-100">
                <a:latin typeface="Tahoma"/>
                <a:cs typeface="Tahoma"/>
              </a:rPr>
              <a:t>]</a:t>
            </a:r>
            <a:r>
              <a:rPr dirty="0" sz="1000" spc="-95">
                <a:latin typeface="Tahoma"/>
                <a:cs typeface="Tahoma"/>
              </a:rPr>
              <a:t> [</a:t>
            </a: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1</a:t>
            </a:r>
            <a:r>
              <a:rPr dirty="0" sz="1000" spc="40" i="1">
                <a:solidFill>
                  <a:srgbClr val="FF0000"/>
                </a:solidFill>
                <a:latin typeface="Verdana"/>
                <a:cs typeface="Verdana"/>
              </a:rPr>
              <a:t>/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2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0" i="1">
                <a:solidFill>
                  <a:srgbClr val="FF0000"/>
                </a:solidFill>
                <a:latin typeface="Verdana"/>
                <a:cs typeface="Verdana"/>
              </a:rPr>
              <a:t>&lt;</a:t>
            </a:r>
            <a:r>
              <a:rPr dirty="0" sz="1000" spc="-75" i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1000" spc="25" i="1">
                <a:solidFill>
                  <a:srgbClr val="FF0000"/>
                </a:solidFill>
                <a:latin typeface="Calibri"/>
                <a:cs typeface="Calibri"/>
              </a:rPr>
              <a:t>x</a:t>
            </a:r>
            <a:r>
              <a:rPr dirty="0" sz="10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 spc="-85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 spc="-50" i="1">
                <a:solidFill>
                  <a:srgbClr val="FF0000"/>
                </a:solidFill>
                <a:latin typeface="Verdana"/>
                <a:cs typeface="Verdana"/>
              </a:rPr>
              <a:t>&lt;</a:t>
            </a:r>
            <a:r>
              <a:rPr dirty="0" sz="1000" spc="-75" i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0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solidFill>
                  <a:srgbClr val="FF0000"/>
                </a:solidFill>
                <a:latin typeface="Tahoma"/>
                <a:cs typeface="Tahoma"/>
              </a:rPr>
              <a:t>1</a:t>
            </a:r>
            <a:r>
              <a:rPr dirty="0" sz="1000" spc="40" i="1">
                <a:solidFill>
                  <a:srgbClr val="FF0000"/>
                </a:solidFill>
                <a:latin typeface="Verdana"/>
                <a:cs typeface="Verdana"/>
              </a:rPr>
              <a:t>/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2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0" i="1">
                <a:solidFill>
                  <a:srgbClr val="FF0000"/>
                </a:solidFill>
                <a:latin typeface="Verdana"/>
                <a:cs typeface="Verdana"/>
              </a:rPr>
              <a:t>&lt;</a:t>
            </a:r>
            <a:r>
              <a:rPr dirty="0" sz="1000" spc="-75" i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1000" spc="25" i="1">
                <a:solidFill>
                  <a:srgbClr val="FF0000"/>
                </a:solidFill>
                <a:latin typeface="Calibri"/>
                <a:cs typeface="Calibri"/>
              </a:rPr>
              <a:t>x</a:t>
            </a:r>
            <a:r>
              <a:rPr dirty="0" sz="10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 spc="-85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 spc="-50" i="1">
                <a:solidFill>
                  <a:srgbClr val="FF0000"/>
                </a:solidFill>
                <a:latin typeface="Verdana"/>
                <a:cs typeface="Verdana"/>
              </a:rPr>
              <a:t>&lt;</a:t>
            </a:r>
            <a:r>
              <a:rPr dirty="0" sz="1000" spc="-75" i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1</a:t>
            </a:r>
            <a:r>
              <a:rPr dirty="0" sz="1000" spc="-100">
                <a:latin typeface="Tahoma"/>
                <a:cs typeface="Tahoma"/>
              </a:rPr>
              <a:t>]</a:t>
            </a:r>
            <a:endParaRPr sz="1000">
              <a:latin typeface="Tahoma"/>
              <a:cs typeface="Tahoma"/>
            </a:endParaRPr>
          </a:p>
          <a:p>
            <a:pPr algn="r" marR="6350">
              <a:lnSpc>
                <a:spcPct val="100000"/>
              </a:lnSpc>
              <a:spcBef>
                <a:spcPts val="295"/>
              </a:spcBef>
            </a:pPr>
            <a:r>
              <a:rPr dirty="0" sz="1000" spc="-100">
                <a:latin typeface="Tahoma"/>
                <a:cs typeface="Tahoma"/>
              </a:rPr>
              <a:t>[</a:t>
            </a:r>
            <a:r>
              <a:rPr dirty="0" sz="1000" spc="25" i="1">
                <a:solidFill>
                  <a:srgbClr val="FF0000"/>
                </a:solidFill>
                <a:latin typeface="Calibri"/>
                <a:cs typeface="Calibri"/>
              </a:rPr>
              <a:t>x</a:t>
            </a:r>
            <a:r>
              <a:rPr dirty="0" sz="1000" spc="25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 spc="-85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 spc="-50" i="1">
                <a:solidFill>
                  <a:srgbClr val="FF0000"/>
                </a:solidFill>
                <a:latin typeface="Verdana"/>
                <a:cs typeface="Verdana"/>
              </a:rPr>
              <a:t>&gt;</a:t>
            </a:r>
            <a:r>
              <a:rPr dirty="0" sz="1000" spc="-75" i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19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25" i="1">
                <a:solidFill>
                  <a:srgbClr val="FF0000"/>
                </a:solidFill>
                <a:latin typeface="Calibri"/>
                <a:cs typeface="Calibri"/>
              </a:rPr>
              <a:t>x</a:t>
            </a:r>
            <a:r>
              <a:rPr dirty="0" sz="10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 spc="-85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 spc="-50" i="1">
                <a:solidFill>
                  <a:srgbClr val="FF0000"/>
                </a:solidFill>
                <a:latin typeface="Verdana"/>
                <a:cs typeface="Verdana"/>
              </a:rPr>
              <a:t>&lt;</a:t>
            </a:r>
            <a:r>
              <a:rPr dirty="0" sz="1000" spc="-75" i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6</a:t>
            </a:r>
            <a:r>
              <a:rPr dirty="0" sz="1000" spc="-100">
                <a:latin typeface="Tahoma"/>
                <a:cs typeface="Tahoma"/>
              </a:rPr>
              <a:t>]</a:t>
            </a:r>
            <a:endParaRPr sz="1000">
              <a:latin typeface="Tahoma"/>
              <a:cs typeface="Tahoma"/>
            </a:endParaRPr>
          </a:p>
          <a:p>
            <a:pPr algn="r" marR="5080">
              <a:lnSpc>
                <a:spcPct val="100000"/>
              </a:lnSpc>
              <a:spcBef>
                <a:spcPts val="295"/>
              </a:spcBef>
            </a:pPr>
            <a:r>
              <a:rPr dirty="0" sz="1000" spc="-100">
                <a:latin typeface="Tahoma"/>
                <a:cs typeface="Tahoma"/>
              </a:rPr>
              <a:t>[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0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0" i="1">
                <a:solidFill>
                  <a:srgbClr val="FF0000"/>
                </a:solidFill>
                <a:latin typeface="Verdana"/>
                <a:cs typeface="Verdana"/>
              </a:rPr>
              <a:t>&lt;</a:t>
            </a:r>
            <a:r>
              <a:rPr dirty="0" sz="1000" spc="-75" i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1000" spc="25" i="1">
                <a:solidFill>
                  <a:srgbClr val="FF0000"/>
                </a:solidFill>
                <a:latin typeface="Calibri"/>
                <a:cs typeface="Calibri"/>
              </a:rPr>
              <a:t>x</a:t>
            </a:r>
            <a:r>
              <a:rPr dirty="0" sz="10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 spc="-85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≤</a:t>
            </a:r>
            <a:r>
              <a:rPr dirty="0" sz="1000" spc="-4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2</a:t>
            </a:r>
            <a:r>
              <a:rPr dirty="0" sz="1000" spc="-100">
                <a:latin typeface="Tahoma"/>
                <a:cs typeface="Tahoma"/>
              </a:rPr>
              <a:t>]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82054" y="1666210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80">
                <a:solidFill>
                  <a:srgbClr val="0000FF"/>
                </a:solidFill>
                <a:latin typeface="Lucida Sans Unicode"/>
                <a:cs typeface="Lucida Sans Unicode"/>
              </a:rPr>
              <a:t>1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40728" y="2256876"/>
            <a:ext cx="836930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80">
                <a:solidFill>
                  <a:srgbClr val="FFFFFF"/>
                </a:solidFill>
                <a:latin typeface="Lucida Sans Unicode"/>
                <a:cs typeface="Lucida Sans Unicode"/>
              </a:rPr>
              <a:t>6</a:t>
            </a:r>
            <a:r>
              <a:rPr dirty="0" sz="700" spc="-80">
                <a:solidFill>
                  <a:srgbClr val="FFFFFF"/>
                </a:solidFill>
                <a:latin typeface="Lucida Sans Unicode"/>
                <a:cs typeface="Lucida Sans Unicode"/>
              </a:rPr>
              <a:t>  </a:t>
            </a:r>
            <a:r>
              <a:rPr dirty="0" sz="700" spc="-4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35">
                <a:solidFill>
                  <a:srgbClr val="0000FF"/>
                </a:solidFill>
                <a:latin typeface="Tahoma"/>
                <a:cs typeface="Tahoma"/>
              </a:rPr>
              <a:t>log</a:t>
            </a:r>
            <a:r>
              <a:rPr dirty="0" sz="1000" spc="-185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500" spc="-55">
                <a:solidFill>
                  <a:srgbClr val="0000FF"/>
                </a:solidFill>
                <a:latin typeface="Lucida Sans Unicode"/>
                <a:cs typeface="Lucida Sans Unicode"/>
              </a:rPr>
              <a:t>1</a:t>
            </a:r>
            <a:r>
              <a:rPr dirty="0" sz="500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15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25" i="1">
                <a:solidFill>
                  <a:srgbClr val="0000FF"/>
                </a:solidFill>
                <a:latin typeface="Calibri"/>
                <a:cs typeface="Calibri"/>
              </a:rPr>
              <a:t>x</a:t>
            </a:r>
            <a:r>
              <a:rPr dirty="0" sz="1000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 spc="-85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 spc="-25">
                <a:solidFill>
                  <a:srgbClr val="0000FF"/>
                </a:solidFill>
                <a:latin typeface="Lucida Sans Unicode"/>
                <a:cs typeface="Lucida Sans Unicode"/>
              </a:rPr>
              <a:t>≥</a:t>
            </a:r>
            <a:r>
              <a:rPr dirty="0" sz="1000" spc="-40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25">
                <a:solidFill>
                  <a:srgbClr val="0000FF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1</a:t>
            </a:r>
            <a:r>
              <a:rPr dirty="0" sz="1000" spc="-30"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40562" y="2366854"/>
            <a:ext cx="5905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55">
                <a:solidFill>
                  <a:srgbClr val="0000FF"/>
                </a:solidFill>
                <a:latin typeface="Lucida Sans Unicode"/>
                <a:cs typeface="Lucida Sans Unicode"/>
              </a:rPr>
              <a:t>2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40"/>
              <a:t>Agnese</a:t>
            </a:r>
            <a:r>
              <a:rPr dirty="0" spc="15"/>
              <a:t> </a:t>
            </a:r>
            <a:r>
              <a:rPr dirty="0" spc="-10"/>
              <a:t>Di</a:t>
            </a:r>
            <a:r>
              <a:rPr dirty="0" spc="15"/>
              <a:t> </a:t>
            </a:r>
            <a:r>
              <a:rPr dirty="0" spc="-30"/>
              <a:t>Castro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0"/>
              <a:t>Es</a:t>
            </a:r>
            <a:r>
              <a:rPr dirty="0" spc="-5"/>
              <a:t>p</a:t>
            </a:r>
            <a:r>
              <a:rPr dirty="0" spc="-40"/>
              <a:t>onenziale</a:t>
            </a:r>
            <a:r>
              <a:rPr dirty="0" spc="15"/>
              <a:t> </a:t>
            </a:r>
            <a:r>
              <a:rPr dirty="0" spc="50"/>
              <a:t>&amp;</a:t>
            </a:r>
            <a:r>
              <a:rPr dirty="0" spc="15"/>
              <a:t> </a:t>
            </a:r>
            <a:r>
              <a:rPr dirty="0" spc="-25"/>
              <a:t>Log</a:t>
            </a:r>
            <a:r>
              <a:rPr dirty="0" spc="-40"/>
              <a:t>a</a:t>
            </a:r>
            <a:r>
              <a:rPr dirty="0" spc="-25"/>
              <a:t>ritmo:</a:t>
            </a:r>
            <a:r>
              <a:rPr dirty="0" spc="75"/>
              <a:t> </a:t>
            </a:r>
            <a:r>
              <a:rPr dirty="0" spc="-35"/>
              <a:t>p</a:t>
            </a:r>
            <a:r>
              <a:rPr dirty="0" spc="-50"/>
              <a:t>a</a:t>
            </a:r>
            <a:r>
              <a:rPr dirty="0" spc="-25"/>
              <a:t>rte</a:t>
            </a:r>
            <a:r>
              <a:rPr dirty="0" spc="15"/>
              <a:t> </a:t>
            </a:r>
            <a:r>
              <a:rPr dirty="0" spc="-55"/>
              <a:t>4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3458971" y="3367563"/>
            <a:ext cx="5473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25">
                <a:solidFill>
                  <a:srgbClr val="7A0000"/>
                </a:solidFill>
                <a:latin typeface="Lucida Sans Unicode"/>
                <a:cs typeface="Lucida Sans Unicode"/>
              </a:rPr>
              <a:t>Unitelma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Sapienza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FFF"/>
                </a:solidFill>
                <a:latin typeface="Lucida Sans Unicode"/>
                <a:cs typeface="Lucida Sans Unicode"/>
              </a:rPr>
              <a:t>34/34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4974" y="24034"/>
            <a:ext cx="73406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</a:rPr>
              <a:t>Disequazioni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50">
                <a:solidFill>
                  <a:srgbClr val="7A0000"/>
                </a:solidFill>
                <a:latin typeface="Lucida Sans Unicode"/>
                <a:cs typeface="Lucida Sans Unicode"/>
              </a:rPr>
              <a:t>es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</a:rPr>
              <a:t>p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</a:rPr>
              <a:t>onenziali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95300" y="231718"/>
            <a:ext cx="1753235" cy="2082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676910" algn="l"/>
                <a:tab pos="993775" algn="l"/>
              </a:tabLst>
            </a:pPr>
            <a:r>
              <a:rPr dirty="0" sz="1400" spc="55" i="1">
                <a:solidFill>
                  <a:srgbClr val="CC0000"/>
                </a:solidFill>
                <a:latin typeface="Gill Sans MT"/>
                <a:cs typeface="Gill Sans MT"/>
              </a:rPr>
              <a:t>b</a:t>
            </a:r>
            <a:r>
              <a:rPr dirty="0" sz="1400" spc="50" i="1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-60" i="1">
                <a:solidFill>
                  <a:srgbClr val="CC0000"/>
                </a:solidFill>
                <a:latin typeface="Verdana"/>
                <a:cs typeface="Verdana"/>
              </a:rPr>
              <a:t>&gt;</a:t>
            </a:r>
            <a:r>
              <a:rPr dirty="0" sz="1400" spc="-95" i="1">
                <a:solidFill>
                  <a:srgbClr val="CC0000"/>
                </a:solidFill>
                <a:latin typeface="Verdana"/>
                <a:cs typeface="Verdana"/>
              </a:rPr>
              <a:t> </a:t>
            </a:r>
            <a:r>
              <a:rPr dirty="0" sz="1400" spc="55">
                <a:solidFill>
                  <a:srgbClr val="CC0000"/>
                </a:solidFill>
                <a:latin typeface="Arial Narrow"/>
                <a:cs typeface="Arial Narrow"/>
              </a:rPr>
              <a:t>0</a:t>
            </a:r>
            <a:r>
              <a:rPr dirty="0" sz="1400">
                <a:solidFill>
                  <a:srgbClr val="CC0000"/>
                </a:solidFill>
                <a:latin typeface="Arial Narrow"/>
                <a:cs typeface="Arial Narrow"/>
              </a:rPr>
              <a:t>	</a:t>
            </a:r>
            <a:r>
              <a:rPr dirty="0" sz="1400" spc="-20">
                <a:solidFill>
                  <a:srgbClr val="CC0000"/>
                </a:solidFill>
                <a:latin typeface="Arial Narrow"/>
                <a:cs typeface="Arial Narrow"/>
              </a:rPr>
              <a:t>e</a:t>
            </a:r>
            <a:r>
              <a:rPr dirty="0" sz="1400">
                <a:solidFill>
                  <a:srgbClr val="CC0000"/>
                </a:solidFill>
                <a:latin typeface="Arial Narrow"/>
                <a:cs typeface="Arial Narrow"/>
              </a:rPr>
              <a:t>	</a:t>
            </a:r>
            <a:r>
              <a:rPr dirty="0" sz="1400" spc="55">
                <a:solidFill>
                  <a:srgbClr val="CC0000"/>
                </a:solidFill>
                <a:latin typeface="Arial Narrow"/>
                <a:cs typeface="Arial Narrow"/>
              </a:rPr>
              <a:t>0</a:t>
            </a:r>
            <a:r>
              <a:rPr dirty="0" sz="1400" spc="80">
                <a:solidFill>
                  <a:srgbClr val="CC0000"/>
                </a:solidFill>
                <a:latin typeface="Arial Narrow"/>
                <a:cs typeface="Arial Narrow"/>
              </a:rPr>
              <a:t> </a:t>
            </a:r>
            <a:r>
              <a:rPr dirty="0" sz="1400" spc="-60" i="1">
                <a:solidFill>
                  <a:srgbClr val="CC0000"/>
                </a:solidFill>
                <a:latin typeface="Verdana"/>
                <a:cs typeface="Verdana"/>
              </a:rPr>
              <a:t>&lt;</a:t>
            </a:r>
            <a:r>
              <a:rPr dirty="0" sz="1400" spc="-95" i="1">
                <a:solidFill>
                  <a:srgbClr val="CC0000"/>
                </a:solidFill>
                <a:latin typeface="Verdana"/>
                <a:cs typeface="Verdana"/>
              </a:rPr>
              <a:t> </a:t>
            </a:r>
            <a:r>
              <a:rPr dirty="0" sz="1400" spc="10" i="1">
                <a:solidFill>
                  <a:srgbClr val="CC0000"/>
                </a:solidFill>
                <a:latin typeface="Gill Sans MT"/>
                <a:cs typeface="Gill Sans MT"/>
              </a:rPr>
              <a:t>a</a:t>
            </a:r>
            <a:r>
              <a:rPr dirty="0" sz="1400" spc="25" i="1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-60" i="1">
                <a:solidFill>
                  <a:srgbClr val="CC0000"/>
                </a:solidFill>
                <a:latin typeface="Verdana"/>
                <a:cs typeface="Verdana"/>
              </a:rPr>
              <a:t>&lt;</a:t>
            </a:r>
            <a:r>
              <a:rPr dirty="0" sz="1400" spc="-95" i="1">
                <a:solidFill>
                  <a:srgbClr val="CC0000"/>
                </a:solidFill>
                <a:latin typeface="Verdana"/>
                <a:cs typeface="Verdana"/>
              </a:rPr>
              <a:t> </a:t>
            </a:r>
            <a:r>
              <a:rPr dirty="0" sz="1400" spc="55">
                <a:solidFill>
                  <a:srgbClr val="CC0000"/>
                </a:solidFill>
                <a:latin typeface="Arial Narrow"/>
                <a:cs typeface="Arial Narrow"/>
              </a:rPr>
              <a:t>1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40"/>
              <a:t>Agnese</a:t>
            </a:r>
            <a:r>
              <a:rPr dirty="0" spc="15"/>
              <a:t> </a:t>
            </a:r>
            <a:r>
              <a:rPr dirty="0" spc="-10"/>
              <a:t>Di</a:t>
            </a:r>
            <a:r>
              <a:rPr dirty="0" spc="15"/>
              <a:t> </a:t>
            </a:r>
            <a:r>
              <a:rPr dirty="0" spc="-30"/>
              <a:t>Castro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0"/>
              <a:t>Es</a:t>
            </a:r>
            <a:r>
              <a:rPr dirty="0" spc="-5"/>
              <a:t>p</a:t>
            </a:r>
            <a:r>
              <a:rPr dirty="0" spc="-40"/>
              <a:t>onenziale</a:t>
            </a:r>
            <a:r>
              <a:rPr dirty="0" spc="15"/>
              <a:t> </a:t>
            </a:r>
            <a:r>
              <a:rPr dirty="0" spc="50"/>
              <a:t>&amp;</a:t>
            </a:r>
            <a:r>
              <a:rPr dirty="0" spc="15"/>
              <a:t> </a:t>
            </a:r>
            <a:r>
              <a:rPr dirty="0" spc="-25"/>
              <a:t>Log</a:t>
            </a:r>
            <a:r>
              <a:rPr dirty="0" spc="-40"/>
              <a:t>a</a:t>
            </a:r>
            <a:r>
              <a:rPr dirty="0" spc="-25"/>
              <a:t>ritmo:</a:t>
            </a:r>
            <a:r>
              <a:rPr dirty="0" spc="75"/>
              <a:t> </a:t>
            </a:r>
            <a:r>
              <a:rPr dirty="0" spc="-35"/>
              <a:t>p</a:t>
            </a:r>
            <a:r>
              <a:rPr dirty="0" spc="-50"/>
              <a:t>a</a:t>
            </a:r>
            <a:r>
              <a:rPr dirty="0" spc="-25"/>
              <a:t>rte</a:t>
            </a:r>
            <a:r>
              <a:rPr dirty="0" spc="15"/>
              <a:t> </a:t>
            </a:r>
            <a:r>
              <a:rPr dirty="0" spc="-55"/>
              <a:t>4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3458971" y="3367563"/>
            <a:ext cx="5473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25">
                <a:solidFill>
                  <a:srgbClr val="7A0000"/>
                </a:solidFill>
                <a:latin typeface="Lucida Sans Unicode"/>
                <a:cs typeface="Lucida Sans Unicode"/>
              </a:rPr>
              <a:t>Unitelma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Sapienza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0">
                <a:solidFill>
                  <a:srgbClr val="FFFFFF"/>
                </a:solidFill>
                <a:latin typeface="Lucida Sans Unicode"/>
                <a:cs typeface="Lucida Sans Unicode"/>
              </a:rPr>
              <a:t>6/34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4974" y="24034"/>
            <a:ext cx="73406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</a:rPr>
              <a:t>Disequazioni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50">
                <a:solidFill>
                  <a:srgbClr val="7A0000"/>
                </a:solidFill>
                <a:latin typeface="Lucida Sans Unicode"/>
                <a:cs typeface="Lucida Sans Unicode"/>
              </a:rPr>
              <a:t>es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</a:rPr>
              <a:t>p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</a:rPr>
              <a:t>onenziali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95300" y="231718"/>
            <a:ext cx="1753235" cy="2082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676910" algn="l"/>
                <a:tab pos="993775" algn="l"/>
              </a:tabLst>
            </a:pPr>
            <a:r>
              <a:rPr dirty="0" sz="1400" spc="55" i="1">
                <a:solidFill>
                  <a:srgbClr val="CC0000"/>
                </a:solidFill>
                <a:latin typeface="Gill Sans MT"/>
                <a:cs typeface="Gill Sans MT"/>
              </a:rPr>
              <a:t>b</a:t>
            </a:r>
            <a:r>
              <a:rPr dirty="0" sz="1400" spc="50" i="1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-60" i="1">
                <a:solidFill>
                  <a:srgbClr val="CC0000"/>
                </a:solidFill>
                <a:latin typeface="Verdana"/>
                <a:cs typeface="Verdana"/>
              </a:rPr>
              <a:t>&gt;</a:t>
            </a:r>
            <a:r>
              <a:rPr dirty="0" sz="1400" spc="-95" i="1">
                <a:solidFill>
                  <a:srgbClr val="CC0000"/>
                </a:solidFill>
                <a:latin typeface="Verdana"/>
                <a:cs typeface="Verdana"/>
              </a:rPr>
              <a:t> </a:t>
            </a:r>
            <a:r>
              <a:rPr dirty="0" sz="1400" spc="55">
                <a:solidFill>
                  <a:srgbClr val="CC0000"/>
                </a:solidFill>
                <a:latin typeface="Arial Narrow"/>
                <a:cs typeface="Arial Narrow"/>
              </a:rPr>
              <a:t>0</a:t>
            </a:r>
            <a:r>
              <a:rPr dirty="0" sz="1400">
                <a:solidFill>
                  <a:srgbClr val="CC0000"/>
                </a:solidFill>
                <a:latin typeface="Arial Narrow"/>
                <a:cs typeface="Arial Narrow"/>
              </a:rPr>
              <a:t>	</a:t>
            </a:r>
            <a:r>
              <a:rPr dirty="0" sz="1400" spc="-20">
                <a:solidFill>
                  <a:srgbClr val="CC0000"/>
                </a:solidFill>
                <a:latin typeface="Arial Narrow"/>
                <a:cs typeface="Arial Narrow"/>
              </a:rPr>
              <a:t>e</a:t>
            </a:r>
            <a:r>
              <a:rPr dirty="0" sz="1400">
                <a:solidFill>
                  <a:srgbClr val="CC0000"/>
                </a:solidFill>
                <a:latin typeface="Arial Narrow"/>
                <a:cs typeface="Arial Narrow"/>
              </a:rPr>
              <a:t>	</a:t>
            </a:r>
            <a:r>
              <a:rPr dirty="0" sz="1400" spc="55">
                <a:solidFill>
                  <a:srgbClr val="CC0000"/>
                </a:solidFill>
                <a:latin typeface="Arial Narrow"/>
                <a:cs typeface="Arial Narrow"/>
              </a:rPr>
              <a:t>0</a:t>
            </a:r>
            <a:r>
              <a:rPr dirty="0" sz="1400" spc="80">
                <a:solidFill>
                  <a:srgbClr val="CC0000"/>
                </a:solidFill>
                <a:latin typeface="Arial Narrow"/>
                <a:cs typeface="Arial Narrow"/>
              </a:rPr>
              <a:t> </a:t>
            </a:r>
            <a:r>
              <a:rPr dirty="0" sz="1400" spc="-60" i="1">
                <a:solidFill>
                  <a:srgbClr val="CC0000"/>
                </a:solidFill>
                <a:latin typeface="Verdana"/>
                <a:cs typeface="Verdana"/>
              </a:rPr>
              <a:t>&lt;</a:t>
            </a:r>
            <a:r>
              <a:rPr dirty="0" sz="1400" spc="-95" i="1">
                <a:solidFill>
                  <a:srgbClr val="CC0000"/>
                </a:solidFill>
                <a:latin typeface="Verdana"/>
                <a:cs typeface="Verdana"/>
              </a:rPr>
              <a:t> </a:t>
            </a:r>
            <a:r>
              <a:rPr dirty="0" sz="1400" spc="10" i="1">
                <a:solidFill>
                  <a:srgbClr val="CC0000"/>
                </a:solidFill>
                <a:latin typeface="Gill Sans MT"/>
                <a:cs typeface="Gill Sans MT"/>
              </a:rPr>
              <a:t>a</a:t>
            </a:r>
            <a:r>
              <a:rPr dirty="0" sz="1400" spc="25" i="1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-60" i="1">
                <a:solidFill>
                  <a:srgbClr val="CC0000"/>
                </a:solidFill>
                <a:latin typeface="Verdana"/>
                <a:cs typeface="Verdana"/>
              </a:rPr>
              <a:t>&lt;</a:t>
            </a:r>
            <a:r>
              <a:rPr dirty="0" sz="1400" spc="-95" i="1">
                <a:solidFill>
                  <a:srgbClr val="CC0000"/>
                </a:solidFill>
                <a:latin typeface="Verdana"/>
                <a:cs typeface="Verdana"/>
              </a:rPr>
              <a:t> </a:t>
            </a:r>
            <a:r>
              <a:rPr dirty="0" sz="1400" spc="55">
                <a:solidFill>
                  <a:srgbClr val="CC0000"/>
                </a:solidFill>
                <a:latin typeface="Arial Narrow"/>
                <a:cs typeface="Arial Narrow"/>
              </a:rPr>
              <a:t>1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08075" y="1403754"/>
            <a:ext cx="1656080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1438910" algn="l"/>
              </a:tabLst>
            </a:pPr>
            <a:r>
              <a:rPr dirty="0" sz="1000" spc="-30">
                <a:latin typeface="Tahoma"/>
                <a:cs typeface="Tahoma"/>
              </a:rPr>
              <a:t>Definizione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log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20">
                <a:latin typeface="Tahoma"/>
                <a:cs typeface="Tahoma"/>
              </a:rPr>
              <a:t>ritmo</a:t>
            </a:r>
            <a:r>
              <a:rPr dirty="0" sz="1000">
                <a:latin typeface="Tahoma"/>
                <a:cs typeface="Tahoma"/>
              </a:rPr>
              <a:t>	</a:t>
            </a:r>
            <a:r>
              <a:rPr dirty="0" sz="1000" spc="-125">
                <a:latin typeface="Tahoma"/>
                <a:cs typeface="Tahoma"/>
              </a:rPr>
              <a:t>=</a:t>
            </a:r>
            <a:r>
              <a:rPr dirty="0" sz="1000" spc="55">
                <a:latin typeface="Lucida Sans Unicode"/>
                <a:cs typeface="Lucida Sans Unicode"/>
              </a:rPr>
              <a:t>⇒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907372" y="1386353"/>
            <a:ext cx="592455" cy="1695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-19444" sz="1500" i="1">
                <a:solidFill>
                  <a:srgbClr val="0000FF"/>
                </a:solidFill>
                <a:latin typeface="Calibri"/>
                <a:cs typeface="Calibri"/>
              </a:rPr>
              <a:t>b</a:t>
            </a:r>
            <a:r>
              <a:rPr dirty="0" baseline="-19444" sz="1500" spc="120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baseline="-19444" sz="1500" spc="60">
                <a:solidFill>
                  <a:srgbClr val="0000FF"/>
                </a:solidFill>
                <a:latin typeface="Tahoma"/>
                <a:cs typeface="Tahoma"/>
              </a:rPr>
              <a:t>=</a:t>
            </a:r>
            <a:r>
              <a:rPr dirty="0" baseline="-19444" sz="1500" spc="-6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baseline="-19444" sz="1500" spc="-44" i="1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dirty="0" sz="700" spc="-50">
                <a:solidFill>
                  <a:srgbClr val="0000FF"/>
                </a:solidFill>
                <a:latin typeface="Lucida Sans Unicode"/>
                <a:cs typeface="Lucida Sans Unicode"/>
              </a:rPr>
              <a:t>lo</a:t>
            </a:r>
            <a:r>
              <a:rPr dirty="0" sz="700" spc="-60">
                <a:solidFill>
                  <a:srgbClr val="0000FF"/>
                </a:solidFill>
                <a:latin typeface="Lucida Sans Unicode"/>
                <a:cs typeface="Lucida Sans Unicode"/>
              </a:rPr>
              <a:t>g</a:t>
            </a:r>
            <a:r>
              <a:rPr dirty="0" baseline="-22222" sz="750" spc="-37" i="1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dirty="0" baseline="-22222" sz="750" spc="75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700" spc="-10" i="1">
                <a:solidFill>
                  <a:srgbClr val="0000FF"/>
                </a:solidFill>
                <a:latin typeface="Arial"/>
                <a:cs typeface="Arial"/>
              </a:rPr>
              <a:t>b</a:t>
            </a:r>
            <a:r>
              <a:rPr dirty="0" sz="700" spc="-125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baseline="-19444" sz="1500" spc="-44">
                <a:latin typeface="Tahoma"/>
                <a:cs typeface="Tahoma"/>
              </a:rPr>
              <a:t>.</a:t>
            </a:r>
            <a:endParaRPr baseline="-19444" sz="1500">
              <a:latin typeface="Tahoma"/>
              <a:cs typeface="Tahom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40"/>
              <a:t>Agnese</a:t>
            </a:r>
            <a:r>
              <a:rPr dirty="0" spc="15"/>
              <a:t> </a:t>
            </a:r>
            <a:r>
              <a:rPr dirty="0" spc="-10"/>
              <a:t>Di</a:t>
            </a:r>
            <a:r>
              <a:rPr dirty="0" spc="15"/>
              <a:t> </a:t>
            </a:r>
            <a:r>
              <a:rPr dirty="0" spc="-30"/>
              <a:t>Castro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0"/>
              <a:t>Es</a:t>
            </a:r>
            <a:r>
              <a:rPr dirty="0" spc="-5"/>
              <a:t>p</a:t>
            </a:r>
            <a:r>
              <a:rPr dirty="0" spc="-40"/>
              <a:t>onenziale</a:t>
            </a:r>
            <a:r>
              <a:rPr dirty="0" spc="15"/>
              <a:t> </a:t>
            </a:r>
            <a:r>
              <a:rPr dirty="0" spc="50"/>
              <a:t>&amp;</a:t>
            </a:r>
            <a:r>
              <a:rPr dirty="0" spc="15"/>
              <a:t> </a:t>
            </a:r>
            <a:r>
              <a:rPr dirty="0" spc="-25"/>
              <a:t>Log</a:t>
            </a:r>
            <a:r>
              <a:rPr dirty="0" spc="-40"/>
              <a:t>a</a:t>
            </a:r>
            <a:r>
              <a:rPr dirty="0" spc="-25"/>
              <a:t>ritmo:</a:t>
            </a:r>
            <a:r>
              <a:rPr dirty="0" spc="75"/>
              <a:t> </a:t>
            </a:r>
            <a:r>
              <a:rPr dirty="0" spc="-35"/>
              <a:t>p</a:t>
            </a:r>
            <a:r>
              <a:rPr dirty="0" spc="-50"/>
              <a:t>a</a:t>
            </a:r>
            <a:r>
              <a:rPr dirty="0" spc="-25"/>
              <a:t>rte</a:t>
            </a:r>
            <a:r>
              <a:rPr dirty="0" spc="15"/>
              <a:t> </a:t>
            </a:r>
            <a:r>
              <a:rPr dirty="0" spc="-55"/>
              <a:t>4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3458971" y="3367563"/>
            <a:ext cx="5473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25">
                <a:solidFill>
                  <a:srgbClr val="7A0000"/>
                </a:solidFill>
                <a:latin typeface="Lucida Sans Unicode"/>
                <a:cs typeface="Lucida Sans Unicode"/>
              </a:rPr>
              <a:t>Unitelma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Sapienza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0">
                <a:solidFill>
                  <a:srgbClr val="FFFFFF"/>
                </a:solidFill>
                <a:latin typeface="Lucida Sans Unicode"/>
                <a:cs typeface="Lucida Sans Unicode"/>
              </a:rPr>
              <a:t>6/34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4974" y="24034"/>
            <a:ext cx="73406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</a:rPr>
              <a:t>Disequazioni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50">
                <a:solidFill>
                  <a:srgbClr val="7A0000"/>
                </a:solidFill>
                <a:latin typeface="Lucida Sans Unicode"/>
                <a:cs typeface="Lucida Sans Unicode"/>
              </a:rPr>
              <a:t>es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</a:rPr>
              <a:t>p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</a:rPr>
              <a:t>onenziali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95300" y="231718"/>
            <a:ext cx="1753235" cy="2082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676910" algn="l"/>
                <a:tab pos="993775" algn="l"/>
              </a:tabLst>
            </a:pPr>
            <a:r>
              <a:rPr dirty="0" sz="1400" spc="55" i="1">
                <a:solidFill>
                  <a:srgbClr val="CC0000"/>
                </a:solidFill>
                <a:latin typeface="Gill Sans MT"/>
                <a:cs typeface="Gill Sans MT"/>
              </a:rPr>
              <a:t>b</a:t>
            </a:r>
            <a:r>
              <a:rPr dirty="0" sz="1400" spc="50" i="1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-60" i="1">
                <a:solidFill>
                  <a:srgbClr val="CC0000"/>
                </a:solidFill>
                <a:latin typeface="Verdana"/>
                <a:cs typeface="Verdana"/>
              </a:rPr>
              <a:t>&gt;</a:t>
            </a:r>
            <a:r>
              <a:rPr dirty="0" sz="1400" spc="-95" i="1">
                <a:solidFill>
                  <a:srgbClr val="CC0000"/>
                </a:solidFill>
                <a:latin typeface="Verdana"/>
                <a:cs typeface="Verdana"/>
              </a:rPr>
              <a:t> </a:t>
            </a:r>
            <a:r>
              <a:rPr dirty="0" sz="1400" spc="55">
                <a:solidFill>
                  <a:srgbClr val="CC0000"/>
                </a:solidFill>
                <a:latin typeface="Arial Narrow"/>
                <a:cs typeface="Arial Narrow"/>
              </a:rPr>
              <a:t>0</a:t>
            </a:r>
            <a:r>
              <a:rPr dirty="0" sz="1400">
                <a:solidFill>
                  <a:srgbClr val="CC0000"/>
                </a:solidFill>
                <a:latin typeface="Arial Narrow"/>
                <a:cs typeface="Arial Narrow"/>
              </a:rPr>
              <a:t>	</a:t>
            </a:r>
            <a:r>
              <a:rPr dirty="0" sz="1400" spc="-20">
                <a:solidFill>
                  <a:srgbClr val="CC0000"/>
                </a:solidFill>
                <a:latin typeface="Arial Narrow"/>
                <a:cs typeface="Arial Narrow"/>
              </a:rPr>
              <a:t>e</a:t>
            </a:r>
            <a:r>
              <a:rPr dirty="0" sz="1400">
                <a:solidFill>
                  <a:srgbClr val="CC0000"/>
                </a:solidFill>
                <a:latin typeface="Arial Narrow"/>
                <a:cs typeface="Arial Narrow"/>
              </a:rPr>
              <a:t>	</a:t>
            </a:r>
            <a:r>
              <a:rPr dirty="0" sz="1400" spc="55">
                <a:solidFill>
                  <a:srgbClr val="CC0000"/>
                </a:solidFill>
                <a:latin typeface="Arial Narrow"/>
                <a:cs typeface="Arial Narrow"/>
              </a:rPr>
              <a:t>0</a:t>
            </a:r>
            <a:r>
              <a:rPr dirty="0" sz="1400" spc="80">
                <a:solidFill>
                  <a:srgbClr val="CC0000"/>
                </a:solidFill>
                <a:latin typeface="Arial Narrow"/>
                <a:cs typeface="Arial Narrow"/>
              </a:rPr>
              <a:t> </a:t>
            </a:r>
            <a:r>
              <a:rPr dirty="0" sz="1400" spc="-60" i="1">
                <a:solidFill>
                  <a:srgbClr val="CC0000"/>
                </a:solidFill>
                <a:latin typeface="Verdana"/>
                <a:cs typeface="Verdana"/>
              </a:rPr>
              <a:t>&lt;</a:t>
            </a:r>
            <a:r>
              <a:rPr dirty="0" sz="1400" spc="-95" i="1">
                <a:solidFill>
                  <a:srgbClr val="CC0000"/>
                </a:solidFill>
                <a:latin typeface="Verdana"/>
                <a:cs typeface="Verdana"/>
              </a:rPr>
              <a:t> </a:t>
            </a:r>
            <a:r>
              <a:rPr dirty="0" sz="1400" spc="10" i="1">
                <a:solidFill>
                  <a:srgbClr val="CC0000"/>
                </a:solidFill>
                <a:latin typeface="Gill Sans MT"/>
                <a:cs typeface="Gill Sans MT"/>
              </a:rPr>
              <a:t>a</a:t>
            </a:r>
            <a:r>
              <a:rPr dirty="0" sz="1400" spc="25" i="1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-60" i="1">
                <a:solidFill>
                  <a:srgbClr val="CC0000"/>
                </a:solidFill>
                <a:latin typeface="Verdana"/>
                <a:cs typeface="Verdana"/>
              </a:rPr>
              <a:t>&lt;</a:t>
            </a:r>
            <a:r>
              <a:rPr dirty="0" sz="1400" spc="-95" i="1">
                <a:solidFill>
                  <a:srgbClr val="CC0000"/>
                </a:solidFill>
                <a:latin typeface="Verdana"/>
                <a:cs typeface="Verdana"/>
              </a:rPr>
              <a:t> </a:t>
            </a:r>
            <a:r>
              <a:rPr dirty="0" sz="1400" spc="55">
                <a:solidFill>
                  <a:srgbClr val="CC0000"/>
                </a:solidFill>
                <a:latin typeface="Arial Narrow"/>
                <a:cs typeface="Arial Narrow"/>
              </a:rPr>
              <a:t>1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08075" y="1403754"/>
            <a:ext cx="1656080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1438910" algn="l"/>
              </a:tabLst>
            </a:pPr>
            <a:r>
              <a:rPr dirty="0" sz="1000" spc="-30">
                <a:latin typeface="Tahoma"/>
                <a:cs typeface="Tahoma"/>
              </a:rPr>
              <a:t>Definizione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log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20">
                <a:latin typeface="Tahoma"/>
                <a:cs typeface="Tahoma"/>
              </a:rPr>
              <a:t>ritmo</a:t>
            </a:r>
            <a:r>
              <a:rPr dirty="0" sz="1000">
                <a:latin typeface="Tahoma"/>
                <a:cs typeface="Tahoma"/>
              </a:rPr>
              <a:t>	</a:t>
            </a:r>
            <a:r>
              <a:rPr dirty="0" sz="1000" spc="-125">
                <a:latin typeface="Tahoma"/>
                <a:cs typeface="Tahoma"/>
              </a:rPr>
              <a:t>=</a:t>
            </a:r>
            <a:r>
              <a:rPr dirty="0" sz="1000" spc="55">
                <a:latin typeface="Lucida Sans Unicode"/>
                <a:cs typeface="Lucida Sans Unicode"/>
              </a:rPr>
              <a:t>⇒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907372" y="1386353"/>
            <a:ext cx="592455" cy="1695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-19444" sz="1500" i="1">
                <a:solidFill>
                  <a:srgbClr val="0000FF"/>
                </a:solidFill>
                <a:latin typeface="Calibri"/>
                <a:cs typeface="Calibri"/>
              </a:rPr>
              <a:t>b</a:t>
            </a:r>
            <a:r>
              <a:rPr dirty="0" baseline="-19444" sz="1500" spc="120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baseline="-19444" sz="1500" spc="60">
                <a:solidFill>
                  <a:srgbClr val="0000FF"/>
                </a:solidFill>
                <a:latin typeface="Tahoma"/>
                <a:cs typeface="Tahoma"/>
              </a:rPr>
              <a:t>=</a:t>
            </a:r>
            <a:r>
              <a:rPr dirty="0" baseline="-19444" sz="1500" spc="-6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baseline="-19444" sz="1500" spc="-44" i="1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dirty="0" sz="700" spc="-50">
                <a:solidFill>
                  <a:srgbClr val="0000FF"/>
                </a:solidFill>
                <a:latin typeface="Lucida Sans Unicode"/>
                <a:cs typeface="Lucida Sans Unicode"/>
              </a:rPr>
              <a:t>lo</a:t>
            </a:r>
            <a:r>
              <a:rPr dirty="0" sz="700" spc="-60">
                <a:solidFill>
                  <a:srgbClr val="0000FF"/>
                </a:solidFill>
                <a:latin typeface="Lucida Sans Unicode"/>
                <a:cs typeface="Lucida Sans Unicode"/>
              </a:rPr>
              <a:t>g</a:t>
            </a:r>
            <a:r>
              <a:rPr dirty="0" baseline="-22222" sz="750" spc="-37" i="1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dirty="0" baseline="-22222" sz="750" spc="75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700" spc="-10" i="1">
                <a:solidFill>
                  <a:srgbClr val="0000FF"/>
                </a:solidFill>
                <a:latin typeface="Arial"/>
                <a:cs typeface="Arial"/>
              </a:rPr>
              <a:t>b</a:t>
            </a:r>
            <a:r>
              <a:rPr dirty="0" sz="700" spc="-125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baseline="-19444" sz="1500" spc="-44">
                <a:latin typeface="Tahoma"/>
                <a:cs typeface="Tahoma"/>
              </a:rPr>
              <a:t>.</a:t>
            </a:r>
            <a:endParaRPr baseline="-19444" sz="15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89496" y="1682113"/>
            <a:ext cx="37528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0">
                <a:latin typeface="Tahoma"/>
                <a:cs typeface="Tahoma"/>
              </a:rPr>
              <a:t>Quindi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07897" y="1664711"/>
            <a:ext cx="965835" cy="1701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496570" algn="l"/>
              </a:tabLst>
            </a:pPr>
            <a:r>
              <a:rPr dirty="0" sz="1000" spc="-30" i="1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dirty="0" baseline="27777" sz="1050" spc="-22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baseline="27777" sz="1050" i="1">
                <a:solidFill>
                  <a:srgbClr val="0000FF"/>
                </a:solidFill>
                <a:latin typeface="Arial"/>
                <a:cs typeface="Arial"/>
              </a:rPr>
              <a:t>  </a:t>
            </a:r>
            <a:r>
              <a:rPr dirty="0" sz="1000" spc="-50" i="1">
                <a:solidFill>
                  <a:srgbClr val="0000FF"/>
                </a:solidFill>
                <a:latin typeface="Verdana"/>
                <a:cs typeface="Verdana"/>
              </a:rPr>
              <a:t>&gt;</a:t>
            </a:r>
            <a:r>
              <a:rPr dirty="0" sz="1000" spc="-75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i="1">
                <a:solidFill>
                  <a:srgbClr val="0000FF"/>
                </a:solidFill>
                <a:latin typeface="Calibri"/>
                <a:cs typeface="Calibri"/>
              </a:rPr>
              <a:t>b	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30" i="1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dirty="0" baseline="27777" sz="1050" spc="-22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baseline="27777" sz="1050" i="1">
                <a:solidFill>
                  <a:srgbClr val="0000FF"/>
                </a:solidFill>
                <a:latin typeface="Arial"/>
                <a:cs typeface="Arial"/>
              </a:rPr>
              <a:t>  </a:t>
            </a:r>
            <a:r>
              <a:rPr dirty="0" sz="1000" spc="-50" i="1">
                <a:solidFill>
                  <a:srgbClr val="0000FF"/>
                </a:solidFill>
                <a:latin typeface="Verdana"/>
                <a:cs typeface="Verdana"/>
              </a:rPr>
              <a:t>&lt;</a:t>
            </a:r>
            <a:r>
              <a:rPr dirty="0" sz="1000" spc="-75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spc="30" i="1">
                <a:solidFill>
                  <a:srgbClr val="0000FF"/>
                </a:solidFill>
                <a:latin typeface="Calibri"/>
                <a:cs typeface="Calibri"/>
              </a:rPr>
              <a:t>b</a:t>
            </a:r>
            <a:r>
              <a:rPr dirty="0" sz="1000">
                <a:latin typeface="Tahoma"/>
                <a:cs typeface="Tahoma"/>
              </a:rPr>
              <a:t>)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117046" y="1682113"/>
            <a:ext cx="40767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>
                <a:latin typeface="Tahoma"/>
                <a:cs typeface="Tahoma"/>
              </a:rPr>
              <a:t>diventa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667825" y="1664711"/>
            <a:ext cx="598805" cy="1701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-19444" sz="1500" spc="-44" i="1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dirty="0" sz="700" spc="-15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sz="700" i="1">
                <a:solidFill>
                  <a:srgbClr val="0000FF"/>
                </a:solidFill>
                <a:latin typeface="Arial"/>
                <a:cs typeface="Arial"/>
              </a:rPr>
              <a:t>  </a:t>
            </a:r>
            <a:r>
              <a:rPr dirty="0" baseline="-19444" sz="1500" spc="-75" i="1">
                <a:solidFill>
                  <a:srgbClr val="0000FF"/>
                </a:solidFill>
                <a:latin typeface="Verdana"/>
                <a:cs typeface="Verdana"/>
              </a:rPr>
              <a:t>&gt;</a:t>
            </a:r>
            <a:r>
              <a:rPr dirty="0" baseline="-19444" sz="1500" spc="-112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baseline="-19444" sz="1500" spc="-44" i="1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dirty="0" sz="700" spc="-50">
                <a:solidFill>
                  <a:srgbClr val="0000FF"/>
                </a:solidFill>
                <a:latin typeface="Lucida Sans Unicode"/>
                <a:cs typeface="Lucida Sans Unicode"/>
              </a:rPr>
              <a:t>lo</a:t>
            </a:r>
            <a:r>
              <a:rPr dirty="0" sz="700" spc="-60">
                <a:solidFill>
                  <a:srgbClr val="0000FF"/>
                </a:solidFill>
                <a:latin typeface="Lucida Sans Unicode"/>
                <a:cs typeface="Lucida Sans Unicode"/>
              </a:rPr>
              <a:t>g</a:t>
            </a:r>
            <a:r>
              <a:rPr dirty="0" baseline="-22222" sz="750" spc="-37" i="1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dirty="0" baseline="-22222" sz="750" spc="75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700" spc="-10" i="1">
                <a:solidFill>
                  <a:srgbClr val="0000FF"/>
                </a:solidFill>
                <a:latin typeface="Arial"/>
                <a:cs typeface="Arial"/>
              </a:rPr>
              <a:t>b</a:t>
            </a:r>
            <a:endParaRPr sz="7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376955" y="1664711"/>
            <a:ext cx="741680" cy="1701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30" i="1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dirty="0" baseline="27777" sz="1050" spc="-22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baseline="27777" sz="1050" i="1">
                <a:solidFill>
                  <a:srgbClr val="0000FF"/>
                </a:solidFill>
                <a:latin typeface="Arial"/>
                <a:cs typeface="Arial"/>
              </a:rPr>
              <a:t>  </a:t>
            </a:r>
            <a:r>
              <a:rPr dirty="0" sz="1000" spc="-50" i="1">
                <a:solidFill>
                  <a:srgbClr val="0000FF"/>
                </a:solidFill>
                <a:latin typeface="Verdana"/>
                <a:cs typeface="Verdana"/>
              </a:rPr>
              <a:t>&lt;</a:t>
            </a:r>
            <a:r>
              <a:rPr dirty="0" sz="1000" spc="-75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spc="-30" i="1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dirty="0" baseline="27777" sz="1050" spc="-75">
                <a:solidFill>
                  <a:srgbClr val="0000FF"/>
                </a:solidFill>
                <a:latin typeface="Lucida Sans Unicode"/>
                <a:cs typeface="Lucida Sans Unicode"/>
              </a:rPr>
              <a:t>lo</a:t>
            </a:r>
            <a:r>
              <a:rPr dirty="0" baseline="27777" sz="1050" spc="-89">
                <a:solidFill>
                  <a:srgbClr val="0000FF"/>
                </a:solidFill>
                <a:latin typeface="Lucida Sans Unicode"/>
                <a:cs typeface="Lucida Sans Unicode"/>
              </a:rPr>
              <a:t>g</a:t>
            </a:r>
            <a:r>
              <a:rPr dirty="0" baseline="22222" sz="750" spc="-37" i="1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dirty="0" baseline="22222" sz="750" spc="75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baseline="27777" sz="1050" spc="-15" i="1">
                <a:solidFill>
                  <a:srgbClr val="0000FF"/>
                </a:solidFill>
                <a:latin typeface="Arial"/>
                <a:cs typeface="Arial"/>
              </a:rPr>
              <a:t>b</a:t>
            </a:r>
            <a:r>
              <a:rPr dirty="0" baseline="27777" sz="1050" spc="-187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spc="-15">
                <a:latin typeface="Tahoma"/>
                <a:cs typeface="Tahoma"/>
              </a:rPr>
              <a:t>).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40"/>
              <a:t>Agnese</a:t>
            </a:r>
            <a:r>
              <a:rPr dirty="0" spc="15"/>
              <a:t> </a:t>
            </a:r>
            <a:r>
              <a:rPr dirty="0" spc="-10"/>
              <a:t>Di</a:t>
            </a:r>
            <a:r>
              <a:rPr dirty="0" spc="15"/>
              <a:t> </a:t>
            </a:r>
            <a:r>
              <a:rPr dirty="0" spc="-30"/>
              <a:t>Castro</a:t>
            </a:r>
          </a:p>
        </p:txBody>
      </p:sp>
      <p:sp>
        <p:nvSpPr>
          <p:cNvPr id="18" name="object 1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0"/>
              <a:t>Es</a:t>
            </a:r>
            <a:r>
              <a:rPr dirty="0" spc="-5"/>
              <a:t>p</a:t>
            </a:r>
            <a:r>
              <a:rPr dirty="0" spc="-40"/>
              <a:t>onenziale</a:t>
            </a:r>
            <a:r>
              <a:rPr dirty="0" spc="15"/>
              <a:t> </a:t>
            </a:r>
            <a:r>
              <a:rPr dirty="0" spc="50"/>
              <a:t>&amp;</a:t>
            </a:r>
            <a:r>
              <a:rPr dirty="0" spc="15"/>
              <a:t> </a:t>
            </a:r>
            <a:r>
              <a:rPr dirty="0" spc="-25"/>
              <a:t>Log</a:t>
            </a:r>
            <a:r>
              <a:rPr dirty="0" spc="-40"/>
              <a:t>a</a:t>
            </a:r>
            <a:r>
              <a:rPr dirty="0" spc="-25"/>
              <a:t>ritmo:</a:t>
            </a:r>
            <a:r>
              <a:rPr dirty="0" spc="75"/>
              <a:t> </a:t>
            </a:r>
            <a:r>
              <a:rPr dirty="0" spc="-35"/>
              <a:t>p</a:t>
            </a:r>
            <a:r>
              <a:rPr dirty="0" spc="-50"/>
              <a:t>a</a:t>
            </a:r>
            <a:r>
              <a:rPr dirty="0" spc="-25"/>
              <a:t>rte</a:t>
            </a:r>
            <a:r>
              <a:rPr dirty="0" spc="15"/>
              <a:t> </a:t>
            </a:r>
            <a:r>
              <a:rPr dirty="0" spc="-55"/>
              <a:t>4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3458971" y="3367563"/>
            <a:ext cx="5473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25">
                <a:solidFill>
                  <a:srgbClr val="7A0000"/>
                </a:solidFill>
                <a:latin typeface="Lucida Sans Unicode"/>
                <a:cs typeface="Lucida Sans Unicode"/>
              </a:rPr>
              <a:t>Unitelma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Sapienza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0">
                <a:solidFill>
                  <a:srgbClr val="FFFFFF"/>
                </a:solidFill>
                <a:latin typeface="Lucida Sans Unicode"/>
                <a:cs typeface="Lucida Sans Unicode"/>
              </a:rPr>
              <a:t>6/34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4974" y="24034"/>
            <a:ext cx="73406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</a:rPr>
              <a:t>Disequazioni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50">
                <a:solidFill>
                  <a:srgbClr val="7A0000"/>
                </a:solidFill>
                <a:latin typeface="Lucida Sans Unicode"/>
                <a:cs typeface="Lucida Sans Unicode"/>
              </a:rPr>
              <a:t>es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</a:rPr>
              <a:t>p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</a:rPr>
              <a:t>onenziali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95300" y="231718"/>
            <a:ext cx="1753235" cy="2082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676910" algn="l"/>
                <a:tab pos="993775" algn="l"/>
              </a:tabLst>
            </a:pPr>
            <a:r>
              <a:rPr dirty="0" sz="1400" spc="55" i="1">
                <a:solidFill>
                  <a:srgbClr val="CC0000"/>
                </a:solidFill>
                <a:latin typeface="Gill Sans MT"/>
                <a:cs typeface="Gill Sans MT"/>
              </a:rPr>
              <a:t>b</a:t>
            </a:r>
            <a:r>
              <a:rPr dirty="0" sz="1400" spc="50" i="1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-60" i="1">
                <a:solidFill>
                  <a:srgbClr val="CC0000"/>
                </a:solidFill>
                <a:latin typeface="Verdana"/>
                <a:cs typeface="Verdana"/>
              </a:rPr>
              <a:t>&gt;</a:t>
            </a:r>
            <a:r>
              <a:rPr dirty="0" sz="1400" spc="-95" i="1">
                <a:solidFill>
                  <a:srgbClr val="CC0000"/>
                </a:solidFill>
                <a:latin typeface="Verdana"/>
                <a:cs typeface="Verdana"/>
              </a:rPr>
              <a:t> </a:t>
            </a:r>
            <a:r>
              <a:rPr dirty="0" sz="1400" spc="55">
                <a:solidFill>
                  <a:srgbClr val="CC0000"/>
                </a:solidFill>
                <a:latin typeface="Arial Narrow"/>
                <a:cs typeface="Arial Narrow"/>
              </a:rPr>
              <a:t>0</a:t>
            </a:r>
            <a:r>
              <a:rPr dirty="0" sz="1400">
                <a:solidFill>
                  <a:srgbClr val="CC0000"/>
                </a:solidFill>
                <a:latin typeface="Arial Narrow"/>
                <a:cs typeface="Arial Narrow"/>
              </a:rPr>
              <a:t>	</a:t>
            </a:r>
            <a:r>
              <a:rPr dirty="0" sz="1400" spc="-20">
                <a:solidFill>
                  <a:srgbClr val="CC0000"/>
                </a:solidFill>
                <a:latin typeface="Arial Narrow"/>
                <a:cs typeface="Arial Narrow"/>
              </a:rPr>
              <a:t>e</a:t>
            </a:r>
            <a:r>
              <a:rPr dirty="0" sz="1400">
                <a:solidFill>
                  <a:srgbClr val="CC0000"/>
                </a:solidFill>
                <a:latin typeface="Arial Narrow"/>
                <a:cs typeface="Arial Narrow"/>
              </a:rPr>
              <a:t>	</a:t>
            </a:r>
            <a:r>
              <a:rPr dirty="0" sz="1400" spc="55">
                <a:solidFill>
                  <a:srgbClr val="CC0000"/>
                </a:solidFill>
                <a:latin typeface="Arial Narrow"/>
                <a:cs typeface="Arial Narrow"/>
              </a:rPr>
              <a:t>0</a:t>
            </a:r>
            <a:r>
              <a:rPr dirty="0" sz="1400" spc="80">
                <a:solidFill>
                  <a:srgbClr val="CC0000"/>
                </a:solidFill>
                <a:latin typeface="Arial Narrow"/>
                <a:cs typeface="Arial Narrow"/>
              </a:rPr>
              <a:t> </a:t>
            </a:r>
            <a:r>
              <a:rPr dirty="0" sz="1400" spc="-60" i="1">
                <a:solidFill>
                  <a:srgbClr val="CC0000"/>
                </a:solidFill>
                <a:latin typeface="Verdana"/>
                <a:cs typeface="Verdana"/>
              </a:rPr>
              <a:t>&lt;</a:t>
            </a:r>
            <a:r>
              <a:rPr dirty="0" sz="1400" spc="-95" i="1">
                <a:solidFill>
                  <a:srgbClr val="CC0000"/>
                </a:solidFill>
                <a:latin typeface="Verdana"/>
                <a:cs typeface="Verdana"/>
              </a:rPr>
              <a:t> </a:t>
            </a:r>
            <a:r>
              <a:rPr dirty="0" sz="1400" spc="10" i="1">
                <a:solidFill>
                  <a:srgbClr val="CC0000"/>
                </a:solidFill>
                <a:latin typeface="Gill Sans MT"/>
                <a:cs typeface="Gill Sans MT"/>
              </a:rPr>
              <a:t>a</a:t>
            </a:r>
            <a:r>
              <a:rPr dirty="0" sz="1400" spc="25" i="1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-60" i="1">
                <a:solidFill>
                  <a:srgbClr val="CC0000"/>
                </a:solidFill>
                <a:latin typeface="Verdana"/>
                <a:cs typeface="Verdana"/>
              </a:rPr>
              <a:t>&lt;</a:t>
            </a:r>
            <a:r>
              <a:rPr dirty="0" sz="1400" spc="-95" i="1">
                <a:solidFill>
                  <a:srgbClr val="CC0000"/>
                </a:solidFill>
                <a:latin typeface="Verdana"/>
                <a:cs typeface="Verdana"/>
              </a:rPr>
              <a:t> </a:t>
            </a:r>
            <a:r>
              <a:rPr dirty="0" sz="1400" spc="55">
                <a:solidFill>
                  <a:srgbClr val="CC0000"/>
                </a:solidFill>
                <a:latin typeface="Arial Narrow"/>
                <a:cs typeface="Arial Narrow"/>
              </a:rPr>
              <a:t>1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08075" y="1403754"/>
            <a:ext cx="1656080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1438910" algn="l"/>
              </a:tabLst>
            </a:pPr>
            <a:r>
              <a:rPr dirty="0" sz="1000" spc="-30">
                <a:latin typeface="Tahoma"/>
                <a:cs typeface="Tahoma"/>
              </a:rPr>
              <a:t>Definizione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log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20">
                <a:latin typeface="Tahoma"/>
                <a:cs typeface="Tahoma"/>
              </a:rPr>
              <a:t>ritmo</a:t>
            </a:r>
            <a:r>
              <a:rPr dirty="0" sz="1000">
                <a:latin typeface="Tahoma"/>
                <a:cs typeface="Tahoma"/>
              </a:rPr>
              <a:t>	</a:t>
            </a:r>
            <a:r>
              <a:rPr dirty="0" sz="1000" spc="-125">
                <a:latin typeface="Tahoma"/>
                <a:cs typeface="Tahoma"/>
              </a:rPr>
              <a:t>=</a:t>
            </a:r>
            <a:r>
              <a:rPr dirty="0" sz="1000" spc="55">
                <a:latin typeface="Lucida Sans Unicode"/>
                <a:cs typeface="Lucida Sans Unicode"/>
              </a:rPr>
              <a:t>⇒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907372" y="1386353"/>
            <a:ext cx="592455" cy="1695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-19444" sz="1500" i="1">
                <a:solidFill>
                  <a:srgbClr val="0000FF"/>
                </a:solidFill>
                <a:latin typeface="Calibri"/>
                <a:cs typeface="Calibri"/>
              </a:rPr>
              <a:t>b</a:t>
            </a:r>
            <a:r>
              <a:rPr dirty="0" baseline="-19444" sz="1500" spc="120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baseline="-19444" sz="1500" spc="60">
                <a:solidFill>
                  <a:srgbClr val="0000FF"/>
                </a:solidFill>
                <a:latin typeface="Tahoma"/>
                <a:cs typeface="Tahoma"/>
              </a:rPr>
              <a:t>=</a:t>
            </a:r>
            <a:r>
              <a:rPr dirty="0" baseline="-19444" sz="1500" spc="-6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baseline="-19444" sz="1500" spc="-44" i="1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dirty="0" sz="700" spc="-50">
                <a:solidFill>
                  <a:srgbClr val="0000FF"/>
                </a:solidFill>
                <a:latin typeface="Lucida Sans Unicode"/>
                <a:cs typeface="Lucida Sans Unicode"/>
              </a:rPr>
              <a:t>lo</a:t>
            </a:r>
            <a:r>
              <a:rPr dirty="0" sz="700" spc="-60">
                <a:solidFill>
                  <a:srgbClr val="0000FF"/>
                </a:solidFill>
                <a:latin typeface="Lucida Sans Unicode"/>
                <a:cs typeface="Lucida Sans Unicode"/>
              </a:rPr>
              <a:t>g</a:t>
            </a:r>
            <a:r>
              <a:rPr dirty="0" baseline="-22222" sz="750" spc="-37" i="1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dirty="0" baseline="-22222" sz="750" spc="75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700" spc="-10" i="1">
                <a:solidFill>
                  <a:srgbClr val="0000FF"/>
                </a:solidFill>
                <a:latin typeface="Arial"/>
                <a:cs typeface="Arial"/>
              </a:rPr>
              <a:t>b</a:t>
            </a:r>
            <a:r>
              <a:rPr dirty="0" sz="700" spc="-125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baseline="-19444" sz="1500" spc="-44">
                <a:latin typeface="Tahoma"/>
                <a:cs typeface="Tahoma"/>
              </a:rPr>
              <a:t>.</a:t>
            </a:r>
            <a:endParaRPr baseline="-19444" sz="15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89496" y="1682113"/>
            <a:ext cx="37528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0">
                <a:latin typeface="Tahoma"/>
                <a:cs typeface="Tahoma"/>
              </a:rPr>
              <a:t>Quindi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07897" y="1664711"/>
            <a:ext cx="965835" cy="1701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496570" algn="l"/>
              </a:tabLst>
            </a:pPr>
            <a:r>
              <a:rPr dirty="0" sz="1000" spc="-30" i="1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dirty="0" baseline="27777" sz="1050" spc="-22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baseline="27777" sz="1050" i="1">
                <a:solidFill>
                  <a:srgbClr val="0000FF"/>
                </a:solidFill>
                <a:latin typeface="Arial"/>
                <a:cs typeface="Arial"/>
              </a:rPr>
              <a:t>  </a:t>
            </a:r>
            <a:r>
              <a:rPr dirty="0" sz="1000" spc="-50" i="1">
                <a:solidFill>
                  <a:srgbClr val="0000FF"/>
                </a:solidFill>
                <a:latin typeface="Verdana"/>
                <a:cs typeface="Verdana"/>
              </a:rPr>
              <a:t>&gt;</a:t>
            </a:r>
            <a:r>
              <a:rPr dirty="0" sz="1000" spc="-75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i="1">
                <a:solidFill>
                  <a:srgbClr val="0000FF"/>
                </a:solidFill>
                <a:latin typeface="Calibri"/>
                <a:cs typeface="Calibri"/>
              </a:rPr>
              <a:t>b	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30" i="1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dirty="0" baseline="27777" sz="1050" spc="-22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baseline="27777" sz="1050" i="1">
                <a:solidFill>
                  <a:srgbClr val="0000FF"/>
                </a:solidFill>
                <a:latin typeface="Arial"/>
                <a:cs typeface="Arial"/>
              </a:rPr>
              <a:t>  </a:t>
            </a:r>
            <a:r>
              <a:rPr dirty="0" sz="1000" spc="-50" i="1">
                <a:solidFill>
                  <a:srgbClr val="0000FF"/>
                </a:solidFill>
                <a:latin typeface="Verdana"/>
                <a:cs typeface="Verdana"/>
              </a:rPr>
              <a:t>&lt;</a:t>
            </a:r>
            <a:r>
              <a:rPr dirty="0" sz="1000" spc="-75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spc="30" i="1">
                <a:solidFill>
                  <a:srgbClr val="0000FF"/>
                </a:solidFill>
                <a:latin typeface="Calibri"/>
                <a:cs typeface="Calibri"/>
              </a:rPr>
              <a:t>b</a:t>
            </a:r>
            <a:r>
              <a:rPr dirty="0" sz="1000">
                <a:latin typeface="Tahoma"/>
                <a:cs typeface="Tahoma"/>
              </a:rPr>
              <a:t>)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117046" y="1682113"/>
            <a:ext cx="40767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>
                <a:latin typeface="Tahoma"/>
                <a:cs typeface="Tahoma"/>
              </a:rPr>
              <a:t>diventa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667825" y="1664711"/>
            <a:ext cx="598805" cy="1701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-19444" sz="1500" spc="-44" i="1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dirty="0" sz="700" spc="-15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sz="700" i="1">
                <a:solidFill>
                  <a:srgbClr val="0000FF"/>
                </a:solidFill>
                <a:latin typeface="Arial"/>
                <a:cs typeface="Arial"/>
              </a:rPr>
              <a:t>  </a:t>
            </a:r>
            <a:r>
              <a:rPr dirty="0" baseline="-19444" sz="1500" spc="-75" i="1">
                <a:solidFill>
                  <a:srgbClr val="0000FF"/>
                </a:solidFill>
                <a:latin typeface="Verdana"/>
                <a:cs typeface="Verdana"/>
              </a:rPr>
              <a:t>&gt;</a:t>
            </a:r>
            <a:r>
              <a:rPr dirty="0" baseline="-19444" sz="1500" spc="-112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baseline="-19444" sz="1500" spc="-44" i="1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dirty="0" sz="700" spc="-50">
                <a:solidFill>
                  <a:srgbClr val="0000FF"/>
                </a:solidFill>
                <a:latin typeface="Lucida Sans Unicode"/>
                <a:cs typeface="Lucida Sans Unicode"/>
              </a:rPr>
              <a:t>lo</a:t>
            </a:r>
            <a:r>
              <a:rPr dirty="0" sz="700" spc="-60">
                <a:solidFill>
                  <a:srgbClr val="0000FF"/>
                </a:solidFill>
                <a:latin typeface="Lucida Sans Unicode"/>
                <a:cs typeface="Lucida Sans Unicode"/>
              </a:rPr>
              <a:t>g</a:t>
            </a:r>
            <a:r>
              <a:rPr dirty="0" baseline="-22222" sz="750" spc="-37" i="1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dirty="0" baseline="-22222" sz="750" spc="75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700" spc="-10" i="1">
                <a:solidFill>
                  <a:srgbClr val="0000FF"/>
                </a:solidFill>
                <a:latin typeface="Arial"/>
                <a:cs typeface="Arial"/>
              </a:rPr>
              <a:t>b</a:t>
            </a:r>
            <a:endParaRPr sz="7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376955" y="1664711"/>
            <a:ext cx="741680" cy="1701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30" i="1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dirty="0" baseline="27777" sz="1050" spc="-22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baseline="27777" sz="1050" i="1">
                <a:solidFill>
                  <a:srgbClr val="0000FF"/>
                </a:solidFill>
                <a:latin typeface="Arial"/>
                <a:cs typeface="Arial"/>
              </a:rPr>
              <a:t>  </a:t>
            </a:r>
            <a:r>
              <a:rPr dirty="0" sz="1000" spc="-50" i="1">
                <a:solidFill>
                  <a:srgbClr val="0000FF"/>
                </a:solidFill>
                <a:latin typeface="Verdana"/>
                <a:cs typeface="Verdana"/>
              </a:rPr>
              <a:t>&lt;</a:t>
            </a:r>
            <a:r>
              <a:rPr dirty="0" sz="1000" spc="-75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spc="-30" i="1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dirty="0" baseline="27777" sz="1050" spc="-75">
                <a:solidFill>
                  <a:srgbClr val="0000FF"/>
                </a:solidFill>
                <a:latin typeface="Lucida Sans Unicode"/>
                <a:cs typeface="Lucida Sans Unicode"/>
              </a:rPr>
              <a:t>lo</a:t>
            </a:r>
            <a:r>
              <a:rPr dirty="0" baseline="27777" sz="1050" spc="-89">
                <a:solidFill>
                  <a:srgbClr val="0000FF"/>
                </a:solidFill>
                <a:latin typeface="Lucida Sans Unicode"/>
                <a:cs typeface="Lucida Sans Unicode"/>
              </a:rPr>
              <a:t>g</a:t>
            </a:r>
            <a:r>
              <a:rPr dirty="0" baseline="22222" sz="750" spc="-37" i="1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dirty="0" baseline="22222" sz="750" spc="75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baseline="27777" sz="1050" spc="-15" i="1">
                <a:solidFill>
                  <a:srgbClr val="0000FF"/>
                </a:solidFill>
                <a:latin typeface="Arial"/>
                <a:cs typeface="Arial"/>
              </a:rPr>
              <a:t>b</a:t>
            </a:r>
            <a:r>
              <a:rPr dirty="0" baseline="27777" sz="1050" spc="-187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spc="-15">
                <a:latin typeface="Tahoma"/>
                <a:cs typeface="Tahoma"/>
              </a:rPr>
              <a:t>).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66179" y="1960471"/>
            <a:ext cx="55181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40" i="1">
                <a:latin typeface="Calibri"/>
                <a:cs typeface="Calibri"/>
              </a:rPr>
              <a:t>a</a:t>
            </a:r>
            <a:r>
              <a:rPr dirty="0" sz="1000" spc="60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40"/>
              <a:t>Agnese</a:t>
            </a:r>
            <a:r>
              <a:rPr dirty="0" spc="15"/>
              <a:t> </a:t>
            </a:r>
            <a:r>
              <a:rPr dirty="0" spc="-10"/>
              <a:t>Di</a:t>
            </a:r>
            <a:r>
              <a:rPr dirty="0" spc="15"/>
              <a:t> </a:t>
            </a:r>
            <a:r>
              <a:rPr dirty="0" spc="-30"/>
              <a:t>Castro</a:t>
            </a:r>
          </a:p>
        </p:txBody>
      </p:sp>
      <p:sp>
        <p:nvSpPr>
          <p:cNvPr id="19" name="object 19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0"/>
              <a:t>Es</a:t>
            </a:r>
            <a:r>
              <a:rPr dirty="0" spc="-5"/>
              <a:t>p</a:t>
            </a:r>
            <a:r>
              <a:rPr dirty="0" spc="-40"/>
              <a:t>onenziale</a:t>
            </a:r>
            <a:r>
              <a:rPr dirty="0" spc="15"/>
              <a:t> </a:t>
            </a:r>
            <a:r>
              <a:rPr dirty="0" spc="50"/>
              <a:t>&amp;</a:t>
            </a:r>
            <a:r>
              <a:rPr dirty="0" spc="15"/>
              <a:t> </a:t>
            </a:r>
            <a:r>
              <a:rPr dirty="0" spc="-25"/>
              <a:t>Log</a:t>
            </a:r>
            <a:r>
              <a:rPr dirty="0" spc="-40"/>
              <a:t>a</a:t>
            </a:r>
            <a:r>
              <a:rPr dirty="0" spc="-25"/>
              <a:t>ritmo:</a:t>
            </a:r>
            <a:r>
              <a:rPr dirty="0" spc="75"/>
              <a:t> </a:t>
            </a:r>
            <a:r>
              <a:rPr dirty="0" spc="-35"/>
              <a:t>p</a:t>
            </a:r>
            <a:r>
              <a:rPr dirty="0" spc="-50"/>
              <a:t>a</a:t>
            </a:r>
            <a:r>
              <a:rPr dirty="0" spc="-25"/>
              <a:t>rte</a:t>
            </a:r>
            <a:r>
              <a:rPr dirty="0" spc="15"/>
              <a:t> </a:t>
            </a:r>
            <a:r>
              <a:rPr dirty="0" spc="-55"/>
              <a:t>4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3458971" y="3367563"/>
            <a:ext cx="5473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25">
                <a:solidFill>
                  <a:srgbClr val="7A0000"/>
                </a:solidFill>
                <a:latin typeface="Lucida Sans Unicode"/>
                <a:cs typeface="Lucida Sans Unicode"/>
              </a:rPr>
              <a:t>Unitelma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Sapienza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0">
                <a:solidFill>
                  <a:srgbClr val="FFFFFF"/>
                </a:solidFill>
                <a:latin typeface="Lucida Sans Unicode"/>
                <a:cs typeface="Lucida Sans Unicode"/>
              </a:rPr>
              <a:t>6/34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4974" y="24034"/>
            <a:ext cx="73406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</a:rPr>
              <a:t>Disequazioni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50">
                <a:solidFill>
                  <a:srgbClr val="7A0000"/>
                </a:solidFill>
                <a:latin typeface="Lucida Sans Unicode"/>
                <a:cs typeface="Lucida Sans Unicode"/>
              </a:rPr>
              <a:t>es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</a:rPr>
              <a:t>p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</a:rPr>
              <a:t>onenziali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95300" y="231718"/>
            <a:ext cx="1753235" cy="2082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676910" algn="l"/>
                <a:tab pos="993775" algn="l"/>
              </a:tabLst>
            </a:pPr>
            <a:r>
              <a:rPr dirty="0" sz="1400" spc="55" i="1">
                <a:solidFill>
                  <a:srgbClr val="CC0000"/>
                </a:solidFill>
                <a:latin typeface="Gill Sans MT"/>
                <a:cs typeface="Gill Sans MT"/>
              </a:rPr>
              <a:t>b</a:t>
            </a:r>
            <a:r>
              <a:rPr dirty="0" sz="1400" spc="50" i="1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-60" i="1">
                <a:solidFill>
                  <a:srgbClr val="CC0000"/>
                </a:solidFill>
                <a:latin typeface="Verdana"/>
                <a:cs typeface="Verdana"/>
              </a:rPr>
              <a:t>&gt;</a:t>
            </a:r>
            <a:r>
              <a:rPr dirty="0" sz="1400" spc="-95" i="1">
                <a:solidFill>
                  <a:srgbClr val="CC0000"/>
                </a:solidFill>
                <a:latin typeface="Verdana"/>
                <a:cs typeface="Verdana"/>
              </a:rPr>
              <a:t> </a:t>
            </a:r>
            <a:r>
              <a:rPr dirty="0" sz="1400" spc="55">
                <a:solidFill>
                  <a:srgbClr val="CC0000"/>
                </a:solidFill>
                <a:latin typeface="Arial Narrow"/>
                <a:cs typeface="Arial Narrow"/>
              </a:rPr>
              <a:t>0</a:t>
            </a:r>
            <a:r>
              <a:rPr dirty="0" sz="1400">
                <a:solidFill>
                  <a:srgbClr val="CC0000"/>
                </a:solidFill>
                <a:latin typeface="Arial Narrow"/>
                <a:cs typeface="Arial Narrow"/>
              </a:rPr>
              <a:t>	</a:t>
            </a:r>
            <a:r>
              <a:rPr dirty="0" sz="1400" spc="-20">
                <a:solidFill>
                  <a:srgbClr val="CC0000"/>
                </a:solidFill>
                <a:latin typeface="Arial Narrow"/>
                <a:cs typeface="Arial Narrow"/>
              </a:rPr>
              <a:t>e</a:t>
            </a:r>
            <a:r>
              <a:rPr dirty="0" sz="1400">
                <a:solidFill>
                  <a:srgbClr val="CC0000"/>
                </a:solidFill>
                <a:latin typeface="Arial Narrow"/>
                <a:cs typeface="Arial Narrow"/>
              </a:rPr>
              <a:t>	</a:t>
            </a:r>
            <a:r>
              <a:rPr dirty="0" sz="1400" spc="55">
                <a:solidFill>
                  <a:srgbClr val="CC0000"/>
                </a:solidFill>
                <a:latin typeface="Arial Narrow"/>
                <a:cs typeface="Arial Narrow"/>
              </a:rPr>
              <a:t>0</a:t>
            </a:r>
            <a:r>
              <a:rPr dirty="0" sz="1400" spc="80">
                <a:solidFill>
                  <a:srgbClr val="CC0000"/>
                </a:solidFill>
                <a:latin typeface="Arial Narrow"/>
                <a:cs typeface="Arial Narrow"/>
              </a:rPr>
              <a:t> </a:t>
            </a:r>
            <a:r>
              <a:rPr dirty="0" sz="1400" spc="-60" i="1">
                <a:solidFill>
                  <a:srgbClr val="CC0000"/>
                </a:solidFill>
                <a:latin typeface="Verdana"/>
                <a:cs typeface="Verdana"/>
              </a:rPr>
              <a:t>&lt;</a:t>
            </a:r>
            <a:r>
              <a:rPr dirty="0" sz="1400" spc="-95" i="1">
                <a:solidFill>
                  <a:srgbClr val="CC0000"/>
                </a:solidFill>
                <a:latin typeface="Verdana"/>
                <a:cs typeface="Verdana"/>
              </a:rPr>
              <a:t> </a:t>
            </a:r>
            <a:r>
              <a:rPr dirty="0" sz="1400" spc="10" i="1">
                <a:solidFill>
                  <a:srgbClr val="CC0000"/>
                </a:solidFill>
                <a:latin typeface="Gill Sans MT"/>
                <a:cs typeface="Gill Sans MT"/>
              </a:rPr>
              <a:t>a</a:t>
            </a:r>
            <a:r>
              <a:rPr dirty="0" sz="1400" spc="25" i="1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-60" i="1">
                <a:solidFill>
                  <a:srgbClr val="CC0000"/>
                </a:solidFill>
                <a:latin typeface="Verdana"/>
                <a:cs typeface="Verdana"/>
              </a:rPr>
              <a:t>&lt;</a:t>
            </a:r>
            <a:r>
              <a:rPr dirty="0" sz="1400" spc="-95" i="1">
                <a:solidFill>
                  <a:srgbClr val="CC0000"/>
                </a:solidFill>
                <a:latin typeface="Verdana"/>
                <a:cs typeface="Verdana"/>
              </a:rPr>
              <a:t> </a:t>
            </a:r>
            <a:r>
              <a:rPr dirty="0" sz="1400" spc="55">
                <a:solidFill>
                  <a:srgbClr val="CC0000"/>
                </a:solidFill>
                <a:latin typeface="Arial Narrow"/>
                <a:cs typeface="Arial Narrow"/>
              </a:rPr>
              <a:t>1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08075" y="1403754"/>
            <a:ext cx="1656080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1438910" algn="l"/>
              </a:tabLst>
            </a:pPr>
            <a:r>
              <a:rPr dirty="0" sz="1000" spc="-30">
                <a:latin typeface="Tahoma"/>
                <a:cs typeface="Tahoma"/>
              </a:rPr>
              <a:t>Definizione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log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20">
                <a:latin typeface="Tahoma"/>
                <a:cs typeface="Tahoma"/>
              </a:rPr>
              <a:t>ritmo</a:t>
            </a:r>
            <a:r>
              <a:rPr dirty="0" sz="1000">
                <a:latin typeface="Tahoma"/>
                <a:cs typeface="Tahoma"/>
              </a:rPr>
              <a:t>	</a:t>
            </a:r>
            <a:r>
              <a:rPr dirty="0" sz="1000" spc="-125">
                <a:latin typeface="Tahoma"/>
                <a:cs typeface="Tahoma"/>
              </a:rPr>
              <a:t>=</a:t>
            </a:r>
            <a:r>
              <a:rPr dirty="0" sz="1000" spc="55">
                <a:latin typeface="Lucida Sans Unicode"/>
                <a:cs typeface="Lucida Sans Unicode"/>
              </a:rPr>
              <a:t>⇒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907372" y="1386353"/>
            <a:ext cx="592455" cy="1695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-19444" sz="1500" i="1">
                <a:solidFill>
                  <a:srgbClr val="0000FF"/>
                </a:solidFill>
                <a:latin typeface="Calibri"/>
                <a:cs typeface="Calibri"/>
              </a:rPr>
              <a:t>b</a:t>
            </a:r>
            <a:r>
              <a:rPr dirty="0" baseline="-19444" sz="1500" spc="120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baseline="-19444" sz="1500" spc="60">
                <a:solidFill>
                  <a:srgbClr val="0000FF"/>
                </a:solidFill>
                <a:latin typeface="Tahoma"/>
                <a:cs typeface="Tahoma"/>
              </a:rPr>
              <a:t>=</a:t>
            </a:r>
            <a:r>
              <a:rPr dirty="0" baseline="-19444" sz="1500" spc="-6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baseline="-19444" sz="1500" spc="-44" i="1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dirty="0" sz="700" spc="-50">
                <a:solidFill>
                  <a:srgbClr val="0000FF"/>
                </a:solidFill>
                <a:latin typeface="Lucida Sans Unicode"/>
                <a:cs typeface="Lucida Sans Unicode"/>
              </a:rPr>
              <a:t>lo</a:t>
            </a:r>
            <a:r>
              <a:rPr dirty="0" sz="700" spc="-60">
                <a:solidFill>
                  <a:srgbClr val="0000FF"/>
                </a:solidFill>
                <a:latin typeface="Lucida Sans Unicode"/>
                <a:cs typeface="Lucida Sans Unicode"/>
              </a:rPr>
              <a:t>g</a:t>
            </a:r>
            <a:r>
              <a:rPr dirty="0" baseline="-22222" sz="750" spc="-37" i="1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dirty="0" baseline="-22222" sz="750" spc="75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700" spc="-10" i="1">
                <a:solidFill>
                  <a:srgbClr val="0000FF"/>
                </a:solidFill>
                <a:latin typeface="Arial"/>
                <a:cs typeface="Arial"/>
              </a:rPr>
              <a:t>b</a:t>
            </a:r>
            <a:r>
              <a:rPr dirty="0" sz="700" spc="-125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baseline="-19444" sz="1500" spc="-44">
                <a:latin typeface="Tahoma"/>
                <a:cs typeface="Tahoma"/>
              </a:rPr>
              <a:t>.</a:t>
            </a:r>
            <a:endParaRPr baseline="-19444" sz="15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89496" y="1682113"/>
            <a:ext cx="37528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0">
                <a:latin typeface="Tahoma"/>
                <a:cs typeface="Tahoma"/>
              </a:rPr>
              <a:t>Quindi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07897" y="1664711"/>
            <a:ext cx="965835" cy="1701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496570" algn="l"/>
              </a:tabLst>
            </a:pPr>
            <a:r>
              <a:rPr dirty="0" sz="1000" spc="-30" i="1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dirty="0" baseline="27777" sz="1050" spc="-22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baseline="27777" sz="1050" i="1">
                <a:solidFill>
                  <a:srgbClr val="0000FF"/>
                </a:solidFill>
                <a:latin typeface="Arial"/>
                <a:cs typeface="Arial"/>
              </a:rPr>
              <a:t>  </a:t>
            </a:r>
            <a:r>
              <a:rPr dirty="0" sz="1000" spc="-50" i="1">
                <a:solidFill>
                  <a:srgbClr val="0000FF"/>
                </a:solidFill>
                <a:latin typeface="Verdana"/>
                <a:cs typeface="Verdana"/>
              </a:rPr>
              <a:t>&gt;</a:t>
            </a:r>
            <a:r>
              <a:rPr dirty="0" sz="1000" spc="-75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i="1">
                <a:solidFill>
                  <a:srgbClr val="0000FF"/>
                </a:solidFill>
                <a:latin typeface="Calibri"/>
                <a:cs typeface="Calibri"/>
              </a:rPr>
              <a:t>b	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30" i="1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dirty="0" baseline="27777" sz="1050" spc="-22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baseline="27777" sz="1050" i="1">
                <a:solidFill>
                  <a:srgbClr val="0000FF"/>
                </a:solidFill>
                <a:latin typeface="Arial"/>
                <a:cs typeface="Arial"/>
              </a:rPr>
              <a:t>  </a:t>
            </a:r>
            <a:r>
              <a:rPr dirty="0" sz="1000" spc="-50" i="1">
                <a:solidFill>
                  <a:srgbClr val="0000FF"/>
                </a:solidFill>
                <a:latin typeface="Verdana"/>
                <a:cs typeface="Verdana"/>
              </a:rPr>
              <a:t>&lt;</a:t>
            </a:r>
            <a:r>
              <a:rPr dirty="0" sz="1000" spc="-75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spc="30" i="1">
                <a:solidFill>
                  <a:srgbClr val="0000FF"/>
                </a:solidFill>
                <a:latin typeface="Calibri"/>
                <a:cs typeface="Calibri"/>
              </a:rPr>
              <a:t>b</a:t>
            </a:r>
            <a:r>
              <a:rPr dirty="0" sz="1000">
                <a:latin typeface="Tahoma"/>
                <a:cs typeface="Tahoma"/>
              </a:rPr>
              <a:t>)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117046" y="1682113"/>
            <a:ext cx="40767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>
                <a:latin typeface="Tahoma"/>
                <a:cs typeface="Tahoma"/>
              </a:rPr>
              <a:t>diventa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667825" y="1664711"/>
            <a:ext cx="598805" cy="1701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-19444" sz="1500" spc="-44" i="1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dirty="0" sz="700" spc="-15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sz="700" i="1">
                <a:solidFill>
                  <a:srgbClr val="0000FF"/>
                </a:solidFill>
                <a:latin typeface="Arial"/>
                <a:cs typeface="Arial"/>
              </a:rPr>
              <a:t>  </a:t>
            </a:r>
            <a:r>
              <a:rPr dirty="0" baseline="-19444" sz="1500" spc="-75" i="1">
                <a:solidFill>
                  <a:srgbClr val="0000FF"/>
                </a:solidFill>
                <a:latin typeface="Verdana"/>
                <a:cs typeface="Verdana"/>
              </a:rPr>
              <a:t>&gt;</a:t>
            </a:r>
            <a:r>
              <a:rPr dirty="0" baseline="-19444" sz="1500" spc="-112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baseline="-19444" sz="1500" spc="-44" i="1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dirty="0" sz="700" spc="-50">
                <a:solidFill>
                  <a:srgbClr val="0000FF"/>
                </a:solidFill>
                <a:latin typeface="Lucida Sans Unicode"/>
                <a:cs typeface="Lucida Sans Unicode"/>
              </a:rPr>
              <a:t>lo</a:t>
            </a:r>
            <a:r>
              <a:rPr dirty="0" sz="700" spc="-60">
                <a:solidFill>
                  <a:srgbClr val="0000FF"/>
                </a:solidFill>
                <a:latin typeface="Lucida Sans Unicode"/>
                <a:cs typeface="Lucida Sans Unicode"/>
              </a:rPr>
              <a:t>g</a:t>
            </a:r>
            <a:r>
              <a:rPr dirty="0" baseline="-22222" sz="750" spc="-37" i="1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dirty="0" baseline="-22222" sz="750" spc="75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700" spc="-10" i="1">
                <a:solidFill>
                  <a:srgbClr val="0000FF"/>
                </a:solidFill>
                <a:latin typeface="Arial"/>
                <a:cs typeface="Arial"/>
              </a:rPr>
              <a:t>b</a:t>
            </a:r>
            <a:endParaRPr sz="7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376955" y="1664711"/>
            <a:ext cx="741680" cy="1701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30" i="1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dirty="0" baseline="27777" sz="1050" spc="-22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baseline="27777" sz="1050" i="1">
                <a:solidFill>
                  <a:srgbClr val="0000FF"/>
                </a:solidFill>
                <a:latin typeface="Arial"/>
                <a:cs typeface="Arial"/>
              </a:rPr>
              <a:t>  </a:t>
            </a:r>
            <a:r>
              <a:rPr dirty="0" sz="1000" spc="-50" i="1">
                <a:solidFill>
                  <a:srgbClr val="0000FF"/>
                </a:solidFill>
                <a:latin typeface="Verdana"/>
                <a:cs typeface="Verdana"/>
              </a:rPr>
              <a:t>&lt;</a:t>
            </a:r>
            <a:r>
              <a:rPr dirty="0" sz="1000" spc="-75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spc="-30" i="1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dirty="0" baseline="27777" sz="1050" spc="-75">
                <a:solidFill>
                  <a:srgbClr val="0000FF"/>
                </a:solidFill>
                <a:latin typeface="Lucida Sans Unicode"/>
                <a:cs typeface="Lucida Sans Unicode"/>
              </a:rPr>
              <a:t>lo</a:t>
            </a:r>
            <a:r>
              <a:rPr dirty="0" baseline="27777" sz="1050" spc="-89">
                <a:solidFill>
                  <a:srgbClr val="0000FF"/>
                </a:solidFill>
                <a:latin typeface="Lucida Sans Unicode"/>
                <a:cs typeface="Lucida Sans Unicode"/>
              </a:rPr>
              <a:t>g</a:t>
            </a:r>
            <a:r>
              <a:rPr dirty="0" baseline="22222" sz="750" spc="-37" i="1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dirty="0" baseline="22222" sz="750" spc="75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baseline="27777" sz="1050" spc="-15" i="1">
                <a:solidFill>
                  <a:srgbClr val="0000FF"/>
                </a:solidFill>
                <a:latin typeface="Arial"/>
                <a:cs typeface="Arial"/>
              </a:rPr>
              <a:t>b</a:t>
            </a:r>
            <a:r>
              <a:rPr dirty="0" baseline="27777" sz="1050" spc="-187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spc="-15">
                <a:latin typeface="Tahoma"/>
                <a:cs typeface="Tahoma"/>
              </a:rPr>
              <a:t>).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66179" y="1960471"/>
            <a:ext cx="55181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40" i="1">
                <a:latin typeface="Calibri"/>
                <a:cs typeface="Calibri"/>
              </a:rPr>
              <a:t>a</a:t>
            </a:r>
            <a:r>
              <a:rPr dirty="0" sz="1000" spc="60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60844" y="1943070"/>
            <a:ext cx="1735455" cy="2082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84810" algn="l"/>
              </a:tabLst>
            </a:pPr>
            <a:r>
              <a:rPr dirty="0" sz="1000" spc="-130">
                <a:latin typeface="Tahoma"/>
                <a:cs typeface="Tahoma"/>
              </a:rPr>
              <a:t>=</a:t>
            </a:r>
            <a:r>
              <a:rPr dirty="0" sz="1000" spc="55">
                <a:latin typeface="Lucida Sans Unicode"/>
                <a:cs typeface="Lucida Sans Unicode"/>
              </a:rPr>
              <a:t>⇒</a:t>
            </a:r>
            <a:r>
              <a:rPr dirty="0" sz="1000">
                <a:latin typeface="Lucida Sans Unicode"/>
                <a:cs typeface="Lucida Sans Unicode"/>
              </a:rPr>
              <a:t>	</a:t>
            </a:r>
            <a:r>
              <a:rPr dirty="0" sz="1000" spc="-30" i="1">
                <a:latin typeface="Calibri"/>
                <a:cs typeface="Calibri"/>
              </a:rPr>
              <a:t>a</a:t>
            </a:r>
            <a:r>
              <a:rPr dirty="0" baseline="27777" sz="1050" spc="-22" i="1">
                <a:latin typeface="Arial"/>
                <a:cs typeface="Arial"/>
              </a:rPr>
              <a:t>x</a:t>
            </a:r>
            <a:r>
              <a:rPr dirty="0" baseline="27777" sz="1050" i="1">
                <a:latin typeface="Arial"/>
                <a:cs typeface="Arial"/>
              </a:rPr>
              <a:t> </a:t>
            </a:r>
            <a:r>
              <a:rPr dirty="0" baseline="27777" sz="1050" spc="82" i="1">
                <a:latin typeface="Arial"/>
                <a:cs typeface="Arial"/>
              </a:rPr>
              <a:t> </a:t>
            </a:r>
            <a:r>
              <a:rPr dirty="0" sz="1000" spc="-40">
                <a:solidFill>
                  <a:srgbClr val="0000FF"/>
                </a:solidFill>
                <a:latin typeface="Tahoma"/>
                <a:cs typeface="Tahoma"/>
              </a:rPr>
              <a:t>monotona</a:t>
            </a:r>
            <a:r>
              <a:rPr dirty="0" sz="1000" spc="15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55">
                <a:solidFill>
                  <a:srgbClr val="0000FF"/>
                </a:solidFill>
                <a:latin typeface="Tahoma"/>
                <a:cs typeface="Tahoma"/>
              </a:rPr>
              <a:t>decresc</a:t>
            </a:r>
            <a:r>
              <a:rPr dirty="0" sz="1000" spc="-65">
                <a:solidFill>
                  <a:srgbClr val="0000FF"/>
                </a:solidFill>
                <a:latin typeface="Tahoma"/>
                <a:cs typeface="Tahoma"/>
              </a:rPr>
              <a:t>e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n</a:t>
            </a:r>
            <a:r>
              <a:rPr dirty="0" sz="1000" spc="20">
                <a:solidFill>
                  <a:srgbClr val="0000FF"/>
                </a:solidFill>
                <a:latin typeface="Tahoma"/>
                <a:cs typeface="Tahoma"/>
              </a:rPr>
              <a:t>t</a:t>
            </a:r>
            <a:r>
              <a:rPr dirty="0" sz="1000" spc="-85">
                <a:solidFill>
                  <a:srgbClr val="0000FF"/>
                </a:solidFill>
                <a:latin typeface="Tahoma"/>
                <a:cs typeface="Tahoma"/>
              </a:rPr>
              <a:t>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40"/>
              <a:t>Agnese</a:t>
            </a:r>
            <a:r>
              <a:rPr dirty="0" spc="15"/>
              <a:t> </a:t>
            </a:r>
            <a:r>
              <a:rPr dirty="0" spc="-10"/>
              <a:t>Di</a:t>
            </a:r>
            <a:r>
              <a:rPr dirty="0" spc="15"/>
              <a:t> </a:t>
            </a:r>
            <a:r>
              <a:rPr dirty="0" spc="-30"/>
              <a:t>Castro</a:t>
            </a:r>
          </a:p>
        </p:txBody>
      </p:sp>
      <p:sp>
        <p:nvSpPr>
          <p:cNvPr id="20" name="object 20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0"/>
              <a:t>Es</a:t>
            </a:r>
            <a:r>
              <a:rPr dirty="0" spc="-5"/>
              <a:t>p</a:t>
            </a:r>
            <a:r>
              <a:rPr dirty="0" spc="-40"/>
              <a:t>onenziale</a:t>
            </a:r>
            <a:r>
              <a:rPr dirty="0" spc="15"/>
              <a:t> </a:t>
            </a:r>
            <a:r>
              <a:rPr dirty="0" spc="50"/>
              <a:t>&amp;</a:t>
            </a:r>
            <a:r>
              <a:rPr dirty="0" spc="15"/>
              <a:t> </a:t>
            </a:r>
            <a:r>
              <a:rPr dirty="0" spc="-25"/>
              <a:t>Log</a:t>
            </a:r>
            <a:r>
              <a:rPr dirty="0" spc="-40"/>
              <a:t>a</a:t>
            </a:r>
            <a:r>
              <a:rPr dirty="0" spc="-25"/>
              <a:t>ritmo:</a:t>
            </a:r>
            <a:r>
              <a:rPr dirty="0" spc="75"/>
              <a:t> </a:t>
            </a:r>
            <a:r>
              <a:rPr dirty="0" spc="-35"/>
              <a:t>p</a:t>
            </a:r>
            <a:r>
              <a:rPr dirty="0" spc="-50"/>
              <a:t>a</a:t>
            </a:r>
            <a:r>
              <a:rPr dirty="0" spc="-25"/>
              <a:t>rte</a:t>
            </a:r>
            <a:r>
              <a:rPr dirty="0" spc="15"/>
              <a:t> </a:t>
            </a:r>
            <a:r>
              <a:rPr dirty="0" spc="-55"/>
              <a:t>4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3458971" y="3367563"/>
            <a:ext cx="5473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25">
                <a:solidFill>
                  <a:srgbClr val="7A0000"/>
                </a:solidFill>
                <a:latin typeface="Lucida Sans Unicode"/>
                <a:cs typeface="Lucida Sans Unicode"/>
              </a:rPr>
              <a:t>Unitelma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Sapienza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0">
                <a:solidFill>
                  <a:srgbClr val="FFFFFF"/>
                </a:solidFill>
                <a:latin typeface="Lucida Sans Unicode"/>
                <a:cs typeface="Lucida Sans Unicode"/>
              </a:rPr>
              <a:t>6/34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4974" y="24034"/>
            <a:ext cx="73406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</a:rPr>
              <a:t>Disequazioni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50">
                <a:solidFill>
                  <a:srgbClr val="7A0000"/>
                </a:solidFill>
                <a:latin typeface="Lucida Sans Unicode"/>
                <a:cs typeface="Lucida Sans Unicode"/>
              </a:rPr>
              <a:t>es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</a:rPr>
              <a:t>p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</a:rPr>
              <a:t>onenziali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95300" y="231718"/>
            <a:ext cx="1753235" cy="2082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676910" algn="l"/>
                <a:tab pos="993775" algn="l"/>
              </a:tabLst>
            </a:pPr>
            <a:r>
              <a:rPr dirty="0" sz="1400" spc="55" i="1">
                <a:solidFill>
                  <a:srgbClr val="CC0000"/>
                </a:solidFill>
                <a:latin typeface="Gill Sans MT"/>
                <a:cs typeface="Gill Sans MT"/>
              </a:rPr>
              <a:t>b</a:t>
            </a:r>
            <a:r>
              <a:rPr dirty="0" sz="1400" spc="50" i="1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-60" i="1">
                <a:solidFill>
                  <a:srgbClr val="CC0000"/>
                </a:solidFill>
                <a:latin typeface="Verdana"/>
                <a:cs typeface="Verdana"/>
              </a:rPr>
              <a:t>&gt;</a:t>
            </a:r>
            <a:r>
              <a:rPr dirty="0" sz="1400" spc="-95" i="1">
                <a:solidFill>
                  <a:srgbClr val="CC0000"/>
                </a:solidFill>
                <a:latin typeface="Verdana"/>
                <a:cs typeface="Verdana"/>
              </a:rPr>
              <a:t> </a:t>
            </a:r>
            <a:r>
              <a:rPr dirty="0" sz="1400" spc="55">
                <a:solidFill>
                  <a:srgbClr val="CC0000"/>
                </a:solidFill>
                <a:latin typeface="Arial Narrow"/>
                <a:cs typeface="Arial Narrow"/>
              </a:rPr>
              <a:t>0</a:t>
            </a:r>
            <a:r>
              <a:rPr dirty="0" sz="1400">
                <a:solidFill>
                  <a:srgbClr val="CC0000"/>
                </a:solidFill>
                <a:latin typeface="Arial Narrow"/>
                <a:cs typeface="Arial Narrow"/>
              </a:rPr>
              <a:t>	</a:t>
            </a:r>
            <a:r>
              <a:rPr dirty="0" sz="1400" spc="-20">
                <a:solidFill>
                  <a:srgbClr val="CC0000"/>
                </a:solidFill>
                <a:latin typeface="Arial Narrow"/>
                <a:cs typeface="Arial Narrow"/>
              </a:rPr>
              <a:t>e</a:t>
            </a:r>
            <a:r>
              <a:rPr dirty="0" sz="1400">
                <a:solidFill>
                  <a:srgbClr val="CC0000"/>
                </a:solidFill>
                <a:latin typeface="Arial Narrow"/>
                <a:cs typeface="Arial Narrow"/>
              </a:rPr>
              <a:t>	</a:t>
            </a:r>
            <a:r>
              <a:rPr dirty="0" sz="1400" spc="55">
                <a:solidFill>
                  <a:srgbClr val="CC0000"/>
                </a:solidFill>
                <a:latin typeface="Arial Narrow"/>
                <a:cs typeface="Arial Narrow"/>
              </a:rPr>
              <a:t>0</a:t>
            </a:r>
            <a:r>
              <a:rPr dirty="0" sz="1400" spc="80">
                <a:solidFill>
                  <a:srgbClr val="CC0000"/>
                </a:solidFill>
                <a:latin typeface="Arial Narrow"/>
                <a:cs typeface="Arial Narrow"/>
              </a:rPr>
              <a:t> </a:t>
            </a:r>
            <a:r>
              <a:rPr dirty="0" sz="1400" spc="-60" i="1">
                <a:solidFill>
                  <a:srgbClr val="CC0000"/>
                </a:solidFill>
                <a:latin typeface="Verdana"/>
                <a:cs typeface="Verdana"/>
              </a:rPr>
              <a:t>&lt;</a:t>
            </a:r>
            <a:r>
              <a:rPr dirty="0" sz="1400" spc="-95" i="1">
                <a:solidFill>
                  <a:srgbClr val="CC0000"/>
                </a:solidFill>
                <a:latin typeface="Verdana"/>
                <a:cs typeface="Verdana"/>
              </a:rPr>
              <a:t> </a:t>
            </a:r>
            <a:r>
              <a:rPr dirty="0" sz="1400" spc="10" i="1">
                <a:solidFill>
                  <a:srgbClr val="CC0000"/>
                </a:solidFill>
                <a:latin typeface="Gill Sans MT"/>
                <a:cs typeface="Gill Sans MT"/>
              </a:rPr>
              <a:t>a</a:t>
            </a:r>
            <a:r>
              <a:rPr dirty="0" sz="1400" spc="25" i="1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-60" i="1">
                <a:solidFill>
                  <a:srgbClr val="CC0000"/>
                </a:solidFill>
                <a:latin typeface="Verdana"/>
                <a:cs typeface="Verdana"/>
              </a:rPr>
              <a:t>&lt;</a:t>
            </a:r>
            <a:r>
              <a:rPr dirty="0" sz="1400" spc="-95" i="1">
                <a:solidFill>
                  <a:srgbClr val="CC0000"/>
                </a:solidFill>
                <a:latin typeface="Verdana"/>
                <a:cs typeface="Verdana"/>
              </a:rPr>
              <a:t> </a:t>
            </a:r>
            <a:r>
              <a:rPr dirty="0" sz="1400" spc="55">
                <a:solidFill>
                  <a:srgbClr val="CC0000"/>
                </a:solidFill>
                <a:latin typeface="Arial Narrow"/>
                <a:cs typeface="Arial Narrow"/>
              </a:rPr>
              <a:t>1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08075" y="1403754"/>
            <a:ext cx="1656080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1438910" algn="l"/>
              </a:tabLst>
            </a:pPr>
            <a:r>
              <a:rPr dirty="0" sz="1000" spc="-30">
                <a:latin typeface="Tahoma"/>
                <a:cs typeface="Tahoma"/>
              </a:rPr>
              <a:t>Definizione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log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20">
                <a:latin typeface="Tahoma"/>
                <a:cs typeface="Tahoma"/>
              </a:rPr>
              <a:t>ritmo</a:t>
            </a:r>
            <a:r>
              <a:rPr dirty="0" sz="1000">
                <a:latin typeface="Tahoma"/>
                <a:cs typeface="Tahoma"/>
              </a:rPr>
              <a:t>	</a:t>
            </a:r>
            <a:r>
              <a:rPr dirty="0" sz="1000" spc="-125">
                <a:latin typeface="Tahoma"/>
                <a:cs typeface="Tahoma"/>
              </a:rPr>
              <a:t>=</a:t>
            </a:r>
            <a:r>
              <a:rPr dirty="0" sz="1000" spc="55">
                <a:latin typeface="Lucida Sans Unicode"/>
                <a:cs typeface="Lucida Sans Unicode"/>
              </a:rPr>
              <a:t>⇒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907372" y="1386353"/>
            <a:ext cx="592455" cy="1695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-19444" sz="1500" i="1">
                <a:solidFill>
                  <a:srgbClr val="0000FF"/>
                </a:solidFill>
                <a:latin typeface="Calibri"/>
                <a:cs typeface="Calibri"/>
              </a:rPr>
              <a:t>b</a:t>
            </a:r>
            <a:r>
              <a:rPr dirty="0" baseline="-19444" sz="1500" spc="120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baseline="-19444" sz="1500" spc="60">
                <a:solidFill>
                  <a:srgbClr val="0000FF"/>
                </a:solidFill>
                <a:latin typeface="Tahoma"/>
                <a:cs typeface="Tahoma"/>
              </a:rPr>
              <a:t>=</a:t>
            </a:r>
            <a:r>
              <a:rPr dirty="0" baseline="-19444" sz="1500" spc="-6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baseline="-19444" sz="1500" spc="-44" i="1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dirty="0" sz="700" spc="-50">
                <a:solidFill>
                  <a:srgbClr val="0000FF"/>
                </a:solidFill>
                <a:latin typeface="Lucida Sans Unicode"/>
                <a:cs typeface="Lucida Sans Unicode"/>
              </a:rPr>
              <a:t>lo</a:t>
            </a:r>
            <a:r>
              <a:rPr dirty="0" sz="700" spc="-60">
                <a:solidFill>
                  <a:srgbClr val="0000FF"/>
                </a:solidFill>
                <a:latin typeface="Lucida Sans Unicode"/>
                <a:cs typeface="Lucida Sans Unicode"/>
              </a:rPr>
              <a:t>g</a:t>
            </a:r>
            <a:r>
              <a:rPr dirty="0" baseline="-22222" sz="750" spc="-37" i="1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dirty="0" baseline="-22222" sz="750" spc="75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700" spc="-10" i="1">
                <a:solidFill>
                  <a:srgbClr val="0000FF"/>
                </a:solidFill>
                <a:latin typeface="Arial"/>
                <a:cs typeface="Arial"/>
              </a:rPr>
              <a:t>b</a:t>
            </a:r>
            <a:r>
              <a:rPr dirty="0" sz="700" spc="-125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baseline="-19444" sz="1500" spc="-44">
                <a:latin typeface="Tahoma"/>
                <a:cs typeface="Tahoma"/>
              </a:rPr>
              <a:t>.</a:t>
            </a:r>
            <a:endParaRPr baseline="-19444" sz="15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89496" y="1682113"/>
            <a:ext cx="37528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0">
                <a:latin typeface="Tahoma"/>
                <a:cs typeface="Tahoma"/>
              </a:rPr>
              <a:t>Quindi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07897" y="1664711"/>
            <a:ext cx="965835" cy="1701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496570" algn="l"/>
              </a:tabLst>
            </a:pPr>
            <a:r>
              <a:rPr dirty="0" sz="1000" spc="-30" i="1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dirty="0" baseline="27777" sz="1050" spc="-22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baseline="27777" sz="1050" i="1">
                <a:solidFill>
                  <a:srgbClr val="0000FF"/>
                </a:solidFill>
                <a:latin typeface="Arial"/>
                <a:cs typeface="Arial"/>
              </a:rPr>
              <a:t>  </a:t>
            </a:r>
            <a:r>
              <a:rPr dirty="0" sz="1000" spc="-50" i="1">
                <a:solidFill>
                  <a:srgbClr val="0000FF"/>
                </a:solidFill>
                <a:latin typeface="Verdana"/>
                <a:cs typeface="Verdana"/>
              </a:rPr>
              <a:t>&gt;</a:t>
            </a:r>
            <a:r>
              <a:rPr dirty="0" sz="1000" spc="-75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i="1">
                <a:solidFill>
                  <a:srgbClr val="0000FF"/>
                </a:solidFill>
                <a:latin typeface="Calibri"/>
                <a:cs typeface="Calibri"/>
              </a:rPr>
              <a:t>b	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30" i="1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dirty="0" baseline="27777" sz="1050" spc="-22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baseline="27777" sz="1050" i="1">
                <a:solidFill>
                  <a:srgbClr val="0000FF"/>
                </a:solidFill>
                <a:latin typeface="Arial"/>
                <a:cs typeface="Arial"/>
              </a:rPr>
              <a:t>  </a:t>
            </a:r>
            <a:r>
              <a:rPr dirty="0" sz="1000" spc="-50" i="1">
                <a:solidFill>
                  <a:srgbClr val="0000FF"/>
                </a:solidFill>
                <a:latin typeface="Verdana"/>
                <a:cs typeface="Verdana"/>
              </a:rPr>
              <a:t>&lt;</a:t>
            </a:r>
            <a:r>
              <a:rPr dirty="0" sz="1000" spc="-75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spc="30" i="1">
                <a:solidFill>
                  <a:srgbClr val="0000FF"/>
                </a:solidFill>
                <a:latin typeface="Calibri"/>
                <a:cs typeface="Calibri"/>
              </a:rPr>
              <a:t>b</a:t>
            </a:r>
            <a:r>
              <a:rPr dirty="0" sz="1000">
                <a:latin typeface="Tahoma"/>
                <a:cs typeface="Tahoma"/>
              </a:rPr>
              <a:t>)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117046" y="1682113"/>
            <a:ext cx="40767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>
                <a:latin typeface="Tahoma"/>
                <a:cs typeface="Tahoma"/>
              </a:rPr>
              <a:t>diventa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667825" y="1664711"/>
            <a:ext cx="598805" cy="1701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-19444" sz="1500" spc="-44" i="1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dirty="0" sz="700" spc="-15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sz="700" i="1">
                <a:solidFill>
                  <a:srgbClr val="0000FF"/>
                </a:solidFill>
                <a:latin typeface="Arial"/>
                <a:cs typeface="Arial"/>
              </a:rPr>
              <a:t>  </a:t>
            </a:r>
            <a:r>
              <a:rPr dirty="0" baseline="-19444" sz="1500" spc="-75" i="1">
                <a:solidFill>
                  <a:srgbClr val="0000FF"/>
                </a:solidFill>
                <a:latin typeface="Verdana"/>
                <a:cs typeface="Verdana"/>
              </a:rPr>
              <a:t>&gt;</a:t>
            </a:r>
            <a:r>
              <a:rPr dirty="0" baseline="-19444" sz="1500" spc="-112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baseline="-19444" sz="1500" spc="-44" i="1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dirty="0" sz="700" spc="-50">
                <a:solidFill>
                  <a:srgbClr val="0000FF"/>
                </a:solidFill>
                <a:latin typeface="Lucida Sans Unicode"/>
                <a:cs typeface="Lucida Sans Unicode"/>
              </a:rPr>
              <a:t>lo</a:t>
            </a:r>
            <a:r>
              <a:rPr dirty="0" sz="700" spc="-60">
                <a:solidFill>
                  <a:srgbClr val="0000FF"/>
                </a:solidFill>
                <a:latin typeface="Lucida Sans Unicode"/>
                <a:cs typeface="Lucida Sans Unicode"/>
              </a:rPr>
              <a:t>g</a:t>
            </a:r>
            <a:r>
              <a:rPr dirty="0" baseline="-22222" sz="750" spc="-37" i="1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dirty="0" baseline="-22222" sz="750" spc="75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700" spc="-10" i="1">
                <a:solidFill>
                  <a:srgbClr val="0000FF"/>
                </a:solidFill>
                <a:latin typeface="Arial"/>
                <a:cs typeface="Arial"/>
              </a:rPr>
              <a:t>b</a:t>
            </a:r>
            <a:endParaRPr sz="7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376955" y="1664711"/>
            <a:ext cx="741680" cy="1701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30" i="1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dirty="0" baseline="27777" sz="1050" spc="-22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baseline="27777" sz="1050" i="1">
                <a:solidFill>
                  <a:srgbClr val="0000FF"/>
                </a:solidFill>
                <a:latin typeface="Arial"/>
                <a:cs typeface="Arial"/>
              </a:rPr>
              <a:t>  </a:t>
            </a:r>
            <a:r>
              <a:rPr dirty="0" sz="1000" spc="-50" i="1">
                <a:solidFill>
                  <a:srgbClr val="0000FF"/>
                </a:solidFill>
                <a:latin typeface="Verdana"/>
                <a:cs typeface="Verdana"/>
              </a:rPr>
              <a:t>&lt;</a:t>
            </a:r>
            <a:r>
              <a:rPr dirty="0" sz="1000" spc="-75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spc="-30" i="1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dirty="0" baseline="27777" sz="1050" spc="-75">
                <a:solidFill>
                  <a:srgbClr val="0000FF"/>
                </a:solidFill>
                <a:latin typeface="Lucida Sans Unicode"/>
                <a:cs typeface="Lucida Sans Unicode"/>
              </a:rPr>
              <a:t>lo</a:t>
            </a:r>
            <a:r>
              <a:rPr dirty="0" baseline="27777" sz="1050" spc="-89">
                <a:solidFill>
                  <a:srgbClr val="0000FF"/>
                </a:solidFill>
                <a:latin typeface="Lucida Sans Unicode"/>
                <a:cs typeface="Lucida Sans Unicode"/>
              </a:rPr>
              <a:t>g</a:t>
            </a:r>
            <a:r>
              <a:rPr dirty="0" baseline="22222" sz="750" spc="-37" i="1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dirty="0" baseline="22222" sz="750" spc="75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baseline="27777" sz="1050" spc="-15" i="1">
                <a:solidFill>
                  <a:srgbClr val="0000FF"/>
                </a:solidFill>
                <a:latin typeface="Arial"/>
                <a:cs typeface="Arial"/>
              </a:rPr>
              <a:t>b</a:t>
            </a:r>
            <a:r>
              <a:rPr dirty="0" baseline="27777" sz="1050" spc="-187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spc="-15">
                <a:latin typeface="Tahoma"/>
                <a:cs typeface="Tahoma"/>
              </a:rPr>
              <a:t>).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66179" y="1960471"/>
            <a:ext cx="55181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40" i="1">
                <a:latin typeface="Calibri"/>
                <a:cs typeface="Calibri"/>
              </a:rPr>
              <a:t>a</a:t>
            </a:r>
            <a:r>
              <a:rPr dirty="0" sz="1000" spc="60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60844" y="1943070"/>
            <a:ext cx="1735455" cy="2082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84810" algn="l"/>
              </a:tabLst>
            </a:pPr>
            <a:r>
              <a:rPr dirty="0" sz="1000" spc="-130">
                <a:latin typeface="Tahoma"/>
                <a:cs typeface="Tahoma"/>
              </a:rPr>
              <a:t>=</a:t>
            </a:r>
            <a:r>
              <a:rPr dirty="0" sz="1000" spc="55">
                <a:latin typeface="Lucida Sans Unicode"/>
                <a:cs typeface="Lucida Sans Unicode"/>
              </a:rPr>
              <a:t>⇒</a:t>
            </a:r>
            <a:r>
              <a:rPr dirty="0" sz="1000">
                <a:latin typeface="Lucida Sans Unicode"/>
                <a:cs typeface="Lucida Sans Unicode"/>
              </a:rPr>
              <a:t>	</a:t>
            </a:r>
            <a:r>
              <a:rPr dirty="0" sz="1000" spc="-30" i="1">
                <a:latin typeface="Calibri"/>
                <a:cs typeface="Calibri"/>
              </a:rPr>
              <a:t>a</a:t>
            </a:r>
            <a:r>
              <a:rPr dirty="0" baseline="27777" sz="1050" spc="-22" i="1">
                <a:latin typeface="Arial"/>
                <a:cs typeface="Arial"/>
              </a:rPr>
              <a:t>x</a:t>
            </a:r>
            <a:r>
              <a:rPr dirty="0" baseline="27777" sz="1050" i="1">
                <a:latin typeface="Arial"/>
                <a:cs typeface="Arial"/>
              </a:rPr>
              <a:t> </a:t>
            </a:r>
            <a:r>
              <a:rPr dirty="0" baseline="27777" sz="1050" spc="82" i="1">
                <a:latin typeface="Arial"/>
                <a:cs typeface="Arial"/>
              </a:rPr>
              <a:t> </a:t>
            </a:r>
            <a:r>
              <a:rPr dirty="0" sz="1000" spc="-40">
                <a:solidFill>
                  <a:srgbClr val="0000FF"/>
                </a:solidFill>
                <a:latin typeface="Tahoma"/>
                <a:cs typeface="Tahoma"/>
              </a:rPr>
              <a:t>monotona</a:t>
            </a:r>
            <a:r>
              <a:rPr dirty="0" sz="1000" spc="15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55">
                <a:solidFill>
                  <a:srgbClr val="0000FF"/>
                </a:solidFill>
                <a:latin typeface="Tahoma"/>
                <a:cs typeface="Tahoma"/>
              </a:rPr>
              <a:t>decresc</a:t>
            </a:r>
            <a:r>
              <a:rPr dirty="0" sz="1000" spc="-65">
                <a:solidFill>
                  <a:srgbClr val="0000FF"/>
                </a:solidFill>
                <a:latin typeface="Tahoma"/>
                <a:cs typeface="Tahoma"/>
              </a:rPr>
              <a:t>e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n</a:t>
            </a:r>
            <a:r>
              <a:rPr dirty="0" sz="1000" spc="20">
                <a:solidFill>
                  <a:srgbClr val="0000FF"/>
                </a:solidFill>
                <a:latin typeface="Tahoma"/>
                <a:cs typeface="Tahoma"/>
              </a:rPr>
              <a:t>t</a:t>
            </a:r>
            <a:r>
              <a:rPr dirty="0" sz="1000" spc="-85">
                <a:solidFill>
                  <a:srgbClr val="0000FF"/>
                </a:solidFill>
                <a:latin typeface="Tahoma"/>
                <a:cs typeface="Tahoma"/>
              </a:rPr>
              <a:t>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739389" y="1960471"/>
            <a:ext cx="1702435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84810" algn="l"/>
                <a:tab pos="1050925" algn="l"/>
              </a:tabLst>
            </a:pPr>
            <a:r>
              <a:rPr dirty="0" sz="1000" spc="-130">
                <a:latin typeface="Tahoma"/>
                <a:cs typeface="Tahoma"/>
              </a:rPr>
              <a:t>=</a:t>
            </a:r>
            <a:r>
              <a:rPr dirty="0" sz="1000" spc="55">
                <a:latin typeface="Lucida Sans Unicode"/>
                <a:cs typeface="Lucida Sans Unicode"/>
              </a:rPr>
              <a:t>⇒</a:t>
            </a:r>
            <a:r>
              <a:rPr dirty="0" sz="1000">
                <a:latin typeface="Lucida Sans Unicode"/>
                <a:cs typeface="Lucida Sans Unicode"/>
              </a:rPr>
              <a:t>	</a:t>
            </a:r>
            <a:r>
              <a:rPr dirty="0" sz="1000" spc="25" i="1">
                <a:solidFill>
                  <a:srgbClr val="FF0000"/>
                </a:solidFill>
                <a:latin typeface="Calibri"/>
                <a:cs typeface="Calibri"/>
              </a:rPr>
              <a:t>x</a:t>
            </a:r>
            <a:r>
              <a:rPr dirty="0" sz="10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 spc="-85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 spc="-50" i="1">
                <a:solidFill>
                  <a:srgbClr val="FF0000"/>
                </a:solidFill>
                <a:latin typeface="Verdana"/>
                <a:cs typeface="Verdana"/>
              </a:rPr>
              <a:t>&lt;</a:t>
            </a:r>
            <a:r>
              <a:rPr dirty="0" sz="1000" spc="-75" i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1000" spc="-30">
                <a:solidFill>
                  <a:srgbClr val="FF0000"/>
                </a:solidFill>
                <a:latin typeface="Tahoma"/>
                <a:cs typeface="Tahoma"/>
              </a:rPr>
              <a:t>lo</a:t>
            </a:r>
            <a:r>
              <a:rPr dirty="0" sz="1000" spc="-30">
                <a:solidFill>
                  <a:srgbClr val="FF0000"/>
                </a:solidFill>
                <a:latin typeface="Tahoma"/>
                <a:cs typeface="Tahoma"/>
              </a:rPr>
              <a:t>g</a:t>
            </a:r>
            <a:r>
              <a:rPr dirty="0" baseline="-19841" sz="1050" spc="-52" i="1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dirty="0" baseline="-19841" sz="1050" spc="37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FF0000"/>
                </a:solidFill>
                <a:latin typeface="Calibri"/>
                <a:cs typeface="Calibri"/>
              </a:rPr>
              <a:t>b	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25" i="1">
                <a:solidFill>
                  <a:srgbClr val="FF0000"/>
                </a:solidFill>
                <a:latin typeface="Calibri"/>
                <a:cs typeface="Calibri"/>
              </a:rPr>
              <a:t>x</a:t>
            </a:r>
            <a:r>
              <a:rPr dirty="0" sz="10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 spc="-85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 spc="-50" i="1">
                <a:solidFill>
                  <a:srgbClr val="FF0000"/>
                </a:solidFill>
                <a:latin typeface="Verdana"/>
                <a:cs typeface="Verdana"/>
              </a:rPr>
              <a:t>&gt;</a:t>
            </a:r>
            <a:r>
              <a:rPr dirty="0" sz="1000" spc="-75" i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1000" spc="-30">
                <a:solidFill>
                  <a:srgbClr val="FF0000"/>
                </a:solidFill>
                <a:latin typeface="Tahoma"/>
                <a:cs typeface="Tahoma"/>
              </a:rPr>
              <a:t>lo</a:t>
            </a:r>
            <a:r>
              <a:rPr dirty="0" sz="1000" spc="-30">
                <a:solidFill>
                  <a:srgbClr val="FF0000"/>
                </a:solidFill>
                <a:latin typeface="Tahoma"/>
                <a:cs typeface="Tahoma"/>
              </a:rPr>
              <a:t>g</a:t>
            </a:r>
            <a:r>
              <a:rPr dirty="0" baseline="-19841" sz="1050" spc="-52" i="1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dirty="0" baseline="-19841" sz="1050" spc="37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30" i="1">
                <a:solidFill>
                  <a:srgbClr val="FF0000"/>
                </a:solidFill>
                <a:latin typeface="Calibri"/>
                <a:cs typeface="Calibri"/>
              </a:rPr>
              <a:t>b</a:t>
            </a:r>
            <a:r>
              <a:rPr dirty="0" sz="1000">
                <a:latin typeface="Tahoma"/>
                <a:cs typeface="Tahoma"/>
              </a:rPr>
              <a:t>)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40"/>
              <a:t>Agnese</a:t>
            </a:r>
            <a:r>
              <a:rPr dirty="0" spc="15"/>
              <a:t> </a:t>
            </a:r>
            <a:r>
              <a:rPr dirty="0" spc="-10"/>
              <a:t>Di</a:t>
            </a:r>
            <a:r>
              <a:rPr dirty="0" spc="15"/>
              <a:t> </a:t>
            </a:r>
            <a:r>
              <a:rPr dirty="0" spc="-30"/>
              <a:t>Castro</a:t>
            </a:r>
          </a:p>
        </p:txBody>
      </p:sp>
      <p:sp>
        <p:nvSpPr>
          <p:cNvPr id="21" name="object 21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0"/>
              <a:t>Es</a:t>
            </a:r>
            <a:r>
              <a:rPr dirty="0" spc="-5"/>
              <a:t>p</a:t>
            </a:r>
            <a:r>
              <a:rPr dirty="0" spc="-40"/>
              <a:t>onenziale</a:t>
            </a:r>
            <a:r>
              <a:rPr dirty="0" spc="15"/>
              <a:t> </a:t>
            </a:r>
            <a:r>
              <a:rPr dirty="0" spc="50"/>
              <a:t>&amp;</a:t>
            </a:r>
            <a:r>
              <a:rPr dirty="0" spc="15"/>
              <a:t> </a:t>
            </a:r>
            <a:r>
              <a:rPr dirty="0" spc="-25"/>
              <a:t>Log</a:t>
            </a:r>
            <a:r>
              <a:rPr dirty="0" spc="-40"/>
              <a:t>a</a:t>
            </a:r>
            <a:r>
              <a:rPr dirty="0" spc="-25"/>
              <a:t>ritmo:</a:t>
            </a:r>
            <a:r>
              <a:rPr dirty="0" spc="75"/>
              <a:t> </a:t>
            </a:r>
            <a:r>
              <a:rPr dirty="0" spc="-35"/>
              <a:t>p</a:t>
            </a:r>
            <a:r>
              <a:rPr dirty="0" spc="-50"/>
              <a:t>a</a:t>
            </a:r>
            <a:r>
              <a:rPr dirty="0" spc="-25"/>
              <a:t>rte</a:t>
            </a:r>
            <a:r>
              <a:rPr dirty="0" spc="15"/>
              <a:t> </a:t>
            </a:r>
            <a:r>
              <a:rPr dirty="0" spc="-55"/>
              <a:t>4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3458971" y="3367563"/>
            <a:ext cx="5473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25">
                <a:solidFill>
                  <a:srgbClr val="7A0000"/>
                </a:solidFill>
                <a:latin typeface="Lucida Sans Unicode"/>
                <a:cs typeface="Lucida Sans Unicode"/>
              </a:rPr>
              <a:t>Unitelma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Sapienza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0">
                <a:solidFill>
                  <a:srgbClr val="FFFFFF"/>
                </a:solidFill>
                <a:latin typeface="Lucida Sans Unicode"/>
                <a:cs typeface="Lucida Sans Unicode"/>
              </a:rPr>
              <a:t>6/34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4974" y="24034"/>
            <a:ext cx="73406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</a:rPr>
              <a:t>Disequazioni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50">
                <a:solidFill>
                  <a:srgbClr val="7A0000"/>
                </a:solidFill>
                <a:latin typeface="Lucida Sans Unicode"/>
                <a:cs typeface="Lucida Sans Unicode"/>
              </a:rPr>
              <a:t>es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</a:rPr>
              <a:t>p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</a:rPr>
              <a:t>onenziali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15"/>
              <a:t>Pi</a:t>
            </a:r>
            <a:r>
              <a:rPr dirty="0" spc="-855"/>
              <a:t>u</a:t>
            </a:r>
            <a:r>
              <a:rPr dirty="0" spc="320"/>
              <a:t>`</a:t>
            </a:r>
            <a:r>
              <a:rPr dirty="0" spc="145"/>
              <a:t> </a:t>
            </a:r>
            <a:r>
              <a:rPr dirty="0" spc="-40"/>
              <a:t>in</a:t>
            </a:r>
            <a:r>
              <a:rPr dirty="0" spc="135"/>
              <a:t> </a:t>
            </a:r>
            <a:r>
              <a:rPr dirty="0" spc="-45"/>
              <a:t>generale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338516" y="965234"/>
            <a:ext cx="719455" cy="1530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baseline="-19444" sz="1500" spc="-44" i="1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dirty="0" sz="700" spc="30" i="1">
                <a:solidFill>
                  <a:srgbClr val="0000FF"/>
                </a:solidFill>
                <a:latin typeface="Arial"/>
                <a:cs typeface="Arial"/>
              </a:rPr>
              <a:t>f</a:t>
            </a:r>
            <a:r>
              <a:rPr dirty="0" sz="700" spc="-4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700" spc="55">
                <a:solidFill>
                  <a:srgbClr val="0000FF"/>
                </a:solidFill>
                <a:latin typeface="Lucida Sans Unicode"/>
                <a:cs typeface="Lucida Sans Unicode"/>
              </a:rPr>
              <a:t>(</a:t>
            </a:r>
            <a:r>
              <a:rPr dirty="0" sz="700" spc="-15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sz="700" spc="-135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700" spc="55">
                <a:solidFill>
                  <a:srgbClr val="0000FF"/>
                </a:solidFill>
                <a:latin typeface="Lucida Sans Unicode"/>
                <a:cs typeface="Lucida Sans Unicode"/>
              </a:rPr>
              <a:t>)</a:t>
            </a:r>
            <a:r>
              <a:rPr dirty="0" sz="700" spc="105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baseline="-19444" sz="1500" spc="-37">
                <a:solidFill>
                  <a:srgbClr val="0000FF"/>
                </a:solidFill>
                <a:latin typeface="Lucida Sans Unicode"/>
                <a:cs typeface="Lucida Sans Unicode"/>
              </a:rPr>
              <a:t>≶</a:t>
            </a:r>
            <a:r>
              <a:rPr dirty="0" baseline="-19444" sz="1500" spc="-60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baseline="-19444" sz="1500" i="1">
                <a:solidFill>
                  <a:srgbClr val="0000FF"/>
                </a:solidFill>
                <a:latin typeface="Calibri"/>
                <a:cs typeface="Calibri"/>
              </a:rPr>
              <a:t>b</a:t>
            </a:r>
            <a:r>
              <a:rPr dirty="0" baseline="-19444" sz="1500" spc="-89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700" spc="-20" i="1">
                <a:solidFill>
                  <a:srgbClr val="0000FF"/>
                </a:solidFill>
                <a:latin typeface="Arial"/>
                <a:cs typeface="Arial"/>
              </a:rPr>
              <a:t>g</a:t>
            </a:r>
            <a:r>
              <a:rPr dirty="0" sz="700" spc="-12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700" spc="55">
                <a:solidFill>
                  <a:srgbClr val="0000FF"/>
                </a:solidFill>
                <a:latin typeface="Lucida Sans Unicode"/>
                <a:cs typeface="Lucida Sans Unicode"/>
              </a:rPr>
              <a:t>(</a:t>
            </a:r>
            <a:r>
              <a:rPr dirty="0" sz="700" spc="-15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sz="700" spc="-135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700" spc="105">
                <a:solidFill>
                  <a:srgbClr val="0000FF"/>
                </a:solidFill>
                <a:latin typeface="Lucida Sans Unicode"/>
                <a:cs typeface="Lucida Sans Unicode"/>
              </a:rPr>
              <a:t>)</a:t>
            </a:r>
            <a:r>
              <a:rPr dirty="0" baseline="-19444" sz="1500" spc="-142" i="1">
                <a:solidFill>
                  <a:srgbClr val="0000FF"/>
                </a:solidFill>
                <a:latin typeface="Verdana"/>
                <a:cs typeface="Verdana"/>
              </a:rPr>
              <a:t>,</a:t>
            </a:r>
            <a:endParaRPr baseline="-19444" sz="15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205596" y="982647"/>
            <a:ext cx="1064260" cy="165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1000" spc="-30" i="1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dirty="0" sz="1000" spc="-95" i="1">
                <a:solidFill>
                  <a:srgbClr val="0000FF"/>
                </a:solidFill>
                <a:latin typeface="Verdana"/>
                <a:cs typeface="Verdana"/>
              </a:rPr>
              <a:t>,</a:t>
            </a:r>
            <a:r>
              <a:rPr dirty="0" sz="1000" spc="-20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i="1">
                <a:solidFill>
                  <a:srgbClr val="0000FF"/>
                </a:solidFill>
                <a:latin typeface="Calibri"/>
                <a:cs typeface="Calibri"/>
              </a:rPr>
              <a:t>b</a:t>
            </a:r>
            <a:r>
              <a:rPr dirty="0" sz="1000" spc="80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 spc="-50" i="1">
                <a:solidFill>
                  <a:srgbClr val="0000FF"/>
                </a:solidFill>
                <a:latin typeface="Verdana"/>
                <a:cs typeface="Verdana"/>
              </a:rPr>
              <a:t>&gt;</a:t>
            </a:r>
            <a:r>
              <a:rPr dirty="0" sz="1000" spc="-75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0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13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85">
                <a:solidFill>
                  <a:srgbClr val="0000FF"/>
                </a:solidFill>
                <a:latin typeface="Tahoma"/>
                <a:cs typeface="Tahoma"/>
              </a:rPr>
              <a:t>e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13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30" i="1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dirty="0" sz="1000" spc="-95" i="1">
                <a:solidFill>
                  <a:srgbClr val="0000FF"/>
                </a:solidFill>
                <a:latin typeface="Verdana"/>
                <a:cs typeface="Verdana"/>
              </a:rPr>
              <a:t>,</a:t>
            </a:r>
            <a:r>
              <a:rPr dirty="0" sz="1000" spc="-20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i="1">
                <a:solidFill>
                  <a:srgbClr val="0000FF"/>
                </a:solidFill>
                <a:latin typeface="Calibri"/>
                <a:cs typeface="Calibri"/>
              </a:rPr>
              <a:t>b</a:t>
            </a:r>
            <a:r>
              <a:rPr dirty="0" sz="1000" spc="80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 spc="-20">
                <a:solidFill>
                  <a:srgbClr val="0000FF"/>
                </a:solidFill>
                <a:latin typeface="Lucida Sans Unicode"/>
                <a:cs typeface="Lucida Sans Unicode"/>
              </a:rPr>
              <a:t>/</a:t>
            </a:r>
            <a:r>
              <a:rPr dirty="0" sz="1000" spc="40">
                <a:solidFill>
                  <a:srgbClr val="0000FF"/>
                </a:solidFill>
                <a:latin typeface="Tahoma"/>
                <a:cs typeface="Tahoma"/>
              </a:rPr>
              <a:t>=</a:t>
            </a:r>
            <a:r>
              <a:rPr dirty="0" sz="1000" spc="-4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295501" y="924991"/>
            <a:ext cx="2017395" cy="0"/>
          </a:xfrm>
          <a:custGeom>
            <a:avLst/>
            <a:gdLst/>
            <a:ahLst/>
            <a:cxnLst/>
            <a:rect l="l" t="t" r="r" b="b"/>
            <a:pathLst>
              <a:path w="2017395" h="0">
                <a:moveTo>
                  <a:pt x="0" y="0"/>
                </a:moveTo>
                <a:lnTo>
                  <a:pt x="2017001" y="0"/>
                </a:lnTo>
              </a:path>
            </a:pathLst>
          </a:custGeom>
          <a:ln w="5054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298028" y="924991"/>
            <a:ext cx="0" cy="218440"/>
          </a:xfrm>
          <a:custGeom>
            <a:avLst/>
            <a:gdLst/>
            <a:ahLst/>
            <a:cxnLst/>
            <a:rect l="l" t="t" r="r" b="b"/>
            <a:pathLst>
              <a:path w="0" h="218440">
                <a:moveTo>
                  <a:pt x="0" y="217919"/>
                </a:moveTo>
                <a:lnTo>
                  <a:pt x="0" y="0"/>
                </a:lnTo>
              </a:path>
            </a:pathLst>
          </a:custGeom>
          <a:ln w="5054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309975" y="924991"/>
            <a:ext cx="0" cy="218440"/>
          </a:xfrm>
          <a:custGeom>
            <a:avLst/>
            <a:gdLst/>
            <a:ahLst/>
            <a:cxnLst/>
            <a:rect l="l" t="t" r="r" b="b"/>
            <a:pathLst>
              <a:path w="0" h="218440">
                <a:moveTo>
                  <a:pt x="0" y="217919"/>
                </a:moveTo>
                <a:lnTo>
                  <a:pt x="0" y="0"/>
                </a:lnTo>
              </a:path>
            </a:pathLst>
          </a:custGeom>
          <a:ln w="5054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295501" y="1142911"/>
            <a:ext cx="2017395" cy="0"/>
          </a:xfrm>
          <a:custGeom>
            <a:avLst/>
            <a:gdLst/>
            <a:ahLst/>
            <a:cxnLst/>
            <a:rect l="l" t="t" r="r" b="b"/>
            <a:pathLst>
              <a:path w="2017395" h="0">
                <a:moveTo>
                  <a:pt x="0" y="0"/>
                </a:moveTo>
                <a:lnTo>
                  <a:pt x="2017001" y="0"/>
                </a:lnTo>
              </a:path>
            </a:pathLst>
          </a:custGeom>
          <a:ln w="5054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40"/>
              <a:t>Agnese</a:t>
            </a:r>
            <a:r>
              <a:rPr dirty="0" spc="15"/>
              <a:t> </a:t>
            </a:r>
            <a:r>
              <a:rPr dirty="0" spc="-10"/>
              <a:t>Di</a:t>
            </a:r>
            <a:r>
              <a:rPr dirty="0" spc="15"/>
              <a:t> </a:t>
            </a:r>
            <a:r>
              <a:rPr dirty="0" spc="-30"/>
              <a:t>Castro</a:t>
            </a:r>
          </a:p>
        </p:txBody>
      </p:sp>
      <p:sp>
        <p:nvSpPr>
          <p:cNvPr id="17" name="object 17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0"/>
              <a:t>Es</a:t>
            </a:r>
            <a:r>
              <a:rPr dirty="0" spc="-5"/>
              <a:t>p</a:t>
            </a:r>
            <a:r>
              <a:rPr dirty="0" spc="-40"/>
              <a:t>onenziale</a:t>
            </a:r>
            <a:r>
              <a:rPr dirty="0" spc="15"/>
              <a:t> </a:t>
            </a:r>
            <a:r>
              <a:rPr dirty="0" spc="50"/>
              <a:t>&amp;</a:t>
            </a:r>
            <a:r>
              <a:rPr dirty="0" spc="15"/>
              <a:t> </a:t>
            </a:r>
            <a:r>
              <a:rPr dirty="0" spc="-25"/>
              <a:t>Log</a:t>
            </a:r>
            <a:r>
              <a:rPr dirty="0" spc="-40"/>
              <a:t>a</a:t>
            </a:r>
            <a:r>
              <a:rPr dirty="0" spc="-25"/>
              <a:t>ritmo:</a:t>
            </a:r>
            <a:r>
              <a:rPr dirty="0" spc="75"/>
              <a:t> </a:t>
            </a:r>
            <a:r>
              <a:rPr dirty="0" spc="-35"/>
              <a:t>p</a:t>
            </a:r>
            <a:r>
              <a:rPr dirty="0" spc="-50"/>
              <a:t>a</a:t>
            </a:r>
            <a:r>
              <a:rPr dirty="0" spc="-25"/>
              <a:t>rte</a:t>
            </a:r>
            <a:r>
              <a:rPr dirty="0" spc="15"/>
              <a:t> </a:t>
            </a:r>
            <a:r>
              <a:rPr dirty="0" spc="-55"/>
              <a:t>4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3458971" y="3367563"/>
            <a:ext cx="5473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25">
                <a:solidFill>
                  <a:srgbClr val="7A0000"/>
                </a:solidFill>
                <a:latin typeface="Lucida Sans Unicode"/>
                <a:cs typeface="Lucida Sans Unicode"/>
              </a:rPr>
              <a:t>Unitelma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Sapienza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0">
                <a:solidFill>
                  <a:srgbClr val="FFFFFF"/>
                </a:solidFill>
                <a:latin typeface="Lucida Sans Unicode"/>
                <a:cs typeface="Lucida Sans Unicode"/>
              </a:rPr>
              <a:t>7/34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4974" y="24034"/>
            <a:ext cx="73406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</a:rPr>
              <a:t>Disequazioni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50">
                <a:solidFill>
                  <a:srgbClr val="7A0000"/>
                </a:solidFill>
                <a:latin typeface="Lucida Sans Unicode"/>
                <a:cs typeface="Lucida Sans Unicode"/>
              </a:rPr>
              <a:t>es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</a:rPr>
              <a:t>p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</a:rPr>
              <a:t>onenziali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15"/>
              <a:t>Pi</a:t>
            </a:r>
            <a:r>
              <a:rPr dirty="0" spc="-855"/>
              <a:t>u</a:t>
            </a:r>
            <a:r>
              <a:rPr dirty="0" spc="320"/>
              <a:t>`</a:t>
            </a:r>
            <a:r>
              <a:rPr dirty="0" spc="145"/>
              <a:t> </a:t>
            </a:r>
            <a:r>
              <a:rPr dirty="0" spc="-40"/>
              <a:t>in</a:t>
            </a:r>
            <a:r>
              <a:rPr dirty="0" spc="135"/>
              <a:t> </a:t>
            </a:r>
            <a:r>
              <a:rPr dirty="0" spc="-45"/>
              <a:t>generale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205596" y="982647"/>
            <a:ext cx="1064260" cy="165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1000" spc="-30" i="1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dirty="0" sz="1000" spc="-95" i="1">
                <a:solidFill>
                  <a:srgbClr val="0000FF"/>
                </a:solidFill>
                <a:latin typeface="Verdana"/>
                <a:cs typeface="Verdana"/>
              </a:rPr>
              <a:t>,</a:t>
            </a:r>
            <a:r>
              <a:rPr dirty="0" sz="1000" spc="-20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i="1">
                <a:solidFill>
                  <a:srgbClr val="0000FF"/>
                </a:solidFill>
                <a:latin typeface="Calibri"/>
                <a:cs typeface="Calibri"/>
              </a:rPr>
              <a:t>b</a:t>
            </a:r>
            <a:r>
              <a:rPr dirty="0" sz="1000" spc="80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 spc="-50" i="1">
                <a:solidFill>
                  <a:srgbClr val="0000FF"/>
                </a:solidFill>
                <a:latin typeface="Verdana"/>
                <a:cs typeface="Verdana"/>
              </a:rPr>
              <a:t>&gt;</a:t>
            </a:r>
            <a:r>
              <a:rPr dirty="0" sz="1000" spc="-75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0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13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85">
                <a:solidFill>
                  <a:srgbClr val="0000FF"/>
                </a:solidFill>
                <a:latin typeface="Tahoma"/>
                <a:cs typeface="Tahoma"/>
              </a:rPr>
              <a:t>e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13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30" i="1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dirty="0" sz="1000" spc="-95" i="1">
                <a:solidFill>
                  <a:srgbClr val="0000FF"/>
                </a:solidFill>
                <a:latin typeface="Verdana"/>
                <a:cs typeface="Verdana"/>
              </a:rPr>
              <a:t>,</a:t>
            </a:r>
            <a:r>
              <a:rPr dirty="0" sz="1000" spc="-20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i="1">
                <a:solidFill>
                  <a:srgbClr val="0000FF"/>
                </a:solidFill>
                <a:latin typeface="Calibri"/>
                <a:cs typeface="Calibri"/>
              </a:rPr>
              <a:t>b</a:t>
            </a:r>
            <a:r>
              <a:rPr dirty="0" sz="1000" spc="80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 spc="-20">
                <a:solidFill>
                  <a:srgbClr val="0000FF"/>
                </a:solidFill>
                <a:latin typeface="Lucida Sans Unicode"/>
                <a:cs typeface="Lucida Sans Unicode"/>
              </a:rPr>
              <a:t>/</a:t>
            </a:r>
            <a:r>
              <a:rPr dirty="0" sz="1000" spc="40">
                <a:solidFill>
                  <a:srgbClr val="0000FF"/>
                </a:solidFill>
                <a:latin typeface="Tahoma"/>
                <a:cs typeface="Tahoma"/>
              </a:rPr>
              <a:t>=</a:t>
            </a:r>
            <a:r>
              <a:rPr dirty="0" sz="1000" spc="-4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295501" y="924991"/>
            <a:ext cx="2017395" cy="0"/>
          </a:xfrm>
          <a:custGeom>
            <a:avLst/>
            <a:gdLst/>
            <a:ahLst/>
            <a:cxnLst/>
            <a:rect l="l" t="t" r="r" b="b"/>
            <a:pathLst>
              <a:path w="2017395" h="0">
                <a:moveTo>
                  <a:pt x="0" y="0"/>
                </a:moveTo>
                <a:lnTo>
                  <a:pt x="2017001" y="0"/>
                </a:lnTo>
              </a:path>
            </a:pathLst>
          </a:custGeom>
          <a:ln w="5054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298028" y="924991"/>
            <a:ext cx="0" cy="218440"/>
          </a:xfrm>
          <a:custGeom>
            <a:avLst/>
            <a:gdLst/>
            <a:ahLst/>
            <a:cxnLst/>
            <a:rect l="l" t="t" r="r" b="b"/>
            <a:pathLst>
              <a:path w="0" h="218440">
                <a:moveTo>
                  <a:pt x="0" y="217919"/>
                </a:moveTo>
                <a:lnTo>
                  <a:pt x="0" y="0"/>
                </a:lnTo>
              </a:path>
            </a:pathLst>
          </a:custGeom>
          <a:ln w="5054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309975" y="924991"/>
            <a:ext cx="0" cy="218440"/>
          </a:xfrm>
          <a:custGeom>
            <a:avLst/>
            <a:gdLst/>
            <a:ahLst/>
            <a:cxnLst/>
            <a:rect l="l" t="t" r="r" b="b"/>
            <a:pathLst>
              <a:path w="0" h="218440">
                <a:moveTo>
                  <a:pt x="0" y="217919"/>
                </a:moveTo>
                <a:lnTo>
                  <a:pt x="0" y="0"/>
                </a:lnTo>
              </a:path>
            </a:pathLst>
          </a:custGeom>
          <a:ln w="5054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295501" y="1142911"/>
            <a:ext cx="2017395" cy="0"/>
          </a:xfrm>
          <a:custGeom>
            <a:avLst/>
            <a:gdLst/>
            <a:ahLst/>
            <a:cxnLst/>
            <a:rect l="l" t="t" r="r" b="b"/>
            <a:pathLst>
              <a:path w="2017395" h="0">
                <a:moveTo>
                  <a:pt x="0" y="0"/>
                </a:moveTo>
                <a:lnTo>
                  <a:pt x="2017001" y="0"/>
                </a:lnTo>
              </a:path>
            </a:pathLst>
          </a:custGeom>
          <a:ln w="5054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432384" y="965234"/>
            <a:ext cx="1625600" cy="5784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indent="893444">
              <a:lnSpc>
                <a:spcPct val="100000"/>
              </a:lnSpc>
            </a:pPr>
            <a:r>
              <a:rPr dirty="0" baseline="-19444" sz="1500" spc="-44" i="1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dirty="0" sz="700" spc="30" i="1">
                <a:solidFill>
                  <a:srgbClr val="0000FF"/>
                </a:solidFill>
                <a:latin typeface="Arial"/>
                <a:cs typeface="Arial"/>
              </a:rPr>
              <a:t>f</a:t>
            </a:r>
            <a:r>
              <a:rPr dirty="0" sz="700" spc="-4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700" spc="55">
                <a:solidFill>
                  <a:srgbClr val="0000FF"/>
                </a:solidFill>
                <a:latin typeface="Lucida Sans Unicode"/>
                <a:cs typeface="Lucida Sans Unicode"/>
              </a:rPr>
              <a:t>(</a:t>
            </a:r>
            <a:r>
              <a:rPr dirty="0" sz="700" spc="-15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sz="700" spc="-135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700" spc="55">
                <a:solidFill>
                  <a:srgbClr val="0000FF"/>
                </a:solidFill>
                <a:latin typeface="Lucida Sans Unicode"/>
                <a:cs typeface="Lucida Sans Unicode"/>
              </a:rPr>
              <a:t>)</a:t>
            </a:r>
            <a:r>
              <a:rPr dirty="0" sz="700" spc="105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baseline="-19444" sz="1500" spc="-37">
                <a:solidFill>
                  <a:srgbClr val="0000FF"/>
                </a:solidFill>
                <a:latin typeface="Lucida Sans Unicode"/>
                <a:cs typeface="Lucida Sans Unicode"/>
              </a:rPr>
              <a:t>≶</a:t>
            </a:r>
            <a:r>
              <a:rPr dirty="0" baseline="-19444" sz="1500" spc="-60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baseline="-19444" sz="1500" i="1">
                <a:solidFill>
                  <a:srgbClr val="0000FF"/>
                </a:solidFill>
                <a:latin typeface="Calibri"/>
                <a:cs typeface="Calibri"/>
              </a:rPr>
              <a:t>b</a:t>
            </a:r>
            <a:r>
              <a:rPr dirty="0" baseline="-19444" sz="1500" spc="-89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700" spc="-20" i="1">
                <a:solidFill>
                  <a:srgbClr val="0000FF"/>
                </a:solidFill>
                <a:latin typeface="Arial"/>
                <a:cs typeface="Arial"/>
              </a:rPr>
              <a:t>g</a:t>
            </a:r>
            <a:r>
              <a:rPr dirty="0" sz="700" spc="-12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700" spc="55">
                <a:solidFill>
                  <a:srgbClr val="0000FF"/>
                </a:solidFill>
                <a:latin typeface="Lucida Sans Unicode"/>
                <a:cs typeface="Lucida Sans Unicode"/>
              </a:rPr>
              <a:t>(</a:t>
            </a:r>
            <a:r>
              <a:rPr dirty="0" sz="700" spc="-15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sz="700" spc="-135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700" spc="105">
                <a:solidFill>
                  <a:srgbClr val="0000FF"/>
                </a:solidFill>
                <a:latin typeface="Lucida Sans Unicode"/>
                <a:cs typeface="Lucida Sans Unicode"/>
              </a:rPr>
              <a:t>)</a:t>
            </a:r>
            <a:r>
              <a:rPr dirty="0" baseline="-19444" sz="1500" spc="-142" i="1">
                <a:solidFill>
                  <a:srgbClr val="0000FF"/>
                </a:solidFill>
                <a:latin typeface="Verdana"/>
                <a:cs typeface="Verdana"/>
              </a:rPr>
              <a:t>,</a:t>
            </a:r>
            <a:endParaRPr baseline="-19444" sz="15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9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000" spc="-40" i="1">
                <a:latin typeface="Calibri"/>
                <a:cs typeface="Calibri"/>
              </a:rPr>
              <a:t>a</a:t>
            </a:r>
            <a:r>
              <a:rPr dirty="0" sz="1000" spc="60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>
                <a:latin typeface="Tahoma"/>
                <a:cs typeface="Tahoma"/>
              </a:rPr>
              <a:t>  </a:t>
            </a:r>
            <a:r>
              <a:rPr dirty="0" sz="1000" spc="5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>
                <a:latin typeface="Tahoma"/>
                <a:cs typeface="Tahoma"/>
              </a:rPr>
              <a:t>  </a:t>
            </a:r>
            <a:r>
              <a:rPr dirty="0" sz="1000" spc="55">
                <a:latin typeface="Tahoma"/>
                <a:cs typeface="Tahoma"/>
              </a:rPr>
              <a:t> </a:t>
            </a:r>
            <a:r>
              <a:rPr dirty="0" sz="1000" i="1">
                <a:latin typeface="Calibri"/>
                <a:cs typeface="Calibri"/>
              </a:rPr>
              <a:t>b</a:t>
            </a:r>
            <a:r>
              <a:rPr dirty="0" sz="1000" spc="80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40"/>
              <a:t>Agnese</a:t>
            </a:r>
            <a:r>
              <a:rPr dirty="0" spc="15"/>
              <a:t> </a:t>
            </a:r>
            <a:r>
              <a:rPr dirty="0" spc="-10"/>
              <a:t>Di</a:t>
            </a:r>
            <a:r>
              <a:rPr dirty="0" spc="15"/>
              <a:t> </a:t>
            </a:r>
            <a:r>
              <a:rPr dirty="0" spc="-30"/>
              <a:t>Castro</a:t>
            </a:r>
          </a:p>
        </p:txBody>
      </p:sp>
      <p:sp>
        <p:nvSpPr>
          <p:cNvPr id="17" name="object 17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0"/>
              <a:t>Es</a:t>
            </a:r>
            <a:r>
              <a:rPr dirty="0" spc="-5"/>
              <a:t>p</a:t>
            </a:r>
            <a:r>
              <a:rPr dirty="0" spc="-40"/>
              <a:t>onenziale</a:t>
            </a:r>
            <a:r>
              <a:rPr dirty="0" spc="15"/>
              <a:t> </a:t>
            </a:r>
            <a:r>
              <a:rPr dirty="0" spc="50"/>
              <a:t>&amp;</a:t>
            </a:r>
            <a:r>
              <a:rPr dirty="0" spc="15"/>
              <a:t> </a:t>
            </a:r>
            <a:r>
              <a:rPr dirty="0" spc="-25"/>
              <a:t>Log</a:t>
            </a:r>
            <a:r>
              <a:rPr dirty="0" spc="-40"/>
              <a:t>a</a:t>
            </a:r>
            <a:r>
              <a:rPr dirty="0" spc="-25"/>
              <a:t>ritmo:</a:t>
            </a:r>
            <a:r>
              <a:rPr dirty="0" spc="75"/>
              <a:t> </a:t>
            </a:r>
            <a:r>
              <a:rPr dirty="0" spc="-35"/>
              <a:t>p</a:t>
            </a:r>
            <a:r>
              <a:rPr dirty="0" spc="-50"/>
              <a:t>a</a:t>
            </a:r>
            <a:r>
              <a:rPr dirty="0" spc="-25"/>
              <a:t>rte</a:t>
            </a:r>
            <a:r>
              <a:rPr dirty="0" spc="15"/>
              <a:t> </a:t>
            </a:r>
            <a:r>
              <a:rPr dirty="0" spc="-55"/>
              <a:t>4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3458971" y="3367563"/>
            <a:ext cx="5473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25">
                <a:solidFill>
                  <a:srgbClr val="7A0000"/>
                </a:solidFill>
                <a:latin typeface="Lucida Sans Unicode"/>
                <a:cs typeface="Lucida Sans Unicode"/>
              </a:rPr>
              <a:t>Unitelma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Sapienza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0">
                <a:solidFill>
                  <a:srgbClr val="FFFFFF"/>
                </a:solidFill>
                <a:latin typeface="Lucida Sans Unicode"/>
                <a:cs typeface="Lucida Sans Unicode"/>
              </a:rPr>
              <a:t>7/34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63536" y="24034"/>
            <a:ext cx="37719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</a:rPr>
              <a:t>Disequazioni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423200" y="695996"/>
            <a:ext cx="176212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75">
                <a:latin typeface="Tahoma"/>
                <a:cs typeface="Tahoma"/>
              </a:rPr>
              <a:t>In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questa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p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30">
                <a:latin typeface="Tahoma"/>
                <a:cs typeface="Tahoma"/>
              </a:rPr>
              <a:t>rte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0">
                <a:latin typeface="Tahoma"/>
                <a:cs typeface="Tahoma"/>
              </a:rPr>
              <a:t>ci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o</a:t>
            </a:r>
            <a:r>
              <a:rPr dirty="0" sz="1000" spc="-30">
                <a:latin typeface="Tahoma"/>
                <a:cs typeface="Tahoma"/>
              </a:rPr>
              <a:t>ccu</a:t>
            </a:r>
            <a:r>
              <a:rPr dirty="0" sz="1000" spc="-10">
                <a:latin typeface="Tahoma"/>
                <a:cs typeface="Tahoma"/>
              </a:rPr>
              <a:t>p</a:t>
            </a:r>
            <a:r>
              <a:rPr dirty="0" sz="1000" spc="-65">
                <a:latin typeface="Tahoma"/>
                <a:cs typeface="Tahoma"/>
              </a:rPr>
              <a:t>eremo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5049" y="1063187"/>
            <a:ext cx="4277995" cy="6724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1000" spc="-55" b="1">
                <a:solidFill>
                  <a:srgbClr val="FF0000"/>
                </a:solidFill>
                <a:latin typeface="Arial"/>
                <a:cs typeface="Arial"/>
              </a:rPr>
              <a:t>disequazioni</a:t>
            </a:r>
            <a:r>
              <a:rPr dirty="0" sz="1000" spc="9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80" b="1">
                <a:solidFill>
                  <a:srgbClr val="FF0000"/>
                </a:solidFill>
                <a:latin typeface="Arial"/>
                <a:cs typeface="Arial"/>
              </a:rPr>
              <a:t>es</a:t>
            </a:r>
            <a:r>
              <a:rPr dirty="0" sz="1000" spc="-60" b="1">
                <a:solidFill>
                  <a:srgbClr val="FF0000"/>
                </a:solidFill>
                <a:latin typeface="Arial"/>
                <a:cs typeface="Arial"/>
              </a:rPr>
              <a:t>p</a:t>
            </a:r>
            <a:r>
              <a:rPr dirty="0" sz="1000" spc="-45" b="1">
                <a:solidFill>
                  <a:srgbClr val="FF0000"/>
                </a:solidFill>
                <a:latin typeface="Arial"/>
                <a:cs typeface="Arial"/>
              </a:rPr>
              <a:t>onenziali</a:t>
            </a:r>
            <a:r>
              <a:rPr dirty="0" sz="1000" spc="9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50" b="1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dirty="0" sz="1000" spc="8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45" b="1">
                <a:solidFill>
                  <a:srgbClr val="FF0000"/>
                </a:solidFill>
                <a:latin typeface="Arial"/>
                <a:cs typeface="Arial"/>
              </a:rPr>
              <a:t>log</a:t>
            </a:r>
            <a:r>
              <a:rPr dirty="0" sz="1000" spc="-85" b="1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dirty="0" sz="1000" spc="-25" b="1">
                <a:solidFill>
                  <a:srgbClr val="FF0000"/>
                </a:solidFill>
                <a:latin typeface="Arial"/>
                <a:cs typeface="Arial"/>
              </a:rPr>
              <a:t>ritmiche</a:t>
            </a:r>
            <a:r>
              <a:rPr dirty="0" sz="1000" spc="-30"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8"/>
              </a:spcBef>
            </a:pPr>
            <a:endParaRPr sz="1450">
              <a:latin typeface="Times New Roman"/>
              <a:cs typeface="Times New Roman"/>
            </a:endParaRPr>
          </a:p>
          <a:p>
            <a:pPr algn="ctr" marL="12065" marR="5080">
              <a:lnSpc>
                <a:spcPct val="100000"/>
              </a:lnSpc>
            </a:pP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f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0">
                <a:latin typeface="Tahoma"/>
                <a:cs typeface="Tahoma"/>
              </a:rPr>
              <a:t>ci</a:t>
            </a:r>
            <a:r>
              <a:rPr dirty="0" sz="1000" spc="-550">
                <a:latin typeface="Tahoma"/>
                <a:cs typeface="Tahoma"/>
              </a:rPr>
              <a:t>o</a:t>
            </a:r>
            <a:r>
              <a:rPr dirty="0" sz="1000" spc="-50">
                <a:latin typeface="Tahoma"/>
                <a:cs typeface="Tahoma"/>
              </a:rPr>
              <a:t>`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o</a:t>
            </a:r>
            <a:r>
              <a:rPr dirty="0" sz="1000" spc="-30">
                <a:latin typeface="Tahoma"/>
                <a:cs typeface="Tahoma"/>
              </a:rPr>
              <a:t>cc</a:t>
            </a:r>
            <a:r>
              <a:rPr dirty="0" sz="1000" spc="-65">
                <a:latin typeface="Tahoma"/>
                <a:cs typeface="Tahoma"/>
              </a:rPr>
              <a:t>o</a:t>
            </a:r>
            <a:r>
              <a:rPr dirty="0" sz="1000" spc="-25">
                <a:latin typeface="Tahoma"/>
                <a:cs typeface="Tahoma"/>
              </a:rPr>
              <a:t>r</a:t>
            </a:r>
            <a:r>
              <a:rPr dirty="0" sz="1000" spc="-30">
                <a:latin typeface="Tahoma"/>
                <a:cs typeface="Tahoma"/>
              </a:rPr>
              <a:t>r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tener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65">
                <a:latin typeface="Tahoma"/>
                <a:cs typeface="Tahoma"/>
              </a:rPr>
              <a:t>rese</a:t>
            </a:r>
            <a:r>
              <a:rPr dirty="0" sz="1000" spc="-40">
                <a:latin typeface="Tahoma"/>
                <a:cs typeface="Tahoma"/>
              </a:rPr>
              <a:t>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40">
                <a:latin typeface="Tahoma"/>
                <a:cs typeface="Tahoma"/>
              </a:rPr>
              <a:t>ro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10">
                <a:latin typeface="Tahoma"/>
                <a:cs typeface="Tahoma"/>
              </a:rPr>
              <a:t>ri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0">
                <a:latin typeface="Tahoma"/>
                <a:cs typeface="Tahoma"/>
              </a:rPr>
              <a:t>t</a:t>
            </a:r>
            <a:r>
              <a:rPr dirty="0" sz="1000" spc="-540">
                <a:latin typeface="Tahoma"/>
                <a:cs typeface="Tahoma"/>
              </a:rPr>
              <a:t>`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0" i="1">
                <a:solidFill>
                  <a:srgbClr val="FF0000"/>
                </a:solidFill>
                <a:latin typeface="Calibri"/>
                <a:cs typeface="Calibri"/>
              </a:rPr>
              <a:t>monotonia</a:t>
            </a:r>
            <a:r>
              <a:rPr dirty="0" sz="1000" spc="105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 spc="-35">
                <a:latin typeface="Tahoma"/>
                <a:cs typeface="Tahoma"/>
              </a:rPr>
              <a:t>degli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es</a:t>
            </a:r>
            <a:r>
              <a:rPr dirty="0" sz="1000" spc="-50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onenziali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-5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log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15">
                <a:latin typeface="Tahoma"/>
                <a:cs typeface="Tahoma"/>
              </a:rPr>
              <a:t>ritm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-30"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40"/>
              <a:t>Agnese</a:t>
            </a:r>
            <a:r>
              <a:rPr dirty="0" spc="15"/>
              <a:t> </a:t>
            </a:r>
            <a:r>
              <a:rPr dirty="0" spc="-10"/>
              <a:t>Di</a:t>
            </a:r>
            <a:r>
              <a:rPr dirty="0" spc="15"/>
              <a:t> </a:t>
            </a:r>
            <a:r>
              <a:rPr dirty="0" spc="-30"/>
              <a:t>Castro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0"/>
              <a:t>Es</a:t>
            </a:r>
            <a:r>
              <a:rPr dirty="0" spc="-5"/>
              <a:t>p</a:t>
            </a:r>
            <a:r>
              <a:rPr dirty="0" spc="-40"/>
              <a:t>onenziale</a:t>
            </a:r>
            <a:r>
              <a:rPr dirty="0" spc="15"/>
              <a:t> </a:t>
            </a:r>
            <a:r>
              <a:rPr dirty="0" spc="50"/>
              <a:t>&amp;</a:t>
            </a:r>
            <a:r>
              <a:rPr dirty="0" spc="15"/>
              <a:t> </a:t>
            </a:r>
            <a:r>
              <a:rPr dirty="0" spc="-25"/>
              <a:t>Log</a:t>
            </a:r>
            <a:r>
              <a:rPr dirty="0" spc="-40"/>
              <a:t>a</a:t>
            </a:r>
            <a:r>
              <a:rPr dirty="0" spc="-25"/>
              <a:t>ritmo:</a:t>
            </a:r>
            <a:r>
              <a:rPr dirty="0" spc="75"/>
              <a:t> </a:t>
            </a:r>
            <a:r>
              <a:rPr dirty="0" spc="-35"/>
              <a:t>p</a:t>
            </a:r>
            <a:r>
              <a:rPr dirty="0" spc="-50"/>
              <a:t>a</a:t>
            </a:r>
            <a:r>
              <a:rPr dirty="0" spc="-25"/>
              <a:t>rte</a:t>
            </a:r>
            <a:r>
              <a:rPr dirty="0" spc="15"/>
              <a:t> </a:t>
            </a:r>
            <a:r>
              <a:rPr dirty="0" spc="-55"/>
              <a:t>4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3458971" y="3367563"/>
            <a:ext cx="5473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25">
                <a:solidFill>
                  <a:srgbClr val="7A0000"/>
                </a:solidFill>
                <a:latin typeface="Lucida Sans Unicode"/>
                <a:cs typeface="Lucida Sans Unicode"/>
              </a:rPr>
              <a:t>Unitelma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Sapienza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0">
                <a:solidFill>
                  <a:srgbClr val="FFFFFF"/>
                </a:solidFill>
                <a:latin typeface="Lucida Sans Unicode"/>
                <a:cs typeface="Lucida Sans Unicode"/>
              </a:rPr>
              <a:t>2/34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4974" y="24034"/>
            <a:ext cx="73406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</a:rPr>
              <a:t>Disequazioni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50">
                <a:solidFill>
                  <a:srgbClr val="7A0000"/>
                </a:solidFill>
                <a:latin typeface="Lucida Sans Unicode"/>
                <a:cs typeface="Lucida Sans Unicode"/>
              </a:rPr>
              <a:t>es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</a:rPr>
              <a:t>p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</a:rPr>
              <a:t>onenziali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15"/>
              <a:t>Pi</a:t>
            </a:r>
            <a:r>
              <a:rPr dirty="0" spc="-855"/>
              <a:t>u</a:t>
            </a:r>
            <a:r>
              <a:rPr dirty="0" spc="320"/>
              <a:t>`</a:t>
            </a:r>
            <a:r>
              <a:rPr dirty="0" spc="145"/>
              <a:t> </a:t>
            </a:r>
            <a:r>
              <a:rPr dirty="0" spc="-40"/>
              <a:t>in</a:t>
            </a:r>
            <a:r>
              <a:rPr dirty="0" spc="135"/>
              <a:t> </a:t>
            </a:r>
            <a:r>
              <a:rPr dirty="0" spc="-45"/>
              <a:t>generale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338516" y="965234"/>
            <a:ext cx="719455" cy="1530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baseline="-19444" sz="1500" spc="-44" i="1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dirty="0" sz="700" spc="30" i="1">
                <a:solidFill>
                  <a:srgbClr val="0000FF"/>
                </a:solidFill>
                <a:latin typeface="Arial"/>
                <a:cs typeface="Arial"/>
              </a:rPr>
              <a:t>f</a:t>
            </a:r>
            <a:r>
              <a:rPr dirty="0" sz="700" spc="-4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700" spc="55">
                <a:solidFill>
                  <a:srgbClr val="0000FF"/>
                </a:solidFill>
                <a:latin typeface="Lucida Sans Unicode"/>
                <a:cs typeface="Lucida Sans Unicode"/>
              </a:rPr>
              <a:t>(</a:t>
            </a:r>
            <a:r>
              <a:rPr dirty="0" sz="700" spc="-15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sz="700" spc="-135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700" spc="55">
                <a:solidFill>
                  <a:srgbClr val="0000FF"/>
                </a:solidFill>
                <a:latin typeface="Lucida Sans Unicode"/>
                <a:cs typeface="Lucida Sans Unicode"/>
              </a:rPr>
              <a:t>)</a:t>
            </a:r>
            <a:r>
              <a:rPr dirty="0" sz="700" spc="105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baseline="-19444" sz="1500" spc="-37">
                <a:solidFill>
                  <a:srgbClr val="0000FF"/>
                </a:solidFill>
                <a:latin typeface="Lucida Sans Unicode"/>
                <a:cs typeface="Lucida Sans Unicode"/>
              </a:rPr>
              <a:t>≶</a:t>
            </a:r>
            <a:r>
              <a:rPr dirty="0" baseline="-19444" sz="1500" spc="-60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baseline="-19444" sz="1500" i="1">
                <a:solidFill>
                  <a:srgbClr val="0000FF"/>
                </a:solidFill>
                <a:latin typeface="Calibri"/>
                <a:cs typeface="Calibri"/>
              </a:rPr>
              <a:t>b</a:t>
            </a:r>
            <a:r>
              <a:rPr dirty="0" baseline="-19444" sz="1500" spc="-89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700" spc="-20" i="1">
                <a:solidFill>
                  <a:srgbClr val="0000FF"/>
                </a:solidFill>
                <a:latin typeface="Arial"/>
                <a:cs typeface="Arial"/>
              </a:rPr>
              <a:t>g</a:t>
            </a:r>
            <a:r>
              <a:rPr dirty="0" sz="700" spc="-12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700" spc="55">
                <a:solidFill>
                  <a:srgbClr val="0000FF"/>
                </a:solidFill>
                <a:latin typeface="Lucida Sans Unicode"/>
                <a:cs typeface="Lucida Sans Unicode"/>
              </a:rPr>
              <a:t>(</a:t>
            </a:r>
            <a:r>
              <a:rPr dirty="0" sz="700" spc="-15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sz="700" spc="-135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700" spc="105">
                <a:solidFill>
                  <a:srgbClr val="0000FF"/>
                </a:solidFill>
                <a:latin typeface="Lucida Sans Unicode"/>
                <a:cs typeface="Lucida Sans Unicode"/>
              </a:rPr>
              <a:t>)</a:t>
            </a:r>
            <a:r>
              <a:rPr dirty="0" baseline="-19444" sz="1500" spc="-142" i="1">
                <a:solidFill>
                  <a:srgbClr val="0000FF"/>
                </a:solidFill>
                <a:latin typeface="Verdana"/>
                <a:cs typeface="Verdana"/>
              </a:rPr>
              <a:t>,</a:t>
            </a:r>
            <a:endParaRPr baseline="-19444" sz="15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205596" y="982647"/>
            <a:ext cx="1064260" cy="165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1000" spc="-30" i="1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dirty="0" sz="1000" spc="-95" i="1">
                <a:solidFill>
                  <a:srgbClr val="0000FF"/>
                </a:solidFill>
                <a:latin typeface="Verdana"/>
                <a:cs typeface="Verdana"/>
              </a:rPr>
              <a:t>,</a:t>
            </a:r>
            <a:r>
              <a:rPr dirty="0" sz="1000" spc="-20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i="1">
                <a:solidFill>
                  <a:srgbClr val="0000FF"/>
                </a:solidFill>
                <a:latin typeface="Calibri"/>
                <a:cs typeface="Calibri"/>
              </a:rPr>
              <a:t>b</a:t>
            </a:r>
            <a:r>
              <a:rPr dirty="0" sz="1000" spc="80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 spc="-50" i="1">
                <a:solidFill>
                  <a:srgbClr val="0000FF"/>
                </a:solidFill>
                <a:latin typeface="Verdana"/>
                <a:cs typeface="Verdana"/>
              </a:rPr>
              <a:t>&gt;</a:t>
            </a:r>
            <a:r>
              <a:rPr dirty="0" sz="1000" spc="-75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0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13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85">
                <a:solidFill>
                  <a:srgbClr val="0000FF"/>
                </a:solidFill>
                <a:latin typeface="Tahoma"/>
                <a:cs typeface="Tahoma"/>
              </a:rPr>
              <a:t>e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13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30" i="1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dirty="0" sz="1000" spc="-95" i="1">
                <a:solidFill>
                  <a:srgbClr val="0000FF"/>
                </a:solidFill>
                <a:latin typeface="Verdana"/>
                <a:cs typeface="Verdana"/>
              </a:rPr>
              <a:t>,</a:t>
            </a:r>
            <a:r>
              <a:rPr dirty="0" sz="1000" spc="-20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i="1">
                <a:solidFill>
                  <a:srgbClr val="0000FF"/>
                </a:solidFill>
                <a:latin typeface="Calibri"/>
                <a:cs typeface="Calibri"/>
              </a:rPr>
              <a:t>b</a:t>
            </a:r>
            <a:r>
              <a:rPr dirty="0" sz="1000" spc="80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 spc="-20">
                <a:solidFill>
                  <a:srgbClr val="0000FF"/>
                </a:solidFill>
                <a:latin typeface="Lucida Sans Unicode"/>
                <a:cs typeface="Lucida Sans Unicode"/>
              </a:rPr>
              <a:t>/</a:t>
            </a:r>
            <a:r>
              <a:rPr dirty="0" sz="1000" spc="40">
                <a:solidFill>
                  <a:srgbClr val="0000FF"/>
                </a:solidFill>
                <a:latin typeface="Tahoma"/>
                <a:cs typeface="Tahoma"/>
              </a:rPr>
              <a:t>=</a:t>
            </a:r>
            <a:r>
              <a:rPr dirty="0" sz="1000" spc="-4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295501" y="924991"/>
            <a:ext cx="2017395" cy="0"/>
          </a:xfrm>
          <a:custGeom>
            <a:avLst/>
            <a:gdLst/>
            <a:ahLst/>
            <a:cxnLst/>
            <a:rect l="l" t="t" r="r" b="b"/>
            <a:pathLst>
              <a:path w="2017395" h="0">
                <a:moveTo>
                  <a:pt x="0" y="0"/>
                </a:moveTo>
                <a:lnTo>
                  <a:pt x="2017001" y="0"/>
                </a:lnTo>
              </a:path>
            </a:pathLst>
          </a:custGeom>
          <a:ln w="5054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298028" y="924991"/>
            <a:ext cx="0" cy="218440"/>
          </a:xfrm>
          <a:custGeom>
            <a:avLst/>
            <a:gdLst/>
            <a:ahLst/>
            <a:cxnLst/>
            <a:rect l="l" t="t" r="r" b="b"/>
            <a:pathLst>
              <a:path w="0" h="218440">
                <a:moveTo>
                  <a:pt x="0" y="217919"/>
                </a:moveTo>
                <a:lnTo>
                  <a:pt x="0" y="0"/>
                </a:lnTo>
              </a:path>
            </a:pathLst>
          </a:custGeom>
          <a:ln w="5054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309975" y="924991"/>
            <a:ext cx="0" cy="218440"/>
          </a:xfrm>
          <a:custGeom>
            <a:avLst/>
            <a:gdLst/>
            <a:ahLst/>
            <a:cxnLst/>
            <a:rect l="l" t="t" r="r" b="b"/>
            <a:pathLst>
              <a:path w="0" h="218440">
                <a:moveTo>
                  <a:pt x="0" y="217919"/>
                </a:moveTo>
                <a:lnTo>
                  <a:pt x="0" y="0"/>
                </a:lnTo>
              </a:path>
            </a:pathLst>
          </a:custGeom>
          <a:ln w="5054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295501" y="1142911"/>
            <a:ext cx="2017395" cy="0"/>
          </a:xfrm>
          <a:custGeom>
            <a:avLst/>
            <a:gdLst/>
            <a:ahLst/>
            <a:cxnLst/>
            <a:rect l="l" t="t" r="r" b="b"/>
            <a:pathLst>
              <a:path w="2017395" h="0">
                <a:moveTo>
                  <a:pt x="0" y="0"/>
                </a:moveTo>
                <a:lnTo>
                  <a:pt x="2017001" y="0"/>
                </a:lnTo>
              </a:path>
            </a:pathLst>
          </a:custGeom>
          <a:ln w="5054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432384" y="1391130"/>
            <a:ext cx="93726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0" i="1">
                <a:latin typeface="Calibri"/>
                <a:cs typeface="Calibri"/>
              </a:rPr>
              <a:t>a</a:t>
            </a:r>
            <a:r>
              <a:rPr dirty="0" sz="1000" spc="60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>
                <a:latin typeface="Tahoma"/>
                <a:cs typeface="Tahoma"/>
              </a:rPr>
              <a:t>  </a:t>
            </a:r>
            <a:r>
              <a:rPr dirty="0" sz="1000" spc="5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>
                <a:latin typeface="Tahoma"/>
                <a:cs typeface="Tahoma"/>
              </a:rPr>
              <a:t>  </a:t>
            </a:r>
            <a:r>
              <a:rPr dirty="0" sz="1000" spc="55">
                <a:latin typeface="Tahoma"/>
                <a:cs typeface="Tahoma"/>
              </a:rPr>
              <a:t> </a:t>
            </a:r>
            <a:r>
              <a:rPr dirty="0" sz="1000" i="1">
                <a:latin typeface="Calibri"/>
                <a:cs typeface="Calibri"/>
              </a:rPr>
              <a:t>b</a:t>
            </a:r>
            <a:r>
              <a:rPr dirty="0" sz="1000" spc="80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470431" y="1391130"/>
            <a:ext cx="1290955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770890" algn="l"/>
                <a:tab pos="981710" algn="l"/>
              </a:tabLst>
            </a:pPr>
            <a:r>
              <a:rPr dirty="0" sz="1000" spc="-130">
                <a:latin typeface="Tahoma"/>
                <a:cs typeface="Tahoma"/>
              </a:rPr>
              <a:t>=</a:t>
            </a:r>
            <a:r>
              <a:rPr dirty="0" sz="1000" spc="55">
                <a:latin typeface="Lucida Sans Unicode"/>
                <a:cs typeface="Lucida Sans Unicode"/>
              </a:rPr>
              <a:t>⇒</a:t>
            </a:r>
            <a:r>
              <a:rPr dirty="0" sz="1000">
                <a:latin typeface="Lucida Sans Unicode"/>
                <a:cs typeface="Lucida Sans Unicode"/>
              </a:rPr>
              <a:t>  </a:t>
            </a:r>
            <a:r>
              <a:rPr dirty="0" sz="1000" spc="45">
                <a:latin typeface="Lucida Sans Unicode"/>
                <a:cs typeface="Lucida Sans Unicode"/>
              </a:rPr>
              <a:t> </a:t>
            </a:r>
            <a:r>
              <a:rPr dirty="0" sz="1000" spc="-30">
                <a:latin typeface="Tahoma"/>
                <a:cs typeface="Tahoma"/>
              </a:rPr>
              <a:t>lo</a:t>
            </a:r>
            <a:r>
              <a:rPr dirty="0" sz="1000" spc="-30">
                <a:latin typeface="Tahoma"/>
                <a:cs typeface="Tahoma"/>
              </a:rPr>
              <a:t>g</a:t>
            </a:r>
            <a:r>
              <a:rPr dirty="0" baseline="-19841" sz="1050" spc="-52" i="1">
                <a:latin typeface="Arial"/>
                <a:cs typeface="Arial"/>
              </a:rPr>
              <a:t>a</a:t>
            </a:r>
            <a:r>
              <a:rPr dirty="0" baseline="-19841" sz="1050" spc="37" i="1">
                <a:latin typeface="Arial"/>
                <a:cs typeface="Arial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	</a:t>
            </a: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>
                <a:latin typeface="Tahoma"/>
                <a:cs typeface="Tahoma"/>
              </a:rPr>
              <a:t>	</a:t>
            </a:r>
            <a:r>
              <a:rPr dirty="0" sz="1000" spc="-30">
                <a:latin typeface="Tahoma"/>
                <a:cs typeface="Tahoma"/>
              </a:rPr>
              <a:t>lo</a:t>
            </a:r>
            <a:r>
              <a:rPr dirty="0" sz="1000" spc="-30">
                <a:latin typeface="Tahoma"/>
                <a:cs typeface="Tahoma"/>
              </a:rPr>
              <a:t>g</a:t>
            </a:r>
            <a:r>
              <a:rPr dirty="0" baseline="-19841" sz="1050" spc="-15" i="1">
                <a:latin typeface="Arial"/>
                <a:cs typeface="Arial"/>
              </a:rPr>
              <a:t>b</a:t>
            </a:r>
            <a:r>
              <a:rPr dirty="0" baseline="-19841" sz="1050" spc="60" i="1">
                <a:latin typeface="Arial"/>
                <a:cs typeface="Arial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915996" y="1391130"/>
            <a:ext cx="10795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0">
                <a:solidFill>
                  <a:srgbClr val="0000FF"/>
                </a:solidFill>
                <a:latin typeface="Tahoma"/>
                <a:cs typeface="Tahoma"/>
              </a:rPr>
              <a:t>monotona</a:t>
            </a:r>
            <a:r>
              <a:rPr dirty="0" sz="1000" spc="15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crescente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40"/>
              <a:t>Agnese</a:t>
            </a:r>
            <a:r>
              <a:rPr dirty="0" spc="15"/>
              <a:t> </a:t>
            </a:r>
            <a:r>
              <a:rPr dirty="0" spc="-10"/>
              <a:t>Di</a:t>
            </a:r>
            <a:r>
              <a:rPr dirty="0" spc="15"/>
              <a:t> </a:t>
            </a:r>
            <a:r>
              <a:rPr dirty="0" spc="-30"/>
              <a:t>Castro</a:t>
            </a:r>
          </a:p>
        </p:txBody>
      </p:sp>
      <p:sp>
        <p:nvSpPr>
          <p:cNvPr id="20" name="object 20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0"/>
              <a:t>Es</a:t>
            </a:r>
            <a:r>
              <a:rPr dirty="0" spc="-5"/>
              <a:t>p</a:t>
            </a:r>
            <a:r>
              <a:rPr dirty="0" spc="-40"/>
              <a:t>onenziale</a:t>
            </a:r>
            <a:r>
              <a:rPr dirty="0" spc="15"/>
              <a:t> </a:t>
            </a:r>
            <a:r>
              <a:rPr dirty="0" spc="50"/>
              <a:t>&amp;</a:t>
            </a:r>
            <a:r>
              <a:rPr dirty="0" spc="15"/>
              <a:t> </a:t>
            </a:r>
            <a:r>
              <a:rPr dirty="0" spc="-25"/>
              <a:t>Log</a:t>
            </a:r>
            <a:r>
              <a:rPr dirty="0" spc="-40"/>
              <a:t>a</a:t>
            </a:r>
            <a:r>
              <a:rPr dirty="0" spc="-25"/>
              <a:t>ritmo:</a:t>
            </a:r>
            <a:r>
              <a:rPr dirty="0" spc="75"/>
              <a:t> </a:t>
            </a:r>
            <a:r>
              <a:rPr dirty="0" spc="-35"/>
              <a:t>p</a:t>
            </a:r>
            <a:r>
              <a:rPr dirty="0" spc="-50"/>
              <a:t>a</a:t>
            </a:r>
            <a:r>
              <a:rPr dirty="0" spc="-25"/>
              <a:t>rte</a:t>
            </a:r>
            <a:r>
              <a:rPr dirty="0" spc="15"/>
              <a:t> </a:t>
            </a:r>
            <a:r>
              <a:rPr dirty="0" spc="-55"/>
              <a:t>4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3458971" y="3367563"/>
            <a:ext cx="5473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25">
                <a:solidFill>
                  <a:srgbClr val="7A0000"/>
                </a:solidFill>
                <a:latin typeface="Lucida Sans Unicode"/>
                <a:cs typeface="Lucida Sans Unicode"/>
              </a:rPr>
              <a:t>Unitelma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Sapienza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0">
                <a:solidFill>
                  <a:srgbClr val="FFFFFF"/>
                </a:solidFill>
                <a:latin typeface="Lucida Sans Unicode"/>
                <a:cs typeface="Lucida Sans Unicode"/>
              </a:rPr>
              <a:t>7/34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4974" y="24034"/>
            <a:ext cx="73406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</a:rPr>
              <a:t>Disequazioni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50">
                <a:solidFill>
                  <a:srgbClr val="7A0000"/>
                </a:solidFill>
                <a:latin typeface="Lucida Sans Unicode"/>
                <a:cs typeface="Lucida Sans Unicode"/>
              </a:rPr>
              <a:t>es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</a:rPr>
              <a:t>p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</a:rPr>
              <a:t>onenziali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15"/>
              <a:t>Pi</a:t>
            </a:r>
            <a:r>
              <a:rPr dirty="0" spc="-855"/>
              <a:t>u</a:t>
            </a:r>
            <a:r>
              <a:rPr dirty="0" spc="320"/>
              <a:t>`</a:t>
            </a:r>
            <a:r>
              <a:rPr dirty="0" spc="145"/>
              <a:t> </a:t>
            </a:r>
            <a:r>
              <a:rPr dirty="0" spc="-40"/>
              <a:t>in</a:t>
            </a:r>
            <a:r>
              <a:rPr dirty="0" spc="135"/>
              <a:t> </a:t>
            </a:r>
            <a:r>
              <a:rPr dirty="0" spc="-45"/>
              <a:t>generale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338516" y="965234"/>
            <a:ext cx="719455" cy="1530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baseline="-19444" sz="1500" spc="-44" i="1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dirty="0" sz="700" spc="30" i="1">
                <a:solidFill>
                  <a:srgbClr val="0000FF"/>
                </a:solidFill>
                <a:latin typeface="Arial"/>
                <a:cs typeface="Arial"/>
              </a:rPr>
              <a:t>f</a:t>
            </a:r>
            <a:r>
              <a:rPr dirty="0" sz="700" spc="-4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700" spc="55">
                <a:solidFill>
                  <a:srgbClr val="0000FF"/>
                </a:solidFill>
                <a:latin typeface="Lucida Sans Unicode"/>
                <a:cs typeface="Lucida Sans Unicode"/>
              </a:rPr>
              <a:t>(</a:t>
            </a:r>
            <a:r>
              <a:rPr dirty="0" sz="700" spc="-15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sz="700" spc="-135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700" spc="55">
                <a:solidFill>
                  <a:srgbClr val="0000FF"/>
                </a:solidFill>
                <a:latin typeface="Lucida Sans Unicode"/>
                <a:cs typeface="Lucida Sans Unicode"/>
              </a:rPr>
              <a:t>)</a:t>
            </a:r>
            <a:r>
              <a:rPr dirty="0" sz="700" spc="105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baseline="-19444" sz="1500" spc="-37">
                <a:solidFill>
                  <a:srgbClr val="0000FF"/>
                </a:solidFill>
                <a:latin typeface="Lucida Sans Unicode"/>
                <a:cs typeface="Lucida Sans Unicode"/>
              </a:rPr>
              <a:t>≶</a:t>
            </a:r>
            <a:r>
              <a:rPr dirty="0" baseline="-19444" sz="1500" spc="-60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baseline="-19444" sz="1500" i="1">
                <a:solidFill>
                  <a:srgbClr val="0000FF"/>
                </a:solidFill>
                <a:latin typeface="Calibri"/>
                <a:cs typeface="Calibri"/>
              </a:rPr>
              <a:t>b</a:t>
            </a:r>
            <a:r>
              <a:rPr dirty="0" baseline="-19444" sz="1500" spc="-89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700" spc="-20" i="1">
                <a:solidFill>
                  <a:srgbClr val="0000FF"/>
                </a:solidFill>
                <a:latin typeface="Arial"/>
                <a:cs typeface="Arial"/>
              </a:rPr>
              <a:t>g</a:t>
            </a:r>
            <a:r>
              <a:rPr dirty="0" sz="700" spc="-12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700" spc="55">
                <a:solidFill>
                  <a:srgbClr val="0000FF"/>
                </a:solidFill>
                <a:latin typeface="Lucida Sans Unicode"/>
                <a:cs typeface="Lucida Sans Unicode"/>
              </a:rPr>
              <a:t>(</a:t>
            </a:r>
            <a:r>
              <a:rPr dirty="0" sz="700" spc="-15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sz="700" spc="-135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700" spc="105">
                <a:solidFill>
                  <a:srgbClr val="0000FF"/>
                </a:solidFill>
                <a:latin typeface="Lucida Sans Unicode"/>
                <a:cs typeface="Lucida Sans Unicode"/>
              </a:rPr>
              <a:t>)</a:t>
            </a:r>
            <a:r>
              <a:rPr dirty="0" baseline="-19444" sz="1500" spc="-142" i="1">
                <a:solidFill>
                  <a:srgbClr val="0000FF"/>
                </a:solidFill>
                <a:latin typeface="Verdana"/>
                <a:cs typeface="Verdana"/>
              </a:rPr>
              <a:t>,</a:t>
            </a:r>
            <a:endParaRPr baseline="-19444" sz="15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205596" y="982647"/>
            <a:ext cx="1064260" cy="165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1000" spc="-30" i="1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dirty="0" sz="1000" spc="-95" i="1">
                <a:solidFill>
                  <a:srgbClr val="0000FF"/>
                </a:solidFill>
                <a:latin typeface="Verdana"/>
                <a:cs typeface="Verdana"/>
              </a:rPr>
              <a:t>,</a:t>
            </a:r>
            <a:r>
              <a:rPr dirty="0" sz="1000" spc="-20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i="1">
                <a:solidFill>
                  <a:srgbClr val="0000FF"/>
                </a:solidFill>
                <a:latin typeface="Calibri"/>
                <a:cs typeface="Calibri"/>
              </a:rPr>
              <a:t>b</a:t>
            </a:r>
            <a:r>
              <a:rPr dirty="0" sz="1000" spc="80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 spc="-50" i="1">
                <a:solidFill>
                  <a:srgbClr val="0000FF"/>
                </a:solidFill>
                <a:latin typeface="Verdana"/>
                <a:cs typeface="Verdana"/>
              </a:rPr>
              <a:t>&gt;</a:t>
            </a:r>
            <a:r>
              <a:rPr dirty="0" sz="1000" spc="-75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0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13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85">
                <a:solidFill>
                  <a:srgbClr val="0000FF"/>
                </a:solidFill>
                <a:latin typeface="Tahoma"/>
                <a:cs typeface="Tahoma"/>
              </a:rPr>
              <a:t>e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13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30" i="1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dirty="0" sz="1000" spc="-95" i="1">
                <a:solidFill>
                  <a:srgbClr val="0000FF"/>
                </a:solidFill>
                <a:latin typeface="Verdana"/>
                <a:cs typeface="Verdana"/>
              </a:rPr>
              <a:t>,</a:t>
            </a:r>
            <a:r>
              <a:rPr dirty="0" sz="1000" spc="-20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i="1">
                <a:solidFill>
                  <a:srgbClr val="0000FF"/>
                </a:solidFill>
                <a:latin typeface="Calibri"/>
                <a:cs typeface="Calibri"/>
              </a:rPr>
              <a:t>b</a:t>
            </a:r>
            <a:r>
              <a:rPr dirty="0" sz="1000" spc="80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 spc="-20">
                <a:solidFill>
                  <a:srgbClr val="0000FF"/>
                </a:solidFill>
                <a:latin typeface="Lucida Sans Unicode"/>
                <a:cs typeface="Lucida Sans Unicode"/>
              </a:rPr>
              <a:t>/</a:t>
            </a:r>
            <a:r>
              <a:rPr dirty="0" sz="1000" spc="40">
                <a:solidFill>
                  <a:srgbClr val="0000FF"/>
                </a:solidFill>
                <a:latin typeface="Tahoma"/>
                <a:cs typeface="Tahoma"/>
              </a:rPr>
              <a:t>=</a:t>
            </a:r>
            <a:r>
              <a:rPr dirty="0" sz="1000" spc="-4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295501" y="924991"/>
            <a:ext cx="2017395" cy="0"/>
          </a:xfrm>
          <a:custGeom>
            <a:avLst/>
            <a:gdLst/>
            <a:ahLst/>
            <a:cxnLst/>
            <a:rect l="l" t="t" r="r" b="b"/>
            <a:pathLst>
              <a:path w="2017395" h="0">
                <a:moveTo>
                  <a:pt x="0" y="0"/>
                </a:moveTo>
                <a:lnTo>
                  <a:pt x="2017001" y="0"/>
                </a:lnTo>
              </a:path>
            </a:pathLst>
          </a:custGeom>
          <a:ln w="5054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298028" y="924991"/>
            <a:ext cx="0" cy="218440"/>
          </a:xfrm>
          <a:custGeom>
            <a:avLst/>
            <a:gdLst/>
            <a:ahLst/>
            <a:cxnLst/>
            <a:rect l="l" t="t" r="r" b="b"/>
            <a:pathLst>
              <a:path w="0" h="218440">
                <a:moveTo>
                  <a:pt x="0" y="217919"/>
                </a:moveTo>
                <a:lnTo>
                  <a:pt x="0" y="0"/>
                </a:lnTo>
              </a:path>
            </a:pathLst>
          </a:custGeom>
          <a:ln w="5054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309975" y="924991"/>
            <a:ext cx="0" cy="218440"/>
          </a:xfrm>
          <a:custGeom>
            <a:avLst/>
            <a:gdLst/>
            <a:ahLst/>
            <a:cxnLst/>
            <a:rect l="l" t="t" r="r" b="b"/>
            <a:pathLst>
              <a:path w="0" h="218440">
                <a:moveTo>
                  <a:pt x="0" y="217919"/>
                </a:moveTo>
                <a:lnTo>
                  <a:pt x="0" y="0"/>
                </a:lnTo>
              </a:path>
            </a:pathLst>
          </a:custGeom>
          <a:ln w="5054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295501" y="1142911"/>
            <a:ext cx="2017395" cy="0"/>
          </a:xfrm>
          <a:custGeom>
            <a:avLst/>
            <a:gdLst/>
            <a:ahLst/>
            <a:cxnLst/>
            <a:rect l="l" t="t" r="r" b="b"/>
            <a:pathLst>
              <a:path w="2017395" h="0">
                <a:moveTo>
                  <a:pt x="0" y="0"/>
                </a:moveTo>
                <a:lnTo>
                  <a:pt x="2017001" y="0"/>
                </a:lnTo>
              </a:path>
            </a:pathLst>
          </a:custGeom>
          <a:ln w="5054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432384" y="1391130"/>
            <a:ext cx="93726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0" i="1">
                <a:latin typeface="Calibri"/>
                <a:cs typeface="Calibri"/>
              </a:rPr>
              <a:t>a</a:t>
            </a:r>
            <a:r>
              <a:rPr dirty="0" sz="1000" spc="60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>
                <a:latin typeface="Tahoma"/>
                <a:cs typeface="Tahoma"/>
              </a:rPr>
              <a:t>  </a:t>
            </a:r>
            <a:r>
              <a:rPr dirty="0" sz="1000" spc="5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>
                <a:latin typeface="Tahoma"/>
                <a:cs typeface="Tahoma"/>
              </a:rPr>
              <a:t>  </a:t>
            </a:r>
            <a:r>
              <a:rPr dirty="0" sz="1000" spc="55">
                <a:latin typeface="Tahoma"/>
                <a:cs typeface="Tahoma"/>
              </a:rPr>
              <a:t> </a:t>
            </a:r>
            <a:r>
              <a:rPr dirty="0" sz="1000" i="1">
                <a:latin typeface="Calibri"/>
                <a:cs typeface="Calibri"/>
              </a:rPr>
              <a:t>b</a:t>
            </a:r>
            <a:r>
              <a:rPr dirty="0" sz="1000" spc="80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470431" y="1391130"/>
            <a:ext cx="1290955" cy="4368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770890" algn="l"/>
                <a:tab pos="981710" algn="l"/>
              </a:tabLst>
            </a:pPr>
            <a:r>
              <a:rPr dirty="0" sz="1000" spc="-130">
                <a:latin typeface="Tahoma"/>
                <a:cs typeface="Tahoma"/>
              </a:rPr>
              <a:t>=</a:t>
            </a:r>
            <a:r>
              <a:rPr dirty="0" sz="1000" spc="55">
                <a:latin typeface="Lucida Sans Unicode"/>
                <a:cs typeface="Lucida Sans Unicode"/>
              </a:rPr>
              <a:t>⇒</a:t>
            </a:r>
            <a:r>
              <a:rPr dirty="0" sz="1000">
                <a:latin typeface="Lucida Sans Unicode"/>
                <a:cs typeface="Lucida Sans Unicode"/>
              </a:rPr>
              <a:t>  </a:t>
            </a:r>
            <a:r>
              <a:rPr dirty="0" sz="1000" spc="45">
                <a:latin typeface="Lucida Sans Unicode"/>
                <a:cs typeface="Lucida Sans Unicode"/>
              </a:rPr>
              <a:t> </a:t>
            </a:r>
            <a:r>
              <a:rPr dirty="0" sz="1000" spc="-30">
                <a:latin typeface="Tahoma"/>
                <a:cs typeface="Tahoma"/>
              </a:rPr>
              <a:t>lo</a:t>
            </a:r>
            <a:r>
              <a:rPr dirty="0" sz="1000" spc="-30">
                <a:latin typeface="Tahoma"/>
                <a:cs typeface="Tahoma"/>
              </a:rPr>
              <a:t>g</a:t>
            </a:r>
            <a:r>
              <a:rPr dirty="0" baseline="-19841" sz="1050" spc="-52" i="1">
                <a:latin typeface="Arial"/>
                <a:cs typeface="Arial"/>
              </a:rPr>
              <a:t>a</a:t>
            </a:r>
            <a:r>
              <a:rPr dirty="0" baseline="-19841" sz="1050" spc="37" i="1">
                <a:latin typeface="Arial"/>
                <a:cs typeface="Arial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	</a:t>
            </a: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>
                <a:latin typeface="Tahoma"/>
                <a:cs typeface="Tahoma"/>
              </a:rPr>
              <a:t>	</a:t>
            </a:r>
            <a:r>
              <a:rPr dirty="0" sz="1000" spc="-30">
                <a:latin typeface="Tahoma"/>
                <a:cs typeface="Tahoma"/>
              </a:rPr>
              <a:t>lo</a:t>
            </a:r>
            <a:r>
              <a:rPr dirty="0" sz="1000" spc="-30">
                <a:latin typeface="Tahoma"/>
                <a:cs typeface="Tahoma"/>
              </a:rPr>
              <a:t>g</a:t>
            </a:r>
            <a:r>
              <a:rPr dirty="0" baseline="-19841" sz="1050" spc="-15" i="1">
                <a:latin typeface="Arial"/>
                <a:cs typeface="Arial"/>
              </a:rPr>
              <a:t>b</a:t>
            </a:r>
            <a:r>
              <a:rPr dirty="0" baseline="-19841" sz="1050" spc="60" i="1">
                <a:latin typeface="Arial"/>
                <a:cs typeface="Arial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35"/>
              </a:spcBef>
            </a:pPr>
            <a:r>
              <a:rPr dirty="0" sz="1000" spc="-130">
                <a:latin typeface="Tahoma"/>
                <a:cs typeface="Tahoma"/>
              </a:rPr>
              <a:t>=</a:t>
            </a:r>
            <a:r>
              <a:rPr dirty="0" sz="1000" spc="55">
                <a:latin typeface="Lucida Sans Unicode"/>
                <a:cs typeface="Lucida Sans Unicode"/>
              </a:rPr>
              <a:t>⇒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915996" y="1391130"/>
            <a:ext cx="10795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0">
                <a:solidFill>
                  <a:srgbClr val="0000FF"/>
                </a:solidFill>
                <a:latin typeface="Tahoma"/>
                <a:cs typeface="Tahoma"/>
              </a:rPr>
              <a:t>monotona</a:t>
            </a:r>
            <a:r>
              <a:rPr dirty="0" sz="1000" spc="15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crescente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800796" y="1613416"/>
            <a:ext cx="2642870" cy="1974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1287145" algn="l"/>
              </a:tabLst>
            </a:pP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lo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g</a:t>
            </a:r>
            <a:r>
              <a:rPr dirty="0" baseline="-19841" sz="1050" spc="-52" i="1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dirty="0" baseline="-19841" sz="1050" spc="37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spc="-30" i="1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dirty="0" baseline="31746" sz="1050" spc="44" i="1">
                <a:solidFill>
                  <a:srgbClr val="0000FF"/>
                </a:solidFill>
                <a:latin typeface="Arial"/>
                <a:cs typeface="Arial"/>
              </a:rPr>
              <a:t>f</a:t>
            </a:r>
            <a:r>
              <a:rPr dirty="0" baseline="31746" sz="1050" spc="-6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baseline="31746" sz="1050" spc="82">
                <a:solidFill>
                  <a:srgbClr val="0000FF"/>
                </a:solidFill>
                <a:latin typeface="Lucida Sans Unicode"/>
                <a:cs typeface="Lucida Sans Unicode"/>
              </a:rPr>
              <a:t>(</a:t>
            </a:r>
            <a:r>
              <a:rPr dirty="0" baseline="31746" sz="1050" spc="-22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baseline="31746" sz="1050" spc="-202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baseline="31746" sz="1050" spc="82">
                <a:solidFill>
                  <a:srgbClr val="0000FF"/>
                </a:solidFill>
                <a:latin typeface="Lucida Sans Unicode"/>
                <a:cs typeface="Lucida Sans Unicode"/>
              </a:rPr>
              <a:t>)</a:t>
            </a:r>
            <a:r>
              <a:rPr dirty="0" baseline="31746" sz="1050" spc="157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25">
                <a:solidFill>
                  <a:srgbClr val="0000FF"/>
                </a:solidFill>
                <a:latin typeface="Lucida Sans Unicode"/>
                <a:cs typeface="Lucida Sans Unicode"/>
              </a:rPr>
              <a:t>≶</a:t>
            </a:r>
            <a:r>
              <a:rPr dirty="0" sz="1000" spc="-40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lo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g</a:t>
            </a:r>
            <a:r>
              <a:rPr dirty="0" baseline="-19841" sz="1050" spc="-52" i="1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dirty="0" baseline="-19841" sz="1050" spc="37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0000FF"/>
                </a:solidFill>
                <a:latin typeface="Calibri"/>
                <a:cs typeface="Calibri"/>
              </a:rPr>
              <a:t>b</a:t>
            </a:r>
            <a:r>
              <a:rPr dirty="0" sz="1000" spc="-60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baseline="31746" sz="1050" spc="-30" i="1">
                <a:solidFill>
                  <a:srgbClr val="0000FF"/>
                </a:solidFill>
                <a:latin typeface="Arial"/>
                <a:cs typeface="Arial"/>
              </a:rPr>
              <a:t>g</a:t>
            </a:r>
            <a:r>
              <a:rPr dirty="0" baseline="31746" sz="1050" spc="-179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baseline="31746" sz="1050" spc="82">
                <a:solidFill>
                  <a:srgbClr val="0000FF"/>
                </a:solidFill>
                <a:latin typeface="Lucida Sans Unicode"/>
                <a:cs typeface="Lucida Sans Unicode"/>
              </a:rPr>
              <a:t>(</a:t>
            </a:r>
            <a:r>
              <a:rPr dirty="0" baseline="31746" sz="1050" spc="-22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baseline="31746" sz="1050" spc="-202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baseline="31746" sz="1050" spc="82">
                <a:solidFill>
                  <a:srgbClr val="0000FF"/>
                </a:solidFill>
                <a:latin typeface="Lucida Sans Unicode"/>
                <a:cs typeface="Lucida Sans Unicode"/>
              </a:rPr>
              <a:t>)</a:t>
            </a:r>
            <a:r>
              <a:rPr dirty="0" baseline="31746" sz="1050">
                <a:solidFill>
                  <a:srgbClr val="0000FF"/>
                </a:solidFill>
                <a:latin typeface="Lucida Sans Unicode"/>
                <a:cs typeface="Lucida Sans Unicode"/>
              </a:rPr>
              <a:t>	</a:t>
            </a: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>
                <a:latin typeface="Tahoma"/>
                <a:cs typeface="Tahoma"/>
              </a:rPr>
              <a:t>  </a:t>
            </a:r>
            <a:r>
              <a:rPr dirty="0" sz="1000" spc="55">
                <a:latin typeface="Tahoma"/>
                <a:cs typeface="Tahoma"/>
              </a:rPr>
              <a:t> 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lo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g</a:t>
            </a:r>
            <a:r>
              <a:rPr dirty="0" baseline="-19841" sz="1050" spc="-15" i="1">
                <a:solidFill>
                  <a:srgbClr val="0000FF"/>
                </a:solidFill>
                <a:latin typeface="Arial"/>
                <a:cs typeface="Arial"/>
              </a:rPr>
              <a:t>b</a:t>
            </a:r>
            <a:r>
              <a:rPr dirty="0" baseline="-19841" sz="1050" spc="6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spc="-30" i="1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dirty="0" baseline="31746" sz="1050" spc="44" i="1">
                <a:solidFill>
                  <a:srgbClr val="0000FF"/>
                </a:solidFill>
                <a:latin typeface="Arial"/>
                <a:cs typeface="Arial"/>
              </a:rPr>
              <a:t>f</a:t>
            </a:r>
            <a:r>
              <a:rPr dirty="0" baseline="31746" sz="1050" spc="-6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baseline="31746" sz="1050" spc="82">
                <a:solidFill>
                  <a:srgbClr val="0000FF"/>
                </a:solidFill>
                <a:latin typeface="Lucida Sans Unicode"/>
                <a:cs typeface="Lucida Sans Unicode"/>
              </a:rPr>
              <a:t>(</a:t>
            </a:r>
            <a:r>
              <a:rPr dirty="0" baseline="31746" sz="1050" spc="-22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baseline="31746" sz="1050" spc="-202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baseline="31746" sz="1050" spc="82">
                <a:solidFill>
                  <a:srgbClr val="0000FF"/>
                </a:solidFill>
                <a:latin typeface="Lucida Sans Unicode"/>
                <a:cs typeface="Lucida Sans Unicode"/>
              </a:rPr>
              <a:t>)</a:t>
            </a:r>
            <a:r>
              <a:rPr dirty="0" baseline="31746" sz="1050" spc="157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25">
                <a:solidFill>
                  <a:srgbClr val="0000FF"/>
                </a:solidFill>
                <a:latin typeface="Lucida Sans Unicode"/>
                <a:cs typeface="Lucida Sans Unicode"/>
              </a:rPr>
              <a:t>≶</a:t>
            </a:r>
            <a:r>
              <a:rPr dirty="0" sz="1000" spc="-40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lo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g</a:t>
            </a:r>
            <a:r>
              <a:rPr dirty="0" baseline="-19841" sz="1050" spc="-15" i="1">
                <a:solidFill>
                  <a:srgbClr val="0000FF"/>
                </a:solidFill>
                <a:latin typeface="Arial"/>
                <a:cs typeface="Arial"/>
              </a:rPr>
              <a:t>b</a:t>
            </a:r>
            <a:r>
              <a:rPr dirty="0" baseline="-19841" sz="1050" spc="6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0000FF"/>
                </a:solidFill>
                <a:latin typeface="Calibri"/>
                <a:cs typeface="Calibri"/>
              </a:rPr>
              <a:t>b</a:t>
            </a:r>
            <a:r>
              <a:rPr dirty="0" sz="1000" spc="-60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baseline="31746" sz="1050" spc="-30" i="1">
                <a:solidFill>
                  <a:srgbClr val="0000FF"/>
                </a:solidFill>
                <a:latin typeface="Arial"/>
                <a:cs typeface="Arial"/>
              </a:rPr>
              <a:t>g</a:t>
            </a:r>
            <a:r>
              <a:rPr dirty="0" baseline="31746" sz="1050" spc="-179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baseline="31746" sz="1050" spc="82">
                <a:solidFill>
                  <a:srgbClr val="0000FF"/>
                </a:solidFill>
                <a:latin typeface="Lucida Sans Unicode"/>
                <a:cs typeface="Lucida Sans Unicode"/>
              </a:rPr>
              <a:t>(</a:t>
            </a:r>
            <a:r>
              <a:rPr dirty="0" baseline="31746" sz="1050" spc="-22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baseline="31746" sz="1050" spc="-202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baseline="31746" sz="1050" spc="82">
                <a:solidFill>
                  <a:srgbClr val="0000FF"/>
                </a:solidFill>
                <a:latin typeface="Lucida Sans Unicode"/>
                <a:cs typeface="Lucida Sans Unicode"/>
              </a:rPr>
              <a:t>)</a:t>
            </a:r>
            <a:endParaRPr baseline="31746" sz="1050">
              <a:latin typeface="Lucida Sans Unicode"/>
              <a:cs typeface="Lucida Sans Unicode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40"/>
              <a:t>Agnese</a:t>
            </a:r>
            <a:r>
              <a:rPr dirty="0" spc="15"/>
              <a:t> </a:t>
            </a:r>
            <a:r>
              <a:rPr dirty="0" spc="-10"/>
              <a:t>Di</a:t>
            </a:r>
            <a:r>
              <a:rPr dirty="0" spc="15"/>
              <a:t> </a:t>
            </a:r>
            <a:r>
              <a:rPr dirty="0" spc="-30"/>
              <a:t>Castro</a:t>
            </a:r>
          </a:p>
        </p:txBody>
      </p:sp>
      <p:sp>
        <p:nvSpPr>
          <p:cNvPr id="21" name="object 21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0"/>
              <a:t>Es</a:t>
            </a:r>
            <a:r>
              <a:rPr dirty="0" spc="-5"/>
              <a:t>p</a:t>
            </a:r>
            <a:r>
              <a:rPr dirty="0" spc="-40"/>
              <a:t>onenziale</a:t>
            </a:r>
            <a:r>
              <a:rPr dirty="0" spc="15"/>
              <a:t> </a:t>
            </a:r>
            <a:r>
              <a:rPr dirty="0" spc="50"/>
              <a:t>&amp;</a:t>
            </a:r>
            <a:r>
              <a:rPr dirty="0" spc="15"/>
              <a:t> </a:t>
            </a:r>
            <a:r>
              <a:rPr dirty="0" spc="-25"/>
              <a:t>Log</a:t>
            </a:r>
            <a:r>
              <a:rPr dirty="0" spc="-40"/>
              <a:t>a</a:t>
            </a:r>
            <a:r>
              <a:rPr dirty="0" spc="-25"/>
              <a:t>ritmo:</a:t>
            </a:r>
            <a:r>
              <a:rPr dirty="0" spc="75"/>
              <a:t> </a:t>
            </a:r>
            <a:r>
              <a:rPr dirty="0" spc="-35"/>
              <a:t>p</a:t>
            </a:r>
            <a:r>
              <a:rPr dirty="0" spc="-50"/>
              <a:t>a</a:t>
            </a:r>
            <a:r>
              <a:rPr dirty="0" spc="-25"/>
              <a:t>rte</a:t>
            </a:r>
            <a:r>
              <a:rPr dirty="0" spc="15"/>
              <a:t> </a:t>
            </a:r>
            <a:r>
              <a:rPr dirty="0" spc="-55"/>
              <a:t>4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3458971" y="3367563"/>
            <a:ext cx="5473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25">
                <a:solidFill>
                  <a:srgbClr val="7A0000"/>
                </a:solidFill>
                <a:latin typeface="Lucida Sans Unicode"/>
                <a:cs typeface="Lucida Sans Unicode"/>
              </a:rPr>
              <a:t>Unitelma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Sapienza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0">
                <a:solidFill>
                  <a:srgbClr val="FFFFFF"/>
                </a:solidFill>
                <a:latin typeface="Lucida Sans Unicode"/>
                <a:cs typeface="Lucida Sans Unicode"/>
              </a:rPr>
              <a:t>7/34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4974" y="24034"/>
            <a:ext cx="73406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</a:rPr>
              <a:t>Disequazioni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50">
                <a:solidFill>
                  <a:srgbClr val="7A0000"/>
                </a:solidFill>
                <a:latin typeface="Lucida Sans Unicode"/>
                <a:cs typeface="Lucida Sans Unicode"/>
              </a:rPr>
              <a:t>es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</a:rPr>
              <a:t>p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</a:rPr>
              <a:t>onenziali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15"/>
              <a:t>Pi</a:t>
            </a:r>
            <a:r>
              <a:rPr dirty="0" spc="-855"/>
              <a:t>u</a:t>
            </a:r>
            <a:r>
              <a:rPr dirty="0" spc="320"/>
              <a:t>`</a:t>
            </a:r>
            <a:r>
              <a:rPr dirty="0" spc="145"/>
              <a:t> </a:t>
            </a:r>
            <a:r>
              <a:rPr dirty="0" spc="-40"/>
              <a:t>in</a:t>
            </a:r>
            <a:r>
              <a:rPr dirty="0" spc="135"/>
              <a:t> </a:t>
            </a:r>
            <a:r>
              <a:rPr dirty="0" spc="-45"/>
              <a:t>generale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338516" y="965234"/>
            <a:ext cx="719455" cy="1530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baseline="-19444" sz="1500" spc="-44" i="1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dirty="0" sz="700" spc="30" i="1">
                <a:solidFill>
                  <a:srgbClr val="0000FF"/>
                </a:solidFill>
                <a:latin typeface="Arial"/>
                <a:cs typeface="Arial"/>
              </a:rPr>
              <a:t>f</a:t>
            </a:r>
            <a:r>
              <a:rPr dirty="0" sz="700" spc="-4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700" spc="55">
                <a:solidFill>
                  <a:srgbClr val="0000FF"/>
                </a:solidFill>
                <a:latin typeface="Lucida Sans Unicode"/>
                <a:cs typeface="Lucida Sans Unicode"/>
              </a:rPr>
              <a:t>(</a:t>
            </a:r>
            <a:r>
              <a:rPr dirty="0" sz="700" spc="-15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sz="700" spc="-135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700" spc="55">
                <a:solidFill>
                  <a:srgbClr val="0000FF"/>
                </a:solidFill>
                <a:latin typeface="Lucida Sans Unicode"/>
                <a:cs typeface="Lucida Sans Unicode"/>
              </a:rPr>
              <a:t>)</a:t>
            </a:r>
            <a:r>
              <a:rPr dirty="0" sz="700" spc="105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baseline="-19444" sz="1500" spc="-37">
                <a:solidFill>
                  <a:srgbClr val="0000FF"/>
                </a:solidFill>
                <a:latin typeface="Lucida Sans Unicode"/>
                <a:cs typeface="Lucida Sans Unicode"/>
              </a:rPr>
              <a:t>≶</a:t>
            </a:r>
            <a:r>
              <a:rPr dirty="0" baseline="-19444" sz="1500" spc="-60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baseline="-19444" sz="1500" i="1">
                <a:solidFill>
                  <a:srgbClr val="0000FF"/>
                </a:solidFill>
                <a:latin typeface="Calibri"/>
                <a:cs typeface="Calibri"/>
              </a:rPr>
              <a:t>b</a:t>
            </a:r>
            <a:r>
              <a:rPr dirty="0" baseline="-19444" sz="1500" spc="-89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700" spc="-20" i="1">
                <a:solidFill>
                  <a:srgbClr val="0000FF"/>
                </a:solidFill>
                <a:latin typeface="Arial"/>
                <a:cs typeface="Arial"/>
              </a:rPr>
              <a:t>g</a:t>
            </a:r>
            <a:r>
              <a:rPr dirty="0" sz="700" spc="-12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700" spc="55">
                <a:solidFill>
                  <a:srgbClr val="0000FF"/>
                </a:solidFill>
                <a:latin typeface="Lucida Sans Unicode"/>
                <a:cs typeface="Lucida Sans Unicode"/>
              </a:rPr>
              <a:t>(</a:t>
            </a:r>
            <a:r>
              <a:rPr dirty="0" sz="700" spc="-15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sz="700" spc="-135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700" spc="105">
                <a:solidFill>
                  <a:srgbClr val="0000FF"/>
                </a:solidFill>
                <a:latin typeface="Lucida Sans Unicode"/>
                <a:cs typeface="Lucida Sans Unicode"/>
              </a:rPr>
              <a:t>)</a:t>
            </a:r>
            <a:r>
              <a:rPr dirty="0" baseline="-19444" sz="1500" spc="-142" i="1">
                <a:solidFill>
                  <a:srgbClr val="0000FF"/>
                </a:solidFill>
                <a:latin typeface="Verdana"/>
                <a:cs typeface="Verdana"/>
              </a:rPr>
              <a:t>,</a:t>
            </a:r>
            <a:endParaRPr baseline="-19444" sz="15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205596" y="982647"/>
            <a:ext cx="1064260" cy="165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1000" spc="-30" i="1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dirty="0" sz="1000" spc="-95" i="1">
                <a:solidFill>
                  <a:srgbClr val="0000FF"/>
                </a:solidFill>
                <a:latin typeface="Verdana"/>
                <a:cs typeface="Verdana"/>
              </a:rPr>
              <a:t>,</a:t>
            </a:r>
            <a:r>
              <a:rPr dirty="0" sz="1000" spc="-20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i="1">
                <a:solidFill>
                  <a:srgbClr val="0000FF"/>
                </a:solidFill>
                <a:latin typeface="Calibri"/>
                <a:cs typeface="Calibri"/>
              </a:rPr>
              <a:t>b</a:t>
            </a:r>
            <a:r>
              <a:rPr dirty="0" sz="1000" spc="80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 spc="-50" i="1">
                <a:solidFill>
                  <a:srgbClr val="0000FF"/>
                </a:solidFill>
                <a:latin typeface="Verdana"/>
                <a:cs typeface="Verdana"/>
              </a:rPr>
              <a:t>&gt;</a:t>
            </a:r>
            <a:r>
              <a:rPr dirty="0" sz="1000" spc="-75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0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13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85">
                <a:solidFill>
                  <a:srgbClr val="0000FF"/>
                </a:solidFill>
                <a:latin typeface="Tahoma"/>
                <a:cs typeface="Tahoma"/>
              </a:rPr>
              <a:t>e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13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30" i="1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dirty="0" sz="1000" spc="-95" i="1">
                <a:solidFill>
                  <a:srgbClr val="0000FF"/>
                </a:solidFill>
                <a:latin typeface="Verdana"/>
                <a:cs typeface="Verdana"/>
              </a:rPr>
              <a:t>,</a:t>
            </a:r>
            <a:r>
              <a:rPr dirty="0" sz="1000" spc="-20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i="1">
                <a:solidFill>
                  <a:srgbClr val="0000FF"/>
                </a:solidFill>
                <a:latin typeface="Calibri"/>
                <a:cs typeface="Calibri"/>
              </a:rPr>
              <a:t>b</a:t>
            </a:r>
            <a:r>
              <a:rPr dirty="0" sz="1000" spc="80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 spc="-20">
                <a:solidFill>
                  <a:srgbClr val="0000FF"/>
                </a:solidFill>
                <a:latin typeface="Lucida Sans Unicode"/>
                <a:cs typeface="Lucida Sans Unicode"/>
              </a:rPr>
              <a:t>/</a:t>
            </a:r>
            <a:r>
              <a:rPr dirty="0" sz="1000" spc="40">
                <a:solidFill>
                  <a:srgbClr val="0000FF"/>
                </a:solidFill>
                <a:latin typeface="Tahoma"/>
                <a:cs typeface="Tahoma"/>
              </a:rPr>
              <a:t>=</a:t>
            </a:r>
            <a:r>
              <a:rPr dirty="0" sz="1000" spc="-4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295501" y="924991"/>
            <a:ext cx="2017395" cy="0"/>
          </a:xfrm>
          <a:custGeom>
            <a:avLst/>
            <a:gdLst/>
            <a:ahLst/>
            <a:cxnLst/>
            <a:rect l="l" t="t" r="r" b="b"/>
            <a:pathLst>
              <a:path w="2017395" h="0">
                <a:moveTo>
                  <a:pt x="0" y="0"/>
                </a:moveTo>
                <a:lnTo>
                  <a:pt x="2017001" y="0"/>
                </a:lnTo>
              </a:path>
            </a:pathLst>
          </a:custGeom>
          <a:ln w="5054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298028" y="924991"/>
            <a:ext cx="0" cy="218440"/>
          </a:xfrm>
          <a:custGeom>
            <a:avLst/>
            <a:gdLst/>
            <a:ahLst/>
            <a:cxnLst/>
            <a:rect l="l" t="t" r="r" b="b"/>
            <a:pathLst>
              <a:path w="0" h="218440">
                <a:moveTo>
                  <a:pt x="0" y="217919"/>
                </a:moveTo>
                <a:lnTo>
                  <a:pt x="0" y="0"/>
                </a:lnTo>
              </a:path>
            </a:pathLst>
          </a:custGeom>
          <a:ln w="5054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309975" y="924991"/>
            <a:ext cx="0" cy="218440"/>
          </a:xfrm>
          <a:custGeom>
            <a:avLst/>
            <a:gdLst/>
            <a:ahLst/>
            <a:cxnLst/>
            <a:rect l="l" t="t" r="r" b="b"/>
            <a:pathLst>
              <a:path w="0" h="218440">
                <a:moveTo>
                  <a:pt x="0" y="217919"/>
                </a:moveTo>
                <a:lnTo>
                  <a:pt x="0" y="0"/>
                </a:lnTo>
              </a:path>
            </a:pathLst>
          </a:custGeom>
          <a:ln w="5054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295501" y="1142911"/>
            <a:ext cx="2017395" cy="0"/>
          </a:xfrm>
          <a:custGeom>
            <a:avLst/>
            <a:gdLst/>
            <a:ahLst/>
            <a:cxnLst/>
            <a:rect l="l" t="t" r="r" b="b"/>
            <a:pathLst>
              <a:path w="2017395" h="0">
                <a:moveTo>
                  <a:pt x="0" y="0"/>
                </a:moveTo>
                <a:lnTo>
                  <a:pt x="2017001" y="0"/>
                </a:lnTo>
              </a:path>
            </a:pathLst>
          </a:custGeom>
          <a:ln w="5054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432384" y="1391130"/>
            <a:ext cx="93726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0" i="1">
                <a:latin typeface="Calibri"/>
                <a:cs typeface="Calibri"/>
              </a:rPr>
              <a:t>a</a:t>
            </a:r>
            <a:r>
              <a:rPr dirty="0" sz="1000" spc="60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>
                <a:latin typeface="Tahoma"/>
                <a:cs typeface="Tahoma"/>
              </a:rPr>
              <a:t>  </a:t>
            </a:r>
            <a:r>
              <a:rPr dirty="0" sz="1000" spc="5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>
                <a:latin typeface="Tahoma"/>
                <a:cs typeface="Tahoma"/>
              </a:rPr>
              <a:t>  </a:t>
            </a:r>
            <a:r>
              <a:rPr dirty="0" sz="1000" spc="55">
                <a:latin typeface="Tahoma"/>
                <a:cs typeface="Tahoma"/>
              </a:rPr>
              <a:t> </a:t>
            </a:r>
            <a:r>
              <a:rPr dirty="0" sz="1000" i="1">
                <a:latin typeface="Calibri"/>
                <a:cs typeface="Calibri"/>
              </a:rPr>
              <a:t>b</a:t>
            </a:r>
            <a:r>
              <a:rPr dirty="0" sz="1000" spc="80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470431" y="1391130"/>
            <a:ext cx="1290955" cy="4368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770890" algn="l"/>
                <a:tab pos="981710" algn="l"/>
              </a:tabLst>
            </a:pPr>
            <a:r>
              <a:rPr dirty="0" sz="1000" spc="-130">
                <a:latin typeface="Tahoma"/>
                <a:cs typeface="Tahoma"/>
              </a:rPr>
              <a:t>=</a:t>
            </a:r>
            <a:r>
              <a:rPr dirty="0" sz="1000" spc="55">
                <a:latin typeface="Lucida Sans Unicode"/>
                <a:cs typeface="Lucida Sans Unicode"/>
              </a:rPr>
              <a:t>⇒</a:t>
            </a:r>
            <a:r>
              <a:rPr dirty="0" sz="1000">
                <a:latin typeface="Lucida Sans Unicode"/>
                <a:cs typeface="Lucida Sans Unicode"/>
              </a:rPr>
              <a:t>  </a:t>
            </a:r>
            <a:r>
              <a:rPr dirty="0" sz="1000" spc="45">
                <a:latin typeface="Lucida Sans Unicode"/>
                <a:cs typeface="Lucida Sans Unicode"/>
              </a:rPr>
              <a:t> </a:t>
            </a:r>
            <a:r>
              <a:rPr dirty="0" sz="1000" spc="-30">
                <a:latin typeface="Tahoma"/>
                <a:cs typeface="Tahoma"/>
              </a:rPr>
              <a:t>lo</a:t>
            </a:r>
            <a:r>
              <a:rPr dirty="0" sz="1000" spc="-30">
                <a:latin typeface="Tahoma"/>
                <a:cs typeface="Tahoma"/>
              </a:rPr>
              <a:t>g</a:t>
            </a:r>
            <a:r>
              <a:rPr dirty="0" baseline="-19841" sz="1050" spc="-52" i="1">
                <a:latin typeface="Arial"/>
                <a:cs typeface="Arial"/>
              </a:rPr>
              <a:t>a</a:t>
            </a:r>
            <a:r>
              <a:rPr dirty="0" baseline="-19841" sz="1050" spc="37" i="1">
                <a:latin typeface="Arial"/>
                <a:cs typeface="Arial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	</a:t>
            </a: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>
                <a:latin typeface="Tahoma"/>
                <a:cs typeface="Tahoma"/>
              </a:rPr>
              <a:t>	</a:t>
            </a:r>
            <a:r>
              <a:rPr dirty="0" sz="1000" spc="-30">
                <a:latin typeface="Tahoma"/>
                <a:cs typeface="Tahoma"/>
              </a:rPr>
              <a:t>lo</a:t>
            </a:r>
            <a:r>
              <a:rPr dirty="0" sz="1000" spc="-30">
                <a:latin typeface="Tahoma"/>
                <a:cs typeface="Tahoma"/>
              </a:rPr>
              <a:t>g</a:t>
            </a:r>
            <a:r>
              <a:rPr dirty="0" baseline="-19841" sz="1050" spc="-15" i="1">
                <a:latin typeface="Arial"/>
                <a:cs typeface="Arial"/>
              </a:rPr>
              <a:t>b</a:t>
            </a:r>
            <a:r>
              <a:rPr dirty="0" baseline="-19841" sz="1050" spc="60" i="1">
                <a:latin typeface="Arial"/>
                <a:cs typeface="Arial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35"/>
              </a:spcBef>
            </a:pPr>
            <a:r>
              <a:rPr dirty="0" sz="1000" spc="-130">
                <a:latin typeface="Tahoma"/>
                <a:cs typeface="Tahoma"/>
              </a:rPr>
              <a:t>=</a:t>
            </a:r>
            <a:r>
              <a:rPr dirty="0" sz="1000" spc="55">
                <a:latin typeface="Lucida Sans Unicode"/>
                <a:cs typeface="Lucida Sans Unicode"/>
              </a:rPr>
              <a:t>⇒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915996" y="1391130"/>
            <a:ext cx="10795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0">
                <a:solidFill>
                  <a:srgbClr val="0000FF"/>
                </a:solidFill>
                <a:latin typeface="Tahoma"/>
                <a:cs typeface="Tahoma"/>
              </a:rPr>
              <a:t>monotona</a:t>
            </a:r>
            <a:r>
              <a:rPr dirty="0" sz="1000" spc="15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crescente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800796" y="1613416"/>
            <a:ext cx="2642870" cy="1974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1287145" algn="l"/>
              </a:tabLst>
            </a:pP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lo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g</a:t>
            </a:r>
            <a:r>
              <a:rPr dirty="0" baseline="-19841" sz="1050" spc="-52" i="1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dirty="0" baseline="-19841" sz="1050" spc="37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spc="-30" i="1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dirty="0" baseline="31746" sz="1050" spc="44" i="1">
                <a:solidFill>
                  <a:srgbClr val="0000FF"/>
                </a:solidFill>
                <a:latin typeface="Arial"/>
                <a:cs typeface="Arial"/>
              </a:rPr>
              <a:t>f</a:t>
            </a:r>
            <a:r>
              <a:rPr dirty="0" baseline="31746" sz="1050" spc="-6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baseline="31746" sz="1050" spc="82">
                <a:solidFill>
                  <a:srgbClr val="0000FF"/>
                </a:solidFill>
                <a:latin typeface="Lucida Sans Unicode"/>
                <a:cs typeface="Lucida Sans Unicode"/>
              </a:rPr>
              <a:t>(</a:t>
            </a:r>
            <a:r>
              <a:rPr dirty="0" baseline="31746" sz="1050" spc="-22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baseline="31746" sz="1050" spc="-202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baseline="31746" sz="1050" spc="82">
                <a:solidFill>
                  <a:srgbClr val="0000FF"/>
                </a:solidFill>
                <a:latin typeface="Lucida Sans Unicode"/>
                <a:cs typeface="Lucida Sans Unicode"/>
              </a:rPr>
              <a:t>)</a:t>
            </a:r>
            <a:r>
              <a:rPr dirty="0" baseline="31746" sz="1050" spc="157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25">
                <a:solidFill>
                  <a:srgbClr val="0000FF"/>
                </a:solidFill>
                <a:latin typeface="Lucida Sans Unicode"/>
                <a:cs typeface="Lucida Sans Unicode"/>
              </a:rPr>
              <a:t>≶</a:t>
            </a:r>
            <a:r>
              <a:rPr dirty="0" sz="1000" spc="-40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lo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g</a:t>
            </a:r>
            <a:r>
              <a:rPr dirty="0" baseline="-19841" sz="1050" spc="-52" i="1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dirty="0" baseline="-19841" sz="1050" spc="37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0000FF"/>
                </a:solidFill>
                <a:latin typeface="Calibri"/>
                <a:cs typeface="Calibri"/>
              </a:rPr>
              <a:t>b</a:t>
            </a:r>
            <a:r>
              <a:rPr dirty="0" sz="1000" spc="-60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baseline="31746" sz="1050" spc="-30" i="1">
                <a:solidFill>
                  <a:srgbClr val="0000FF"/>
                </a:solidFill>
                <a:latin typeface="Arial"/>
                <a:cs typeface="Arial"/>
              </a:rPr>
              <a:t>g</a:t>
            </a:r>
            <a:r>
              <a:rPr dirty="0" baseline="31746" sz="1050" spc="-179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baseline="31746" sz="1050" spc="82">
                <a:solidFill>
                  <a:srgbClr val="0000FF"/>
                </a:solidFill>
                <a:latin typeface="Lucida Sans Unicode"/>
                <a:cs typeface="Lucida Sans Unicode"/>
              </a:rPr>
              <a:t>(</a:t>
            </a:r>
            <a:r>
              <a:rPr dirty="0" baseline="31746" sz="1050" spc="-22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baseline="31746" sz="1050" spc="-202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baseline="31746" sz="1050" spc="82">
                <a:solidFill>
                  <a:srgbClr val="0000FF"/>
                </a:solidFill>
                <a:latin typeface="Lucida Sans Unicode"/>
                <a:cs typeface="Lucida Sans Unicode"/>
              </a:rPr>
              <a:t>)</a:t>
            </a:r>
            <a:r>
              <a:rPr dirty="0" baseline="31746" sz="1050">
                <a:solidFill>
                  <a:srgbClr val="0000FF"/>
                </a:solidFill>
                <a:latin typeface="Lucida Sans Unicode"/>
                <a:cs typeface="Lucida Sans Unicode"/>
              </a:rPr>
              <a:t>	</a:t>
            </a: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>
                <a:latin typeface="Tahoma"/>
                <a:cs typeface="Tahoma"/>
              </a:rPr>
              <a:t>  </a:t>
            </a:r>
            <a:r>
              <a:rPr dirty="0" sz="1000" spc="55">
                <a:latin typeface="Tahoma"/>
                <a:cs typeface="Tahoma"/>
              </a:rPr>
              <a:t> 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lo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g</a:t>
            </a:r>
            <a:r>
              <a:rPr dirty="0" baseline="-19841" sz="1050" spc="-15" i="1">
                <a:solidFill>
                  <a:srgbClr val="0000FF"/>
                </a:solidFill>
                <a:latin typeface="Arial"/>
                <a:cs typeface="Arial"/>
              </a:rPr>
              <a:t>b</a:t>
            </a:r>
            <a:r>
              <a:rPr dirty="0" baseline="-19841" sz="1050" spc="6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spc="-30" i="1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dirty="0" baseline="31746" sz="1050" spc="44" i="1">
                <a:solidFill>
                  <a:srgbClr val="0000FF"/>
                </a:solidFill>
                <a:latin typeface="Arial"/>
                <a:cs typeface="Arial"/>
              </a:rPr>
              <a:t>f</a:t>
            </a:r>
            <a:r>
              <a:rPr dirty="0" baseline="31746" sz="1050" spc="-6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baseline="31746" sz="1050" spc="82">
                <a:solidFill>
                  <a:srgbClr val="0000FF"/>
                </a:solidFill>
                <a:latin typeface="Lucida Sans Unicode"/>
                <a:cs typeface="Lucida Sans Unicode"/>
              </a:rPr>
              <a:t>(</a:t>
            </a:r>
            <a:r>
              <a:rPr dirty="0" baseline="31746" sz="1050" spc="-22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baseline="31746" sz="1050" spc="-202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baseline="31746" sz="1050" spc="82">
                <a:solidFill>
                  <a:srgbClr val="0000FF"/>
                </a:solidFill>
                <a:latin typeface="Lucida Sans Unicode"/>
                <a:cs typeface="Lucida Sans Unicode"/>
              </a:rPr>
              <a:t>)</a:t>
            </a:r>
            <a:r>
              <a:rPr dirty="0" baseline="31746" sz="1050" spc="157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25">
                <a:solidFill>
                  <a:srgbClr val="0000FF"/>
                </a:solidFill>
                <a:latin typeface="Lucida Sans Unicode"/>
                <a:cs typeface="Lucida Sans Unicode"/>
              </a:rPr>
              <a:t>≶</a:t>
            </a:r>
            <a:r>
              <a:rPr dirty="0" sz="1000" spc="-40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lo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g</a:t>
            </a:r>
            <a:r>
              <a:rPr dirty="0" baseline="-19841" sz="1050" spc="-15" i="1">
                <a:solidFill>
                  <a:srgbClr val="0000FF"/>
                </a:solidFill>
                <a:latin typeface="Arial"/>
                <a:cs typeface="Arial"/>
              </a:rPr>
              <a:t>b</a:t>
            </a:r>
            <a:r>
              <a:rPr dirty="0" baseline="-19841" sz="1050" spc="6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0000FF"/>
                </a:solidFill>
                <a:latin typeface="Calibri"/>
                <a:cs typeface="Calibri"/>
              </a:rPr>
              <a:t>b</a:t>
            </a:r>
            <a:r>
              <a:rPr dirty="0" sz="1000" spc="-60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baseline="31746" sz="1050" spc="-30" i="1">
                <a:solidFill>
                  <a:srgbClr val="0000FF"/>
                </a:solidFill>
                <a:latin typeface="Arial"/>
                <a:cs typeface="Arial"/>
              </a:rPr>
              <a:t>g</a:t>
            </a:r>
            <a:r>
              <a:rPr dirty="0" baseline="31746" sz="1050" spc="-179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baseline="31746" sz="1050" spc="82">
                <a:solidFill>
                  <a:srgbClr val="0000FF"/>
                </a:solidFill>
                <a:latin typeface="Lucida Sans Unicode"/>
                <a:cs typeface="Lucida Sans Unicode"/>
              </a:rPr>
              <a:t>(</a:t>
            </a:r>
            <a:r>
              <a:rPr dirty="0" baseline="31746" sz="1050" spc="-22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baseline="31746" sz="1050" spc="-202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baseline="31746" sz="1050" spc="82">
                <a:solidFill>
                  <a:srgbClr val="0000FF"/>
                </a:solidFill>
                <a:latin typeface="Lucida Sans Unicode"/>
                <a:cs typeface="Lucida Sans Unicode"/>
              </a:rPr>
              <a:t>)</a:t>
            </a:r>
            <a:endParaRPr baseline="31746" sz="1050">
              <a:latin typeface="Lucida Sans Unicode"/>
              <a:cs typeface="Lucida Sans Unicode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58419" y="1883179"/>
            <a:ext cx="121094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">
                <a:latin typeface="Tahoma"/>
                <a:cs typeface="Tahoma"/>
              </a:rPr>
              <a:t>Pro</a:t>
            </a:r>
            <a:r>
              <a:rPr dirty="0" sz="1000" spc="-40">
                <a:latin typeface="Tahoma"/>
                <a:cs typeface="Tahoma"/>
              </a:rPr>
              <a:t>p</a:t>
            </a:r>
            <a:r>
              <a:rPr dirty="0" sz="1000" spc="-20">
                <a:latin typeface="Tahoma"/>
                <a:cs typeface="Tahoma"/>
              </a:rPr>
              <a:t>rie</a:t>
            </a:r>
            <a:r>
              <a:rPr dirty="0" sz="1000" spc="-30">
                <a:latin typeface="Tahoma"/>
                <a:cs typeface="Tahoma"/>
              </a:rPr>
              <a:t>t</a:t>
            </a:r>
            <a:r>
              <a:rPr dirty="0" sz="1000" spc="-540">
                <a:latin typeface="Tahoma"/>
                <a:cs typeface="Tahoma"/>
              </a:rPr>
              <a:t>`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d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log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10">
                <a:latin typeface="Tahoma"/>
                <a:cs typeface="Tahoma"/>
              </a:rPr>
              <a:t>ritmi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40"/>
              <a:t>Agnese</a:t>
            </a:r>
            <a:r>
              <a:rPr dirty="0" spc="15"/>
              <a:t> </a:t>
            </a:r>
            <a:r>
              <a:rPr dirty="0" spc="-10"/>
              <a:t>Di</a:t>
            </a:r>
            <a:r>
              <a:rPr dirty="0" spc="15"/>
              <a:t> </a:t>
            </a:r>
            <a:r>
              <a:rPr dirty="0" spc="-30"/>
              <a:t>Castro</a:t>
            </a:r>
          </a:p>
        </p:txBody>
      </p:sp>
      <p:sp>
        <p:nvSpPr>
          <p:cNvPr id="22" name="object 2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0"/>
              <a:t>Es</a:t>
            </a:r>
            <a:r>
              <a:rPr dirty="0" spc="-5"/>
              <a:t>p</a:t>
            </a:r>
            <a:r>
              <a:rPr dirty="0" spc="-40"/>
              <a:t>onenziale</a:t>
            </a:r>
            <a:r>
              <a:rPr dirty="0" spc="15"/>
              <a:t> </a:t>
            </a:r>
            <a:r>
              <a:rPr dirty="0" spc="50"/>
              <a:t>&amp;</a:t>
            </a:r>
            <a:r>
              <a:rPr dirty="0" spc="15"/>
              <a:t> </a:t>
            </a:r>
            <a:r>
              <a:rPr dirty="0" spc="-25"/>
              <a:t>Log</a:t>
            </a:r>
            <a:r>
              <a:rPr dirty="0" spc="-40"/>
              <a:t>a</a:t>
            </a:r>
            <a:r>
              <a:rPr dirty="0" spc="-25"/>
              <a:t>ritmo:</a:t>
            </a:r>
            <a:r>
              <a:rPr dirty="0" spc="75"/>
              <a:t> </a:t>
            </a:r>
            <a:r>
              <a:rPr dirty="0" spc="-35"/>
              <a:t>p</a:t>
            </a:r>
            <a:r>
              <a:rPr dirty="0" spc="-50"/>
              <a:t>a</a:t>
            </a:r>
            <a:r>
              <a:rPr dirty="0" spc="-25"/>
              <a:t>rte</a:t>
            </a:r>
            <a:r>
              <a:rPr dirty="0" spc="15"/>
              <a:t> </a:t>
            </a:r>
            <a:r>
              <a:rPr dirty="0" spc="-55"/>
              <a:t>4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3458971" y="3367563"/>
            <a:ext cx="5473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25">
                <a:solidFill>
                  <a:srgbClr val="7A0000"/>
                </a:solidFill>
                <a:latin typeface="Lucida Sans Unicode"/>
                <a:cs typeface="Lucida Sans Unicode"/>
              </a:rPr>
              <a:t>Unitelma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Sapienza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0">
                <a:solidFill>
                  <a:srgbClr val="FFFFFF"/>
                </a:solidFill>
                <a:latin typeface="Lucida Sans Unicode"/>
                <a:cs typeface="Lucida Sans Unicode"/>
              </a:rPr>
              <a:t>7/34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4974" y="24034"/>
            <a:ext cx="73406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</a:rPr>
              <a:t>Disequazioni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50">
                <a:solidFill>
                  <a:srgbClr val="7A0000"/>
                </a:solidFill>
                <a:latin typeface="Lucida Sans Unicode"/>
                <a:cs typeface="Lucida Sans Unicode"/>
              </a:rPr>
              <a:t>es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</a:rPr>
              <a:t>p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</a:rPr>
              <a:t>onenziali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15"/>
              <a:t>Pi</a:t>
            </a:r>
            <a:r>
              <a:rPr dirty="0" spc="-855"/>
              <a:t>u</a:t>
            </a:r>
            <a:r>
              <a:rPr dirty="0" spc="320"/>
              <a:t>`</a:t>
            </a:r>
            <a:r>
              <a:rPr dirty="0" spc="145"/>
              <a:t> </a:t>
            </a:r>
            <a:r>
              <a:rPr dirty="0" spc="-40"/>
              <a:t>in</a:t>
            </a:r>
            <a:r>
              <a:rPr dirty="0" spc="135"/>
              <a:t> </a:t>
            </a:r>
            <a:r>
              <a:rPr dirty="0" spc="-45"/>
              <a:t>generale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338516" y="965234"/>
            <a:ext cx="719455" cy="1530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baseline="-19444" sz="1500" spc="-44" i="1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dirty="0" sz="700" spc="30" i="1">
                <a:solidFill>
                  <a:srgbClr val="0000FF"/>
                </a:solidFill>
                <a:latin typeface="Arial"/>
                <a:cs typeface="Arial"/>
              </a:rPr>
              <a:t>f</a:t>
            </a:r>
            <a:r>
              <a:rPr dirty="0" sz="700" spc="-4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700" spc="55">
                <a:solidFill>
                  <a:srgbClr val="0000FF"/>
                </a:solidFill>
                <a:latin typeface="Lucida Sans Unicode"/>
                <a:cs typeface="Lucida Sans Unicode"/>
              </a:rPr>
              <a:t>(</a:t>
            </a:r>
            <a:r>
              <a:rPr dirty="0" sz="700" spc="-15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sz="700" spc="-135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700" spc="55">
                <a:solidFill>
                  <a:srgbClr val="0000FF"/>
                </a:solidFill>
                <a:latin typeface="Lucida Sans Unicode"/>
                <a:cs typeface="Lucida Sans Unicode"/>
              </a:rPr>
              <a:t>)</a:t>
            </a:r>
            <a:r>
              <a:rPr dirty="0" sz="700" spc="105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baseline="-19444" sz="1500" spc="-37">
                <a:solidFill>
                  <a:srgbClr val="0000FF"/>
                </a:solidFill>
                <a:latin typeface="Lucida Sans Unicode"/>
                <a:cs typeface="Lucida Sans Unicode"/>
              </a:rPr>
              <a:t>≶</a:t>
            </a:r>
            <a:r>
              <a:rPr dirty="0" baseline="-19444" sz="1500" spc="-60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baseline="-19444" sz="1500" i="1">
                <a:solidFill>
                  <a:srgbClr val="0000FF"/>
                </a:solidFill>
                <a:latin typeface="Calibri"/>
                <a:cs typeface="Calibri"/>
              </a:rPr>
              <a:t>b</a:t>
            </a:r>
            <a:r>
              <a:rPr dirty="0" baseline="-19444" sz="1500" spc="-89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700" spc="-20" i="1">
                <a:solidFill>
                  <a:srgbClr val="0000FF"/>
                </a:solidFill>
                <a:latin typeface="Arial"/>
                <a:cs typeface="Arial"/>
              </a:rPr>
              <a:t>g</a:t>
            </a:r>
            <a:r>
              <a:rPr dirty="0" sz="700" spc="-12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700" spc="55">
                <a:solidFill>
                  <a:srgbClr val="0000FF"/>
                </a:solidFill>
                <a:latin typeface="Lucida Sans Unicode"/>
                <a:cs typeface="Lucida Sans Unicode"/>
              </a:rPr>
              <a:t>(</a:t>
            </a:r>
            <a:r>
              <a:rPr dirty="0" sz="700" spc="-15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sz="700" spc="-135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700" spc="105">
                <a:solidFill>
                  <a:srgbClr val="0000FF"/>
                </a:solidFill>
                <a:latin typeface="Lucida Sans Unicode"/>
                <a:cs typeface="Lucida Sans Unicode"/>
              </a:rPr>
              <a:t>)</a:t>
            </a:r>
            <a:r>
              <a:rPr dirty="0" baseline="-19444" sz="1500" spc="-142" i="1">
                <a:solidFill>
                  <a:srgbClr val="0000FF"/>
                </a:solidFill>
                <a:latin typeface="Verdana"/>
                <a:cs typeface="Verdana"/>
              </a:rPr>
              <a:t>,</a:t>
            </a:r>
            <a:endParaRPr baseline="-19444" sz="15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205596" y="982647"/>
            <a:ext cx="1064260" cy="165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1000" spc="-30" i="1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dirty="0" sz="1000" spc="-95" i="1">
                <a:solidFill>
                  <a:srgbClr val="0000FF"/>
                </a:solidFill>
                <a:latin typeface="Verdana"/>
                <a:cs typeface="Verdana"/>
              </a:rPr>
              <a:t>,</a:t>
            </a:r>
            <a:r>
              <a:rPr dirty="0" sz="1000" spc="-20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i="1">
                <a:solidFill>
                  <a:srgbClr val="0000FF"/>
                </a:solidFill>
                <a:latin typeface="Calibri"/>
                <a:cs typeface="Calibri"/>
              </a:rPr>
              <a:t>b</a:t>
            </a:r>
            <a:r>
              <a:rPr dirty="0" sz="1000" spc="80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 spc="-50" i="1">
                <a:solidFill>
                  <a:srgbClr val="0000FF"/>
                </a:solidFill>
                <a:latin typeface="Verdana"/>
                <a:cs typeface="Verdana"/>
              </a:rPr>
              <a:t>&gt;</a:t>
            </a:r>
            <a:r>
              <a:rPr dirty="0" sz="1000" spc="-75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0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13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85">
                <a:solidFill>
                  <a:srgbClr val="0000FF"/>
                </a:solidFill>
                <a:latin typeface="Tahoma"/>
                <a:cs typeface="Tahoma"/>
              </a:rPr>
              <a:t>e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13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30" i="1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dirty="0" sz="1000" spc="-95" i="1">
                <a:solidFill>
                  <a:srgbClr val="0000FF"/>
                </a:solidFill>
                <a:latin typeface="Verdana"/>
                <a:cs typeface="Verdana"/>
              </a:rPr>
              <a:t>,</a:t>
            </a:r>
            <a:r>
              <a:rPr dirty="0" sz="1000" spc="-20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i="1">
                <a:solidFill>
                  <a:srgbClr val="0000FF"/>
                </a:solidFill>
                <a:latin typeface="Calibri"/>
                <a:cs typeface="Calibri"/>
              </a:rPr>
              <a:t>b</a:t>
            </a:r>
            <a:r>
              <a:rPr dirty="0" sz="1000" spc="80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 spc="-20">
                <a:solidFill>
                  <a:srgbClr val="0000FF"/>
                </a:solidFill>
                <a:latin typeface="Lucida Sans Unicode"/>
                <a:cs typeface="Lucida Sans Unicode"/>
              </a:rPr>
              <a:t>/</a:t>
            </a:r>
            <a:r>
              <a:rPr dirty="0" sz="1000" spc="40">
                <a:solidFill>
                  <a:srgbClr val="0000FF"/>
                </a:solidFill>
                <a:latin typeface="Tahoma"/>
                <a:cs typeface="Tahoma"/>
              </a:rPr>
              <a:t>=</a:t>
            </a:r>
            <a:r>
              <a:rPr dirty="0" sz="1000" spc="-4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295501" y="924991"/>
            <a:ext cx="2017395" cy="0"/>
          </a:xfrm>
          <a:custGeom>
            <a:avLst/>
            <a:gdLst/>
            <a:ahLst/>
            <a:cxnLst/>
            <a:rect l="l" t="t" r="r" b="b"/>
            <a:pathLst>
              <a:path w="2017395" h="0">
                <a:moveTo>
                  <a:pt x="0" y="0"/>
                </a:moveTo>
                <a:lnTo>
                  <a:pt x="2017001" y="0"/>
                </a:lnTo>
              </a:path>
            </a:pathLst>
          </a:custGeom>
          <a:ln w="5054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298028" y="924991"/>
            <a:ext cx="0" cy="218440"/>
          </a:xfrm>
          <a:custGeom>
            <a:avLst/>
            <a:gdLst/>
            <a:ahLst/>
            <a:cxnLst/>
            <a:rect l="l" t="t" r="r" b="b"/>
            <a:pathLst>
              <a:path w="0" h="218440">
                <a:moveTo>
                  <a:pt x="0" y="217919"/>
                </a:moveTo>
                <a:lnTo>
                  <a:pt x="0" y="0"/>
                </a:lnTo>
              </a:path>
            </a:pathLst>
          </a:custGeom>
          <a:ln w="5054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309975" y="924991"/>
            <a:ext cx="0" cy="218440"/>
          </a:xfrm>
          <a:custGeom>
            <a:avLst/>
            <a:gdLst/>
            <a:ahLst/>
            <a:cxnLst/>
            <a:rect l="l" t="t" r="r" b="b"/>
            <a:pathLst>
              <a:path w="0" h="218440">
                <a:moveTo>
                  <a:pt x="0" y="217919"/>
                </a:moveTo>
                <a:lnTo>
                  <a:pt x="0" y="0"/>
                </a:lnTo>
              </a:path>
            </a:pathLst>
          </a:custGeom>
          <a:ln w="5054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295501" y="1142911"/>
            <a:ext cx="2017395" cy="0"/>
          </a:xfrm>
          <a:custGeom>
            <a:avLst/>
            <a:gdLst/>
            <a:ahLst/>
            <a:cxnLst/>
            <a:rect l="l" t="t" r="r" b="b"/>
            <a:pathLst>
              <a:path w="2017395" h="0">
                <a:moveTo>
                  <a:pt x="0" y="0"/>
                </a:moveTo>
                <a:lnTo>
                  <a:pt x="2017001" y="0"/>
                </a:lnTo>
              </a:path>
            </a:pathLst>
          </a:custGeom>
          <a:ln w="5054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432384" y="1391130"/>
            <a:ext cx="93726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0" i="1">
                <a:latin typeface="Calibri"/>
                <a:cs typeface="Calibri"/>
              </a:rPr>
              <a:t>a</a:t>
            </a:r>
            <a:r>
              <a:rPr dirty="0" sz="1000" spc="60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>
                <a:latin typeface="Tahoma"/>
                <a:cs typeface="Tahoma"/>
              </a:rPr>
              <a:t>  </a:t>
            </a:r>
            <a:r>
              <a:rPr dirty="0" sz="1000" spc="5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>
                <a:latin typeface="Tahoma"/>
                <a:cs typeface="Tahoma"/>
              </a:rPr>
              <a:t>  </a:t>
            </a:r>
            <a:r>
              <a:rPr dirty="0" sz="1000" spc="55">
                <a:latin typeface="Tahoma"/>
                <a:cs typeface="Tahoma"/>
              </a:rPr>
              <a:t> </a:t>
            </a:r>
            <a:r>
              <a:rPr dirty="0" sz="1000" i="1">
                <a:latin typeface="Calibri"/>
                <a:cs typeface="Calibri"/>
              </a:rPr>
              <a:t>b</a:t>
            </a:r>
            <a:r>
              <a:rPr dirty="0" sz="1000" spc="80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470431" y="1391130"/>
            <a:ext cx="1290955" cy="6826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770890" algn="l"/>
                <a:tab pos="981710" algn="l"/>
              </a:tabLst>
            </a:pPr>
            <a:r>
              <a:rPr dirty="0" sz="1000" spc="-130">
                <a:latin typeface="Tahoma"/>
                <a:cs typeface="Tahoma"/>
              </a:rPr>
              <a:t>=</a:t>
            </a:r>
            <a:r>
              <a:rPr dirty="0" sz="1000" spc="55">
                <a:latin typeface="Lucida Sans Unicode"/>
                <a:cs typeface="Lucida Sans Unicode"/>
              </a:rPr>
              <a:t>⇒</a:t>
            </a:r>
            <a:r>
              <a:rPr dirty="0" sz="1000">
                <a:latin typeface="Lucida Sans Unicode"/>
                <a:cs typeface="Lucida Sans Unicode"/>
              </a:rPr>
              <a:t>  </a:t>
            </a:r>
            <a:r>
              <a:rPr dirty="0" sz="1000" spc="45">
                <a:latin typeface="Lucida Sans Unicode"/>
                <a:cs typeface="Lucida Sans Unicode"/>
              </a:rPr>
              <a:t> </a:t>
            </a:r>
            <a:r>
              <a:rPr dirty="0" sz="1000" spc="-30">
                <a:latin typeface="Tahoma"/>
                <a:cs typeface="Tahoma"/>
              </a:rPr>
              <a:t>lo</a:t>
            </a:r>
            <a:r>
              <a:rPr dirty="0" sz="1000" spc="-30">
                <a:latin typeface="Tahoma"/>
                <a:cs typeface="Tahoma"/>
              </a:rPr>
              <a:t>g</a:t>
            </a:r>
            <a:r>
              <a:rPr dirty="0" baseline="-19841" sz="1050" spc="-52" i="1">
                <a:latin typeface="Arial"/>
                <a:cs typeface="Arial"/>
              </a:rPr>
              <a:t>a</a:t>
            </a:r>
            <a:r>
              <a:rPr dirty="0" baseline="-19841" sz="1050" spc="37" i="1">
                <a:latin typeface="Arial"/>
                <a:cs typeface="Arial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	</a:t>
            </a: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>
                <a:latin typeface="Tahoma"/>
                <a:cs typeface="Tahoma"/>
              </a:rPr>
              <a:t>	</a:t>
            </a:r>
            <a:r>
              <a:rPr dirty="0" sz="1000" spc="-30">
                <a:latin typeface="Tahoma"/>
                <a:cs typeface="Tahoma"/>
              </a:rPr>
              <a:t>lo</a:t>
            </a:r>
            <a:r>
              <a:rPr dirty="0" sz="1000" spc="-30">
                <a:latin typeface="Tahoma"/>
                <a:cs typeface="Tahoma"/>
              </a:rPr>
              <a:t>g</a:t>
            </a:r>
            <a:r>
              <a:rPr dirty="0" baseline="-19841" sz="1050" spc="-15" i="1">
                <a:latin typeface="Arial"/>
                <a:cs typeface="Arial"/>
              </a:rPr>
              <a:t>b</a:t>
            </a:r>
            <a:r>
              <a:rPr dirty="0" baseline="-19841" sz="1050" spc="60" i="1">
                <a:latin typeface="Arial"/>
                <a:cs typeface="Arial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35"/>
              </a:spcBef>
            </a:pPr>
            <a:r>
              <a:rPr dirty="0" sz="1000" spc="-130">
                <a:latin typeface="Tahoma"/>
                <a:cs typeface="Tahoma"/>
              </a:rPr>
              <a:t>=</a:t>
            </a:r>
            <a:r>
              <a:rPr dirty="0" sz="1000" spc="55">
                <a:latin typeface="Lucida Sans Unicode"/>
                <a:cs typeface="Lucida Sans Unicode"/>
              </a:rPr>
              <a:t>⇒</a:t>
            </a:r>
            <a:endParaRPr sz="10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735"/>
              </a:spcBef>
            </a:pPr>
            <a:r>
              <a:rPr dirty="0" sz="1000" spc="-130">
                <a:latin typeface="Tahoma"/>
                <a:cs typeface="Tahoma"/>
              </a:rPr>
              <a:t>=</a:t>
            </a:r>
            <a:r>
              <a:rPr dirty="0" sz="1000" spc="55">
                <a:latin typeface="Lucida Sans Unicode"/>
                <a:cs typeface="Lucida Sans Unicode"/>
              </a:rPr>
              <a:t>⇒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915996" y="1391130"/>
            <a:ext cx="10795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0">
                <a:solidFill>
                  <a:srgbClr val="0000FF"/>
                </a:solidFill>
                <a:latin typeface="Tahoma"/>
                <a:cs typeface="Tahoma"/>
              </a:rPr>
              <a:t>monotona</a:t>
            </a:r>
            <a:r>
              <a:rPr dirty="0" sz="1000" spc="15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crescente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800796" y="1613416"/>
            <a:ext cx="1186180" cy="4432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lo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g</a:t>
            </a:r>
            <a:r>
              <a:rPr dirty="0" baseline="-19841" sz="1050" spc="-52" i="1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dirty="0" baseline="-19841" sz="1050" spc="37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spc="-30" i="1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dirty="0" baseline="31746" sz="1050" spc="44" i="1">
                <a:solidFill>
                  <a:srgbClr val="0000FF"/>
                </a:solidFill>
                <a:latin typeface="Arial"/>
                <a:cs typeface="Arial"/>
              </a:rPr>
              <a:t>f</a:t>
            </a:r>
            <a:r>
              <a:rPr dirty="0" baseline="31746" sz="1050" spc="-6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baseline="31746" sz="1050" spc="82">
                <a:solidFill>
                  <a:srgbClr val="0000FF"/>
                </a:solidFill>
                <a:latin typeface="Lucida Sans Unicode"/>
                <a:cs typeface="Lucida Sans Unicode"/>
              </a:rPr>
              <a:t>(</a:t>
            </a:r>
            <a:r>
              <a:rPr dirty="0" baseline="31746" sz="1050" spc="-22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baseline="31746" sz="1050" spc="-202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baseline="31746" sz="1050" spc="82">
                <a:solidFill>
                  <a:srgbClr val="0000FF"/>
                </a:solidFill>
                <a:latin typeface="Lucida Sans Unicode"/>
                <a:cs typeface="Lucida Sans Unicode"/>
              </a:rPr>
              <a:t>)</a:t>
            </a:r>
            <a:r>
              <a:rPr dirty="0" baseline="31746" sz="1050" spc="157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25">
                <a:solidFill>
                  <a:srgbClr val="0000FF"/>
                </a:solidFill>
                <a:latin typeface="Lucida Sans Unicode"/>
                <a:cs typeface="Lucida Sans Unicode"/>
              </a:rPr>
              <a:t>≶</a:t>
            </a:r>
            <a:r>
              <a:rPr dirty="0" sz="1000" spc="-40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lo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g</a:t>
            </a:r>
            <a:r>
              <a:rPr dirty="0" baseline="-19841" sz="1050" spc="-52" i="1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dirty="0" baseline="-19841" sz="1050" spc="37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0000FF"/>
                </a:solidFill>
                <a:latin typeface="Calibri"/>
                <a:cs typeface="Calibri"/>
              </a:rPr>
              <a:t>b</a:t>
            </a:r>
            <a:r>
              <a:rPr dirty="0" sz="1000" spc="-60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baseline="31746" sz="1050" spc="-30" i="1">
                <a:solidFill>
                  <a:srgbClr val="0000FF"/>
                </a:solidFill>
                <a:latin typeface="Arial"/>
                <a:cs typeface="Arial"/>
              </a:rPr>
              <a:t>g</a:t>
            </a:r>
            <a:r>
              <a:rPr dirty="0" baseline="31746" sz="1050" spc="-179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baseline="31746" sz="1050" spc="82">
                <a:solidFill>
                  <a:srgbClr val="0000FF"/>
                </a:solidFill>
                <a:latin typeface="Lucida Sans Unicode"/>
                <a:cs typeface="Lucida Sans Unicode"/>
              </a:rPr>
              <a:t>(</a:t>
            </a:r>
            <a:r>
              <a:rPr dirty="0" baseline="31746" sz="1050" spc="-22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baseline="31746" sz="1050" spc="-202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baseline="31746" sz="1050" spc="82">
                <a:solidFill>
                  <a:srgbClr val="0000FF"/>
                </a:solidFill>
                <a:latin typeface="Lucida Sans Unicode"/>
                <a:cs typeface="Lucida Sans Unicode"/>
              </a:rPr>
              <a:t>)</a:t>
            </a:r>
            <a:endParaRPr baseline="31746" sz="105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735"/>
              </a:spcBef>
              <a:tabLst>
                <a:tab pos="1109345" algn="l"/>
              </a:tabLst>
            </a:pPr>
            <a:r>
              <a:rPr dirty="0" sz="1000" spc="-5" i="1">
                <a:solidFill>
                  <a:srgbClr val="0000FF"/>
                </a:solidFill>
                <a:latin typeface="Calibri"/>
                <a:cs typeface="Calibri"/>
              </a:rPr>
              <a:t>f</a:t>
            </a:r>
            <a:r>
              <a:rPr dirty="0" sz="1000" spc="-10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(</a:t>
            </a:r>
            <a:r>
              <a:rPr dirty="0" sz="1000" spc="25" i="1">
                <a:solidFill>
                  <a:srgbClr val="0000FF"/>
                </a:solidFill>
                <a:latin typeface="Calibri"/>
                <a:cs typeface="Calibri"/>
              </a:rPr>
              <a:t>x</a:t>
            </a:r>
            <a:r>
              <a:rPr dirty="0" sz="1000" spc="-135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)</a:t>
            </a:r>
            <a:r>
              <a:rPr dirty="0" sz="1000" spc="-4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0000FF"/>
                </a:solidFill>
                <a:latin typeface="Lucida Sans Unicode"/>
                <a:cs typeface="Lucida Sans Unicode"/>
              </a:rPr>
              <a:t>≶</a:t>
            </a:r>
            <a:r>
              <a:rPr dirty="0" sz="1000" spc="-40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25" i="1">
                <a:solidFill>
                  <a:srgbClr val="0000FF"/>
                </a:solidFill>
                <a:latin typeface="Calibri"/>
                <a:cs typeface="Calibri"/>
              </a:rPr>
              <a:t>g</a:t>
            </a:r>
            <a:r>
              <a:rPr dirty="0" sz="1000" spc="-120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(</a:t>
            </a:r>
            <a:r>
              <a:rPr dirty="0" sz="1000" spc="25" i="1">
                <a:solidFill>
                  <a:srgbClr val="0000FF"/>
                </a:solidFill>
                <a:latin typeface="Calibri"/>
                <a:cs typeface="Calibri"/>
              </a:rPr>
              <a:t>x</a:t>
            </a:r>
            <a:r>
              <a:rPr dirty="0" sz="1000" spc="-135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)</a:t>
            </a:r>
            <a:r>
              <a:rPr dirty="0" sz="1000" spc="-15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lo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g</a:t>
            </a:r>
            <a:r>
              <a:rPr dirty="0" baseline="-19841" sz="1050" spc="-52" i="1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dirty="0" baseline="-19841" sz="1050" spc="37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0000FF"/>
                </a:solidFill>
                <a:latin typeface="Calibri"/>
                <a:cs typeface="Calibri"/>
              </a:rPr>
              <a:t>b	</a:t>
            </a:r>
            <a:r>
              <a:rPr dirty="0" sz="1000" spc="-50">
                <a:latin typeface="Tahoma"/>
                <a:cs typeface="Tahoma"/>
              </a:rPr>
              <a:t>o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075444" y="1613416"/>
            <a:ext cx="1367790" cy="4432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 spc="-50">
                <a:latin typeface="Tahoma"/>
                <a:cs typeface="Tahoma"/>
              </a:rPr>
              <a:t>  </a:t>
            </a:r>
            <a:r>
              <a:rPr dirty="0" sz="1000" spc="55">
                <a:latin typeface="Tahoma"/>
                <a:cs typeface="Tahoma"/>
              </a:rPr>
              <a:t> 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lo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g</a:t>
            </a:r>
            <a:r>
              <a:rPr dirty="0" baseline="-19841" sz="1050" spc="-15" i="1">
                <a:solidFill>
                  <a:srgbClr val="0000FF"/>
                </a:solidFill>
                <a:latin typeface="Arial"/>
                <a:cs typeface="Arial"/>
              </a:rPr>
              <a:t>b</a:t>
            </a:r>
            <a:r>
              <a:rPr dirty="0" baseline="-19841" sz="1050" spc="6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spc="-30" i="1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dirty="0" baseline="31746" sz="1050" spc="44" i="1">
                <a:solidFill>
                  <a:srgbClr val="0000FF"/>
                </a:solidFill>
                <a:latin typeface="Arial"/>
                <a:cs typeface="Arial"/>
              </a:rPr>
              <a:t>f</a:t>
            </a:r>
            <a:r>
              <a:rPr dirty="0" baseline="31746" sz="1050" spc="-6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baseline="31746" sz="1050" spc="82">
                <a:solidFill>
                  <a:srgbClr val="0000FF"/>
                </a:solidFill>
                <a:latin typeface="Lucida Sans Unicode"/>
                <a:cs typeface="Lucida Sans Unicode"/>
              </a:rPr>
              <a:t>(</a:t>
            </a:r>
            <a:r>
              <a:rPr dirty="0" baseline="31746" sz="1050" spc="-22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baseline="31746" sz="1050" spc="-202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baseline="31746" sz="1050" spc="82">
                <a:solidFill>
                  <a:srgbClr val="0000FF"/>
                </a:solidFill>
                <a:latin typeface="Lucida Sans Unicode"/>
                <a:cs typeface="Lucida Sans Unicode"/>
              </a:rPr>
              <a:t>)</a:t>
            </a:r>
            <a:r>
              <a:rPr dirty="0" baseline="31746" sz="1050" spc="157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25">
                <a:solidFill>
                  <a:srgbClr val="0000FF"/>
                </a:solidFill>
                <a:latin typeface="Lucida Sans Unicode"/>
                <a:cs typeface="Lucida Sans Unicode"/>
              </a:rPr>
              <a:t>≶</a:t>
            </a:r>
            <a:r>
              <a:rPr dirty="0" sz="1000" spc="-40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lo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g</a:t>
            </a:r>
            <a:r>
              <a:rPr dirty="0" baseline="-19841" sz="1050" spc="-15" i="1">
                <a:solidFill>
                  <a:srgbClr val="0000FF"/>
                </a:solidFill>
                <a:latin typeface="Arial"/>
                <a:cs typeface="Arial"/>
              </a:rPr>
              <a:t>b</a:t>
            </a:r>
            <a:r>
              <a:rPr dirty="0" baseline="-19841" sz="1050" spc="6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0000FF"/>
                </a:solidFill>
                <a:latin typeface="Calibri"/>
                <a:cs typeface="Calibri"/>
              </a:rPr>
              <a:t>b</a:t>
            </a:r>
            <a:r>
              <a:rPr dirty="0" sz="1000" spc="-60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baseline="31746" sz="1050" spc="-30" i="1">
                <a:solidFill>
                  <a:srgbClr val="0000FF"/>
                </a:solidFill>
                <a:latin typeface="Arial"/>
                <a:cs typeface="Arial"/>
              </a:rPr>
              <a:t>g</a:t>
            </a:r>
            <a:r>
              <a:rPr dirty="0" baseline="31746" sz="1050" spc="-179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baseline="31746" sz="1050" spc="82">
                <a:solidFill>
                  <a:srgbClr val="0000FF"/>
                </a:solidFill>
                <a:latin typeface="Lucida Sans Unicode"/>
                <a:cs typeface="Lucida Sans Unicode"/>
              </a:rPr>
              <a:t>(</a:t>
            </a:r>
            <a:r>
              <a:rPr dirty="0" baseline="31746" sz="1050" spc="-22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baseline="31746" sz="1050" spc="-202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baseline="31746" sz="1050" spc="82">
                <a:solidFill>
                  <a:srgbClr val="0000FF"/>
                </a:solidFill>
                <a:latin typeface="Lucida Sans Unicode"/>
                <a:cs typeface="Lucida Sans Unicode"/>
              </a:rPr>
              <a:t>)</a:t>
            </a:r>
            <a:endParaRPr baseline="31746" sz="1050">
              <a:latin typeface="Lucida Sans Unicode"/>
              <a:cs typeface="Lucida Sans Unicode"/>
            </a:endParaRPr>
          </a:p>
          <a:p>
            <a:pPr marL="24765">
              <a:lnSpc>
                <a:spcPct val="100000"/>
              </a:lnSpc>
              <a:spcBef>
                <a:spcPts val="735"/>
              </a:spcBef>
            </a:pPr>
            <a:r>
              <a:rPr dirty="0" sz="1000" spc="-5" i="1">
                <a:solidFill>
                  <a:srgbClr val="0000FF"/>
                </a:solidFill>
                <a:latin typeface="Calibri"/>
                <a:cs typeface="Calibri"/>
              </a:rPr>
              <a:t>f</a:t>
            </a:r>
            <a:r>
              <a:rPr dirty="0" sz="1000" spc="-10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(</a:t>
            </a:r>
            <a:r>
              <a:rPr dirty="0" sz="1000" spc="25" i="1">
                <a:solidFill>
                  <a:srgbClr val="0000FF"/>
                </a:solidFill>
                <a:latin typeface="Calibri"/>
                <a:cs typeface="Calibri"/>
              </a:rPr>
              <a:t>x</a:t>
            </a:r>
            <a:r>
              <a:rPr dirty="0" sz="1000" spc="-135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)</a:t>
            </a:r>
            <a:r>
              <a:rPr dirty="0" sz="1000" spc="-15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lo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g</a:t>
            </a:r>
            <a:r>
              <a:rPr dirty="0" baseline="-19841" sz="1050" spc="-15" i="1">
                <a:solidFill>
                  <a:srgbClr val="0000FF"/>
                </a:solidFill>
                <a:latin typeface="Arial"/>
                <a:cs typeface="Arial"/>
              </a:rPr>
              <a:t>b</a:t>
            </a:r>
            <a:r>
              <a:rPr dirty="0" baseline="-19841" sz="1050" spc="6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spc="-40" i="1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dirty="0" sz="1000" spc="60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 spc="-25">
                <a:solidFill>
                  <a:srgbClr val="0000FF"/>
                </a:solidFill>
                <a:latin typeface="Lucida Sans Unicode"/>
                <a:cs typeface="Lucida Sans Unicode"/>
              </a:rPr>
              <a:t>≶</a:t>
            </a:r>
            <a:r>
              <a:rPr dirty="0" sz="1000" spc="-40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25" i="1">
                <a:solidFill>
                  <a:srgbClr val="0000FF"/>
                </a:solidFill>
                <a:latin typeface="Calibri"/>
                <a:cs typeface="Calibri"/>
              </a:rPr>
              <a:t>g</a:t>
            </a:r>
            <a:r>
              <a:rPr dirty="0" sz="1000" spc="-120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(</a:t>
            </a:r>
            <a:r>
              <a:rPr dirty="0" sz="1000" spc="25" i="1">
                <a:solidFill>
                  <a:srgbClr val="0000FF"/>
                </a:solidFill>
                <a:latin typeface="Calibri"/>
                <a:cs typeface="Calibri"/>
              </a:rPr>
              <a:t>x</a:t>
            </a:r>
            <a:r>
              <a:rPr dirty="0" sz="1000" spc="-135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)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58419" y="1883179"/>
            <a:ext cx="121094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">
                <a:latin typeface="Tahoma"/>
                <a:cs typeface="Tahoma"/>
              </a:rPr>
              <a:t>Pro</a:t>
            </a:r>
            <a:r>
              <a:rPr dirty="0" sz="1000" spc="-40">
                <a:latin typeface="Tahoma"/>
                <a:cs typeface="Tahoma"/>
              </a:rPr>
              <a:t>p</a:t>
            </a:r>
            <a:r>
              <a:rPr dirty="0" sz="1000" spc="-20">
                <a:latin typeface="Tahoma"/>
                <a:cs typeface="Tahoma"/>
              </a:rPr>
              <a:t>rie</a:t>
            </a:r>
            <a:r>
              <a:rPr dirty="0" sz="1000" spc="-30">
                <a:latin typeface="Tahoma"/>
                <a:cs typeface="Tahoma"/>
              </a:rPr>
              <a:t>t</a:t>
            </a:r>
            <a:r>
              <a:rPr dirty="0" sz="1000" spc="-540">
                <a:latin typeface="Tahoma"/>
                <a:cs typeface="Tahoma"/>
              </a:rPr>
              <a:t>`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d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log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10">
                <a:latin typeface="Tahoma"/>
                <a:cs typeface="Tahoma"/>
              </a:rPr>
              <a:t>ritmi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40"/>
              <a:t>Agnese</a:t>
            </a:r>
            <a:r>
              <a:rPr dirty="0" spc="15"/>
              <a:t> </a:t>
            </a:r>
            <a:r>
              <a:rPr dirty="0" spc="-10"/>
              <a:t>Di</a:t>
            </a:r>
            <a:r>
              <a:rPr dirty="0" spc="15"/>
              <a:t> </a:t>
            </a:r>
            <a:r>
              <a:rPr dirty="0" spc="-30"/>
              <a:t>Castro</a:t>
            </a:r>
          </a:p>
        </p:txBody>
      </p:sp>
      <p:sp>
        <p:nvSpPr>
          <p:cNvPr id="23" name="object 23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0"/>
              <a:t>Es</a:t>
            </a:r>
            <a:r>
              <a:rPr dirty="0" spc="-5"/>
              <a:t>p</a:t>
            </a:r>
            <a:r>
              <a:rPr dirty="0" spc="-40"/>
              <a:t>onenziale</a:t>
            </a:r>
            <a:r>
              <a:rPr dirty="0" spc="15"/>
              <a:t> </a:t>
            </a:r>
            <a:r>
              <a:rPr dirty="0" spc="50"/>
              <a:t>&amp;</a:t>
            </a:r>
            <a:r>
              <a:rPr dirty="0" spc="15"/>
              <a:t> </a:t>
            </a:r>
            <a:r>
              <a:rPr dirty="0" spc="-25"/>
              <a:t>Log</a:t>
            </a:r>
            <a:r>
              <a:rPr dirty="0" spc="-40"/>
              <a:t>a</a:t>
            </a:r>
            <a:r>
              <a:rPr dirty="0" spc="-25"/>
              <a:t>ritmo:</a:t>
            </a:r>
            <a:r>
              <a:rPr dirty="0" spc="75"/>
              <a:t> </a:t>
            </a:r>
            <a:r>
              <a:rPr dirty="0" spc="-35"/>
              <a:t>p</a:t>
            </a:r>
            <a:r>
              <a:rPr dirty="0" spc="-50"/>
              <a:t>a</a:t>
            </a:r>
            <a:r>
              <a:rPr dirty="0" spc="-25"/>
              <a:t>rte</a:t>
            </a:r>
            <a:r>
              <a:rPr dirty="0" spc="15"/>
              <a:t> </a:t>
            </a:r>
            <a:r>
              <a:rPr dirty="0" spc="-55"/>
              <a:t>4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3458971" y="3367563"/>
            <a:ext cx="5473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25">
                <a:solidFill>
                  <a:srgbClr val="7A0000"/>
                </a:solidFill>
                <a:latin typeface="Lucida Sans Unicode"/>
                <a:cs typeface="Lucida Sans Unicode"/>
              </a:rPr>
              <a:t>Unitelma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Sapienza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0">
                <a:solidFill>
                  <a:srgbClr val="FFFFFF"/>
                </a:solidFill>
                <a:latin typeface="Lucida Sans Unicode"/>
                <a:cs typeface="Lucida Sans Unicode"/>
              </a:rPr>
              <a:t>7/34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4974" y="24034"/>
            <a:ext cx="73406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</a:rPr>
              <a:t>Disequazioni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50">
                <a:solidFill>
                  <a:srgbClr val="7A0000"/>
                </a:solidFill>
                <a:latin typeface="Lucida Sans Unicode"/>
                <a:cs typeface="Lucida Sans Unicode"/>
              </a:rPr>
              <a:t>es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</a:rPr>
              <a:t>p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</a:rPr>
              <a:t>onenziali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15"/>
              <a:t>Pi</a:t>
            </a:r>
            <a:r>
              <a:rPr dirty="0" spc="-855"/>
              <a:t>u</a:t>
            </a:r>
            <a:r>
              <a:rPr dirty="0" spc="320"/>
              <a:t>`</a:t>
            </a:r>
            <a:r>
              <a:rPr dirty="0" spc="145"/>
              <a:t> </a:t>
            </a:r>
            <a:r>
              <a:rPr dirty="0" spc="-40"/>
              <a:t>in</a:t>
            </a:r>
            <a:r>
              <a:rPr dirty="0" spc="135"/>
              <a:t> </a:t>
            </a:r>
            <a:r>
              <a:rPr dirty="0" spc="-45"/>
              <a:t>generale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338516" y="965234"/>
            <a:ext cx="719455" cy="1530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baseline="-19444" sz="1500" spc="-44" i="1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dirty="0" sz="700" spc="30" i="1">
                <a:solidFill>
                  <a:srgbClr val="0000FF"/>
                </a:solidFill>
                <a:latin typeface="Arial"/>
                <a:cs typeface="Arial"/>
              </a:rPr>
              <a:t>f</a:t>
            </a:r>
            <a:r>
              <a:rPr dirty="0" sz="700" spc="-4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700" spc="55">
                <a:solidFill>
                  <a:srgbClr val="0000FF"/>
                </a:solidFill>
                <a:latin typeface="Lucida Sans Unicode"/>
                <a:cs typeface="Lucida Sans Unicode"/>
              </a:rPr>
              <a:t>(</a:t>
            </a:r>
            <a:r>
              <a:rPr dirty="0" sz="700" spc="-15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sz="700" spc="-135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700" spc="55">
                <a:solidFill>
                  <a:srgbClr val="0000FF"/>
                </a:solidFill>
                <a:latin typeface="Lucida Sans Unicode"/>
                <a:cs typeface="Lucida Sans Unicode"/>
              </a:rPr>
              <a:t>)</a:t>
            </a:r>
            <a:r>
              <a:rPr dirty="0" sz="700" spc="105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baseline="-19444" sz="1500" spc="-37">
                <a:solidFill>
                  <a:srgbClr val="0000FF"/>
                </a:solidFill>
                <a:latin typeface="Lucida Sans Unicode"/>
                <a:cs typeface="Lucida Sans Unicode"/>
              </a:rPr>
              <a:t>≶</a:t>
            </a:r>
            <a:r>
              <a:rPr dirty="0" baseline="-19444" sz="1500" spc="-60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baseline="-19444" sz="1500" i="1">
                <a:solidFill>
                  <a:srgbClr val="0000FF"/>
                </a:solidFill>
                <a:latin typeface="Calibri"/>
                <a:cs typeface="Calibri"/>
              </a:rPr>
              <a:t>b</a:t>
            </a:r>
            <a:r>
              <a:rPr dirty="0" baseline="-19444" sz="1500" spc="-89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700" spc="-20" i="1">
                <a:solidFill>
                  <a:srgbClr val="0000FF"/>
                </a:solidFill>
                <a:latin typeface="Arial"/>
                <a:cs typeface="Arial"/>
              </a:rPr>
              <a:t>g</a:t>
            </a:r>
            <a:r>
              <a:rPr dirty="0" sz="700" spc="-12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700" spc="55">
                <a:solidFill>
                  <a:srgbClr val="0000FF"/>
                </a:solidFill>
                <a:latin typeface="Lucida Sans Unicode"/>
                <a:cs typeface="Lucida Sans Unicode"/>
              </a:rPr>
              <a:t>(</a:t>
            </a:r>
            <a:r>
              <a:rPr dirty="0" sz="700" spc="-15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sz="700" spc="-135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700" spc="105">
                <a:solidFill>
                  <a:srgbClr val="0000FF"/>
                </a:solidFill>
                <a:latin typeface="Lucida Sans Unicode"/>
                <a:cs typeface="Lucida Sans Unicode"/>
              </a:rPr>
              <a:t>)</a:t>
            </a:r>
            <a:r>
              <a:rPr dirty="0" baseline="-19444" sz="1500" spc="-142" i="1">
                <a:solidFill>
                  <a:srgbClr val="0000FF"/>
                </a:solidFill>
                <a:latin typeface="Verdana"/>
                <a:cs typeface="Verdana"/>
              </a:rPr>
              <a:t>,</a:t>
            </a:r>
            <a:endParaRPr baseline="-19444" sz="15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205596" y="982647"/>
            <a:ext cx="1064260" cy="165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1000" spc="-30" i="1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dirty="0" sz="1000" spc="-95" i="1">
                <a:solidFill>
                  <a:srgbClr val="0000FF"/>
                </a:solidFill>
                <a:latin typeface="Verdana"/>
                <a:cs typeface="Verdana"/>
              </a:rPr>
              <a:t>,</a:t>
            </a:r>
            <a:r>
              <a:rPr dirty="0" sz="1000" spc="-20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i="1">
                <a:solidFill>
                  <a:srgbClr val="0000FF"/>
                </a:solidFill>
                <a:latin typeface="Calibri"/>
                <a:cs typeface="Calibri"/>
              </a:rPr>
              <a:t>b</a:t>
            </a:r>
            <a:r>
              <a:rPr dirty="0" sz="1000" spc="80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 spc="-50" i="1">
                <a:solidFill>
                  <a:srgbClr val="0000FF"/>
                </a:solidFill>
                <a:latin typeface="Verdana"/>
                <a:cs typeface="Verdana"/>
              </a:rPr>
              <a:t>&gt;</a:t>
            </a:r>
            <a:r>
              <a:rPr dirty="0" sz="1000" spc="-75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0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13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85">
                <a:solidFill>
                  <a:srgbClr val="0000FF"/>
                </a:solidFill>
                <a:latin typeface="Tahoma"/>
                <a:cs typeface="Tahoma"/>
              </a:rPr>
              <a:t>e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13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30" i="1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dirty="0" sz="1000" spc="-95" i="1">
                <a:solidFill>
                  <a:srgbClr val="0000FF"/>
                </a:solidFill>
                <a:latin typeface="Verdana"/>
                <a:cs typeface="Verdana"/>
              </a:rPr>
              <a:t>,</a:t>
            </a:r>
            <a:r>
              <a:rPr dirty="0" sz="1000" spc="-20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i="1">
                <a:solidFill>
                  <a:srgbClr val="0000FF"/>
                </a:solidFill>
                <a:latin typeface="Calibri"/>
                <a:cs typeface="Calibri"/>
              </a:rPr>
              <a:t>b</a:t>
            </a:r>
            <a:r>
              <a:rPr dirty="0" sz="1000" spc="80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 spc="-20">
                <a:solidFill>
                  <a:srgbClr val="0000FF"/>
                </a:solidFill>
                <a:latin typeface="Lucida Sans Unicode"/>
                <a:cs typeface="Lucida Sans Unicode"/>
              </a:rPr>
              <a:t>/</a:t>
            </a:r>
            <a:r>
              <a:rPr dirty="0" sz="1000" spc="40">
                <a:solidFill>
                  <a:srgbClr val="0000FF"/>
                </a:solidFill>
                <a:latin typeface="Tahoma"/>
                <a:cs typeface="Tahoma"/>
              </a:rPr>
              <a:t>=</a:t>
            </a:r>
            <a:r>
              <a:rPr dirty="0" sz="1000" spc="-4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295501" y="924991"/>
            <a:ext cx="2017395" cy="0"/>
          </a:xfrm>
          <a:custGeom>
            <a:avLst/>
            <a:gdLst/>
            <a:ahLst/>
            <a:cxnLst/>
            <a:rect l="l" t="t" r="r" b="b"/>
            <a:pathLst>
              <a:path w="2017395" h="0">
                <a:moveTo>
                  <a:pt x="0" y="0"/>
                </a:moveTo>
                <a:lnTo>
                  <a:pt x="2017001" y="0"/>
                </a:lnTo>
              </a:path>
            </a:pathLst>
          </a:custGeom>
          <a:ln w="5054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298028" y="924991"/>
            <a:ext cx="0" cy="218440"/>
          </a:xfrm>
          <a:custGeom>
            <a:avLst/>
            <a:gdLst/>
            <a:ahLst/>
            <a:cxnLst/>
            <a:rect l="l" t="t" r="r" b="b"/>
            <a:pathLst>
              <a:path w="0" h="218440">
                <a:moveTo>
                  <a:pt x="0" y="217919"/>
                </a:moveTo>
                <a:lnTo>
                  <a:pt x="0" y="0"/>
                </a:lnTo>
              </a:path>
            </a:pathLst>
          </a:custGeom>
          <a:ln w="5054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309975" y="924991"/>
            <a:ext cx="0" cy="218440"/>
          </a:xfrm>
          <a:custGeom>
            <a:avLst/>
            <a:gdLst/>
            <a:ahLst/>
            <a:cxnLst/>
            <a:rect l="l" t="t" r="r" b="b"/>
            <a:pathLst>
              <a:path w="0" h="218440">
                <a:moveTo>
                  <a:pt x="0" y="217919"/>
                </a:moveTo>
                <a:lnTo>
                  <a:pt x="0" y="0"/>
                </a:lnTo>
              </a:path>
            </a:pathLst>
          </a:custGeom>
          <a:ln w="5054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295501" y="1142911"/>
            <a:ext cx="2017395" cy="0"/>
          </a:xfrm>
          <a:custGeom>
            <a:avLst/>
            <a:gdLst/>
            <a:ahLst/>
            <a:cxnLst/>
            <a:rect l="l" t="t" r="r" b="b"/>
            <a:pathLst>
              <a:path w="2017395" h="0">
                <a:moveTo>
                  <a:pt x="0" y="0"/>
                </a:moveTo>
                <a:lnTo>
                  <a:pt x="2017001" y="0"/>
                </a:lnTo>
              </a:path>
            </a:pathLst>
          </a:custGeom>
          <a:ln w="5054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432384" y="1391130"/>
            <a:ext cx="93726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0" i="1">
                <a:latin typeface="Calibri"/>
                <a:cs typeface="Calibri"/>
              </a:rPr>
              <a:t>a</a:t>
            </a:r>
            <a:r>
              <a:rPr dirty="0" sz="1000" spc="60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>
                <a:latin typeface="Tahoma"/>
                <a:cs typeface="Tahoma"/>
              </a:rPr>
              <a:t>  </a:t>
            </a:r>
            <a:r>
              <a:rPr dirty="0" sz="1000" spc="5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>
                <a:latin typeface="Tahoma"/>
                <a:cs typeface="Tahoma"/>
              </a:rPr>
              <a:t>  </a:t>
            </a:r>
            <a:r>
              <a:rPr dirty="0" sz="1000" spc="55">
                <a:latin typeface="Tahoma"/>
                <a:cs typeface="Tahoma"/>
              </a:rPr>
              <a:t> </a:t>
            </a:r>
            <a:r>
              <a:rPr dirty="0" sz="1000" i="1">
                <a:latin typeface="Calibri"/>
                <a:cs typeface="Calibri"/>
              </a:rPr>
              <a:t>b</a:t>
            </a:r>
            <a:r>
              <a:rPr dirty="0" sz="1000" spc="80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470431" y="1391130"/>
            <a:ext cx="1290955" cy="10020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770890" algn="l"/>
                <a:tab pos="981710" algn="l"/>
              </a:tabLst>
            </a:pPr>
            <a:r>
              <a:rPr dirty="0" sz="1000" spc="-130">
                <a:latin typeface="Tahoma"/>
                <a:cs typeface="Tahoma"/>
              </a:rPr>
              <a:t>=</a:t>
            </a:r>
            <a:r>
              <a:rPr dirty="0" sz="1000" spc="55">
                <a:latin typeface="Lucida Sans Unicode"/>
                <a:cs typeface="Lucida Sans Unicode"/>
              </a:rPr>
              <a:t>⇒</a:t>
            </a:r>
            <a:r>
              <a:rPr dirty="0" sz="1000">
                <a:latin typeface="Lucida Sans Unicode"/>
                <a:cs typeface="Lucida Sans Unicode"/>
              </a:rPr>
              <a:t>  </a:t>
            </a:r>
            <a:r>
              <a:rPr dirty="0" sz="1000" spc="45">
                <a:latin typeface="Lucida Sans Unicode"/>
                <a:cs typeface="Lucida Sans Unicode"/>
              </a:rPr>
              <a:t> </a:t>
            </a:r>
            <a:r>
              <a:rPr dirty="0" sz="1000" spc="-30">
                <a:latin typeface="Tahoma"/>
                <a:cs typeface="Tahoma"/>
              </a:rPr>
              <a:t>lo</a:t>
            </a:r>
            <a:r>
              <a:rPr dirty="0" sz="1000" spc="-30">
                <a:latin typeface="Tahoma"/>
                <a:cs typeface="Tahoma"/>
              </a:rPr>
              <a:t>g</a:t>
            </a:r>
            <a:r>
              <a:rPr dirty="0" baseline="-19841" sz="1050" spc="-52" i="1">
                <a:latin typeface="Arial"/>
                <a:cs typeface="Arial"/>
              </a:rPr>
              <a:t>a</a:t>
            </a:r>
            <a:r>
              <a:rPr dirty="0" baseline="-19841" sz="1050" spc="37" i="1">
                <a:latin typeface="Arial"/>
                <a:cs typeface="Arial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	</a:t>
            </a: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>
                <a:latin typeface="Tahoma"/>
                <a:cs typeface="Tahoma"/>
              </a:rPr>
              <a:t>	</a:t>
            </a:r>
            <a:r>
              <a:rPr dirty="0" sz="1000" spc="-30">
                <a:latin typeface="Tahoma"/>
                <a:cs typeface="Tahoma"/>
              </a:rPr>
              <a:t>lo</a:t>
            </a:r>
            <a:r>
              <a:rPr dirty="0" sz="1000" spc="-30">
                <a:latin typeface="Tahoma"/>
                <a:cs typeface="Tahoma"/>
              </a:rPr>
              <a:t>g</a:t>
            </a:r>
            <a:r>
              <a:rPr dirty="0" baseline="-19841" sz="1050" spc="-15" i="1">
                <a:latin typeface="Arial"/>
                <a:cs typeface="Arial"/>
              </a:rPr>
              <a:t>b</a:t>
            </a:r>
            <a:r>
              <a:rPr dirty="0" baseline="-19841" sz="1050" spc="60" i="1">
                <a:latin typeface="Arial"/>
                <a:cs typeface="Arial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35"/>
              </a:spcBef>
            </a:pPr>
            <a:r>
              <a:rPr dirty="0" sz="1000" spc="-130">
                <a:latin typeface="Tahoma"/>
                <a:cs typeface="Tahoma"/>
              </a:rPr>
              <a:t>=</a:t>
            </a:r>
            <a:r>
              <a:rPr dirty="0" sz="1000" spc="55">
                <a:latin typeface="Lucida Sans Unicode"/>
                <a:cs typeface="Lucida Sans Unicode"/>
              </a:rPr>
              <a:t>⇒</a:t>
            </a:r>
            <a:endParaRPr sz="10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735"/>
              </a:spcBef>
            </a:pPr>
            <a:r>
              <a:rPr dirty="0" sz="1000" spc="-130">
                <a:latin typeface="Tahoma"/>
                <a:cs typeface="Tahoma"/>
              </a:rPr>
              <a:t>=</a:t>
            </a:r>
            <a:r>
              <a:rPr dirty="0" sz="1000" spc="55">
                <a:latin typeface="Lucida Sans Unicode"/>
                <a:cs typeface="Lucida Sans Unicode"/>
              </a:rPr>
              <a:t>⇒</a:t>
            </a:r>
            <a:endParaRPr sz="10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46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000" spc="-130">
                <a:latin typeface="Tahoma"/>
                <a:cs typeface="Tahoma"/>
              </a:rPr>
              <a:t>=</a:t>
            </a:r>
            <a:r>
              <a:rPr dirty="0" sz="1000" spc="55">
                <a:latin typeface="Lucida Sans Unicode"/>
                <a:cs typeface="Lucida Sans Unicode"/>
              </a:rPr>
              <a:t>⇒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915996" y="1391130"/>
            <a:ext cx="10795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0">
                <a:solidFill>
                  <a:srgbClr val="0000FF"/>
                </a:solidFill>
                <a:latin typeface="Tahoma"/>
                <a:cs typeface="Tahoma"/>
              </a:rPr>
              <a:t>monotona</a:t>
            </a:r>
            <a:r>
              <a:rPr dirty="0" sz="1000" spc="15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crescente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800796" y="1613416"/>
            <a:ext cx="1167765" cy="1974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lo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g</a:t>
            </a:r>
            <a:r>
              <a:rPr dirty="0" baseline="-19841" sz="1050" spc="-52" i="1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dirty="0" baseline="-19841" sz="1050" spc="37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spc="-30" i="1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dirty="0" baseline="31746" sz="1050" spc="44" i="1">
                <a:solidFill>
                  <a:srgbClr val="0000FF"/>
                </a:solidFill>
                <a:latin typeface="Arial"/>
                <a:cs typeface="Arial"/>
              </a:rPr>
              <a:t>f</a:t>
            </a:r>
            <a:r>
              <a:rPr dirty="0" baseline="31746" sz="1050" spc="-6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baseline="31746" sz="1050" spc="82">
                <a:solidFill>
                  <a:srgbClr val="0000FF"/>
                </a:solidFill>
                <a:latin typeface="Lucida Sans Unicode"/>
                <a:cs typeface="Lucida Sans Unicode"/>
              </a:rPr>
              <a:t>(</a:t>
            </a:r>
            <a:r>
              <a:rPr dirty="0" baseline="31746" sz="1050" spc="-22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baseline="31746" sz="1050" spc="-202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baseline="31746" sz="1050" spc="82">
                <a:solidFill>
                  <a:srgbClr val="0000FF"/>
                </a:solidFill>
                <a:latin typeface="Lucida Sans Unicode"/>
                <a:cs typeface="Lucida Sans Unicode"/>
              </a:rPr>
              <a:t>)</a:t>
            </a:r>
            <a:r>
              <a:rPr dirty="0" baseline="31746" sz="1050" spc="157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25">
                <a:solidFill>
                  <a:srgbClr val="0000FF"/>
                </a:solidFill>
                <a:latin typeface="Lucida Sans Unicode"/>
                <a:cs typeface="Lucida Sans Unicode"/>
              </a:rPr>
              <a:t>≶</a:t>
            </a:r>
            <a:r>
              <a:rPr dirty="0" sz="1000" spc="-40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lo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g</a:t>
            </a:r>
            <a:r>
              <a:rPr dirty="0" baseline="-19841" sz="1050" spc="-52" i="1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dirty="0" baseline="-19841" sz="1050" spc="37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0000FF"/>
                </a:solidFill>
                <a:latin typeface="Calibri"/>
                <a:cs typeface="Calibri"/>
              </a:rPr>
              <a:t>b</a:t>
            </a:r>
            <a:r>
              <a:rPr dirty="0" sz="1000" spc="-60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baseline="31746" sz="1050" spc="-30" i="1">
                <a:solidFill>
                  <a:srgbClr val="0000FF"/>
                </a:solidFill>
                <a:latin typeface="Arial"/>
                <a:cs typeface="Arial"/>
              </a:rPr>
              <a:t>g</a:t>
            </a:r>
            <a:r>
              <a:rPr dirty="0" baseline="31746" sz="1050" spc="-179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baseline="31746" sz="1050" spc="82">
                <a:solidFill>
                  <a:srgbClr val="0000FF"/>
                </a:solidFill>
                <a:latin typeface="Lucida Sans Unicode"/>
                <a:cs typeface="Lucida Sans Unicode"/>
              </a:rPr>
              <a:t>(</a:t>
            </a:r>
            <a:r>
              <a:rPr dirty="0" baseline="31746" sz="1050" spc="-22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baseline="31746" sz="1050" spc="-202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baseline="31746" sz="1050" spc="82">
                <a:solidFill>
                  <a:srgbClr val="0000FF"/>
                </a:solidFill>
                <a:latin typeface="Lucida Sans Unicode"/>
                <a:cs typeface="Lucida Sans Unicode"/>
              </a:rPr>
              <a:t>)</a:t>
            </a:r>
            <a:endParaRPr baseline="31746" sz="1050">
              <a:latin typeface="Lucida Sans Unicode"/>
              <a:cs typeface="Lucida Sans Unicode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898051" y="1613416"/>
            <a:ext cx="1545590" cy="4432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89865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 spc="-50">
                <a:latin typeface="Tahoma"/>
                <a:cs typeface="Tahoma"/>
              </a:rPr>
              <a:t>  </a:t>
            </a:r>
            <a:r>
              <a:rPr dirty="0" sz="1000" spc="55">
                <a:latin typeface="Tahoma"/>
                <a:cs typeface="Tahoma"/>
              </a:rPr>
              <a:t> 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lo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g</a:t>
            </a:r>
            <a:r>
              <a:rPr dirty="0" baseline="-19841" sz="1050" spc="-15" i="1">
                <a:solidFill>
                  <a:srgbClr val="0000FF"/>
                </a:solidFill>
                <a:latin typeface="Arial"/>
                <a:cs typeface="Arial"/>
              </a:rPr>
              <a:t>b</a:t>
            </a:r>
            <a:r>
              <a:rPr dirty="0" baseline="-19841" sz="1050" spc="6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spc="-30" i="1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dirty="0" baseline="31746" sz="1050" spc="44" i="1">
                <a:solidFill>
                  <a:srgbClr val="0000FF"/>
                </a:solidFill>
                <a:latin typeface="Arial"/>
                <a:cs typeface="Arial"/>
              </a:rPr>
              <a:t>f</a:t>
            </a:r>
            <a:r>
              <a:rPr dirty="0" baseline="31746" sz="1050" spc="-6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baseline="31746" sz="1050" spc="82">
                <a:solidFill>
                  <a:srgbClr val="0000FF"/>
                </a:solidFill>
                <a:latin typeface="Lucida Sans Unicode"/>
                <a:cs typeface="Lucida Sans Unicode"/>
              </a:rPr>
              <a:t>(</a:t>
            </a:r>
            <a:r>
              <a:rPr dirty="0" baseline="31746" sz="1050" spc="-22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baseline="31746" sz="1050" spc="-202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baseline="31746" sz="1050" spc="82">
                <a:solidFill>
                  <a:srgbClr val="0000FF"/>
                </a:solidFill>
                <a:latin typeface="Lucida Sans Unicode"/>
                <a:cs typeface="Lucida Sans Unicode"/>
              </a:rPr>
              <a:t>)</a:t>
            </a:r>
            <a:r>
              <a:rPr dirty="0" baseline="31746" sz="1050" spc="157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25">
                <a:solidFill>
                  <a:srgbClr val="0000FF"/>
                </a:solidFill>
                <a:latin typeface="Lucida Sans Unicode"/>
                <a:cs typeface="Lucida Sans Unicode"/>
              </a:rPr>
              <a:t>≶</a:t>
            </a:r>
            <a:r>
              <a:rPr dirty="0" sz="1000" spc="-40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lo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g</a:t>
            </a:r>
            <a:r>
              <a:rPr dirty="0" baseline="-19841" sz="1050" spc="-15" i="1">
                <a:solidFill>
                  <a:srgbClr val="0000FF"/>
                </a:solidFill>
                <a:latin typeface="Arial"/>
                <a:cs typeface="Arial"/>
              </a:rPr>
              <a:t>b</a:t>
            </a:r>
            <a:r>
              <a:rPr dirty="0" baseline="-19841" sz="1050" spc="6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0000FF"/>
                </a:solidFill>
                <a:latin typeface="Calibri"/>
                <a:cs typeface="Calibri"/>
              </a:rPr>
              <a:t>b</a:t>
            </a:r>
            <a:r>
              <a:rPr dirty="0" sz="1000" spc="-60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baseline="31746" sz="1050" spc="-30" i="1">
                <a:solidFill>
                  <a:srgbClr val="0000FF"/>
                </a:solidFill>
                <a:latin typeface="Arial"/>
                <a:cs typeface="Arial"/>
              </a:rPr>
              <a:t>g</a:t>
            </a:r>
            <a:r>
              <a:rPr dirty="0" baseline="31746" sz="1050" spc="-179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baseline="31746" sz="1050" spc="82">
                <a:solidFill>
                  <a:srgbClr val="0000FF"/>
                </a:solidFill>
                <a:latin typeface="Lucida Sans Unicode"/>
                <a:cs typeface="Lucida Sans Unicode"/>
              </a:rPr>
              <a:t>(</a:t>
            </a:r>
            <a:r>
              <a:rPr dirty="0" baseline="31746" sz="1050" spc="-22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baseline="31746" sz="1050" spc="-202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baseline="31746" sz="1050" spc="82">
                <a:solidFill>
                  <a:srgbClr val="0000FF"/>
                </a:solidFill>
                <a:latin typeface="Lucida Sans Unicode"/>
                <a:cs typeface="Lucida Sans Unicode"/>
              </a:rPr>
              <a:t>)</a:t>
            </a:r>
            <a:endParaRPr baseline="31746" sz="105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735"/>
              </a:spcBef>
            </a:pP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 spc="-50">
                <a:latin typeface="Tahoma"/>
                <a:cs typeface="Tahoma"/>
              </a:rPr>
              <a:t>  </a:t>
            </a:r>
            <a:r>
              <a:rPr dirty="0" sz="1000" spc="55">
                <a:latin typeface="Tahoma"/>
                <a:cs typeface="Tahoma"/>
              </a:rPr>
              <a:t> </a:t>
            </a:r>
            <a:r>
              <a:rPr dirty="0" sz="1000" spc="-5" i="1">
                <a:solidFill>
                  <a:srgbClr val="0000FF"/>
                </a:solidFill>
                <a:latin typeface="Calibri"/>
                <a:cs typeface="Calibri"/>
              </a:rPr>
              <a:t>f</a:t>
            </a:r>
            <a:r>
              <a:rPr dirty="0" sz="1000" spc="-10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(</a:t>
            </a:r>
            <a:r>
              <a:rPr dirty="0" sz="1000" spc="25" i="1">
                <a:solidFill>
                  <a:srgbClr val="0000FF"/>
                </a:solidFill>
                <a:latin typeface="Calibri"/>
                <a:cs typeface="Calibri"/>
              </a:rPr>
              <a:t>x</a:t>
            </a:r>
            <a:r>
              <a:rPr dirty="0" sz="1000" spc="-135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)</a:t>
            </a:r>
            <a:r>
              <a:rPr dirty="0" sz="1000" spc="-15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lo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g</a:t>
            </a:r>
            <a:r>
              <a:rPr dirty="0" baseline="-19841" sz="1050" spc="-15" i="1">
                <a:solidFill>
                  <a:srgbClr val="0000FF"/>
                </a:solidFill>
                <a:latin typeface="Arial"/>
                <a:cs typeface="Arial"/>
              </a:rPr>
              <a:t>b</a:t>
            </a:r>
            <a:r>
              <a:rPr dirty="0" baseline="-19841" sz="1050" spc="6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spc="-40" i="1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dirty="0" sz="1000" spc="60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 spc="-25">
                <a:solidFill>
                  <a:srgbClr val="0000FF"/>
                </a:solidFill>
                <a:latin typeface="Lucida Sans Unicode"/>
                <a:cs typeface="Lucida Sans Unicode"/>
              </a:rPr>
              <a:t>≶</a:t>
            </a:r>
            <a:r>
              <a:rPr dirty="0" sz="1000" spc="-40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25" i="1">
                <a:solidFill>
                  <a:srgbClr val="0000FF"/>
                </a:solidFill>
                <a:latin typeface="Calibri"/>
                <a:cs typeface="Calibri"/>
              </a:rPr>
              <a:t>g</a:t>
            </a:r>
            <a:r>
              <a:rPr dirty="0" sz="1000" spc="-120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(</a:t>
            </a:r>
            <a:r>
              <a:rPr dirty="0" sz="1000" spc="25" i="1">
                <a:solidFill>
                  <a:srgbClr val="0000FF"/>
                </a:solidFill>
                <a:latin typeface="Calibri"/>
                <a:cs typeface="Calibri"/>
              </a:rPr>
              <a:t>x</a:t>
            </a:r>
            <a:r>
              <a:rPr dirty="0" sz="1000" spc="-135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)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58419" y="1883179"/>
            <a:ext cx="121094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">
                <a:latin typeface="Tahoma"/>
                <a:cs typeface="Tahoma"/>
              </a:rPr>
              <a:t>Pro</a:t>
            </a:r>
            <a:r>
              <a:rPr dirty="0" sz="1000" spc="-40">
                <a:latin typeface="Tahoma"/>
                <a:cs typeface="Tahoma"/>
              </a:rPr>
              <a:t>p</a:t>
            </a:r>
            <a:r>
              <a:rPr dirty="0" sz="1000" spc="-20">
                <a:latin typeface="Tahoma"/>
                <a:cs typeface="Tahoma"/>
              </a:rPr>
              <a:t>rie</a:t>
            </a:r>
            <a:r>
              <a:rPr dirty="0" sz="1000" spc="-30">
                <a:latin typeface="Tahoma"/>
                <a:cs typeface="Tahoma"/>
              </a:rPr>
              <a:t>t</a:t>
            </a:r>
            <a:r>
              <a:rPr dirty="0" sz="1000" spc="-540">
                <a:latin typeface="Tahoma"/>
                <a:cs typeface="Tahoma"/>
              </a:rPr>
              <a:t>`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d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log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10">
                <a:latin typeface="Tahoma"/>
                <a:cs typeface="Tahoma"/>
              </a:rPr>
              <a:t>ritmi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800796" y="1883179"/>
            <a:ext cx="992505" cy="1739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" i="1">
                <a:solidFill>
                  <a:srgbClr val="0000FF"/>
                </a:solidFill>
                <a:latin typeface="Calibri"/>
                <a:cs typeface="Calibri"/>
              </a:rPr>
              <a:t>f</a:t>
            </a:r>
            <a:r>
              <a:rPr dirty="0" sz="1000" spc="-10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(</a:t>
            </a:r>
            <a:r>
              <a:rPr dirty="0" sz="1000" spc="25" i="1">
                <a:solidFill>
                  <a:srgbClr val="0000FF"/>
                </a:solidFill>
                <a:latin typeface="Calibri"/>
                <a:cs typeface="Calibri"/>
              </a:rPr>
              <a:t>x</a:t>
            </a:r>
            <a:r>
              <a:rPr dirty="0" sz="1000" spc="-135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)</a:t>
            </a:r>
            <a:r>
              <a:rPr dirty="0" sz="1000" spc="-4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0000FF"/>
                </a:solidFill>
                <a:latin typeface="Lucida Sans Unicode"/>
                <a:cs typeface="Lucida Sans Unicode"/>
              </a:rPr>
              <a:t>≶</a:t>
            </a:r>
            <a:r>
              <a:rPr dirty="0" sz="1000" spc="-40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25" i="1">
                <a:solidFill>
                  <a:srgbClr val="0000FF"/>
                </a:solidFill>
                <a:latin typeface="Calibri"/>
                <a:cs typeface="Calibri"/>
              </a:rPr>
              <a:t>g</a:t>
            </a:r>
            <a:r>
              <a:rPr dirty="0" sz="1000" spc="-120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(</a:t>
            </a:r>
            <a:r>
              <a:rPr dirty="0" sz="1000" spc="25" i="1">
                <a:solidFill>
                  <a:srgbClr val="0000FF"/>
                </a:solidFill>
                <a:latin typeface="Calibri"/>
                <a:cs typeface="Calibri"/>
              </a:rPr>
              <a:t>x</a:t>
            </a:r>
            <a:r>
              <a:rPr dirty="0" sz="1000" spc="-135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)</a:t>
            </a:r>
            <a:r>
              <a:rPr dirty="0" sz="1000" spc="-15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lo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g</a:t>
            </a:r>
            <a:r>
              <a:rPr dirty="0" baseline="-19841" sz="1050" spc="-52" i="1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dirty="0" baseline="-19841" sz="1050" spc="37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0000FF"/>
                </a:solidFill>
                <a:latin typeface="Calibri"/>
                <a:cs typeface="Calibri"/>
              </a:rPr>
              <a:t>b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821408" y="2116541"/>
            <a:ext cx="26035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" i="1">
                <a:solidFill>
                  <a:srgbClr val="FF0000"/>
                </a:solidFill>
                <a:latin typeface="Calibri"/>
                <a:cs typeface="Calibri"/>
              </a:rPr>
              <a:t>f</a:t>
            </a:r>
            <a:r>
              <a:rPr dirty="0" sz="1000" spc="-1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(</a:t>
            </a:r>
            <a:r>
              <a:rPr dirty="0" sz="1000" spc="25" i="1">
                <a:solidFill>
                  <a:srgbClr val="FF0000"/>
                </a:solidFill>
                <a:latin typeface="Calibri"/>
                <a:cs typeface="Calibri"/>
              </a:rPr>
              <a:t>x</a:t>
            </a:r>
            <a:r>
              <a:rPr dirty="0" sz="1000" spc="-135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)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828685" y="2278380"/>
            <a:ext cx="245745" cy="0"/>
          </a:xfrm>
          <a:custGeom>
            <a:avLst/>
            <a:gdLst/>
            <a:ahLst/>
            <a:cxnLst/>
            <a:rect l="l" t="t" r="r" b="b"/>
            <a:pathLst>
              <a:path w="245744" h="0">
                <a:moveTo>
                  <a:pt x="0" y="0"/>
                </a:moveTo>
                <a:lnTo>
                  <a:pt x="245325" y="0"/>
                </a:lnTo>
              </a:path>
            </a:pathLst>
          </a:custGeom>
          <a:ln w="5054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1815985" y="2202139"/>
            <a:ext cx="946150" cy="2387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869315" algn="l"/>
              </a:tabLst>
            </a:pPr>
            <a:r>
              <a:rPr dirty="0" baseline="-38888" sz="1500" spc="-37" i="1">
                <a:solidFill>
                  <a:srgbClr val="FF0000"/>
                </a:solidFill>
                <a:latin typeface="Calibri"/>
                <a:cs typeface="Calibri"/>
              </a:rPr>
              <a:t>g</a:t>
            </a:r>
            <a:r>
              <a:rPr dirty="0" baseline="-38888" sz="1500" spc="-179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baseline="-38888" sz="1500">
                <a:solidFill>
                  <a:srgbClr val="FF0000"/>
                </a:solidFill>
                <a:latin typeface="Tahoma"/>
                <a:cs typeface="Tahoma"/>
              </a:rPr>
              <a:t>(</a:t>
            </a:r>
            <a:r>
              <a:rPr dirty="0" baseline="-38888" sz="1500" spc="37" i="1">
                <a:solidFill>
                  <a:srgbClr val="FF0000"/>
                </a:solidFill>
                <a:latin typeface="Calibri"/>
                <a:cs typeface="Calibri"/>
              </a:rPr>
              <a:t>x</a:t>
            </a:r>
            <a:r>
              <a:rPr dirty="0" baseline="-38888" sz="1500" spc="-202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baseline="-38888" sz="1500">
                <a:solidFill>
                  <a:srgbClr val="FF0000"/>
                </a:solidFill>
                <a:latin typeface="Tahoma"/>
                <a:cs typeface="Tahoma"/>
              </a:rPr>
              <a:t>)</a:t>
            </a:r>
            <a:r>
              <a:rPr dirty="0" baseline="-38888" sz="1500" spc="12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≶</a:t>
            </a:r>
            <a:r>
              <a:rPr dirty="0" sz="1000" spc="-4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30">
                <a:solidFill>
                  <a:srgbClr val="FF0000"/>
                </a:solidFill>
                <a:latin typeface="Tahoma"/>
                <a:cs typeface="Tahoma"/>
              </a:rPr>
              <a:t>lo</a:t>
            </a:r>
            <a:r>
              <a:rPr dirty="0" sz="1000" spc="-30">
                <a:solidFill>
                  <a:srgbClr val="FF0000"/>
                </a:solidFill>
                <a:latin typeface="Tahoma"/>
                <a:cs typeface="Tahoma"/>
              </a:rPr>
              <a:t>g</a:t>
            </a:r>
            <a:r>
              <a:rPr dirty="0" baseline="-19841" sz="1050" spc="-52" i="1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dirty="0" baseline="-19841" sz="1050" spc="37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FF0000"/>
                </a:solidFill>
                <a:latin typeface="Calibri"/>
                <a:cs typeface="Calibri"/>
              </a:rPr>
              <a:t>b	</a:t>
            </a:r>
            <a:r>
              <a:rPr dirty="0" sz="1000" spc="-50">
                <a:latin typeface="Tahoma"/>
                <a:cs typeface="Tahoma"/>
              </a:rPr>
              <a:t>o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358578" y="2278380"/>
            <a:ext cx="245745" cy="0"/>
          </a:xfrm>
          <a:custGeom>
            <a:avLst/>
            <a:gdLst/>
            <a:ahLst/>
            <a:cxnLst/>
            <a:rect l="l" t="t" r="r" b="b"/>
            <a:pathLst>
              <a:path w="245745" h="0">
                <a:moveTo>
                  <a:pt x="0" y="0"/>
                </a:moveTo>
                <a:lnTo>
                  <a:pt x="245325" y="0"/>
                </a:lnTo>
              </a:path>
            </a:pathLst>
          </a:custGeom>
          <a:ln w="5054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2862642" y="2202139"/>
            <a:ext cx="748665" cy="2387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0">
                <a:solidFill>
                  <a:srgbClr val="FF0000"/>
                </a:solidFill>
                <a:latin typeface="Tahoma"/>
                <a:cs typeface="Tahoma"/>
              </a:rPr>
              <a:t>lo</a:t>
            </a:r>
            <a:r>
              <a:rPr dirty="0" sz="1000" spc="-30">
                <a:solidFill>
                  <a:srgbClr val="FF0000"/>
                </a:solidFill>
                <a:latin typeface="Tahoma"/>
                <a:cs typeface="Tahoma"/>
              </a:rPr>
              <a:t>g</a:t>
            </a:r>
            <a:r>
              <a:rPr dirty="0" baseline="-19841" sz="1050" spc="-15" i="1">
                <a:solidFill>
                  <a:srgbClr val="FF0000"/>
                </a:solidFill>
                <a:latin typeface="Arial"/>
                <a:cs typeface="Arial"/>
              </a:rPr>
              <a:t>b</a:t>
            </a:r>
            <a:r>
              <a:rPr dirty="0" baseline="-19841" sz="1050" spc="60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40" i="1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dirty="0" sz="1000" spc="6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≶</a:t>
            </a:r>
            <a:r>
              <a:rPr dirty="0" sz="1000" spc="12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baseline="-38888" sz="1500" spc="-7" i="1">
                <a:solidFill>
                  <a:srgbClr val="FF0000"/>
                </a:solidFill>
                <a:latin typeface="Calibri"/>
                <a:cs typeface="Calibri"/>
              </a:rPr>
              <a:t>f</a:t>
            </a:r>
            <a:r>
              <a:rPr dirty="0" baseline="-38888" sz="1500" spc="-15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baseline="-38888" sz="1500">
                <a:solidFill>
                  <a:srgbClr val="FF0000"/>
                </a:solidFill>
                <a:latin typeface="Tahoma"/>
                <a:cs typeface="Tahoma"/>
              </a:rPr>
              <a:t>(</a:t>
            </a:r>
            <a:r>
              <a:rPr dirty="0" baseline="-38888" sz="1500" spc="37" i="1">
                <a:solidFill>
                  <a:srgbClr val="FF0000"/>
                </a:solidFill>
                <a:latin typeface="Calibri"/>
                <a:cs typeface="Calibri"/>
              </a:rPr>
              <a:t>x</a:t>
            </a:r>
            <a:r>
              <a:rPr dirty="0" baseline="-38888" sz="1500" spc="-202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baseline="-38888" sz="1500">
                <a:solidFill>
                  <a:srgbClr val="FF0000"/>
                </a:solidFill>
                <a:latin typeface="Tahoma"/>
                <a:cs typeface="Tahoma"/>
              </a:rPr>
              <a:t>)</a:t>
            </a:r>
            <a:endParaRPr baseline="-38888" sz="1500">
              <a:latin typeface="Tahoma"/>
              <a:cs typeface="Tahom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345878" y="2116541"/>
            <a:ext cx="27114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5" i="1">
                <a:solidFill>
                  <a:srgbClr val="FF0000"/>
                </a:solidFill>
                <a:latin typeface="Calibri"/>
                <a:cs typeface="Calibri"/>
              </a:rPr>
              <a:t>g</a:t>
            </a:r>
            <a:r>
              <a:rPr dirty="0" sz="1000" spc="-12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(</a:t>
            </a:r>
            <a:r>
              <a:rPr dirty="0" sz="1000" spc="25" i="1">
                <a:solidFill>
                  <a:srgbClr val="FF0000"/>
                </a:solidFill>
                <a:latin typeface="Calibri"/>
                <a:cs typeface="Calibri"/>
              </a:rPr>
              <a:t>x</a:t>
            </a:r>
            <a:r>
              <a:rPr dirty="0" sz="1000" spc="-135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)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40"/>
              <a:t>Agnese</a:t>
            </a:r>
            <a:r>
              <a:rPr dirty="0" spc="15"/>
              <a:t> </a:t>
            </a:r>
            <a:r>
              <a:rPr dirty="0" spc="-10"/>
              <a:t>Di</a:t>
            </a:r>
            <a:r>
              <a:rPr dirty="0" spc="15"/>
              <a:t> </a:t>
            </a:r>
            <a:r>
              <a:rPr dirty="0" spc="-30"/>
              <a:t>Castro</a:t>
            </a:r>
          </a:p>
        </p:txBody>
      </p:sp>
      <p:sp>
        <p:nvSpPr>
          <p:cNvPr id="30" name="object 30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0"/>
              <a:t>Es</a:t>
            </a:r>
            <a:r>
              <a:rPr dirty="0" spc="-5"/>
              <a:t>p</a:t>
            </a:r>
            <a:r>
              <a:rPr dirty="0" spc="-40"/>
              <a:t>onenziale</a:t>
            </a:r>
            <a:r>
              <a:rPr dirty="0" spc="15"/>
              <a:t> </a:t>
            </a:r>
            <a:r>
              <a:rPr dirty="0" spc="50"/>
              <a:t>&amp;</a:t>
            </a:r>
            <a:r>
              <a:rPr dirty="0" spc="15"/>
              <a:t> </a:t>
            </a:r>
            <a:r>
              <a:rPr dirty="0" spc="-25"/>
              <a:t>Log</a:t>
            </a:r>
            <a:r>
              <a:rPr dirty="0" spc="-40"/>
              <a:t>a</a:t>
            </a:r>
            <a:r>
              <a:rPr dirty="0" spc="-25"/>
              <a:t>ritmo:</a:t>
            </a:r>
            <a:r>
              <a:rPr dirty="0" spc="75"/>
              <a:t> </a:t>
            </a:r>
            <a:r>
              <a:rPr dirty="0" spc="-35"/>
              <a:t>p</a:t>
            </a:r>
            <a:r>
              <a:rPr dirty="0" spc="-50"/>
              <a:t>a</a:t>
            </a:r>
            <a:r>
              <a:rPr dirty="0" spc="-25"/>
              <a:t>rte</a:t>
            </a:r>
            <a:r>
              <a:rPr dirty="0" spc="15"/>
              <a:t> </a:t>
            </a:r>
            <a:r>
              <a:rPr dirty="0" spc="-55"/>
              <a:t>4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3458971" y="3367563"/>
            <a:ext cx="5473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25">
                <a:solidFill>
                  <a:srgbClr val="7A0000"/>
                </a:solidFill>
                <a:latin typeface="Lucida Sans Unicode"/>
                <a:cs typeface="Lucida Sans Unicode"/>
              </a:rPr>
              <a:t>Unitelma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Sapienza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0">
                <a:solidFill>
                  <a:srgbClr val="FFFFFF"/>
                </a:solidFill>
                <a:latin typeface="Lucida Sans Unicode"/>
                <a:cs typeface="Lucida Sans Unicode"/>
              </a:rPr>
              <a:t>7/34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4974" y="24034"/>
            <a:ext cx="73406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</a:rPr>
              <a:t>Disequazioni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50">
                <a:solidFill>
                  <a:srgbClr val="7A0000"/>
                </a:solidFill>
                <a:latin typeface="Lucida Sans Unicode"/>
                <a:cs typeface="Lucida Sans Unicode"/>
              </a:rPr>
              <a:t>es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</a:rPr>
              <a:t>p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</a:rPr>
              <a:t>onenziali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15"/>
              <a:t>Pi</a:t>
            </a:r>
            <a:r>
              <a:rPr dirty="0" spc="-855"/>
              <a:t>u</a:t>
            </a:r>
            <a:r>
              <a:rPr dirty="0" spc="320"/>
              <a:t>`</a:t>
            </a:r>
            <a:r>
              <a:rPr dirty="0" spc="145"/>
              <a:t> </a:t>
            </a:r>
            <a:r>
              <a:rPr dirty="0" spc="-40"/>
              <a:t>in</a:t>
            </a:r>
            <a:r>
              <a:rPr dirty="0" spc="135"/>
              <a:t> </a:t>
            </a:r>
            <a:r>
              <a:rPr dirty="0" spc="-45"/>
              <a:t>generale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338516" y="965234"/>
            <a:ext cx="719455" cy="1530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baseline="-19444" sz="1500" spc="-44" i="1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dirty="0" sz="700" spc="30" i="1">
                <a:solidFill>
                  <a:srgbClr val="0000FF"/>
                </a:solidFill>
                <a:latin typeface="Arial"/>
                <a:cs typeface="Arial"/>
              </a:rPr>
              <a:t>f</a:t>
            </a:r>
            <a:r>
              <a:rPr dirty="0" sz="700" spc="-4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700" spc="55">
                <a:solidFill>
                  <a:srgbClr val="0000FF"/>
                </a:solidFill>
                <a:latin typeface="Lucida Sans Unicode"/>
                <a:cs typeface="Lucida Sans Unicode"/>
              </a:rPr>
              <a:t>(</a:t>
            </a:r>
            <a:r>
              <a:rPr dirty="0" sz="700" spc="-15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sz="700" spc="-135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700" spc="55">
                <a:solidFill>
                  <a:srgbClr val="0000FF"/>
                </a:solidFill>
                <a:latin typeface="Lucida Sans Unicode"/>
                <a:cs typeface="Lucida Sans Unicode"/>
              </a:rPr>
              <a:t>)</a:t>
            </a:r>
            <a:r>
              <a:rPr dirty="0" sz="700" spc="105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baseline="-19444" sz="1500" spc="-37">
                <a:solidFill>
                  <a:srgbClr val="0000FF"/>
                </a:solidFill>
                <a:latin typeface="Lucida Sans Unicode"/>
                <a:cs typeface="Lucida Sans Unicode"/>
              </a:rPr>
              <a:t>≶</a:t>
            </a:r>
            <a:r>
              <a:rPr dirty="0" baseline="-19444" sz="1500" spc="-60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baseline="-19444" sz="1500" i="1">
                <a:solidFill>
                  <a:srgbClr val="0000FF"/>
                </a:solidFill>
                <a:latin typeface="Calibri"/>
                <a:cs typeface="Calibri"/>
              </a:rPr>
              <a:t>b</a:t>
            </a:r>
            <a:r>
              <a:rPr dirty="0" baseline="-19444" sz="1500" spc="-89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700" spc="-20" i="1">
                <a:solidFill>
                  <a:srgbClr val="0000FF"/>
                </a:solidFill>
                <a:latin typeface="Arial"/>
                <a:cs typeface="Arial"/>
              </a:rPr>
              <a:t>g</a:t>
            </a:r>
            <a:r>
              <a:rPr dirty="0" sz="700" spc="-12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700" spc="55">
                <a:solidFill>
                  <a:srgbClr val="0000FF"/>
                </a:solidFill>
                <a:latin typeface="Lucida Sans Unicode"/>
                <a:cs typeface="Lucida Sans Unicode"/>
              </a:rPr>
              <a:t>(</a:t>
            </a:r>
            <a:r>
              <a:rPr dirty="0" sz="700" spc="-15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sz="700" spc="-135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700" spc="105">
                <a:solidFill>
                  <a:srgbClr val="0000FF"/>
                </a:solidFill>
                <a:latin typeface="Lucida Sans Unicode"/>
                <a:cs typeface="Lucida Sans Unicode"/>
              </a:rPr>
              <a:t>)</a:t>
            </a:r>
            <a:r>
              <a:rPr dirty="0" baseline="-19444" sz="1500" spc="-142" i="1">
                <a:solidFill>
                  <a:srgbClr val="0000FF"/>
                </a:solidFill>
                <a:latin typeface="Verdana"/>
                <a:cs typeface="Verdana"/>
              </a:rPr>
              <a:t>,</a:t>
            </a:r>
            <a:endParaRPr baseline="-19444" sz="15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205596" y="982647"/>
            <a:ext cx="1064260" cy="165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1000" spc="-30" i="1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dirty="0" sz="1000" spc="-95" i="1">
                <a:solidFill>
                  <a:srgbClr val="0000FF"/>
                </a:solidFill>
                <a:latin typeface="Verdana"/>
                <a:cs typeface="Verdana"/>
              </a:rPr>
              <a:t>,</a:t>
            </a:r>
            <a:r>
              <a:rPr dirty="0" sz="1000" spc="-20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i="1">
                <a:solidFill>
                  <a:srgbClr val="0000FF"/>
                </a:solidFill>
                <a:latin typeface="Calibri"/>
                <a:cs typeface="Calibri"/>
              </a:rPr>
              <a:t>b</a:t>
            </a:r>
            <a:r>
              <a:rPr dirty="0" sz="1000" spc="80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 spc="-50" i="1">
                <a:solidFill>
                  <a:srgbClr val="0000FF"/>
                </a:solidFill>
                <a:latin typeface="Verdana"/>
                <a:cs typeface="Verdana"/>
              </a:rPr>
              <a:t>&gt;</a:t>
            </a:r>
            <a:r>
              <a:rPr dirty="0" sz="1000" spc="-75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0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13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85">
                <a:solidFill>
                  <a:srgbClr val="0000FF"/>
                </a:solidFill>
                <a:latin typeface="Tahoma"/>
                <a:cs typeface="Tahoma"/>
              </a:rPr>
              <a:t>e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13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30" i="1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dirty="0" sz="1000" spc="-95" i="1">
                <a:solidFill>
                  <a:srgbClr val="0000FF"/>
                </a:solidFill>
                <a:latin typeface="Verdana"/>
                <a:cs typeface="Verdana"/>
              </a:rPr>
              <a:t>,</a:t>
            </a:r>
            <a:r>
              <a:rPr dirty="0" sz="1000" spc="-20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i="1">
                <a:solidFill>
                  <a:srgbClr val="0000FF"/>
                </a:solidFill>
                <a:latin typeface="Calibri"/>
                <a:cs typeface="Calibri"/>
              </a:rPr>
              <a:t>b</a:t>
            </a:r>
            <a:r>
              <a:rPr dirty="0" sz="1000" spc="80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 spc="-20">
                <a:solidFill>
                  <a:srgbClr val="0000FF"/>
                </a:solidFill>
                <a:latin typeface="Lucida Sans Unicode"/>
                <a:cs typeface="Lucida Sans Unicode"/>
              </a:rPr>
              <a:t>/</a:t>
            </a:r>
            <a:r>
              <a:rPr dirty="0" sz="1000" spc="40">
                <a:solidFill>
                  <a:srgbClr val="0000FF"/>
                </a:solidFill>
                <a:latin typeface="Tahoma"/>
                <a:cs typeface="Tahoma"/>
              </a:rPr>
              <a:t>=</a:t>
            </a:r>
            <a:r>
              <a:rPr dirty="0" sz="1000" spc="-4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295501" y="924991"/>
            <a:ext cx="2017395" cy="0"/>
          </a:xfrm>
          <a:custGeom>
            <a:avLst/>
            <a:gdLst/>
            <a:ahLst/>
            <a:cxnLst/>
            <a:rect l="l" t="t" r="r" b="b"/>
            <a:pathLst>
              <a:path w="2017395" h="0">
                <a:moveTo>
                  <a:pt x="0" y="0"/>
                </a:moveTo>
                <a:lnTo>
                  <a:pt x="2017001" y="0"/>
                </a:lnTo>
              </a:path>
            </a:pathLst>
          </a:custGeom>
          <a:ln w="5054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298028" y="924991"/>
            <a:ext cx="0" cy="218440"/>
          </a:xfrm>
          <a:custGeom>
            <a:avLst/>
            <a:gdLst/>
            <a:ahLst/>
            <a:cxnLst/>
            <a:rect l="l" t="t" r="r" b="b"/>
            <a:pathLst>
              <a:path w="0" h="218440">
                <a:moveTo>
                  <a:pt x="0" y="217919"/>
                </a:moveTo>
                <a:lnTo>
                  <a:pt x="0" y="0"/>
                </a:lnTo>
              </a:path>
            </a:pathLst>
          </a:custGeom>
          <a:ln w="5054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309975" y="924991"/>
            <a:ext cx="0" cy="218440"/>
          </a:xfrm>
          <a:custGeom>
            <a:avLst/>
            <a:gdLst/>
            <a:ahLst/>
            <a:cxnLst/>
            <a:rect l="l" t="t" r="r" b="b"/>
            <a:pathLst>
              <a:path w="0" h="218440">
                <a:moveTo>
                  <a:pt x="0" y="217919"/>
                </a:moveTo>
                <a:lnTo>
                  <a:pt x="0" y="0"/>
                </a:lnTo>
              </a:path>
            </a:pathLst>
          </a:custGeom>
          <a:ln w="5054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295501" y="1142911"/>
            <a:ext cx="2017395" cy="0"/>
          </a:xfrm>
          <a:custGeom>
            <a:avLst/>
            <a:gdLst/>
            <a:ahLst/>
            <a:cxnLst/>
            <a:rect l="l" t="t" r="r" b="b"/>
            <a:pathLst>
              <a:path w="2017395" h="0">
                <a:moveTo>
                  <a:pt x="0" y="0"/>
                </a:moveTo>
                <a:lnTo>
                  <a:pt x="2017001" y="0"/>
                </a:lnTo>
              </a:path>
            </a:pathLst>
          </a:custGeom>
          <a:ln w="5054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432384" y="1391130"/>
            <a:ext cx="93726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0" i="1">
                <a:latin typeface="Calibri"/>
                <a:cs typeface="Calibri"/>
              </a:rPr>
              <a:t>a</a:t>
            </a:r>
            <a:r>
              <a:rPr dirty="0" sz="1000" spc="60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>
                <a:latin typeface="Tahoma"/>
                <a:cs typeface="Tahoma"/>
              </a:rPr>
              <a:t>  </a:t>
            </a:r>
            <a:r>
              <a:rPr dirty="0" sz="1000" spc="5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>
                <a:latin typeface="Tahoma"/>
                <a:cs typeface="Tahoma"/>
              </a:rPr>
              <a:t>  </a:t>
            </a:r>
            <a:r>
              <a:rPr dirty="0" sz="1000" spc="55">
                <a:latin typeface="Tahoma"/>
                <a:cs typeface="Tahoma"/>
              </a:rPr>
              <a:t> </a:t>
            </a:r>
            <a:r>
              <a:rPr dirty="0" sz="1000" i="1">
                <a:latin typeface="Calibri"/>
                <a:cs typeface="Calibri"/>
              </a:rPr>
              <a:t>b</a:t>
            </a:r>
            <a:r>
              <a:rPr dirty="0" sz="1000" spc="80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470431" y="1391130"/>
            <a:ext cx="1290955" cy="10020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770890" algn="l"/>
                <a:tab pos="981710" algn="l"/>
              </a:tabLst>
            </a:pPr>
            <a:r>
              <a:rPr dirty="0" sz="1000" spc="-130">
                <a:latin typeface="Tahoma"/>
                <a:cs typeface="Tahoma"/>
              </a:rPr>
              <a:t>=</a:t>
            </a:r>
            <a:r>
              <a:rPr dirty="0" sz="1000" spc="55">
                <a:latin typeface="Lucida Sans Unicode"/>
                <a:cs typeface="Lucida Sans Unicode"/>
              </a:rPr>
              <a:t>⇒</a:t>
            </a:r>
            <a:r>
              <a:rPr dirty="0" sz="1000">
                <a:latin typeface="Lucida Sans Unicode"/>
                <a:cs typeface="Lucida Sans Unicode"/>
              </a:rPr>
              <a:t>  </a:t>
            </a:r>
            <a:r>
              <a:rPr dirty="0" sz="1000" spc="45">
                <a:latin typeface="Lucida Sans Unicode"/>
                <a:cs typeface="Lucida Sans Unicode"/>
              </a:rPr>
              <a:t> </a:t>
            </a:r>
            <a:r>
              <a:rPr dirty="0" sz="1000" spc="-30">
                <a:latin typeface="Tahoma"/>
                <a:cs typeface="Tahoma"/>
              </a:rPr>
              <a:t>lo</a:t>
            </a:r>
            <a:r>
              <a:rPr dirty="0" sz="1000" spc="-30">
                <a:latin typeface="Tahoma"/>
                <a:cs typeface="Tahoma"/>
              </a:rPr>
              <a:t>g</a:t>
            </a:r>
            <a:r>
              <a:rPr dirty="0" baseline="-19841" sz="1050" spc="-52" i="1">
                <a:latin typeface="Arial"/>
                <a:cs typeface="Arial"/>
              </a:rPr>
              <a:t>a</a:t>
            </a:r>
            <a:r>
              <a:rPr dirty="0" baseline="-19841" sz="1050" spc="37" i="1">
                <a:latin typeface="Arial"/>
                <a:cs typeface="Arial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	</a:t>
            </a: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>
                <a:latin typeface="Tahoma"/>
                <a:cs typeface="Tahoma"/>
              </a:rPr>
              <a:t>	</a:t>
            </a:r>
            <a:r>
              <a:rPr dirty="0" sz="1000" spc="-30">
                <a:latin typeface="Tahoma"/>
                <a:cs typeface="Tahoma"/>
              </a:rPr>
              <a:t>lo</a:t>
            </a:r>
            <a:r>
              <a:rPr dirty="0" sz="1000" spc="-30">
                <a:latin typeface="Tahoma"/>
                <a:cs typeface="Tahoma"/>
              </a:rPr>
              <a:t>g</a:t>
            </a:r>
            <a:r>
              <a:rPr dirty="0" baseline="-19841" sz="1050" spc="-15" i="1">
                <a:latin typeface="Arial"/>
                <a:cs typeface="Arial"/>
              </a:rPr>
              <a:t>b</a:t>
            </a:r>
            <a:r>
              <a:rPr dirty="0" baseline="-19841" sz="1050" spc="60" i="1">
                <a:latin typeface="Arial"/>
                <a:cs typeface="Arial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35"/>
              </a:spcBef>
            </a:pPr>
            <a:r>
              <a:rPr dirty="0" sz="1000" spc="-130">
                <a:latin typeface="Tahoma"/>
                <a:cs typeface="Tahoma"/>
              </a:rPr>
              <a:t>=</a:t>
            </a:r>
            <a:r>
              <a:rPr dirty="0" sz="1000" spc="55">
                <a:latin typeface="Lucida Sans Unicode"/>
                <a:cs typeface="Lucida Sans Unicode"/>
              </a:rPr>
              <a:t>⇒</a:t>
            </a:r>
            <a:endParaRPr sz="10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735"/>
              </a:spcBef>
            </a:pPr>
            <a:r>
              <a:rPr dirty="0" sz="1000" spc="-130">
                <a:latin typeface="Tahoma"/>
                <a:cs typeface="Tahoma"/>
              </a:rPr>
              <a:t>=</a:t>
            </a:r>
            <a:r>
              <a:rPr dirty="0" sz="1000" spc="55">
                <a:latin typeface="Lucida Sans Unicode"/>
                <a:cs typeface="Lucida Sans Unicode"/>
              </a:rPr>
              <a:t>⇒</a:t>
            </a:r>
            <a:endParaRPr sz="10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46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000" spc="-130">
                <a:latin typeface="Tahoma"/>
                <a:cs typeface="Tahoma"/>
              </a:rPr>
              <a:t>=</a:t>
            </a:r>
            <a:r>
              <a:rPr dirty="0" sz="1000" spc="55">
                <a:latin typeface="Lucida Sans Unicode"/>
                <a:cs typeface="Lucida Sans Unicode"/>
              </a:rPr>
              <a:t>⇒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915996" y="1391130"/>
            <a:ext cx="10795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0">
                <a:solidFill>
                  <a:srgbClr val="0000FF"/>
                </a:solidFill>
                <a:latin typeface="Tahoma"/>
                <a:cs typeface="Tahoma"/>
              </a:rPr>
              <a:t>monotona</a:t>
            </a:r>
            <a:r>
              <a:rPr dirty="0" sz="1000" spc="15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crescente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800796" y="1613416"/>
            <a:ext cx="1167765" cy="1974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lo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g</a:t>
            </a:r>
            <a:r>
              <a:rPr dirty="0" baseline="-19841" sz="1050" spc="-52" i="1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dirty="0" baseline="-19841" sz="1050" spc="37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spc="-30" i="1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dirty="0" baseline="31746" sz="1050" spc="44" i="1">
                <a:solidFill>
                  <a:srgbClr val="0000FF"/>
                </a:solidFill>
                <a:latin typeface="Arial"/>
                <a:cs typeface="Arial"/>
              </a:rPr>
              <a:t>f</a:t>
            </a:r>
            <a:r>
              <a:rPr dirty="0" baseline="31746" sz="1050" spc="-6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baseline="31746" sz="1050" spc="82">
                <a:solidFill>
                  <a:srgbClr val="0000FF"/>
                </a:solidFill>
                <a:latin typeface="Lucida Sans Unicode"/>
                <a:cs typeface="Lucida Sans Unicode"/>
              </a:rPr>
              <a:t>(</a:t>
            </a:r>
            <a:r>
              <a:rPr dirty="0" baseline="31746" sz="1050" spc="-22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baseline="31746" sz="1050" spc="-202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baseline="31746" sz="1050" spc="82">
                <a:solidFill>
                  <a:srgbClr val="0000FF"/>
                </a:solidFill>
                <a:latin typeface="Lucida Sans Unicode"/>
                <a:cs typeface="Lucida Sans Unicode"/>
              </a:rPr>
              <a:t>)</a:t>
            </a:r>
            <a:r>
              <a:rPr dirty="0" baseline="31746" sz="1050" spc="157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25">
                <a:solidFill>
                  <a:srgbClr val="0000FF"/>
                </a:solidFill>
                <a:latin typeface="Lucida Sans Unicode"/>
                <a:cs typeface="Lucida Sans Unicode"/>
              </a:rPr>
              <a:t>≶</a:t>
            </a:r>
            <a:r>
              <a:rPr dirty="0" sz="1000" spc="-40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lo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g</a:t>
            </a:r>
            <a:r>
              <a:rPr dirty="0" baseline="-19841" sz="1050" spc="-52" i="1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dirty="0" baseline="-19841" sz="1050" spc="37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0000FF"/>
                </a:solidFill>
                <a:latin typeface="Calibri"/>
                <a:cs typeface="Calibri"/>
              </a:rPr>
              <a:t>b</a:t>
            </a:r>
            <a:r>
              <a:rPr dirty="0" sz="1000" spc="-60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baseline="31746" sz="1050" spc="-30" i="1">
                <a:solidFill>
                  <a:srgbClr val="0000FF"/>
                </a:solidFill>
                <a:latin typeface="Arial"/>
                <a:cs typeface="Arial"/>
              </a:rPr>
              <a:t>g</a:t>
            </a:r>
            <a:r>
              <a:rPr dirty="0" baseline="31746" sz="1050" spc="-179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baseline="31746" sz="1050" spc="82">
                <a:solidFill>
                  <a:srgbClr val="0000FF"/>
                </a:solidFill>
                <a:latin typeface="Lucida Sans Unicode"/>
                <a:cs typeface="Lucida Sans Unicode"/>
              </a:rPr>
              <a:t>(</a:t>
            </a:r>
            <a:r>
              <a:rPr dirty="0" baseline="31746" sz="1050" spc="-22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baseline="31746" sz="1050" spc="-202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baseline="31746" sz="1050" spc="82">
                <a:solidFill>
                  <a:srgbClr val="0000FF"/>
                </a:solidFill>
                <a:latin typeface="Lucida Sans Unicode"/>
                <a:cs typeface="Lucida Sans Unicode"/>
              </a:rPr>
              <a:t>)</a:t>
            </a:r>
            <a:endParaRPr baseline="31746" sz="1050">
              <a:latin typeface="Lucida Sans Unicode"/>
              <a:cs typeface="Lucida Sans Unicode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898051" y="1613416"/>
            <a:ext cx="1545590" cy="4432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89865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 spc="-50">
                <a:latin typeface="Tahoma"/>
                <a:cs typeface="Tahoma"/>
              </a:rPr>
              <a:t>  </a:t>
            </a:r>
            <a:r>
              <a:rPr dirty="0" sz="1000" spc="55">
                <a:latin typeface="Tahoma"/>
                <a:cs typeface="Tahoma"/>
              </a:rPr>
              <a:t> 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lo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g</a:t>
            </a:r>
            <a:r>
              <a:rPr dirty="0" baseline="-19841" sz="1050" spc="-15" i="1">
                <a:solidFill>
                  <a:srgbClr val="0000FF"/>
                </a:solidFill>
                <a:latin typeface="Arial"/>
                <a:cs typeface="Arial"/>
              </a:rPr>
              <a:t>b</a:t>
            </a:r>
            <a:r>
              <a:rPr dirty="0" baseline="-19841" sz="1050" spc="6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spc="-30" i="1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dirty="0" baseline="31746" sz="1050" spc="44" i="1">
                <a:solidFill>
                  <a:srgbClr val="0000FF"/>
                </a:solidFill>
                <a:latin typeface="Arial"/>
                <a:cs typeface="Arial"/>
              </a:rPr>
              <a:t>f</a:t>
            </a:r>
            <a:r>
              <a:rPr dirty="0" baseline="31746" sz="1050" spc="-6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baseline="31746" sz="1050" spc="82">
                <a:solidFill>
                  <a:srgbClr val="0000FF"/>
                </a:solidFill>
                <a:latin typeface="Lucida Sans Unicode"/>
                <a:cs typeface="Lucida Sans Unicode"/>
              </a:rPr>
              <a:t>(</a:t>
            </a:r>
            <a:r>
              <a:rPr dirty="0" baseline="31746" sz="1050" spc="-22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baseline="31746" sz="1050" spc="-202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baseline="31746" sz="1050" spc="82">
                <a:solidFill>
                  <a:srgbClr val="0000FF"/>
                </a:solidFill>
                <a:latin typeface="Lucida Sans Unicode"/>
                <a:cs typeface="Lucida Sans Unicode"/>
              </a:rPr>
              <a:t>)</a:t>
            </a:r>
            <a:r>
              <a:rPr dirty="0" baseline="31746" sz="1050" spc="157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25">
                <a:solidFill>
                  <a:srgbClr val="0000FF"/>
                </a:solidFill>
                <a:latin typeface="Lucida Sans Unicode"/>
                <a:cs typeface="Lucida Sans Unicode"/>
              </a:rPr>
              <a:t>≶</a:t>
            </a:r>
            <a:r>
              <a:rPr dirty="0" sz="1000" spc="-40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lo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g</a:t>
            </a:r>
            <a:r>
              <a:rPr dirty="0" baseline="-19841" sz="1050" spc="-15" i="1">
                <a:solidFill>
                  <a:srgbClr val="0000FF"/>
                </a:solidFill>
                <a:latin typeface="Arial"/>
                <a:cs typeface="Arial"/>
              </a:rPr>
              <a:t>b</a:t>
            </a:r>
            <a:r>
              <a:rPr dirty="0" baseline="-19841" sz="1050" spc="6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0000FF"/>
                </a:solidFill>
                <a:latin typeface="Calibri"/>
                <a:cs typeface="Calibri"/>
              </a:rPr>
              <a:t>b</a:t>
            </a:r>
            <a:r>
              <a:rPr dirty="0" sz="1000" spc="-60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baseline="31746" sz="1050" spc="-30" i="1">
                <a:solidFill>
                  <a:srgbClr val="0000FF"/>
                </a:solidFill>
                <a:latin typeface="Arial"/>
                <a:cs typeface="Arial"/>
              </a:rPr>
              <a:t>g</a:t>
            </a:r>
            <a:r>
              <a:rPr dirty="0" baseline="31746" sz="1050" spc="-179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baseline="31746" sz="1050" spc="82">
                <a:solidFill>
                  <a:srgbClr val="0000FF"/>
                </a:solidFill>
                <a:latin typeface="Lucida Sans Unicode"/>
                <a:cs typeface="Lucida Sans Unicode"/>
              </a:rPr>
              <a:t>(</a:t>
            </a:r>
            <a:r>
              <a:rPr dirty="0" baseline="31746" sz="1050" spc="-22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baseline="31746" sz="1050" spc="-202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baseline="31746" sz="1050" spc="82">
                <a:solidFill>
                  <a:srgbClr val="0000FF"/>
                </a:solidFill>
                <a:latin typeface="Lucida Sans Unicode"/>
                <a:cs typeface="Lucida Sans Unicode"/>
              </a:rPr>
              <a:t>)</a:t>
            </a:r>
            <a:endParaRPr baseline="31746" sz="105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735"/>
              </a:spcBef>
            </a:pP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 spc="-50">
                <a:latin typeface="Tahoma"/>
                <a:cs typeface="Tahoma"/>
              </a:rPr>
              <a:t>  </a:t>
            </a:r>
            <a:r>
              <a:rPr dirty="0" sz="1000" spc="55">
                <a:latin typeface="Tahoma"/>
                <a:cs typeface="Tahoma"/>
              </a:rPr>
              <a:t> </a:t>
            </a:r>
            <a:r>
              <a:rPr dirty="0" sz="1000" spc="-5" i="1">
                <a:solidFill>
                  <a:srgbClr val="0000FF"/>
                </a:solidFill>
                <a:latin typeface="Calibri"/>
                <a:cs typeface="Calibri"/>
              </a:rPr>
              <a:t>f</a:t>
            </a:r>
            <a:r>
              <a:rPr dirty="0" sz="1000" spc="-10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(</a:t>
            </a:r>
            <a:r>
              <a:rPr dirty="0" sz="1000" spc="25" i="1">
                <a:solidFill>
                  <a:srgbClr val="0000FF"/>
                </a:solidFill>
                <a:latin typeface="Calibri"/>
                <a:cs typeface="Calibri"/>
              </a:rPr>
              <a:t>x</a:t>
            </a:r>
            <a:r>
              <a:rPr dirty="0" sz="1000" spc="-135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)</a:t>
            </a:r>
            <a:r>
              <a:rPr dirty="0" sz="1000" spc="-15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lo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g</a:t>
            </a:r>
            <a:r>
              <a:rPr dirty="0" baseline="-19841" sz="1050" spc="-15" i="1">
                <a:solidFill>
                  <a:srgbClr val="0000FF"/>
                </a:solidFill>
                <a:latin typeface="Arial"/>
                <a:cs typeface="Arial"/>
              </a:rPr>
              <a:t>b</a:t>
            </a:r>
            <a:r>
              <a:rPr dirty="0" baseline="-19841" sz="1050" spc="6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spc="-40" i="1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dirty="0" sz="1000" spc="60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 spc="-25">
                <a:solidFill>
                  <a:srgbClr val="0000FF"/>
                </a:solidFill>
                <a:latin typeface="Lucida Sans Unicode"/>
                <a:cs typeface="Lucida Sans Unicode"/>
              </a:rPr>
              <a:t>≶</a:t>
            </a:r>
            <a:r>
              <a:rPr dirty="0" sz="1000" spc="-40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25" i="1">
                <a:solidFill>
                  <a:srgbClr val="0000FF"/>
                </a:solidFill>
                <a:latin typeface="Calibri"/>
                <a:cs typeface="Calibri"/>
              </a:rPr>
              <a:t>g</a:t>
            </a:r>
            <a:r>
              <a:rPr dirty="0" sz="1000" spc="-120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(</a:t>
            </a:r>
            <a:r>
              <a:rPr dirty="0" sz="1000" spc="25" i="1">
                <a:solidFill>
                  <a:srgbClr val="0000FF"/>
                </a:solidFill>
                <a:latin typeface="Calibri"/>
                <a:cs typeface="Calibri"/>
              </a:rPr>
              <a:t>x</a:t>
            </a:r>
            <a:r>
              <a:rPr dirty="0" sz="1000" spc="-135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)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58419" y="1883179"/>
            <a:ext cx="121094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">
                <a:latin typeface="Tahoma"/>
                <a:cs typeface="Tahoma"/>
              </a:rPr>
              <a:t>Pro</a:t>
            </a:r>
            <a:r>
              <a:rPr dirty="0" sz="1000" spc="-40">
                <a:latin typeface="Tahoma"/>
                <a:cs typeface="Tahoma"/>
              </a:rPr>
              <a:t>p</a:t>
            </a:r>
            <a:r>
              <a:rPr dirty="0" sz="1000" spc="-20">
                <a:latin typeface="Tahoma"/>
                <a:cs typeface="Tahoma"/>
              </a:rPr>
              <a:t>rie</a:t>
            </a:r>
            <a:r>
              <a:rPr dirty="0" sz="1000" spc="-30">
                <a:latin typeface="Tahoma"/>
                <a:cs typeface="Tahoma"/>
              </a:rPr>
              <a:t>t</a:t>
            </a:r>
            <a:r>
              <a:rPr dirty="0" sz="1000" spc="-540">
                <a:latin typeface="Tahoma"/>
                <a:cs typeface="Tahoma"/>
              </a:rPr>
              <a:t>`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d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log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10">
                <a:latin typeface="Tahoma"/>
                <a:cs typeface="Tahoma"/>
              </a:rPr>
              <a:t>ritmi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800796" y="1883179"/>
            <a:ext cx="992505" cy="1739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" i="1">
                <a:solidFill>
                  <a:srgbClr val="0000FF"/>
                </a:solidFill>
                <a:latin typeface="Calibri"/>
                <a:cs typeface="Calibri"/>
              </a:rPr>
              <a:t>f</a:t>
            </a:r>
            <a:r>
              <a:rPr dirty="0" sz="1000" spc="-10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(</a:t>
            </a:r>
            <a:r>
              <a:rPr dirty="0" sz="1000" spc="25" i="1">
                <a:solidFill>
                  <a:srgbClr val="0000FF"/>
                </a:solidFill>
                <a:latin typeface="Calibri"/>
                <a:cs typeface="Calibri"/>
              </a:rPr>
              <a:t>x</a:t>
            </a:r>
            <a:r>
              <a:rPr dirty="0" sz="1000" spc="-135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)</a:t>
            </a:r>
            <a:r>
              <a:rPr dirty="0" sz="1000" spc="-4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0000FF"/>
                </a:solidFill>
                <a:latin typeface="Lucida Sans Unicode"/>
                <a:cs typeface="Lucida Sans Unicode"/>
              </a:rPr>
              <a:t>≶</a:t>
            </a:r>
            <a:r>
              <a:rPr dirty="0" sz="1000" spc="-40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25" i="1">
                <a:solidFill>
                  <a:srgbClr val="0000FF"/>
                </a:solidFill>
                <a:latin typeface="Calibri"/>
                <a:cs typeface="Calibri"/>
              </a:rPr>
              <a:t>g</a:t>
            </a:r>
            <a:r>
              <a:rPr dirty="0" sz="1000" spc="-120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(</a:t>
            </a:r>
            <a:r>
              <a:rPr dirty="0" sz="1000" spc="25" i="1">
                <a:solidFill>
                  <a:srgbClr val="0000FF"/>
                </a:solidFill>
                <a:latin typeface="Calibri"/>
                <a:cs typeface="Calibri"/>
              </a:rPr>
              <a:t>x</a:t>
            </a:r>
            <a:r>
              <a:rPr dirty="0" sz="1000" spc="-135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)</a:t>
            </a:r>
            <a:r>
              <a:rPr dirty="0" sz="1000" spc="-15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lo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g</a:t>
            </a:r>
            <a:r>
              <a:rPr dirty="0" baseline="-19841" sz="1050" spc="-52" i="1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dirty="0" baseline="-19841" sz="1050" spc="37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0000FF"/>
                </a:solidFill>
                <a:latin typeface="Calibri"/>
                <a:cs typeface="Calibri"/>
              </a:rPr>
              <a:t>b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828685" y="2278380"/>
            <a:ext cx="245745" cy="0"/>
          </a:xfrm>
          <a:custGeom>
            <a:avLst/>
            <a:gdLst/>
            <a:ahLst/>
            <a:cxnLst/>
            <a:rect l="l" t="t" r="r" b="b"/>
            <a:pathLst>
              <a:path w="245744" h="0">
                <a:moveTo>
                  <a:pt x="0" y="0"/>
                </a:moveTo>
                <a:lnTo>
                  <a:pt x="245325" y="0"/>
                </a:lnTo>
              </a:path>
            </a:pathLst>
          </a:custGeom>
          <a:ln w="5054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358578" y="2278380"/>
            <a:ext cx="245745" cy="0"/>
          </a:xfrm>
          <a:custGeom>
            <a:avLst/>
            <a:gdLst/>
            <a:ahLst/>
            <a:cxnLst/>
            <a:rect l="l" t="t" r="r" b="b"/>
            <a:pathLst>
              <a:path w="245745" h="0">
                <a:moveTo>
                  <a:pt x="0" y="0"/>
                </a:moveTo>
                <a:lnTo>
                  <a:pt x="245325" y="0"/>
                </a:lnTo>
              </a:path>
            </a:pathLst>
          </a:custGeom>
          <a:ln w="5054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1815985" y="2116541"/>
            <a:ext cx="1800860" cy="3244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7780">
              <a:lnSpc>
                <a:spcPts val="935"/>
              </a:lnSpc>
              <a:tabLst>
                <a:tab pos="1542415" algn="l"/>
              </a:tabLst>
            </a:pPr>
            <a:r>
              <a:rPr dirty="0" sz="1000" spc="-5" i="1">
                <a:solidFill>
                  <a:srgbClr val="FF0000"/>
                </a:solidFill>
                <a:latin typeface="Calibri"/>
                <a:cs typeface="Calibri"/>
              </a:rPr>
              <a:t>f</a:t>
            </a:r>
            <a:r>
              <a:rPr dirty="0" sz="1000" spc="-1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(</a:t>
            </a:r>
            <a:r>
              <a:rPr dirty="0" sz="1000" spc="25" i="1">
                <a:solidFill>
                  <a:srgbClr val="FF0000"/>
                </a:solidFill>
                <a:latin typeface="Calibri"/>
                <a:cs typeface="Calibri"/>
              </a:rPr>
              <a:t>x</a:t>
            </a:r>
            <a:r>
              <a:rPr dirty="0" sz="1000" spc="-135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)	</a:t>
            </a:r>
            <a:r>
              <a:rPr dirty="0" sz="1000" spc="-25" i="1">
                <a:solidFill>
                  <a:srgbClr val="FF0000"/>
                </a:solidFill>
                <a:latin typeface="Calibri"/>
                <a:cs typeface="Calibri"/>
              </a:rPr>
              <a:t>g</a:t>
            </a:r>
            <a:r>
              <a:rPr dirty="0" sz="1000" spc="-12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(</a:t>
            </a:r>
            <a:r>
              <a:rPr dirty="0" sz="1000" spc="25" i="1">
                <a:solidFill>
                  <a:srgbClr val="FF0000"/>
                </a:solidFill>
                <a:latin typeface="Calibri"/>
                <a:cs typeface="Calibri"/>
              </a:rPr>
              <a:t>x</a:t>
            </a:r>
            <a:r>
              <a:rPr dirty="0" sz="1000" spc="-135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)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ts val="935"/>
              </a:lnSpc>
              <a:tabLst>
                <a:tab pos="869315" algn="l"/>
              </a:tabLst>
            </a:pPr>
            <a:r>
              <a:rPr dirty="0" baseline="-38888" sz="1500" spc="-37" i="1">
                <a:solidFill>
                  <a:srgbClr val="FF0000"/>
                </a:solidFill>
                <a:latin typeface="Calibri"/>
                <a:cs typeface="Calibri"/>
              </a:rPr>
              <a:t>g</a:t>
            </a:r>
            <a:r>
              <a:rPr dirty="0" baseline="-38888" sz="1500" spc="-179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baseline="-38888" sz="1500">
                <a:solidFill>
                  <a:srgbClr val="FF0000"/>
                </a:solidFill>
                <a:latin typeface="Tahoma"/>
                <a:cs typeface="Tahoma"/>
              </a:rPr>
              <a:t>(</a:t>
            </a:r>
            <a:r>
              <a:rPr dirty="0" baseline="-38888" sz="1500" spc="37" i="1">
                <a:solidFill>
                  <a:srgbClr val="FF0000"/>
                </a:solidFill>
                <a:latin typeface="Calibri"/>
                <a:cs typeface="Calibri"/>
              </a:rPr>
              <a:t>x</a:t>
            </a:r>
            <a:r>
              <a:rPr dirty="0" baseline="-38888" sz="1500" spc="-202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baseline="-38888" sz="1500">
                <a:solidFill>
                  <a:srgbClr val="FF0000"/>
                </a:solidFill>
                <a:latin typeface="Tahoma"/>
                <a:cs typeface="Tahoma"/>
              </a:rPr>
              <a:t>)</a:t>
            </a:r>
            <a:r>
              <a:rPr dirty="0" baseline="-38888" sz="1500" spc="12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≶</a:t>
            </a:r>
            <a:r>
              <a:rPr dirty="0" sz="1000" spc="-4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30">
                <a:solidFill>
                  <a:srgbClr val="FF0000"/>
                </a:solidFill>
                <a:latin typeface="Tahoma"/>
                <a:cs typeface="Tahoma"/>
              </a:rPr>
              <a:t>lo</a:t>
            </a:r>
            <a:r>
              <a:rPr dirty="0" sz="1000" spc="-30">
                <a:solidFill>
                  <a:srgbClr val="FF0000"/>
                </a:solidFill>
                <a:latin typeface="Tahoma"/>
                <a:cs typeface="Tahoma"/>
              </a:rPr>
              <a:t>g</a:t>
            </a:r>
            <a:r>
              <a:rPr dirty="0" baseline="-19841" sz="1050" spc="-52" i="1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dirty="0" baseline="-19841" sz="1050" spc="37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FF0000"/>
                </a:solidFill>
                <a:latin typeface="Calibri"/>
                <a:cs typeface="Calibri"/>
              </a:rPr>
              <a:t>b	</a:t>
            </a: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>
                <a:latin typeface="Tahoma"/>
                <a:cs typeface="Tahoma"/>
              </a:rPr>
              <a:t>  </a:t>
            </a:r>
            <a:r>
              <a:rPr dirty="0" sz="1000" spc="55">
                <a:latin typeface="Tahoma"/>
                <a:cs typeface="Tahoma"/>
              </a:rPr>
              <a:t> </a:t>
            </a:r>
            <a:r>
              <a:rPr dirty="0" sz="1000" spc="-30">
                <a:solidFill>
                  <a:srgbClr val="FF0000"/>
                </a:solidFill>
                <a:latin typeface="Tahoma"/>
                <a:cs typeface="Tahoma"/>
              </a:rPr>
              <a:t>lo</a:t>
            </a:r>
            <a:r>
              <a:rPr dirty="0" sz="1000" spc="-30">
                <a:solidFill>
                  <a:srgbClr val="FF0000"/>
                </a:solidFill>
                <a:latin typeface="Tahoma"/>
                <a:cs typeface="Tahoma"/>
              </a:rPr>
              <a:t>g</a:t>
            </a:r>
            <a:r>
              <a:rPr dirty="0" baseline="-19841" sz="1050" spc="-15" i="1">
                <a:solidFill>
                  <a:srgbClr val="FF0000"/>
                </a:solidFill>
                <a:latin typeface="Arial"/>
                <a:cs typeface="Arial"/>
              </a:rPr>
              <a:t>b</a:t>
            </a:r>
            <a:r>
              <a:rPr dirty="0" baseline="-19841" sz="1050" spc="60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40" i="1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dirty="0" sz="1000" spc="6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≶</a:t>
            </a:r>
            <a:r>
              <a:rPr dirty="0" sz="1000" spc="12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baseline="-38888" sz="1500" spc="-7" i="1">
                <a:solidFill>
                  <a:srgbClr val="FF0000"/>
                </a:solidFill>
                <a:latin typeface="Calibri"/>
                <a:cs typeface="Calibri"/>
              </a:rPr>
              <a:t>f</a:t>
            </a:r>
            <a:r>
              <a:rPr dirty="0" baseline="-38888" sz="1500" spc="-15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baseline="-38888" sz="1500">
                <a:solidFill>
                  <a:srgbClr val="FF0000"/>
                </a:solidFill>
                <a:latin typeface="Tahoma"/>
                <a:cs typeface="Tahoma"/>
              </a:rPr>
              <a:t>(</a:t>
            </a:r>
            <a:r>
              <a:rPr dirty="0" baseline="-38888" sz="1500" spc="37" i="1">
                <a:solidFill>
                  <a:srgbClr val="FF0000"/>
                </a:solidFill>
                <a:latin typeface="Calibri"/>
                <a:cs typeface="Calibri"/>
              </a:rPr>
              <a:t>x</a:t>
            </a:r>
            <a:r>
              <a:rPr dirty="0" baseline="-38888" sz="1500" spc="-202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baseline="-38888" sz="1500">
                <a:solidFill>
                  <a:srgbClr val="FF0000"/>
                </a:solidFill>
                <a:latin typeface="Tahoma"/>
                <a:cs typeface="Tahoma"/>
              </a:rPr>
              <a:t>)</a:t>
            </a:r>
            <a:endParaRPr baseline="-38888" sz="1500">
              <a:latin typeface="Tahoma"/>
              <a:cs typeface="Tahom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800796" y="2515271"/>
            <a:ext cx="153479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0">
                <a:latin typeface="Tahoma"/>
                <a:cs typeface="Tahoma"/>
              </a:rPr>
              <a:t>Risolvere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dise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q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uazione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FF0000"/>
                </a:solidFill>
                <a:latin typeface="Tahoma"/>
                <a:cs typeface="Tahoma"/>
              </a:rPr>
              <a:t>fratta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40"/>
              <a:t>Agnese</a:t>
            </a:r>
            <a:r>
              <a:rPr dirty="0" spc="15"/>
              <a:t> </a:t>
            </a:r>
            <a:r>
              <a:rPr dirty="0" spc="-10"/>
              <a:t>Di</a:t>
            </a:r>
            <a:r>
              <a:rPr dirty="0" spc="15"/>
              <a:t> </a:t>
            </a:r>
            <a:r>
              <a:rPr dirty="0" spc="-30"/>
              <a:t>Castro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0"/>
              <a:t>Es</a:t>
            </a:r>
            <a:r>
              <a:rPr dirty="0" spc="-5"/>
              <a:t>p</a:t>
            </a:r>
            <a:r>
              <a:rPr dirty="0" spc="-40"/>
              <a:t>onenziale</a:t>
            </a:r>
            <a:r>
              <a:rPr dirty="0" spc="15"/>
              <a:t> </a:t>
            </a:r>
            <a:r>
              <a:rPr dirty="0" spc="50"/>
              <a:t>&amp;</a:t>
            </a:r>
            <a:r>
              <a:rPr dirty="0" spc="15"/>
              <a:t> </a:t>
            </a:r>
            <a:r>
              <a:rPr dirty="0" spc="-25"/>
              <a:t>Log</a:t>
            </a:r>
            <a:r>
              <a:rPr dirty="0" spc="-40"/>
              <a:t>a</a:t>
            </a:r>
            <a:r>
              <a:rPr dirty="0" spc="-25"/>
              <a:t>ritmo:</a:t>
            </a:r>
            <a:r>
              <a:rPr dirty="0" spc="75"/>
              <a:t> </a:t>
            </a:r>
            <a:r>
              <a:rPr dirty="0" spc="-35"/>
              <a:t>p</a:t>
            </a:r>
            <a:r>
              <a:rPr dirty="0" spc="-50"/>
              <a:t>a</a:t>
            </a:r>
            <a:r>
              <a:rPr dirty="0" spc="-25"/>
              <a:t>rte</a:t>
            </a:r>
            <a:r>
              <a:rPr dirty="0" spc="15"/>
              <a:t> </a:t>
            </a:r>
            <a:r>
              <a:rPr dirty="0" spc="-55"/>
              <a:t>4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3458971" y="3367563"/>
            <a:ext cx="5473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25">
                <a:solidFill>
                  <a:srgbClr val="7A0000"/>
                </a:solidFill>
                <a:latin typeface="Lucida Sans Unicode"/>
                <a:cs typeface="Lucida Sans Unicode"/>
              </a:rPr>
              <a:t>Unitelma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Sapienza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0">
                <a:solidFill>
                  <a:srgbClr val="FFFFFF"/>
                </a:solidFill>
                <a:latin typeface="Lucida Sans Unicode"/>
                <a:cs typeface="Lucida Sans Unicode"/>
              </a:rPr>
              <a:t>7/34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4974" y="24034"/>
            <a:ext cx="73406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</a:rPr>
              <a:t>Disequazioni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50">
                <a:solidFill>
                  <a:srgbClr val="7A0000"/>
                </a:solidFill>
                <a:latin typeface="Lucida Sans Unicode"/>
                <a:cs typeface="Lucida Sans Unicode"/>
              </a:rPr>
              <a:t>es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</a:rPr>
              <a:t>p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</a:rPr>
              <a:t>onenziali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15"/>
              <a:t>Pi</a:t>
            </a:r>
            <a:r>
              <a:rPr dirty="0" spc="-855"/>
              <a:t>u</a:t>
            </a:r>
            <a:r>
              <a:rPr dirty="0" spc="320"/>
              <a:t>`</a:t>
            </a:r>
            <a:r>
              <a:rPr dirty="0" spc="145"/>
              <a:t> </a:t>
            </a:r>
            <a:r>
              <a:rPr dirty="0" spc="-40"/>
              <a:t>in</a:t>
            </a:r>
            <a:r>
              <a:rPr dirty="0" spc="135"/>
              <a:t> </a:t>
            </a:r>
            <a:r>
              <a:rPr dirty="0" spc="-45"/>
              <a:t>generale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338516" y="965234"/>
            <a:ext cx="719455" cy="1530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baseline="-19444" sz="1500" spc="-44" i="1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dirty="0" sz="700" spc="30" i="1">
                <a:solidFill>
                  <a:srgbClr val="0000FF"/>
                </a:solidFill>
                <a:latin typeface="Arial"/>
                <a:cs typeface="Arial"/>
              </a:rPr>
              <a:t>f</a:t>
            </a:r>
            <a:r>
              <a:rPr dirty="0" sz="700" spc="-4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700" spc="55">
                <a:solidFill>
                  <a:srgbClr val="0000FF"/>
                </a:solidFill>
                <a:latin typeface="Lucida Sans Unicode"/>
                <a:cs typeface="Lucida Sans Unicode"/>
              </a:rPr>
              <a:t>(</a:t>
            </a:r>
            <a:r>
              <a:rPr dirty="0" sz="700" spc="-15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sz="700" spc="-135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700" spc="55">
                <a:solidFill>
                  <a:srgbClr val="0000FF"/>
                </a:solidFill>
                <a:latin typeface="Lucida Sans Unicode"/>
                <a:cs typeface="Lucida Sans Unicode"/>
              </a:rPr>
              <a:t>)</a:t>
            </a:r>
            <a:r>
              <a:rPr dirty="0" sz="700" spc="105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baseline="-19444" sz="1500" spc="-37">
                <a:solidFill>
                  <a:srgbClr val="0000FF"/>
                </a:solidFill>
                <a:latin typeface="Lucida Sans Unicode"/>
                <a:cs typeface="Lucida Sans Unicode"/>
              </a:rPr>
              <a:t>≶</a:t>
            </a:r>
            <a:r>
              <a:rPr dirty="0" baseline="-19444" sz="1500" spc="-60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baseline="-19444" sz="1500" i="1">
                <a:solidFill>
                  <a:srgbClr val="0000FF"/>
                </a:solidFill>
                <a:latin typeface="Calibri"/>
                <a:cs typeface="Calibri"/>
              </a:rPr>
              <a:t>b</a:t>
            </a:r>
            <a:r>
              <a:rPr dirty="0" baseline="-19444" sz="1500" spc="-89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700" spc="-20" i="1">
                <a:solidFill>
                  <a:srgbClr val="0000FF"/>
                </a:solidFill>
                <a:latin typeface="Arial"/>
                <a:cs typeface="Arial"/>
              </a:rPr>
              <a:t>g</a:t>
            </a:r>
            <a:r>
              <a:rPr dirty="0" sz="700" spc="-12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700" spc="55">
                <a:solidFill>
                  <a:srgbClr val="0000FF"/>
                </a:solidFill>
                <a:latin typeface="Lucida Sans Unicode"/>
                <a:cs typeface="Lucida Sans Unicode"/>
              </a:rPr>
              <a:t>(</a:t>
            </a:r>
            <a:r>
              <a:rPr dirty="0" sz="700" spc="-15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sz="700" spc="-135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700" spc="105">
                <a:solidFill>
                  <a:srgbClr val="0000FF"/>
                </a:solidFill>
                <a:latin typeface="Lucida Sans Unicode"/>
                <a:cs typeface="Lucida Sans Unicode"/>
              </a:rPr>
              <a:t>)</a:t>
            </a:r>
            <a:r>
              <a:rPr dirty="0" baseline="-19444" sz="1500" spc="-142" i="1">
                <a:solidFill>
                  <a:srgbClr val="0000FF"/>
                </a:solidFill>
                <a:latin typeface="Verdana"/>
                <a:cs typeface="Verdana"/>
              </a:rPr>
              <a:t>,</a:t>
            </a:r>
            <a:endParaRPr baseline="-19444" sz="15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205596" y="982647"/>
            <a:ext cx="1064260" cy="165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1000" spc="-30" i="1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dirty="0" sz="1000" spc="-95" i="1">
                <a:solidFill>
                  <a:srgbClr val="0000FF"/>
                </a:solidFill>
                <a:latin typeface="Verdana"/>
                <a:cs typeface="Verdana"/>
              </a:rPr>
              <a:t>,</a:t>
            </a:r>
            <a:r>
              <a:rPr dirty="0" sz="1000" spc="-20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i="1">
                <a:solidFill>
                  <a:srgbClr val="0000FF"/>
                </a:solidFill>
                <a:latin typeface="Calibri"/>
                <a:cs typeface="Calibri"/>
              </a:rPr>
              <a:t>b</a:t>
            </a:r>
            <a:r>
              <a:rPr dirty="0" sz="1000" spc="80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 spc="-50" i="1">
                <a:solidFill>
                  <a:srgbClr val="0000FF"/>
                </a:solidFill>
                <a:latin typeface="Verdana"/>
                <a:cs typeface="Verdana"/>
              </a:rPr>
              <a:t>&gt;</a:t>
            </a:r>
            <a:r>
              <a:rPr dirty="0" sz="1000" spc="-75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0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13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85">
                <a:solidFill>
                  <a:srgbClr val="0000FF"/>
                </a:solidFill>
                <a:latin typeface="Tahoma"/>
                <a:cs typeface="Tahoma"/>
              </a:rPr>
              <a:t>e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13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30" i="1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dirty="0" sz="1000" spc="-95" i="1">
                <a:solidFill>
                  <a:srgbClr val="0000FF"/>
                </a:solidFill>
                <a:latin typeface="Verdana"/>
                <a:cs typeface="Verdana"/>
              </a:rPr>
              <a:t>,</a:t>
            </a:r>
            <a:r>
              <a:rPr dirty="0" sz="1000" spc="-20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i="1">
                <a:solidFill>
                  <a:srgbClr val="0000FF"/>
                </a:solidFill>
                <a:latin typeface="Calibri"/>
                <a:cs typeface="Calibri"/>
              </a:rPr>
              <a:t>b</a:t>
            </a:r>
            <a:r>
              <a:rPr dirty="0" sz="1000" spc="80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 spc="-20">
                <a:solidFill>
                  <a:srgbClr val="0000FF"/>
                </a:solidFill>
                <a:latin typeface="Lucida Sans Unicode"/>
                <a:cs typeface="Lucida Sans Unicode"/>
              </a:rPr>
              <a:t>/</a:t>
            </a:r>
            <a:r>
              <a:rPr dirty="0" sz="1000" spc="40">
                <a:solidFill>
                  <a:srgbClr val="0000FF"/>
                </a:solidFill>
                <a:latin typeface="Tahoma"/>
                <a:cs typeface="Tahoma"/>
              </a:rPr>
              <a:t>=</a:t>
            </a:r>
            <a:r>
              <a:rPr dirty="0" sz="1000" spc="-4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295501" y="924991"/>
            <a:ext cx="2017395" cy="0"/>
          </a:xfrm>
          <a:custGeom>
            <a:avLst/>
            <a:gdLst/>
            <a:ahLst/>
            <a:cxnLst/>
            <a:rect l="l" t="t" r="r" b="b"/>
            <a:pathLst>
              <a:path w="2017395" h="0">
                <a:moveTo>
                  <a:pt x="0" y="0"/>
                </a:moveTo>
                <a:lnTo>
                  <a:pt x="2017001" y="0"/>
                </a:lnTo>
              </a:path>
            </a:pathLst>
          </a:custGeom>
          <a:ln w="5054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298028" y="924991"/>
            <a:ext cx="0" cy="218440"/>
          </a:xfrm>
          <a:custGeom>
            <a:avLst/>
            <a:gdLst/>
            <a:ahLst/>
            <a:cxnLst/>
            <a:rect l="l" t="t" r="r" b="b"/>
            <a:pathLst>
              <a:path w="0" h="218440">
                <a:moveTo>
                  <a:pt x="0" y="217919"/>
                </a:moveTo>
                <a:lnTo>
                  <a:pt x="0" y="0"/>
                </a:lnTo>
              </a:path>
            </a:pathLst>
          </a:custGeom>
          <a:ln w="5054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309975" y="924991"/>
            <a:ext cx="0" cy="218440"/>
          </a:xfrm>
          <a:custGeom>
            <a:avLst/>
            <a:gdLst/>
            <a:ahLst/>
            <a:cxnLst/>
            <a:rect l="l" t="t" r="r" b="b"/>
            <a:pathLst>
              <a:path w="0" h="218440">
                <a:moveTo>
                  <a:pt x="0" y="217919"/>
                </a:moveTo>
                <a:lnTo>
                  <a:pt x="0" y="0"/>
                </a:lnTo>
              </a:path>
            </a:pathLst>
          </a:custGeom>
          <a:ln w="5054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295501" y="1142911"/>
            <a:ext cx="2017395" cy="0"/>
          </a:xfrm>
          <a:custGeom>
            <a:avLst/>
            <a:gdLst/>
            <a:ahLst/>
            <a:cxnLst/>
            <a:rect l="l" t="t" r="r" b="b"/>
            <a:pathLst>
              <a:path w="2017395" h="0">
                <a:moveTo>
                  <a:pt x="0" y="0"/>
                </a:moveTo>
                <a:lnTo>
                  <a:pt x="2017001" y="0"/>
                </a:lnTo>
              </a:path>
            </a:pathLst>
          </a:custGeom>
          <a:ln w="5054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40"/>
              <a:t>Agnese</a:t>
            </a:r>
            <a:r>
              <a:rPr dirty="0" spc="15"/>
              <a:t> </a:t>
            </a:r>
            <a:r>
              <a:rPr dirty="0" spc="-10"/>
              <a:t>Di</a:t>
            </a:r>
            <a:r>
              <a:rPr dirty="0" spc="15"/>
              <a:t> </a:t>
            </a:r>
            <a:r>
              <a:rPr dirty="0" spc="-30"/>
              <a:t>Castro</a:t>
            </a:r>
          </a:p>
        </p:txBody>
      </p:sp>
      <p:sp>
        <p:nvSpPr>
          <p:cNvPr id="17" name="object 17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0"/>
              <a:t>Es</a:t>
            </a:r>
            <a:r>
              <a:rPr dirty="0" spc="-5"/>
              <a:t>p</a:t>
            </a:r>
            <a:r>
              <a:rPr dirty="0" spc="-40"/>
              <a:t>onenziale</a:t>
            </a:r>
            <a:r>
              <a:rPr dirty="0" spc="15"/>
              <a:t> </a:t>
            </a:r>
            <a:r>
              <a:rPr dirty="0" spc="50"/>
              <a:t>&amp;</a:t>
            </a:r>
            <a:r>
              <a:rPr dirty="0" spc="15"/>
              <a:t> </a:t>
            </a:r>
            <a:r>
              <a:rPr dirty="0" spc="-25"/>
              <a:t>Log</a:t>
            </a:r>
            <a:r>
              <a:rPr dirty="0" spc="-40"/>
              <a:t>a</a:t>
            </a:r>
            <a:r>
              <a:rPr dirty="0" spc="-25"/>
              <a:t>ritmo:</a:t>
            </a:r>
            <a:r>
              <a:rPr dirty="0" spc="75"/>
              <a:t> </a:t>
            </a:r>
            <a:r>
              <a:rPr dirty="0" spc="-35"/>
              <a:t>p</a:t>
            </a:r>
            <a:r>
              <a:rPr dirty="0" spc="-50"/>
              <a:t>a</a:t>
            </a:r>
            <a:r>
              <a:rPr dirty="0" spc="-25"/>
              <a:t>rte</a:t>
            </a:r>
            <a:r>
              <a:rPr dirty="0" spc="15"/>
              <a:t> </a:t>
            </a:r>
            <a:r>
              <a:rPr dirty="0" spc="-55"/>
              <a:t>4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3458971" y="3367563"/>
            <a:ext cx="5473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25">
                <a:solidFill>
                  <a:srgbClr val="7A0000"/>
                </a:solidFill>
                <a:latin typeface="Lucida Sans Unicode"/>
                <a:cs typeface="Lucida Sans Unicode"/>
              </a:rPr>
              <a:t>Unitelma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Sapienza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0">
                <a:solidFill>
                  <a:srgbClr val="FFFFFF"/>
                </a:solidFill>
                <a:latin typeface="Lucida Sans Unicode"/>
                <a:cs typeface="Lucida Sans Unicode"/>
              </a:rPr>
              <a:t>8/34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4974" y="24034"/>
            <a:ext cx="73406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</a:rPr>
              <a:t>Disequazioni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50">
                <a:solidFill>
                  <a:srgbClr val="7A0000"/>
                </a:solidFill>
                <a:latin typeface="Lucida Sans Unicode"/>
                <a:cs typeface="Lucida Sans Unicode"/>
              </a:rPr>
              <a:t>es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</a:rPr>
              <a:t>p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</a:rPr>
              <a:t>onenziali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15"/>
              <a:t>Pi</a:t>
            </a:r>
            <a:r>
              <a:rPr dirty="0" spc="-855"/>
              <a:t>u</a:t>
            </a:r>
            <a:r>
              <a:rPr dirty="0" spc="320"/>
              <a:t>`</a:t>
            </a:r>
            <a:r>
              <a:rPr dirty="0" spc="145"/>
              <a:t> </a:t>
            </a:r>
            <a:r>
              <a:rPr dirty="0" spc="-40"/>
              <a:t>in</a:t>
            </a:r>
            <a:r>
              <a:rPr dirty="0" spc="135"/>
              <a:t> </a:t>
            </a:r>
            <a:r>
              <a:rPr dirty="0" spc="-45"/>
              <a:t>generale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205596" y="982647"/>
            <a:ext cx="1064260" cy="165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1000" spc="-30" i="1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dirty="0" sz="1000" spc="-95" i="1">
                <a:solidFill>
                  <a:srgbClr val="0000FF"/>
                </a:solidFill>
                <a:latin typeface="Verdana"/>
                <a:cs typeface="Verdana"/>
              </a:rPr>
              <a:t>,</a:t>
            </a:r>
            <a:r>
              <a:rPr dirty="0" sz="1000" spc="-20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i="1">
                <a:solidFill>
                  <a:srgbClr val="0000FF"/>
                </a:solidFill>
                <a:latin typeface="Calibri"/>
                <a:cs typeface="Calibri"/>
              </a:rPr>
              <a:t>b</a:t>
            </a:r>
            <a:r>
              <a:rPr dirty="0" sz="1000" spc="80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 spc="-50" i="1">
                <a:solidFill>
                  <a:srgbClr val="0000FF"/>
                </a:solidFill>
                <a:latin typeface="Verdana"/>
                <a:cs typeface="Verdana"/>
              </a:rPr>
              <a:t>&gt;</a:t>
            </a:r>
            <a:r>
              <a:rPr dirty="0" sz="1000" spc="-75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0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13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85">
                <a:solidFill>
                  <a:srgbClr val="0000FF"/>
                </a:solidFill>
                <a:latin typeface="Tahoma"/>
                <a:cs typeface="Tahoma"/>
              </a:rPr>
              <a:t>e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13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30" i="1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dirty="0" sz="1000" spc="-95" i="1">
                <a:solidFill>
                  <a:srgbClr val="0000FF"/>
                </a:solidFill>
                <a:latin typeface="Verdana"/>
                <a:cs typeface="Verdana"/>
              </a:rPr>
              <a:t>,</a:t>
            </a:r>
            <a:r>
              <a:rPr dirty="0" sz="1000" spc="-20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i="1">
                <a:solidFill>
                  <a:srgbClr val="0000FF"/>
                </a:solidFill>
                <a:latin typeface="Calibri"/>
                <a:cs typeface="Calibri"/>
              </a:rPr>
              <a:t>b</a:t>
            </a:r>
            <a:r>
              <a:rPr dirty="0" sz="1000" spc="80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 spc="-20">
                <a:solidFill>
                  <a:srgbClr val="0000FF"/>
                </a:solidFill>
                <a:latin typeface="Lucida Sans Unicode"/>
                <a:cs typeface="Lucida Sans Unicode"/>
              </a:rPr>
              <a:t>/</a:t>
            </a:r>
            <a:r>
              <a:rPr dirty="0" sz="1000" spc="40">
                <a:solidFill>
                  <a:srgbClr val="0000FF"/>
                </a:solidFill>
                <a:latin typeface="Tahoma"/>
                <a:cs typeface="Tahoma"/>
              </a:rPr>
              <a:t>=</a:t>
            </a:r>
            <a:r>
              <a:rPr dirty="0" sz="1000" spc="-4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295501" y="924991"/>
            <a:ext cx="2017395" cy="0"/>
          </a:xfrm>
          <a:custGeom>
            <a:avLst/>
            <a:gdLst/>
            <a:ahLst/>
            <a:cxnLst/>
            <a:rect l="l" t="t" r="r" b="b"/>
            <a:pathLst>
              <a:path w="2017395" h="0">
                <a:moveTo>
                  <a:pt x="0" y="0"/>
                </a:moveTo>
                <a:lnTo>
                  <a:pt x="2017001" y="0"/>
                </a:lnTo>
              </a:path>
            </a:pathLst>
          </a:custGeom>
          <a:ln w="5054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298028" y="924991"/>
            <a:ext cx="0" cy="218440"/>
          </a:xfrm>
          <a:custGeom>
            <a:avLst/>
            <a:gdLst/>
            <a:ahLst/>
            <a:cxnLst/>
            <a:rect l="l" t="t" r="r" b="b"/>
            <a:pathLst>
              <a:path w="0" h="218440">
                <a:moveTo>
                  <a:pt x="0" y="217919"/>
                </a:moveTo>
                <a:lnTo>
                  <a:pt x="0" y="0"/>
                </a:lnTo>
              </a:path>
            </a:pathLst>
          </a:custGeom>
          <a:ln w="5054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309975" y="924991"/>
            <a:ext cx="0" cy="218440"/>
          </a:xfrm>
          <a:custGeom>
            <a:avLst/>
            <a:gdLst/>
            <a:ahLst/>
            <a:cxnLst/>
            <a:rect l="l" t="t" r="r" b="b"/>
            <a:pathLst>
              <a:path w="0" h="218440">
                <a:moveTo>
                  <a:pt x="0" y="217919"/>
                </a:moveTo>
                <a:lnTo>
                  <a:pt x="0" y="0"/>
                </a:lnTo>
              </a:path>
            </a:pathLst>
          </a:custGeom>
          <a:ln w="5054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295501" y="1142911"/>
            <a:ext cx="2017395" cy="0"/>
          </a:xfrm>
          <a:custGeom>
            <a:avLst/>
            <a:gdLst/>
            <a:ahLst/>
            <a:cxnLst/>
            <a:rect l="l" t="t" r="r" b="b"/>
            <a:pathLst>
              <a:path w="2017395" h="0">
                <a:moveTo>
                  <a:pt x="0" y="0"/>
                </a:moveTo>
                <a:lnTo>
                  <a:pt x="2017001" y="0"/>
                </a:lnTo>
              </a:path>
            </a:pathLst>
          </a:custGeom>
          <a:ln w="5054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126707" y="965234"/>
            <a:ext cx="1931670" cy="5784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indent="1198880">
              <a:lnSpc>
                <a:spcPct val="100000"/>
              </a:lnSpc>
            </a:pPr>
            <a:r>
              <a:rPr dirty="0" baseline="-19444" sz="1500" spc="-44" i="1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dirty="0" sz="700" spc="30" i="1">
                <a:solidFill>
                  <a:srgbClr val="0000FF"/>
                </a:solidFill>
                <a:latin typeface="Arial"/>
                <a:cs typeface="Arial"/>
              </a:rPr>
              <a:t>f</a:t>
            </a:r>
            <a:r>
              <a:rPr dirty="0" sz="700" spc="-4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700" spc="55">
                <a:solidFill>
                  <a:srgbClr val="0000FF"/>
                </a:solidFill>
                <a:latin typeface="Lucida Sans Unicode"/>
                <a:cs typeface="Lucida Sans Unicode"/>
              </a:rPr>
              <a:t>(</a:t>
            </a:r>
            <a:r>
              <a:rPr dirty="0" sz="700" spc="-15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sz="700" spc="-135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700" spc="55">
                <a:solidFill>
                  <a:srgbClr val="0000FF"/>
                </a:solidFill>
                <a:latin typeface="Lucida Sans Unicode"/>
                <a:cs typeface="Lucida Sans Unicode"/>
              </a:rPr>
              <a:t>)</a:t>
            </a:r>
            <a:r>
              <a:rPr dirty="0" sz="700" spc="105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baseline="-19444" sz="1500" spc="-37">
                <a:solidFill>
                  <a:srgbClr val="0000FF"/>
                </a:solidFill>
                <a:latin typeface="Lucida Sans Unicode"/>
                <a:cs typeface="Lucida Sans Unicode"/>
              </a:rPr>
              <a:t>≶</a:t>
            </a:r>
            <a:r>
              <a:rPr dirty="0" baseline="-19444" sz="1500" spc="-60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baseline="-19444" sz="1500" i="1">
                <a:solidFill>
                  <a:srgbClr val="0000FF"/>
                </a:solidFill>
                <a:latin typeface="Calibri"/>
                <a:cs typeface="Calibri"/>
              </a:rPr>
              <a:t>b</a:t>
            </a:r>
            <a:r>
              <a:rPr dirty="0" baseline="-19444" sz="1500" spc="-89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700" spc="-20" i="1">
                <a:solidFill>
                  <a:srgbClr val="0000FF"/>
                </a:solidFill>
                <a:latin typeface="Arial"/>
                <a:cs typeface="Arial"/>
              </a:rPr>
              <a:t>g</a:t>
            </a:r>
            <a:r>
              <a:rPr dirty="0" sz="700" spc="-12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700" spc="55">
                <a:solidFill>
                  <a:srgbClr val="0000FF"/>
                </a:solidFill>
                <a:latin typeface="Lucida Sans Unicode"/>
                <a:cs typeface="Lucida Sans Unicode"/>
              </a:rPr>
              <a:t>(</a:t>
            </a:r>
            <a:r>
              <a:rPr dirty="0" sz="700" spc="-15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sz="700" spc="-135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700" spc="105">
                <a:solidFill>
                  <a:srgbClr val="0000FF"/>
                </a:solidFill>
                <a:latin typeface="Lucida Sans Unicode"/>
                <a:cs typeface="Lucida Sans Unicode"/>
              </a:rPr>
              <a:t>)</a:t>
            </a:r>
            <a:r>
              <a:rPr dirty="0" baseline="-19444" sz="1500" spc="-142" i="1">
                <a:solidFill>
                  <a:srgbClr val="0000FF"/>
                </a:solidFill>
                <a:latin typeface="Verdana"/>
                <a:cs typeface="Verdana"/>
              </a:rPr>
              <a:t>,</a:t>
            </a:r>
            <a:endParaRPr baseline="-19444" sz="15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9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40" i="1">
                <a:latin typeface="Calibri"/>
                <a:cs typeface="Calibri"/>
              </a:rPr>
              <a:t>a</a:t>
            </a:r>
            <a:r>
              <a:rPr dirty="0" sz="1000" spc="60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>
                <a:latin typeface="Tahoma"/>
                <a:cs typeface="Tahoma"/>
              </a:rPr>
              <a:t>  </a:t>
            </a:r>
            <a:r>
              <a:rPr dirty="0" sz="1000" spc="5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>
                <a:latin typeface="Tahoma"/>
                <a:cs typeface="Tahoma"/>
              </a:rPr>
              <a:t>  </a:t>
            </a:r>
            <a:r>
              <a:rPr dirty="0" sz="1000" spc="5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i="1">
                <a:latin typeface="Calibri"/>
                <a:cs typeface="Calibri"/>
              </a:rPr>
              <a:t>b</a:t>
            </a:r>
            <a:r>
              <a:rPr dirty="0" sz="1000" spc="80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40"/>
              <a:t>Agnese</a:t>
            </a:r>
            <a:r>
              <a:rPr dirty="0" spc="15"/>
              <a:t> </a:t>
            </a:r>
            <a:r>
              <a:rPr dirty="0" spc="-10"/>
              <a:t>Di</a:t>
            </a:r>
            <a:r>
              <a:rPr dirty="0" spc="15"/>
              <a:t> </a:t>
            </a:r>
            <a:r>
              <a:rPr dirty="0" spc="-30"/>
              <a:t>Castro</a:t>
            </a:r>
          </a:p>
        </p:txBody>
      </p:sp>
      <p:sp>
        <p:nvSpPr>
          <p:cNvPr id="17" name="object 17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0"/>
              <a:t>Es</a:t>
            </a:r>
            <a:r>
              <a:rPr dirty="0" spc="-5"/>
              <a:t>p</a:t>
            </a:r>
            <a:r>
              <a:rPr dirty="0" spc="-40"/>
              <a:t>onenziale</a:t>
            </a:r>
            <a:r>
              <a:rPr dirty="0" spc="15"/>
              <a:t> </a:t>
            </a:r>
            <a:r>
              <a:rPr dirty="0" spc="50"/>
              <a:t>&amp;</a:t>
            </a:r>
            <a:r>
              <a:rPr dirty="0" spc="15"/>
              <a:t> </a:t>
            </a:r>
            <a:r>
              <a:rPr dirty="0" spc="-25"/>
              <a:t>Log</a:t>
            </a:r>
            <a:r>
              <a:rPr dirty="0" spc="-40"/>
              <a:t>a</a:t>
            </a:r>
            <a:r>
              <a:rPr dirty="0" spc="-25"/>
              <a:t>ritmo:</a:t>
            </a:r>
            <a:r>
              <a:rPr dirty="0" spc="75"/>
              <a:t> </a:t>
            </a:r>
            <a:r>
              <a:rPr dirty="0" spc="-35"/>
              <a:t>p</a:t>
            </a:r>
            <a:r>
              <a:rPr dirty="0" spc="-50"/>
              <a:t>a</a:t>
            </a:r>
            <a:r>
              <a:rPr dirty="0" spc="-25"/>
              <a:t>rte</a:t>
            </a:r>
            <a:r>
              <a:rPr dirty="0" spc="15"/>
              <a:t> </a:t>
            </a:r>
            <a:r>
              <a:rPr dirty="0" spc="-55"/>
              <a:t>4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3458971" y="3367563"/>
            <a:ext cx="5473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25">
                <a:solidFill>
                  <a:srgbClr val="7A0000"/>
                </a:solidFill>
                <a:latin typeface="Lucida Sans Unicode"/>
                <a:cs typeface="Lucida Sans Unicode"/>
              </a:rPr>
              <a:t>Unitelma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Sapienza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0">
                <a:solidFill>
                  <a:srgbClr val="FFFFFF"/>
                </a:solidFill>
                <a:latin typeface="Lucida Sans Unicode"/>
                <a:cs typeface="Lucida Sans Unicode"/>
              </a:rPr>
              <a:t>8/34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4974" y="24034"/>
            <a:ext cx="73406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</a:rPr>
              <a:t>Disequazioni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50">
                <a:solidFill>
                  <a:srgbClr val="7A0000"/>
                </a:solidFill>
                <a:latin typeface="Lucida Sans Unicode"/>
                <a:cs typeface="Lucida Sans Unicode"/>
              </a:rPr>
              <a:t>es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</a:rPr>
              <a:t>p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</a:rPr>
              <a:t>onenziali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15"/>
              <a:t>Pi</a:t>
            </a:r>
            <a:r>
              <a:rPr dirty="0" spc="-855"/>
              <a:t>u</a:t>
            </a:r>
            <a:r>
              <a:rPr dirty="0" spc="320"/>
              <a:t>`</a:t>
            </a:r>
            <a:r>
              <a:rPr dirty="0" spc="145"/>
              <a:t> </a:t>
            </a:r>
            <a:r>
              <a:rPr dirty="0" spc="-40"/>
              <a:t>in</a:t>
            </a:r>
            <a:r>
              <a:rPr dirty="0" spc="135"/>
              <a:t> </a:t>
            </a:r>
            <a:r>
              <a:rPr dirty="0" spc="-45"/>
              <a:t>generale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338516" y="965234"/>
            <a:ext cx="719455" cy="1530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baseline="-19444" sz="1500" spc="-44" i="1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dirty="0" sz="700" spc="30" i="1">
                <a:solidFill>
                  <a:srgbClr val="0000FF"/>
                </a:solidFill>
                <a:latin typeface="Arial"/>
                <a:cs typeface="Arial"/>
              </a:rPr>
              <a:t>f</a:t>
            </a:r>
            <a:r>
              <a:rPr dirty="0" sz="700" spc="-4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700" spc="55">
                <a:solidFill>
                  <a:srgbClr val="0000FF"/>
                </a:solidFill>
                <a:latin typeface="Lucida Sans Unicode"/>
                <a:cs typeface="Lucida Sans Unicode"/>
              </a:rPr>
              <a:t>(</a:t>
            </a:r>
            <a:r>
              <a:rPr dirty="0" sz="700" spc="-15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sz="700" spc="-135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700" spc="55">
                <a:solidFill>
                  <a:srgbClr val="0000FF"/>
                </a:solidFill>
                <a:latin typeface="Lucida Sans Unicode"/>
                <a:cs typeface="Lucida Sans Unicode"/>
              </a:rPr>
              <a:t>)</a:t>
            </a:r>
            <a:r>
              <a:rPr dirty="0" sz="700" spc="105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baseline="-19444" sz="1500" spc="-37">
                <a:solidFill>
                  <a:srgbClr val="0000FF"/>
                </a:solidFill>
                <a:latin typeface="Lucida Sans Unicode"/>
                <a:cs typeface="Lucida Sans Unicode"/>
              </a:rPr>
              <a:t>≶</a:t>
            </a:r>
            <a:r>
              <a:rPr dirty="0" baseline="-19444" sz="1500" spc="-60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baseline="-19444" sz="1500" i="1">
                <a:solidFill>
                  <a:srgbClr val="0000FF"/>
                </a:solidFill>
                <a:latin typeface="Calibri"/>
                <a:cs typeface="Calibri"/>
              </a:rPr>
              <a:t>b</a:t>
            </a:r>
            <a:r>
              <a:rPr dirty="0" baseline="-19444" sz="1500" spc="-89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700" spc="-20" i="1">
                <a:solidFill>
                  <a:srgbClr val="0000FF"/>
                </a:solidFill>
                <a:latin typeface="Arial"/>
                <a:cs typeface="Arial"/>
              </a:rPr>
              <a:t>g</a:t>
            </a:r>
            <a:r>
              <a:rPr dirty="0" sz="700" spc="-12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700" spc="55">
                <a:solidFill>
                  <a:srgbClr val="0000FF"/>
                </a:solidFill>
                <a:latin typeface="Lucida Sans Unicode"/>
                <a:cs typeface="Lucida Sans Unicode"/>
              </a:rPr>
              <a:t>(</a:t>
            </a:r>
            <a:r>
              <a:rPr dirty="0" sz="700" spc="-15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sz="700" spc="-135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700" spc="105">
                <a:solidFill>
                  <a:srgbClr val="0000FF"/>
                </a:solidFill>
                <a:latin typeface="Lucida Sans Unicode"/>
                <a:cs typeface="Lucida Sans Unicode"/>
              </a:rPr>
              <a:t>)</a:t>
            </a:r>
            <a:r>
              <a:rPr dirty="0" baseline="-19444" sz="1500" spc="-142" i="1">
                <a:solidFill>
                  <a:srgbClr val="0000FF"/>
                </a:solidFill>
                <a:latin typeface="Verdana"/>
                <a:cs typeface="Verdana"/>
              </a:rPr>
              <a:t>,</a:t>
            </a:r>
            <a:endParaRPr baseline="-19444" sz="15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205596" y="982647"/>
            <a:ext cx="1064260" cy="165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1000" spc="-30" i="1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dirty="0" sz="1000" spc="-95" i="1">
                <a:solidFill>
                  <a:srgbClr val="0000FF"/>
                </a:solidFill>
                <a:latin typeface="Verdana"/>
                <a:cs typeface="Verdana"/>
              </a:rPr>
              <a:t>,</a:t>
            </a:r>
            <a:r>
              <a:rPr dirty="0" sz="1000" spc="-20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i="1">
                <a:solidFill>
                  <a:srgbClr val="0000FF"/>
                </a:solidFill>
                <a:latin typeface="Calibri"/>
                <a:cs typeface="Calibri"/>
              </a:rPr>
              <a:t>b</a:t>
            </a:r>
            <a:r>
              <a:rPr dirty="0" sz="1000" spc="80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 spc="-50" i="1">
                <a:solidFill>
                  <a:srgbClr val="0000FF"/>
                </a:solidFill>
                <a:latin typeface="Verdana"/>
                <a:cs typeface="Verdana"/>
              </a:rPr>
              <a:t>&gt;</a:t>
            </a:r>
            <a:r>
              <a:rPr dirty="0" sz="1000" spc="-75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0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13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85">
                <a:solidFill>
                  <a:srgbClr val="0000FF"/>
                </a:solidFill>
                <a:latin typeface="Tahoma"/>
                <a:cs typeface="Tahoma"/>
              </a:rPr>
              <a:t>e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13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30" i="1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dirty="0" sz="1000" spc="-95" i="1">
                <a:solidFill>
                  <a:srgbClr val="0000FF"/>
                </a:solidFill>
                <a:latin typeface="Verdana"/>
                <a:cs typeface="Verdana"/>
              </a:rPr>
              <a:t>,</a:t>
            </a:r>
            <a:r>
              <a:rPr dirty="0" sz="1000" spc="-20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i="1">
                <a:solidFill>
                  <a:srgbClr val="0000FF"/>
                </a:solidFill>
                <a:latin typeface="Calibri"/>
                <a:cs typeface="Calibri"/>
              </a:rPr>
              <a:t>b</a:t>
            </a:r>
            <a:r>
              <a:rPr dirty="0" sz="1000" spc="80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 spc="-20">
                <a:solidFill>
                  <a:srgbClr val="0000FF"/>
                </a:solidFill>
                <a:latin typeface="Lucida Sans Unicode"/>
                <a:cs typeface="Lucida Sans Unicode"/>
              </a:rPr>
              <a:t>/</a:t>
            </a:r>
            <a:r>
              <a:rPr dirty="0" sz="1000" spc="40">
                <a:solidFill>
                  <a:srgbClr val="0000FF"/>
                </a:solidFill>
                <a:latin typeface="Tahoma"/>
                <a:cs typeface="Tahoma"/>
              </a:rPr>
              <a:t>=</a:t>
            </a:r>
            <a:r>
              <a:rPr dirty="0" sz="1000" spc="-4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295501" y="924991"/>
            <a:ext cx="2017395" cy="0"/>
          </a:xfrm>
          <a:custGeom>
            <a:avLst/>
            <a:gdLst/>
            <a:ahLst/>
            <a:cxnLst/>
            <a:rect l="l" t="t" r="r" b="b"/>
            <a:pathLst>
              <a:path w="2017395" h="0">
                <a:moveTo>
                  <a:pt x="0" y="0"/>
                </a:moveTo>
                <a:lnTo>
                  <a:pt x="2017001" y="0"/>
                </a:lnTo>
              </a:path>
            </a:pathLst>
          </a:custGeom>
          <a:ln w="5054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298028" y="924991"/>
            <a:ext cx="0" cy="218440"/>
          </a:xfrm>
          <a:custGeom>
            <a:avLst/>
            <a:gdLst/>
            <a:ahLst/>
            <a:cxnLst/>
            <a:rect l="l" t="t" r="r" b="b"/>
            <a:pathLst>
              <a:path w="0" h="218440">
                <a:moveTo>
                  <a:pt x="0" y="217919"/>
                </a:moveTo>
                <a:lnTo>
                  <a:pt x="0" y="0"/>
                </a:lnTo>
              </a:path>
            </a:pathLst>
          </a:custGeom>
          <a:ln w="5054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309975" y="924991"/>
            <a:ext cx="0" cy="218440"/>
          </a:xfrm>
          <a:custGeom>
            <a:avLst/>
            <a:gdLst/>
            <a:ahLst/>
            <a:cxnLst/>
            <a:rect l="l" t="t" r="r" b="b"/>
            <a:pathLst>
              <a:path w="0" h="218440">
                <a:moveTo>
                  <a:pt x="0" y="217919"/>
                </a:moveTo>
                <a:lnTo>
                  <a:pt x="0" y="0"/>
                </a:lnTo>
              </a:path>
            </a:pathLst>
          </a:custGeom>
          <a:ln w="5054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295501" y="1142911"/>
            <a:ext cx="2017395" cy="0"/>
          </a:xfrm>
          <a:custGeom>
            <a:avLst/>
            <a:gdLst/>
            <a:ahLst/>
            <a:cxnLst/>
            <a:rect l="l" t="t" r="r" b="b"/>
            <a:pathLst>
              <a:path w="2017395" h="0">
                <a:moveTo>
                  <a:pt x="0" y="0"/>
                </a:moveTo>
                <a:lnTo>
                  <a:pt x="2017001" y="0"/>
                </a:lnTo>
              </a:path>
            </a:pathLst>
          </a:custGeom>
          <a:ln w="5054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26707" y="1391130"/>
            <a:ext cx="140144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40" i="1">
                <a:latin typeface="Calibri"/>
                <a:cs typeface="Calibri"/>
              </a:rPr>
              <a:t>a</a:t>
            </a:r>
            <a:r>
              <a:rPr dirty="0" sz="1000" spc="60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>
                <a:latin typeface="Tahoma"/>
                <a:cs typeface="Tahoma"/>
              </a:rPr>
              <a:t>  </a:t>
            </a:r>
            <a:r>
              <a:rPr dirty="0" sz="1000" spc="5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>
                <a:latin typeface="Tahoma"/>
                <a:cs typeface="Tahoma"/>
              </a:rPr>
              <a:t>  </a:t>
            </a:r>
            <a:r>
              <a:rPr dirty="0" sz="1000" spc="5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i="1">
                <a:latin typeface="Calibri"/>
                <a:cs typeface="Calibri"/>
              </a:rPr>
              <a:t>b</a:t>
            </a:r>
            <a:r>
              <a:rPr dirty="0" sz="1000" spc="80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628673" y="1391130"/>
            <a:ext cx="1290955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770890" algn="l"/>
                <a:tab pos="981710" algn="l"/>
              </a:tabLst>
            </a:pPr>
            <a:r>
              <a:rPr dirty="0" sz="1000" spc="-130">
                <a:latin typeface="Tahoma"/>
                <a:cs typeface="Tahoma"/>
              </a:rPr>
              <a:t>=</a:t>
            </a:r>
            <a:r>
              <a:rPr dirty="0" sz="1000" spc="55">
                <a:latin typeface="Lucida Sans Unicode"/>
                <a:cs typeface="Lucida Sans Unicode"/>
              </a:rPr>
              <a:t>⇒</a:t>
            </a:r>
            <a:r>
              <a:rPr dirty="0" sz="1000">
                <a:latin typeface="Lucida Sans Unicode"/>
                <a:cs typeface="Lucida Sans Unicode"/>
              </a:rPr>
              <a:t>  </a:t>
            </a:r>
            <a:r>
              <a:rPr dirty="0" sz="1000" spc="45">
                <a:latin typeface="Lucida Sans Unicode"/>
                <a:cs typeface="Lucida Sans Unicode"/>
              </a:rPr>
              <a:t> </a:t>
            </a:r>
            <a:r>
              <a:rPr dirty="0" sz="1000" spc="-30">
                <a:latin typeface="Tahoma"/>
                <a:cs typeface="Tahoma"/>
              </a:rPr>
              <a:t>lo</a:t>
            </a:r>
            <a:r>
              <a:rPr dirty="0" sz="1000" spc="-30">
                <a:latin typeface="Tahoma"/>
                <a:cs typeface="Tahoma"/>
              </a:rPr>
              <a:t>g</a:t>
            </a:r>
            <a:r>
              <a:rPr dirty="0" baseline="-19841" sz="1050" spc="-52" i="1">
                <a:latin typeface="Arial"/>
                <a:cs typeface="Arial"/>
              </a:rPr>
              <a:t>a</a:t>
            </a:r>
            <a:r>
              <a:rPr dirty="0" baseline="-19841" sz="1050" spc="37" i="1">
                <a:latin typeface="Arial"/>
                <a:cs typeface="Arial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	</a:t>
            </a: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>
                <a:latin typeface="Tahoma"/>
                <a:cs typeface="Tahoma"/>
              </a:rPr>
              <a:t>	</a:t>
            </a:r>
            <a:r>
              <a:rPr dirty="0" sz="1000" spc="-30">
                <a:latin typeface="Tahoma"/>
                <a:cs typeface="Tahoma"/>
              </a:rPr>
              <a:t>lo</a:t>
            </a:r>
            <a:r>
              <a:rPr dirty="0" sz="1000" spc="-30">
                <a:latin typeface="Tahoma"/>
                <a:cs typeface="Tahoma"/>
              </a:rPr>
              <a:t>g</a:t>
            </a:r>
            <a:r>
              <a:rPr dirty="0" baseline="-19841" sz="1050" spc="-15" i="1">
                <a:latin typeface="Arial"/>
                <a:cs typeface="Arial"/>
              </a:rPr>
              <a:t>b</a:t>
            </a:r>
            <a:r>
              <a:rPr dirty="0" baseline="-19841" sz="1050" spc="60" i="1">
                <a:latin typeface="Arial"/>
                <a:cs typeface="Arial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074250" y="1391130"/>
            <a:ext cx="120142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0">
                <a:solidFill>
                  <a:srgbClr val="0000FF"/>
                </a:solidFill>
                <a:latin typeface="Tahoma"/>
                <a:cs typeface="Tahoma"/>
              </a:rPr>
              <a:t>monotona</a:t>
            </a:r>
            <a:r>
              <a:rPr dirty="0" sz="1000" spc="15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decrescente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40"/>
              <a:t>Agnese</a:t>
            </a:r>
            <a:r>
              <a:rPr dirty="0" spc="15"/>
              <a:t> </a:t>
            </a:r>
            <a:r>
              <a:rPr dirty="0" spc="-10"/>
              <a:t>Di</a:t>
            </a:r>
            <a:r>
              <a:rPr dirty="0" spc="15"/>
              <a:t> </a:t>
            </a:r>
            <a:r>
              <a:rPr dirty="0" spc="-30"/>
              <a:t>Castro</a:t>
            </a:r>
          </a:p>
        </p:txBody>
      </p:sp>
      <p:sp>
        <p:nvSpPr>
          <p:cNvPr id="20" name="object 20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0"/>
              <a:t>Es</a:t>
            </a:r>
            <a:r>
              <a:rPr dirty="0" spc="-5"/>
              <a:t>p</a:t>
            </a:r>
            <a:r>
              <a:rPr dirty="0" spc="-40"/>
              <a:t>onenziale</a:t>
            </a:r>
            <a:r>
              <a:rPr dirty="0" spc="15"/>
              <a:t> </a:t>
            </a:r>
            <a:r>
              <a:rPr dirty="0" spc="50"/>
              <a:t>&amp;</a:t>
            </a:r>
            <a:r>
              <a:rPr dirty="0" spc="15"/>
              <a:t> </a:t>
            </a:r>
            <a:r>
              <a:rPr dirty="0" spc="-25"/>
              <a:t>Log</a:t>
            </a:r>
            <a:r>
              <a:rPr dirty="0" spc="-40"/>
              <a:t>a</a:t>
            </a:r>
            <a:r>
              <a:rPr dirty="0" spc="-25"/>
              <a:t>ritmo:</a:t>
            </a:r>
            <a:r>
              <a:rPr dirty="0" spc="75"/>
              <a:t> </a:t>
            </a:r>
            <a:r>
              <a:rPr dirty="0" spc="-35"/>
              <a:t>p</a:t>
            </a:r>
            <a:r>
              <a:rPr dirty="0" spc="-50"/>
              <a:t>a</a:t>
            </a:r>
            <a:r>
              <a:rPr dirty="0" spc="-25"/>
              <a:t>rte</a:t>
            </a:r>
            <a:r>
              <a:rPr dirty="0" spc="15"/>
              <a:t> </a:t>
            </a:r>
            <a:r>
              <a:rPr dirty="0" spc="-55"/>
              <a:t>4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3458971" y="3367563"/>
            <a:ext cx="5473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25">
                <a:solidFill>
                  <a:srgbClr val="7A0000"/>
                </a:solidFill>
                <a:latin typeface="Lucida Sans Unicode"/>
                <a:cs typeface="Lucida Sans Unicode"/>
              </a:rPr>
              <a:t>Unitelma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Sapienza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0">
                <a:solidFill>
                  <a:srgbClr val="FFFFFF"/>
                </a:solidFill>
                <a:latin typeface="Lucida Sans Unicode"/>
                <a:cs typeface="Lucida Sans Unicode"/>
              </a:rPr>
              <a:t>8/34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4974" y="24034"/>
            <a:ext cx="73406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</a:rPr>
              <a:t>Disequazioni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50">
                <a:solidFill>
                  <a:srgbClr val="7A0000"/>
                </a:solidFill>
                <a:latin typeface="Lucida Sans Unicode"/>
                <a:cs typeface="Lucida Sans Unicode"/>
              </a:rPr>
              <a:t>es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</a:rPr>
              <a:t>p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</a:rPr>
              <a:t>onenziali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15"/>
              <a:t>Pi</a:t>
            </a:r>
            <a:r>
              <a:rPr dirty="0" spc="-855"/>
              <a:t>u</a:t>
            </a:r>
            <a:r>
              <a:rPr dirty="0" spc="320"/>
              <a:t>`</a:t>
            </a:r>
            <a:r>
              <a:rPr dirty="0" spc="145"/>
              <a:t> </a:t>
            </a:r>
            <a:r>
              <a:rPr dirty="0" spc="-40"/>
              <a:t>in</a:t>
            </a:r>
            <a:r>
              <a:rPr dirty="0" spc="135"/>
              <a:t> </a:t>
            </a:r>
            <a:r>
              <a:rPr dirty="0" spc="-45"/>
              <a:t>generale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338516" y="965234"/>
            <a:ext cx="719455" cy="1530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baseline="-19444" sz="1500" spc="-44" i="1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dirty="0" sz="700" spc="30" i="1">
                <a:solidFill>
                  <a:srgbClr val="0000FF"/>
                </a:solidFill>
                <a:latin typeface="Arial"/>
                <a:cs typeface="Arial"/>
              </a:rPr>
              <a:t>f</a:t>
            </a:r>
            <a:r>
              <a:rPr dirty="0" sz="700" spc="-4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700" spc="55">
                <a:solidFill>
                  <a:srgbClr val="0000FF"/>
                </a:solidFill>
                <a:latin typeface="Lucida Sans Unicode"/>
                <a:cs typeface="Lucida Sans Unicode"/>
              </a:rPr>
              <a:t>(</a:t>
            </a:r>
            <a:r>
              <a:rPr dirty="0" sz="700" spc="-15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sz="700" spc="-135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700" spc="55">
                <a:solidFill>
                  <a:srgbClr val="0000FF"/>
                </a:solidFill>
                <a:latin typeface="Lucida Sans Unicode"/>
                <a:cs typeface="Lucida Sans Unicode"/>
              </a:rPr>
              <a:t>)</a:t>
            </a:r>
            <a:r>
              <a:rPr dirty="0" sz="700" spc="105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baseline="-19444" sz="1500" spc="-37">
                <a:solidFill>
                  <a:srgbClr val="0000FF"/>
                </a:solidFill>
                <a:latin typeface="Lucida Sans Unicode"/>
                <a:cs typeface="Lucida Sans Unicode"/>
              </a:rPr>
              <a:t>≶</a:t>
            </a:r>
            <a:r>
              <a:rPr dirty="0" baseline="-19444" sz="1500" spc="-60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baseline="-19444" sz="1500" i="1">
                <a:solidFill>
                  <a:srgbClr val="0000FF"/>
                </a:solidFill>
                <a:latin typeface="Calibri"/>
                <a:cs typeface="Calibri"/>
              </a:rPr>
              <a:t>b</a:t>
            </a:r>
            <a:r>
              <a:rPr dirty="0" baseline="-19444" sz="1500" spc="-89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700" spc="-20" i="1">
                <a:solidFill>
                  <a:srgbClr val="0000FF"/>
                </a:solidFill>
                <a:latin typeface="Arial"/>
                <a:cs typeface="Arial"/>
              </a:rPr>
              <a:t>g</a:t>
            </a:r>
            <a:r>
              <a:rPr dirty="0" sz="700" spc="-12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700" spc="55">
                <a:solidFill>
                  <a:srgbClr val="0000FF"/>
                </a:solidFill>
                <a:latin typeface="Lucida Sans Unicode"/>
                <a:cs typeface="Lucida Sans Unicode"/>
              </a:rPr>
              <a:t>(</a:t>
            </a:r>
            <a:r>
              <a:rPr dirty="0" sz="700" spc="-15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sz="700" spc="-135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700" spc="105">
                <a:solidFill>
                  <a:srgbClr val="0000FF"/>
                </a:solidFill>
                <a:latin typeface="Lucida Sans Unicode"/>
                <a:cs typeface="Lucida Sans Unicode"/>
              </a:rPr>
              <a:t>)</a:t>
            </a:r>
            <a:r>
              <a:rPr dirty="0" baseline="-19444" sz="1500" spc="-142" i="1">
                <a:solidFill>
                  <a:srgbClr val="0000FF"/>
                </a:solidFill>
                <a:latin typeface="Verdana"/>
                <a:cs typeface="Verdana"/>
              </a:rPr>
              <a:t>,</a:t>
            </a:r>
            <a:endParaRPr baseline="-19444" sz="15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205596" y="982647"/>
            <a:ext cx="1064260" cy="165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1000" spc="-30" i="1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dirty="0" sz="1000" spc="-95" i="1">
                <a:solidFill>
                  <a:srgbClr val="0000FF"/>
                </a:solidFill>
                <a:latin typeface="Verdana"/>
                <a:cs typeface="Verdana"/>
              </a:rPr>
              <a:t>,</a:t>
            </a:r>
            <a:r>
              <a:rPr dirty="0" sz="1000" spc="-20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i="1">
                <a:solidFill>
                  <a:srgbClr val="0000FF"/>
                </a:solidFill>
                <a:latin typeface="Calibri"/>
                <a:cs typeface="Calibri"/>
              </a:rPr>
              <a:t>b</a:t>
            </a:r>
            <a:r>
              <a:rPr dirty="0" sz="1000" spc="80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 spc="-50" i="1">
                <a:solidFill>
                  <a:srgbClr val="0000FF"/>
                </a:solidFill>
                <a:latin typeface="Verdana"/>
                <a:cs typeface="Verdana"/>
              </a:rPr>
              <a:t>&gt;</a:t>
            </a:r>
            <a:r>
              <a:rPr dirty="0" sz="1000" spc="-75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0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13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85">
                <a:solidFill>
                  <a:srgbClr val="0000FF"/>
                </a:solidFill>
                <a:latin typeface="Tahoma"/>
                <a:cs typeface="Tahoma"/>
              </a:rPr>
              <a:t>e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13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30" i="1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dirty="0" sz="1000" spc="-95" i="1">
                <a:solidFill>
                  <a:srgbClr val="0000FF"/>
                </a:solidFill>
                <a:latin typeface="Verdana"/>
                <a:cs typeface="Verdana"/>
              </a:rPr>
              <a:t>,</a:t>
            </a:r>
            <a:r>
              <a:rPr dirty="0" sz="1000" spc="-20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i="1">
                <a:solidFill>
                  <a:srgbClr val="0000FF"/>
                </a:solidFill>
                <a:latin typeface="Calibri"/>
                <a:cs typeface="Calibri"/>
              </a:rPr>
              <a:t>b</a:t>
            </a:r>
            <a:r>
              <a:rPr dirty="0" sz="1000" spc="80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 spc="-20">
                <a:solidFill>
                  <a:srgbClr val="0000FF"/>
                </a:solidFill>
                <a:latin typeface="Lucida Sans Unicode"/>
                <a:cs typeface="Lucida Sans Unicode"/>
              </a:rPr>
              <a:t>/</a:t>
            </a:r>
            <a:r>
              <a:rPr dirty="0" sz="1000" spc="40">
                <a:solidFill>
                  <a:srgbClr val="0000FF"/>
                </a:solidFill>
                <a:latin typeface="Tahoma"/>
                <a:cs typeface="Tahoma"/>
              </a:rPr>
              <a:t>=</a:t>
            </a:r>
            <a:r>
              <a:rPr dirty="0" sz="1000" spc="-4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295501" y="924991"/>
            <a:ext cx="2017395" cy="0"/>
          </a:xfrm>
          <a:custGeom>
            <a:avLst/>
            <a:gdLst/>
            <a:ahLst/>
            <a:cxnLst/>
            <a:rect l="l" t="t" r="r" b="b"/>
            <a:pathLst>
              <a:path w="2017395" h="0">
                <a:moveTo>
                  <a:pt x="0" y="0"/>
                </a:moveTo>
                <a:lnTo>
                  <a:pt x="2017001" y="0"/>
                </a:lnTo>
              </a:path>
            </a:pathLst>
          </a:custGeom>
          <a:ln w="5054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298028" y="924991"/>
            <a:ext cx="0" cy="218440"/>
          </a:xfrm>
          <a:custGeom>
            <a:avLst/>
            <a:gdLst/>
            <a:ahLst/>
            <a:cxnLst/>
            <a:rect l="l" t="t" r="r" b="b"/>
            <a:pathLst>
              <a:path w="0" h="218440">
                <a:moveTo>
                  <a:pt x="0" y="217919"/>
                </a:moveTo>
                <a:lnTo>
                  <a:pt x="0" y="0"/>
                </a:lnTo>
              </a:path>
            </a:pathLst>
          </a:custGeom>
          <a:ln w="5054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309975" y="924991"/>
            <a:ext cx="0" cy="218440"/>
          </a:xfrm>
          <a:custGeom>
            <a:avLst/>
            <a:gdLst/>
            <a:ahLst/>
            <a:cxnLst/>
            <a:rect l="l" t="t" r="r" b="b"/>
            <a:pathLst>
              <a:path w="0" h="218440">
                <a:moveTo>
                  <a:pt x="0" y="217919"/>
                </a:moveTo>
                <a:lnTo>
                  <a:pt x="0" y="0"/>
                </a:lnTo>
              </a:path>
            </a:pathLst>
          </a:custGeom>
          <a:ln w="5054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295501" y="1142911"/>
            <a:ext cx="2017395" cy="0"/>
          </a:xfrm>
          <a:custGeom>
            <a:avLst/>
            <a:gdLst/>
            <a:ahLst/>
            <a:cxnLst/>
            <a:rect l="l" t="t" r="r" b="b"/>
            <a:pathLst>
              <a:path w="2017395" h="0">
                <a:moveTo>
                  <a:pt x="0" y="0"/>
                </a:moveTo>
                <a:lnTo>
                  <a:pt x="2017001" y="0"/>
                </a:lnTo>
              </a:path>
            </a:pathLst>
          </a:custGeom>
          <a:ln w="5054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26707" y="1391130"/>
            <a:ext cx="140144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40" i="1">
                <a:latin typeface="Calibri"/>
                <a:cs typeface="Calibri"/>
              </a:rPr>
              <a:t>a</a:t>
            </a:r>
            <a:r>
              <a:rPr dirty="0" sz="1000" spc="60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>
                <a:latin typeface="Tahoma"/>
                <a:cs typeface="Tahoma"/>
              </a:rPr>
              <a:t>  </a:t>
            </a:r>
            <a:r>
              <a:rPr dirty="0" sz="1000" spc="5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>
                <a:latin typeface="Tahoma"/>
                <a:cs typeface="Tahoma"/>
              </a:rPr>
              <a:t>  </a:t>
            </a:r>
            <a:r>
              <a:rPr dirty="0" sz="1000" spc="5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i="1">
                <a:latin typeface="Calibri"/>
                <a:cs typeface="Calibri"/>
              </a:rPr>
              <a:t>b</a:t>
            </a:r>
            <a:r>
              <a:rPr dirty="0" sz="1000" spc="80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628673" y="1391130"/>
            <a:ext cx="1290955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770890" algn="l"/>
                <a:tab pos="981710" algn="l"/>
              </a:tabLst>
            </a:pPr>
            <a:r>
              <a:rPr dirty="0" sz="1000" spc="-130">
                <a:latin typeface="Tahoma"/>
                <a:cs typeface="Tahoma"/>
              </a:rPr>
              <a:t>=</a:t>
            </a:r>
            <a:r>
              <a:rPr dirty="0" sz="1000" spc="55">
                <a:latin typeface="Lucida Sans Unicode"/>
                <a:cs typeface="Lucida Sans Unicode"/>
              </a:rPr>
              <a:t>⇒</a:t>
            </a:r>
            <a:r>
              <a:rPr dirty="0" sz="1000">
                <a:latin typeface="Lucida Sans Unicode"/>
                <a:cs typeface="Lucida Sans Unicode"/>
              </a:rPr>
              <a:t>  </a:t>
            </a:r>
            <a:r>
              <a:rPr dirty="0" sz="1000" spc="45">
                <a:latin typeface="Lucida Sans Unicode"/>
                <a:cs typeface="Lucida Sans Unicode"/>
              </a:rPr>
              <a:t> </a:t>
            </a:r>
            <a:r>
              <a:rPr dirty="0" sz="1000" spc="-30">
                <a:latin typeface="Tahoma"/>
                <a:cs typeface="Tahoma"/>
              </a:rPr>
              <a:t>lo</a:t>
            </a:r>
            <a:r>
              <a:rPr dirty="0" sz="1000" spc="-30">
                <a:latin typeface="Tahoma"/>
                <a:cs typeface="Tahoma"/>
              </a:rPr>
              <a:t>g</a:t>
            </a:r>
            <a:r>
              <a:rPr dirty="0" baseline="-19841" sz="1050" spc="-52" i="1">
                <a:latin typeface="Arial"/>
                <a:cs typeface="Arial"/>
              </a:rPr>
              <a:t>a</a:t>
            </a:r>
            <a:r>
              <a:rPr dirty="0" baseline="-19841" sz="1050" spc="37" i="1">
                <a:latin typeface="Arial"/>
                <a:cs typeface="Arial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	</a:t>
            </a: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>
                <a:latin typeface="Tahoma"/>
                <a:cs typeface="Tahoma"/>
              </a:rPr>
              <a:t>	</a:t>
            </a:r>
            <a:r>
              <a:rPr dirty="0" sz="1000" spc="-30">
                <a:latin typeface="Tahoma"/>
                <a:cs typeface="Tahoma"/>
              </a:rPr>
              <a:t>lo</a:t>
            </a:r>
            <a:r>
              <a:rPr dirty="0" sz="1000" spc="-30">
                <a:latin typeface="Tahoma"/>
                <a:cs typeface="Tahoma"/>
              </a:rPr>
              <a:t>g</a:t>
            </a:r>
            <a:r>
              <a:rPr dirty="0" baseline="-19841" sz="1050" spc="-15" i="1">
                <a:latin typeface="Arial"/>
                <a:cs typeface="Arial"/>
              </a:rPr>
              <a:t>b</a:t>
            </a:r>
            <a:r>
              <a:rPr dirty="0" baseline="-19841" sz="1050" spc="60" i="1">
                <a:latin typeface="Arial"/>
                <a:cs typeface="Arial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074250" y="1391130"/>
            <a:ext cx="120142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0">
                <a:solidFill>
                  <a:srgbClr val="0000FF"/>
                </a:solidFill>
                <a:latin typeface="Tahoma"/>
                <a:cs typeface="Tahoma"/>
              </a:rPr>
              <a:t>monotona</a:t>
            </a:r>
            <a:r>
              <a:rPr dirty="0" sz="1000" spc="15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decrescente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628673" y="1613416"/>
            <a:ext cx="2846705" cy="2146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130">
                <a:latin typeface="Tahoma"/>
                <a:cs typeface="Tahoma"/>
              </a:rPr>
              <a:t>=</a:t>
            </a:r>
            <a:r>
              <a:rPr dirty="0" sz="1000" spc="55">
                <a:latin typeface="Lucida Sans Unicode"/>
                <a:cs typeface="Lucida Sans Unicode"/>
              </a:rPr>
              <a:t>⇒</a:t>
            </a:r>
            <a:r>
              <a:rPr dirty="0" sz="1000">
                <a:latin typeface="Lucida Sans Unicode"/>
                <a:cs typeface="Lucida Sans Unicode"/>
              </a:rPr>
              <a:t>  </a:t>
            </a:r>
            <a:r>
              <a:rPr dirty="0" sz="1000" spc="45">
                <a:latin typeface="Lucida Sans Unicode"/>
                <a:cs typeface="Lucida Sans Unicode"/>
              </a:rPr>
              <a:t> 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lo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g</a:t>
            </a:r>
            <a:r>
              <a:rPr dirty="0" baseline="-19841" sz="1050" spc="-52" i="1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dirty="0" baseline="-19841" sz="1050" spc="37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spc="-30" i="1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dirty="0" baseline="31746" sz="1050" spc="44" i="1">
                <a:solidFill>
                  <a:srgbClr val="0000FF"/>
                </a:solidFill>
                <a:latin typeface="Arial"/>
                <a:cs typeface="Arial"/>
              </a:rPr>
              <a:t>f</a:t>
            </a:r>
            <a:r>
              <a:rPr dirty="0" baseline="31746" sz="1050" spc="-6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baseline="31746" sz="1050" spc="82">
                <a:solidFill>
                  <a:srgbClr val="0000FF"/>
                </a:solidFill>
                <a:latin typeface="Lucida Sans Unicode"/>
                <a:cs typeface="Lucida Sans Unicode"/>
              </a:rPr>
              <a:t>(</a:t>
            </a:r>
            <a:r>
              <a:rPr dirty="0" baseline="31746" sz="1050" spc="-22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baseline="31746" sz="1050" spc="-202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baseline="31746" sz="1050" spc="82">
                <a:solidFill>
                  <a:srgbClr val="0000FF"/>
                </a:solidFill>
                <a:latin typeface="Lucida Sans Unicode"/>
                <a:cs typeface="Lucida Sans Unicode"/>
              </a:rPr>
              <a:t>)</a:t>
            </a:r>
            <a:r>
              <a:rPr dirty="0" baseline="31746" sz="1050" spc="157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25">
                <a:solidFill>
                  <a:srgbClr val="0000FF"/>
                </a:solidFill>
                <a:latin typeface="Lucida Sans Unicode"/>
                <a:cs typeface="Lucida Sans Unicode"/>
              </a:rPr>
              <a:t>≷</a:t>
            </a:r>
            <a:r>
              <a:rPr dirty="0" sz="1000" spc="-40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lo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g</a:t>
            </a:r>
            <a:r>
              <a:rPr dirty="0" baseline="-19841" sz="1050" spc="-52" i="1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dirty="0" baseline="-19841" sz="1050" spc="37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0000FF"/>
                </a:solidFill>
                <a:latin typeface="Calibri"/>
                <a:cs typeface="Calibri"/>
              </a:rPr>
              <a:t>b</a:t>
            </a:r>
            <a:r>
              <a:rPr dirty="0" sz="1000" spc="-60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baseline="31746" sz="1050" spc="-30" i="1">
                <a:solidFill>
                  <a:srgbClr val="0000FF"/>
                </a:solidFill>
                <a:latin typeface="Arial"/>
                <a:cs typeface="Arial"/>
              </a:rPr>
              <a:t>g</a:t>
            </a:r>
            <a:r>
              <a:rPr dirty="0" baseline="31746" sz="1050" spc="-179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baseline="31746" sz="1050" spc="82">
                <a:solidFill>
                  <a:srgbClr val="0000FF"/>
                </a:solidFill>
                <a:latin typeface="Lucida Sans Unicode"/>
                <a:cs typeface="Lucida Sans Unicode"/>
              </a:rPr>
              <a:t>(</a:t>
            </a:r>
            <a:r>
              <a:rPr dirty="0" baseline="31746" sz="1050" spc="-22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baseline="31746" sz="1050" spc="-202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baseline="31746" sz="1050" spc="82">
                <a:solidFill>
                  <a:srgbClr val="0000FF"/>
                </a:solidFill>
                <a:latin typeface="Lucida Sans Unicode"/>
                <a:cs typeface="Lucida Sans Unicode"/>
              </a:rPr>
              <a:t>)</a:t>
            </a:r>
            <a:r>
              <a:rPr dirty="0" baseline="31746" sz="1050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baseline="31746" sz="1050" spc="157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130">
                <a:latin typeface="Tahoma"/>
                <a:cs typeface="Tahoma"/>
              </a:rPr>
              <a:t> 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lo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g</a:t>
            </a:r>
            <a:r>
              <a:rPr dirty="0" baseline="-19841" sz="1050" spc="-15" i="1">
                <a:solidFill>
                  <a:srgbClr val="0000FF"/>
                </a:solidFill>
                <a:latin typeface="Arial"/>
                <a:cs typeface="Arial"/>
              </a:rPr>
              <a:t>b</a:t>
            </a:r>
            <a:r>
              <a:rPr dirty="0" baseline="-19841" sz="1050" spc="6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spc="-30" i="1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dirty="0" baseline="31746" sz="1050" spc="44" i="1">
                <a:solidFill>
                  <a:srgbClr val="0000FF"/>
                </a:solidFill>
                <a:latin typeface="Arial"/>
                <a:cs typeface="Arial"/>
              </a:rPr>
              <a:t>f</a:t>
            </a:r>
            <a:r>
              <a:rPr dirty="0" baseline="31746" sz="1050" spc="-6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baseline="31746" sz="1050" spc="82">
                <a:solidFill>
                  <a:srgbClr val="0000FF"/>
                </a:solidFill>
                <a:latin typeface="Lucida Sans Unicode"/>
                <a:cs typeface="Lucida Sans Unicode"/>
              </a:rPr>
              <a:t>(</a:t>
            </a:r>
            <a:r>
              <a:rPr dirty="0" baseline="31746" sz="1050" spc="-22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baseline="31746" sz="1050" spc="-202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baseline="31746" sz="1050" spc="82">
                <a:solidFill>
                  <a:srgbClr val="0000FF"/>
                </a:solidFill>
                <a:latin typeface="Lucida Sans Unicode"/>
                <a:cs typeface="Lucida Sans Unicode"/>
              </a:rPr>
              <a:t>)</a:t>
            </a:r>
            <a:r>
              <a:rPr dirty="0" baseline="31746" sz="1050" spc="157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25">
                <a:solidFill>
                  <a:srgbClr val="0000FF"/>
                </a:solidFill>
                <a:latin typeface="Lucida Sans Unicode"/>
                <a:cs typeface="Lucida Sans Unicode"/>
              </a:rPr>
              <a:t>≷</a:t>
            </a:r>
            <a:r>
              <a:rPr dirty="0" sz="1000" spc="-40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lo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g</a:t>
            </a:r>
            <a:r>
              <a:rPr dirty="0" baseline="-19841" sz="1050" spc="-15" i="1">
                <a:solidFill>
                  <a:srgbClr val="0000FF"/>
                </a:solidFill>
                <a:latin typeface="Arial"/>
                <a:cs typeface="Arial"/>
              </a:rPr>
              <a:t>b</a:t>
            </a:r>
            <a:r>
              <a:rPr dirty="0" baseline="-19841" sz="1050" spc="6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0000FF"/>
                </a:solidFill>
                <a:latin typeface="Calibri"/>
                <a:cs typeface="Calibri"/>
              </a:rPr>
              <a:t>b</a:t>
            </a:r>
            <a:r>
              <a:rPr dirty="0" sz="1000" spc="-60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baseline="31746" sz="1050" spc="-30" i="1">
                <a:solidFill>
                  <a:srgbClr val="0000FF"/>
                </a:solidFill>
                <a:latin typeface="Arial"/>
                <a:cs typeface="Arial"/>
              </a:rPr>
              <a:t>g</a:t>
            </a:r>
            <a:r>
              <a:rPr dirty="0" baseline="31746" sz="1050" spc="-179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baseline="31746" sz="1050" spc="82">
                <a:solidFill>
                  <a:srgbClr val="0000FF"/>
                </a:solidFill>
                <a:latin typeface="Lucida Sans Unicode"/>
                <a:cs typeface="Lucida Sans Unicode"/>
              </a:rPr>
              <a:t>(</a:t>
            </a:r>
            <a:r>
              <a:rPr dirty="0" baseline="31746" sz="1050" spc="-22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baseline="31746" sz="1050" spc="-202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baseline="31746" sz="1050" spc="82">
                <a:solidFill>
                  <a:srgbClr val="0000FF"/>
                </a:solidFill>
                <a:latin typeface="Lucida Sans Unicode"/>
                <a:cs typeface="Lucida Sans Unicode"/>
              </a:rPr>
              <a:t>)</a:t>
            </a:r>
            <a:endParaRPr baseline="31746" sz="1050">
              <a:latin typeface="Lucida Sans Unicode"/>
              <a:cs typeface="Lucida Sans Unicode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40"/>
              <a:t>Agnese</a:t>
            </a:r>
            <a:r>
              <a:rPr dirty="0" spc="15"/>
              <a:t> </a:t>
            </a:r>
            <a:r>
              <a:rPr dirty="0" spc="-10"/>
              <a:t>Di</a:t>
            </a:r>
            <a:r>
              <a:rPr dirty="0" spc="15"/>
              <a:t> </a:t>
            </a:r>
            <a:r>
              <a:rPr dirty="0" spc="-30"/>
              <a:t>Castro</a:t>
            </a:r>
          </a:p>
        </p:txBody>
      </p:sp>
      <p:sp>
        <p:nvSpPr>
          <p:cNvPr id="21" name="object 21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0"/>
              <a:t>Es</a:t>
            </a:r>
            <a:r>
              <a:rPr dirty="0" spc="-5"/>
              <a:t>p</a:t>
            </a:r>
            <a:r>
              <a:rPr dirty="0" spc="-40"/>
              <a:t>onenziale</a:t>
            </a:r>
            <a:r>
              <a:rPr dirty="0" spc="15"/>
              <a:t> </a:t>
            </a:r>
            <a:r>
              <a:rPr dirty="0" spc="50"/>
              <a:t>&amp;</a:t>
            </a:r>
            <a:r>
              <a:rPr dirty="0" spc="15"/>
              <a:t> </a:t>
            </a:r>
            <a:r>
              <a:rPr dirty="0" spc="-25"/>
              <a:t>Log</a:t>
            </a:r>
            <a:r>
              <a:rPr dirty="0" spc="-40"/>
              <a:t>a</a:t>
            </a:r>
            <a:r>
              <a:rPr dirty="0" spc="-25"/>
              <a:t>ritmo:</a:t>
            </a:r>
            <a:r>
              <a:rPr dirty="0" spc="75"/>
              <a:t> </a:t>
            </a:r>
            <a:r>
              <a:rPr dirty="0" spc="-35"/>
              <a:t>p</a:t>
            </a:r>
            <a:r>
              <a:rPr dirty="0" spc="-50"/>
              <a:t>a</a:t>
            </a:r>
            <a:r>
              <a:rPr dirty="0" spc="-25"/>
              <a:t>rte</a:t>
            </a:r>
            <a:r>
              <a:rPr dirty="0" spc="15"/>
              <a:t> </a:t>
            </a:r>
            <a:r>
              <a:rPr dirty="0" spc="-55"/>
              <a:t>4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3458971" y="3367563"/>
            <a:ext cx="5473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25">
                <a:solidFill>
                  <a:srgbClr val="7A0000"/>
                </a:solidFill>
                <a:latin typeface="Lucida Sans Unicode"/>
                <a:cs typeface="Lucida Sans Unicode"/>
              </a:rPr>
              <a:t>Unitelma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Sapienza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0">
                <a:solidFill>
                  <a:srgbClr val="FFFFFF"/>
                </a:solidFill>
                <a:latin typeface="Lucida Sans Unicode"/>
                <a:cs typeface="Lucida Sans Unicode"/>
              </a:rPr>
              <a:t>8/34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63536" y="24034"/>
            <a:ext cx="37719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</a:rPr>
              <a:t>Disequazioni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423200" y="695996"/>
            <a:ext cx="176212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75">
                <a:latin typeface="Tahoma"/>
                <a:cs typeface="Tahoma"/>
              </a:rPr>
              <a:t>In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questa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p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30">
                <a:latin typeface="Tahoma"/>
                <a:cs typeface="Tahoma"/>
              </a:rPr>
              <a:t>rte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0">
                <a:latin typeface="Tahoma"/>
                <a:cs typeface="Tahoma"/>
              </a:rPr>
              <a:t>ci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o</a:t>
            </a:r>
            <a:r>
              <a:rPr dirty="0" sz="1000" spc="-30">
                <a:latin typeface="Tahoma"/>
                <a:cs typeface="Tahoma"/>
              </a:rPr>
              <a:t>ccu</a:t>
            </a:r>
            <a:r>
              <a:rPr dirty="0" sz="1000" spc="-10">
                <a:latin typeface="Tahoma"/>
                <a:cs typeface="Tahoma"/>
              </a:rPr>
              <a:t>p</a:t>
            </a:r>
            <a:r>
              <a:rPr dirty="0" sz="1000" spc="-65">
                <a:latin typeface="Tahoma"/>
                <a:cs typeface="Tahoma"/>
              </a:rPr>
              <a:t>eremo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3830" y="1063187"/>
            <a:ext cx="4329430" cy="12928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50800">
              <a:lnSpc>
                <a:spcPct val="100000"/>
              </a:lnSpc>
            </a:pPr>
            <a:r>
              <a:rPr dirty="0" sz="1000" spc="-55" b="1">
                <a:solidFill>
                  <a:srgbClr val="FF0000"/>
                </a:solidFill>
                <a:latin typeface="Arial"/>
                <a:cs typeface="Arial"/>
              </a:rPr>
              <a:t>disequazioni</a:t>
            </a:r>
            <a:r>
              <a:rPr dirty="0" sz="1000" spc="9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80" b="1">
                <a:solidFill>
                  <a:srgbClr val="FF0000"/>
                </a:solidFill>
                <a:latin typeface="Arial"/>
                <a:cs typeface="Arial"/>
              </a:rPr>
              <a:t>es</a:t>
            </a:r>
            <a:r>
              <a:rPr dirty="0" sz="1000" spc="-60" b="1">
                <a:solidFill>
                  <a:srgbClr val="FF0000"/>
                </a:solidFill>
                <a:latin typeface="Arial"/>
                <a:cs typeface="Arial"/>
              </a:rPr>
              <a:t>p</a:t>
            </a:r>
            <a:r>
              <a:rPr dirty="0" sz="1000" spc="-45" b="1">
                <a:solidFill>
                  <a:srgbClr val="FF0000"/>
                </a:solidFill>
                <a:latin typeface="Arial"/>
                <a:cs typeface="Arial"/>
              </a:rPr>
              <a:t>onenziali</a:t>
            </a:r>
            <a:r>
              <a:rPr dirty="0" sz="1000" spc="9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50" b="1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dirty="0" sz="1000" spc="8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45" b="1">
                <a:solidFill>
                  <a:srgbClr val="FF0000"/>
                </a:solidFill>
                <a:latin typeface="Arial"/>
                <a:cs typeface="Arial"/>
              </a:rPr>
              <a:t>log</a:t>
            </a:r>
            <a:r>
              <a:rPr dirty="0" sz="1000" spc="-85" b="1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dirty="0" sz="1000" spc="-25" b="1">
                <a:solidFill>
                  <a:srgbClr val="FF0000"/>
                </a:solidFill>
                <a:latin typeface="Arial"/>
                <a:cs typeface="Arial"/>
              </a:rPr>
              <a:t>ritmiche</a:t>
            </a:r>
            <a:r>
              <a:rPr dirty="0" sz="1000" spc="-30"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8"/>
              </a:spcBef>
            </a:pPr>
            <a:endParaRPr sz="1450">
              <a:latin typeface="Times New Roman"/>
              <a:cs typeface="Times New Roman"/>
            </a:endParaRPr>
          </a:p>
          <a:p>
            <a:pPr marL="1843405" marR="5080" indent="-1779905">
              <a:lnSpc>
                <a:spcPct val="100000"/>
              </a:lnSpc>
            </a:pP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f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0">
                <a:latin typeface="Tahoma"/>
                <a:cs typeface="Tahoma"/>
              </a:rPr>
              <a:t>ci</a:t>
            </a:r>
            <a:r>
              <a:rPr dirty="0" sz="1000" spc="-550">
                <a:latin typeface="Tahoma"/>
                <a:cs typeface="Tahoma"/>
              </a:rPr>
              <a:t>o</a:t>
            </a:r>
            <a:r>
              <a:rPr dirty="0" sz="1000" spc="-50">
                <a:latin typeface="Tahoma"/>
                <a:cs typeface="Tahoma"/>
              </a:rPr>
              <a:t>`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o</a:t>
            </a:r>
            <a:r>
              <a:rPr dirty="0" sz="1000" spc="-30">
                <a:latin typeface="Tahoma"/>
                <a:cs typeface="Tahoma"/>
              </a:rPr>
              <a:t>cc</a:t>
            </a:r>
            <a:r>
              <a:rPr dirty="0" sz="1000" spc="-65">
                <a:latin typeface="Tahoma"/>
                <a:cs typeface="Tahoma"/>
              </a:rPr>
              <a:t>o</a:t>
            </a:r>
            <a:r>
              <a:rPr dirty="0" sz="1000" spc="-25">
                <a:latin typeface="Tahoma"/>
                <a:cs typeface="Tahoma"/>
              </a:rPr>
              <a:t>r</a:t>
            </a:r>
            <a:r>
              <a:rPr dirty="0" sz="1000" spc="-30">
                <a:latin typeface="Tahoma"/>
                <a:cs typeface="Tahoma"/>
              </a:rPr>
              <a:t>r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tener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65">
                <a:latin typeface="Tahoma"/>
                <a:cs typeface="Tahoma"/>
              </a:rPr>
              <a:t>rese</a:t>
            </a:r>
            <a:r>
              <a:rPr dirty="0" sz="1000" spc="-40">
                <a:latin typeface="Tahoma"/>
                <a:cs typeface="Tahoma"/>
              </a:rPr>
              <a:t>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40">
                <a:latin typeface="Tahoma"/>
                <a:cs typeface="Tahoma"/>
              </a:rPr>
              <a:t>ro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10">
                <a:latin typeface="Tahoma"/>
                <a:cs typeface="Tahoma"/>
              </a:rPr>
              <a:t>ri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0">
                <a:latin typeface="Tahoma"/>
                <a:cs typeface="Tahoma"/>
              </a:rPr>
              <a:t>t</a:t>
            </a:r>
            <a:r>
              <a:rPr dirty="0" sz="1000" spc="-540">
                <a:latin typeface="Tahoma"/>
                <a:cs typeface="Tahoma"/>
              </a:rPr>
              <a:t>`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0" i="1">
                <a:solidFill>
                  <a:srgbClr val="FF0000"/>
                </a:solidFill>
                <a:latin typeface="Calibri"/>
                <a:cs typeface="Calibri"/>
              </a:rPr>
              <a:t>monotonia</a:t>
            </a:r>
            <a:r>
              <a:rPr dirty="0" sz="1000" spc="105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 spc="-35">
                <a:latin typeface="Tahoma"/>
                <a:cs typeface="Tahoma"/>
              </a:rPr>
              <a:t>degli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es</a:t>
            </a:r>
            <a:r>
              <a:rPr dirty="0" sz="1000" spc="-50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onenziali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-5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log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15">
                <a:latin typeface="Tahoma"/>
                <a:cs typeface="Tahoma"/>
              </a:rPr>
              <a:t>ritm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-30"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000" spc="-35">
                <a:latin typeface="Tahoma"/>
                <a:cs typeface="Tahoma"/>
              </a:rPr>
              <a:t>Questo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significa</a:t>
            </a:r>
            <a:endParaRPr sz="1000">
              <a:latin typeface="Tahoma"/>
              <a:cs typeface="Tahoma"/>
            </a:endParaRPr>
          </a:p>
          <a:p>
            <a:pPr marL="265430" marR="312420" indent="-121920">
              <a:lnSpc>
                <a:spcPct val="100000"/>
              </a:lnSpc>
              <a:spcBef>
                <a:spcPts val="295"/>
              </a:spcBef>
              <a:buClr>
                <a:srgbClr val="3333B2"/>
              </a:buClr>
              <a:buSzPct val="90000"/>
              <a:buFont typeface="Arial"/>
              <a:buChar char="•"/>
              <a:tabLst>
                <a:tab pos="266065" algn="l"/>
              </a:tabLst>
            </a:pPr>
            <a:r>
              <a:rPr dirty="0" sz="1000" spc="-35">
                <a:latin typeface="Tahoma"/>
                <a:cs typeface="Tahoma"/>
              </a:rPr>
              <a:t>applicando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ad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am</a:t>
            </a:r>
            <a:r>
              <a:rPr dirty="0" sz="1000" spc="-20">
                <a:latin typeface="Tahoma"/>
                <a:cs typeface="Tahoma"/>
              </a:rPr>
              <a:t>b</a:t>
            </a: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mem</a:t>
            </a:r>
            <a:r>
              <a:rPr dirty="0" sz="1000" spc="-75">
                <a:latin typeface="Tahoma"/>
                <a:cs typeface="Tahoma"/>
              </a:rPr>
              <a:t>b</a:t>
            </a:r>
            <a:r>
              <a:rPr dirty="0" sz="1000" spc="-10">
                <a:latin typeface="Tahoma"/>
                <a:cs typeface="Tahoma"/>
              </a:rPr>
              <a:t>ri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una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disuguaglianza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un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log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20">
                <a:latin typeface="Tahoma"/>
                <a:cs typeface="Tahoma"/>
              </a:rPr>
              <a:t>ritmo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un</a:t>
            </a:r>
            <a:r>
              <a:rPr dirty="0" sz="1000" spc="-2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es</a:t>
            </a:r>
            <a:r>
              <a:rPr dirty="0" sz="1000" spc="-50">
                <a:latin typeface="Tahoma"/>
                <a:cs typeface="Tahoma"/>
              </a:rPr>
              <a:t>p</a:t>
            </a:r>
            <a:r>
              <a:rPr dirty="0" sz="1000" spc="-45">
                <a:latin typeface="Tahoma"/>
                <a:cs typeface="Tahoma"/>
              </a:rPr>
              <a:t>onenziale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con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base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 i="1">
                <a:latin typeface="Calibri"/>
                <a:cs typeface="Calibri"/>
              </a:rPr>
              <a:t>a</a:t>
            </a:r>
            <a:r>
              <a:rPr dirty="0" sz="1000" spc="60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40">
                <a:latin typeface="Tahoma"/>
                <a:cs typeface="Tahoma"/>
              </a:rPr>
              <a:t>1,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verso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della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disuguaglianza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conserva;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40"/>
              <a:t>Agnese</a:t>
            </a:r>
            <a:r>
              <a:rPr dirty="0" spc="15"/>
              <a:t> </a:t>
            </a:r>
            <a:r>
              <a:rPr dirty="0" spc="-10"/>
              <a:t>Di</a:t>
            </a:r>
            <a:r>
              <a:rPr dirty="0" spc="15"/>
              <a:t> </a:t>
            </a:r>
            <a:r>
              <a:rPr dirty="0" spc="-30"/>
              <a:t>Castro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0"/>
              <a:t>Es</a:t>
            </a:r>
            <a:r>
              <a:rPr dirty="0" spc="-5"/>
              <a:t>p</a:t>
            </a:r>
            <a:r>
              <a:rPr dirty="0" spc="-40"/>
              <a:t>onenziale</a:t>
            </a:r>
            <a:r>
              <a:rPr dirty="0" spc="15"/>
              <a:t> </a:t>
            </a:r>
            <a:r>
              <a:rPr dirty="0" spc="50"/>
              <a:t>&amp;</a:t>
            </a:r>
            <a:r>
              <a:rPr dirty="0" spc="15"/>
              <a:t> </a:t>
            </a:r>
            <a:r>
              <a:rPr dirty="0" spc="-25"/>
              <a:t>Log</a:t>
            </a:r>
            <a:r>
              <a:rPr dirty="0" spc="-40"/>
              <a:t>a</a:t>
            </a:r>
            <a:r>
              <a:rPr dirty="0" spc="-25"/>
              <a:t>ritmo:</a:t>
            </a:r>
            <a:r>
              <a:rPr dirty="0" spc="75"/>
              <a:t> </a:t>
            </a:r>
            <a:r>
              <a:rPr dirty="0" spc="-35"/>
              <a:t>p</a:t>
            </a:r>
            <a:r>
              <a:rPr dirty="0" spc="-50"/>
              <a:t>a</a:t>
            </a:r>
            <a:r>
              <a:rPr dirty="0" spc="-25"/>
              <a:t>rte</a:t>
            </a:r>
            <a:r>
              <a:rPr dirty="0" spc="15"/>
              <a:t> </a:t>
            </a:r>
            <a:r>
              <a:rPr dirty="0" spc="-55"/>
              <a:t>4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3458971" y="3367563"/>
            <a:ext cx="5473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25">
                <a:solidFill>
                  <a:srgbClr val="7A0000"/>
                </a:solidFill>
                <a:latin typeface="Lucida Sans Unicode"/>
                <a:cs typeface="Lucida Sans Unicode"/>
              </a:rPr>
              <a:t>Unitelma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Sapienza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0">
                <a:solidFill>
                  <a:srgbClr val="FFFFFF"/>
                </a:solidFill>
                <a:latin typeface="Lucida Sans Unicode"/>
                <a:cs typeface="Lucida Sans Unicode"/>
              </a:rPr>
              <a:t>2/34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4974" y="24034"/>
            <a:ext cx="73406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</a:rPr>
              <a:t>Disequazioni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50">
                <a:solidFill>
                  <a:srgbClr val="7A0000"/>
                </a:solidFill>
                <a:latin typeface="Lucida Sans Unicode"/>
                <a:cs typeface="Lucida Sans Unicode"/>
              </a:rPr>
              <a:t>es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</a:rPr>
              <a:t>p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</a:rPr>
              <a:t>onenziali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15"/>
              <a:t>Pi</a:t>
            </a:r>
            <a:r>
              <a:rPr dirty="0" spc="-855"/>
              <a:t>u</a:t>
            </a:r>
            <a:r>
              <a:rPr dirty="0" spc="320"/>
              <a:t>`</a:t>
            </a:r>
            <a:r>
              <a:rPr dirty="0" spc="145"/>
              <a:t> </a:t>
            </a:r>
            <a:r>
              <a:rPr dirty="0" spc="-40"/>
              <a:t>in</a:t>
            </a:r>
            <a:r>
              <a:rPr dirty="0" spc="135"/>
              <a:t> </a:t>
            </a:r>
            <a:r>
              <a:rPr dirty="0" spc="-45"/>
              <a:t>generale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338516" y="965234"/>
            <a:ext cx="719455" cy="1530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baseline="-19444" sz="1500" spc="-44" i="1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dirty="0" sz="700" spc="30" i="1">
                <a:solidFill>
                  <a:srgbClr val="0000FF"/>
                </a:solidFill>
                <a:latin typeface="Arial"/>
                <a:cs typeface="Arial"/>
              </a:rPr>
              <a:t>f</a:t>
            </a:r>
            <a:r>
              <a:rPr dirty="0" sz="700" spc="-4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700" spc="55">
                <a:solidFill>
                  <a:srgbClr val="0000FF"/>
                </a:solidFill>
                <a:latin typeface="Lucida Sans Unicode"/>
                <a:cs typeface="Lucida Sans Unicode"/>
              </a:rPr>
              <a:t>(</a:t>
            </a:r>
            <a:r>
              <a:rPr dirty="0" sz="700" spc="-15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sz="700" spc="-135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700" spc="55">
                <a:solidFill>
                  <a:srgbClr val="0000FF"/>
                </a:solidFill>
                <a:latin typeface="Lucida Sans Unicode"/>
                <a:cs typeface="Lucida Sans Unicode"/>
              </a:rPr>
              <a:t>)</a:t>
            </a:r>
            <a:r>
              <a:rPr dirty="0" sz="700" spc="105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baseline="-19444" sz="1500" spc="-37">
                <a:solidFill>
                  <a:srgbClr val="0000FF"/>
                </a:solidFill>
                <a:latin typeface="Lucida Sans Unicode"/>
                <a:cs typeface="Lucida Sans Unicode"/>
              </a:rPr>
              <a:t>≶</a:t>
            </a:r>
            <a:r>
              <a:rPr dirty="0" baseline="-19444" sz="1500" spc="-60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baseline="-19444" sz="1500" i="1">
                <a:solidFill>
                  <a:srgbClr val="0000FF"/>
                </a:solidFill>
                <a:latin typeface="Calibri"/>
                <a:cs typeface="Calibri"/>
              </a:rPr>
              <a:t>b</a:t>
            </a:r>
            <a:r>
              <a:rPr dirty="0" baseline="-19444" sz="1500" spc="-89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700" spc="-20" i="1">
                <a:solidFill>
                  <a:srgbClr val="0000FF"/>
                </a:solidFill>
                <a:latin typeface="Arial"/>
                <a:cs typeface="Arial"/>
              </a:rPr>
              <a:t>g</a:t>
            </a:r>
            <a:r>
              <a:rPr dirty="0" sz="700" spc="-12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700" spc="55">
                <a:solidFill>
                  <a:srgbClr val="0000FF"/>
                </a:solidFill>
                <a:latin typeface="Lucida Sans Unicode"/>
                <a:cs typeface="Lucida Sans Unicode"/>
              </a:rPr>
              <a:t>(</a:t>
            </a:r>
            <a:r>
              <a:rPr dirty="0" sz="700" spc="-15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sz="700" spc="-135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700" spc="105">
                <a:solidFill>
                  <a:srgbClr val="0000FF"/>
                </a:solidFill>
                <a:latin typeface="Lucida Sans Unicode"/>
                <a:cs typeface="Lucida Sans Unicode"/>
              </a:rPr>
              <a:t>)</a:t>
            </a:r>
            <a:r>
              <a:rPr dirty="0" baseline="-19444" sz="1500" spc="-142" i="1">
                <a:solidFill>
                  <a:srgbClr val="0000FF"/>
                </a:solidFill>
                <a:latin typeface="Verdana"/>
                <a:cs typeface="Verdana"/>
              </a:rPr>
              <a:t>,</a:t>
            </a:r>
            <a:endParaRPr baseline="-19444" sz="15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205596" y="982647"/>
            <a:ext cx="1064260" cy="165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1000" spc="-30" i="1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dirty="0" sz="1000" spc="-95" i="1">
                <a:solidFill>
                  <a:srgbClr val="0000FF"/>
                </a:solidFill>
                <a:latin typeface="Verdana"/>
                <a:cs typeface="Verdana"/>
              </a:rPr>
              <a:t>,</a:t>
            </a:r>
            <a:r>
              <a:rPr dirty="0" sz="1000" spc="-20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i="1">
                <a:solidFill>
                  <a:srgbClr val="0000FF"/>
                </a:solidFill>
                <a:latin typeface="Calibri"/>
                <a:cs typeface="Calibri"/>
              </a:rPr>
              <a:t>b</a:t>
            </a:r>
            <a:r>
              <a:rPr dirty="0" sz="1000" spc="80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 spc="-50" i="1">
                <a:solidFill>
                  <a:srgbClr val="0000FF"/>
                </a:solidFill>
                <a:latin typeface="Verdana"/>
                <a:cs typeface="Verdana"/>
              </a:rPr>
              <a:t>&gt;</a:t>
            </a:r>
            <a:r>
              <a:rPr dirty="0" sz="1000" spc="-75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0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13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85">
                <a:solidFill>
                  <a:srgbClr val="0000FF"/>
                </a:solidFill>
                <a:latin typeface="Tahoma"/>
                <a:cs typeface="Tahoma"/>
              </a:rPr>
              <a:t>e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13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30" i="1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dirty="0" sz="1000" spc="-95" i="1">
                <a:solidFill>
                  <a:srgbClr val="0000FF"/>
                </a:solidFill>
                <a:latin typeface="Verdana"/>
                <a:cs typeface="Verdana"/>
              </a:rPr>
              <a:t>,</a:t>
            </a:r>
            <a:r>
              <a:rPr dirty="0" sz="1000" spc="-20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i="1">
                <a:solidFill>
                  <a:srgbClr val="0000FF"/>
                </a:solidFill>
                <a:latin typeface="Calibri"/>
                <a:cs typeface="Calibri"/>
              </a:rPr>
              <a:t>b</a:t>
            </a:r>
            <a:r>
              <a:rPr dirty="0" sz="1000" spc="80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 spc="-20">
                <a:solidFill>
                  <a:srgbClr val="0000FF"/>
                </a:solidFill>
                <a:latin typeface="Lucida Sans Unicode"/>
                <a:cs typeface="Lucida Sans Unicode"/>
              </a:rPr>
              <a:t>/</a:t>
            </a:r>
            <a:r>
              <a:rPr dirty="0" sz="1000" spc="40">
                <a:solidFill>
                  <a:srgbClr val="0000FF"/>
                </a:solidFill>
                <a:latin typeface="Tahoma"/>
                <a:cs typeface="Tahoma"/>
              </a:rPr>
              <a:t>=</a:t>
            </a:r>
            <a:r>
              <a:rPr dirty="0" sz="1000" spc="-4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295501" y="924991"/>
            <a:ext cx="2017395" cy="0"/>
          </a:xfrm>
          <a:custGeom>
            <a:avLst/>
            <a:gdLst/>
            <a:ahLst/>
            <a:cxnLst/>
            <a:rect l="l" t="t" r="r" b="b"/>
            <a:pathLst>
              <a:path w="2017395" h="0">
                <a:moveTo>
                  <a:pt x="0" y="0"/>
                </a:moveTo>
                <a:lnTo>
                  <a:pt x="2017001" y="0"/>
                </a:lnTo>
              </a:path>
            </a:pathLst>
          </a:custGeom>
          <a:ln w="5054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298028" y="924991"/>
            <a:ext cx="0" cy="218440"/>
          </a:xfrm>
          <a:custGeom>
            <a:avLst/>
            <a:gdLst/>
            <a:ahLst/>
            <a:cxnLst/>
            <a:rect l="l" t="t" r="r" b="b"/>
            <a:pathLst>
              <a:path w="0" h="218440">
                <a:moveTo>
                  <a:pt x="0" y="217919"/>
                </a:moveTo>
                <a:lnTo>
                  <a:pt x="0" y="0"/>
                </a:lnTo>
              </a:path>
            </a:pathLst>
          </a:custGeom>
          <a:ln w="5054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309975" y="924991"/>
            <a:ext cx="0" cy="218440"/>
          </a:xfrm>
          <a:custGeom>
            <a:avLst/>
            <a:gdLst/>
            <a:ahLst/>
            <a:cxnLst/>
            <a:rect l="l" t="t" r="r" b="b"/>
            <a:pathLst>
              <a:path w="0" h="218440">
                <a:moveTo>
                  <a:pt x="0" y="217919"/>
                </a:moveTo>
                <a:lnTo>
                  <a:pt x="0" y="0"/>
                </a:lnTo>
              </a:path>
            </a:pathLst>
          </a:custGeom>
          <a:ln w="5054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295501" y="1142911"/>
            <a:ext cx="2017395" cy="0"/>
          </a:xfrm>
          <a:custGeom>
            <a:avLst/>
            <a:gdLst/>
            <a:ahLst/>
            <a:cxnLst/>
            <a:rect l="l" t="t" r="r" b="b"/>
            <a:pathLst>
              <a:path w="2017395" h="0">
                <a:moveTo>
                  <a:pt x="0" y="0"/>
                </a:moveTo>
                <a:lnTo>
                  <a:pt x="2017001" y="0"/>
                </a:lnTo>
              </a:path>
            </a:pathLst>
          </a:custGeom>
          <a:ln w="5054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26707" y="1391130"/>
            <a:ext cx="140144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40" i="1">
                <a:latin typeface="Calibri"/>
                <a:cs typeface="Calibri"/>
              </a:rPr>
              <a:t>a</a:t>
            </a:r>
            <a:r>
              <a:rPr dirty="0" sz="1000" spc="60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>
                <a:latin typeface="Tahoma"/>
                <a:cs typeface="Tahoma"/>
              </a:rPr>
              <a:t>  </a:t>
            </a:r>
            <a:r>
              <a:rPr dirty="0" sz="1000" spc="5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>
                <a:latin typeface="Tahoma"/>
                <a:cs typeface="Tahoma"/>
              </a:rPr>
              <a:t>  </a:t>
            </a:r>
            <a:r>
              <a:rPr dirty="0" sz="1000" spc="5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i="1">
                <a:latin typeface="Calibri"/>
                <a:cs typeface="Calibri"/>
              </a:rPr>
              <a:t>b</a:t>
            </a:r>
            <a:r>
              <a:rPr dirty="0" sz="1000" spc="80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628673" y="1391130"/>
            <a:ext cx="1290955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770890" algn="l"/>
                <a:tab pos="981710" algn="l"/>
              </a:tabLst>
            </a:pPr>
            <a:r>
              <a:rPr dirty="0" sz="1000" spc="-130">
                <a:latin typeface="Tahoma"/>
                <a:cs typeface="Tahoma"/>
              </a:rPr>
              <a:t>=</a:t>
            </a:r>
            <a:r>
              <a:rPr dirty="0" sz="1000" spc="55">
                <a:latin typeface="Lucida Sans Unicode"/>
                <a:cs typeface="Lucida Sans Unicode"/>
              </a:rPr>
              <a:t>⇒</a:t>
            </a:r>
            <a:r>
              <a:rPr dirty="0" sz="1000">
                <a:latin typeface="Lucida Sans Unicode"/>
                <a:cs typeface="Lucida Sans Unicode"/>
              </a:rPr>
              <a:t>  </a:t>
            </a:r>
            <a:r>
              <a:rPr dirty="0" sz="1000" spc="45">
                <a:latin typeface="Lucida Sans Unicode"/>
                <a:cs typeface="Lucida Sans Unicode"/>
              </a:rPr>
              <a:t> </a:t>
            </a:r>
            <a:r>
              <a:rPr dirty="0" sz="1000" spc="-30">
                <a:latin typeface="Tahoma"/>
                <a:cs typeface="Tahoma"/>
              </a:rPr>
              <a:t>lo</a:t>
            </a:r>
            <a:r>
              <a:rPr dirty="0" sz="1000" spc="-30">
                <a:latin typeface="Tahoma"/>
                <a:cs typeface="Tahoma"/>
              </a:rPr>
              <a:t>g</a:t>
            </a:r>
            <a:r>
              <a:rPr dirty="0" baseline="-19841" sz="1050" spc="-52" i="1">
                <a:latin typeface="Arial"/>
                <a:cs typeface="Arial"/>
              </a:rPr>
              <a:t>a</a:t>
            </a:r>
            <a:r>
              <a:rPr dirty="0" baseline="-19841" sz="1050" spc="37" i="1">
                <a:latin typeface="Arial"/>
                <a:cs typeface="Arial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	</a:t>
            </a: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>
                <a:latin typeface="Tahoma"/>
                <a:cs typeface="Tahoma"/>
              </a:rPr>
              <a:t>	</a:t>
            </a:r>
            <a:r>
              <a:rPr dirty="0" sz="1000" spc="-30">
                <a:latin typeface="Tahoma"/>
                <a:cs typeface="Tahoma"/>
              </a:rPr>
              <a:t>lo</a:t>
            </a:r>
            <a:r>
              <a:rPr dirty="0" sz="1000" spc="-30">
                <a:latin typeface="Tahoma"/>
                <a:cs typeface="Tahoma"/>
              </a:rPr>
              <a:t>g</a:t>
            </a:r>
            <a:r>
              <a:rPr dirty="0" baseline="-19841" sz="1050" spc="-15" i="1">
                <a:latin typeface="Arial"/>
                <a:cs typeface="Arial"/>
              </a:rPr>
              <a:t>b</a:t>
            </a:r>
            <a:r>
              <a:rPr dirty="0" baseline="-19841" sz="1050" spc="60" i="1">
                <a:latin typeface="Arial"/>
                <a:cs typeface="Arial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074250" y="1391130"/>
            <a:ext cx="120142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0">
                <a:solidFill>
                  <a:srgbClr val="0000FF"/>
                </a:solidFill>
                <a:latin typeface="Tahoma"/>
                <a:cs typeface="Tahoma"/>
              </a:rPr>
              <a:t>monotona</a:t>
            </a:r>
            <a:r>
              <a:rPr dirty="0" sz="1000" spc="15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decrescente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628673" y="1613416"/>
            <a:ext cx="2846705" cy="2146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130">
                <a:latin typeface="Tahoma"/>
                <a:cs typeface="Tahoma"/>
              </a:rPr>
              <a:t>=</a:t>
            </a:r>
            <a:r>
              <a:rPr dirty="0" sz="1000" spc="55">
                <a:latin typeface="Lucida Sans Unicode"/>
                <a:cs typeface="Lucida Sans Unicode"/>
              </a:rPr>
              <a:t>⇒</a:t>
            </a:r>
            <a:r>
              <a:rPr dirty="0" sz="1000">
                <a:latin typeface="Lucida Sans Unicode"/>
                <a:cs typeface="Lucida Sans Unicode"/>
              </a:rPr>
              <a:t>  </a:t>
            </a:r>
            <a:r>
              <a:rPr dirty="0" sz="1000" spc="45">
                <a:latin typeface="Lucida Sans Unicode"/>
                <a:cs typeface="Lucida Sans Unicode"/>
              </a:rPr>
              <a:t> 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lo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g</a:t>
            </a:r>
            <a:r>
              <a:rPr dirty="0" baseline="-19841" sz="1050" spc="-52" i="1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dirty="0" baseline="-19841" sz="1050" spc="37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spc="-30" i="1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dirty="0" baseline="31746" sz="1050" spc="44" i="1">
                <a:solidFill>
                  <a:srgbClr val="0000FF"/>
                </a:solidFill>
                <a:latin typeface="Arial"/>
                <a:cs typeface="Arial"/>
              </a:rPr>
              <a:t>f</a:t>
            </a:r>
            <a:r>
              <a:rPr dirty="0" baseline="31746" sz="1050" spc="-6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baseline="31746" sz="1050" spc="82">
                <a:solidFill>
                  <a:srgbClr val="0000FF"/>
                </a:solidFill>
                <a:latin typeface="Lucida Sans Unicode"/>
                <a:cs typeface="Lucida Sans Unicode"/>
              </a:rPr>
              <a:t>(</a:t>
            </a:r>
            <a:r>
              <a:rPr dirty="0" baseline="31746" sz="1050" spc="-22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baseline="31746" sz="1050" spc="-202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baseline="31746" sz="1050" spc="82">
                <a:solidFill>
                  <a:srgbClr val="0000FF"/>
                </a:solidFill>
                <a:latin typeface="Lucida Sans Unicode"/>
                <a:cs typeface="Lucida Sans Unicode"/>
              </a:rPr>
              <a:t>)</a:t>
            </a:r>
            <a:r>
              <a:rPr dirty="0" baseline="31746" sz="1050" spc="157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25">
                <a:solidFill>
                  <a:srgbClr val="0000FF"/>
                </a:solidFill>
                <a:latin typeface="Lucida Sans Unicode"/>
                <a:cs typeface="Lucida Sans Unicode"/>
              </a:rPr>
              <a:t>≷</a:t>
            </a:r>
            <a:r>
              <a:rPr dirty="0" sz="1000" spc="-40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lo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g</a:t>
            </a:r>
            <a:r>
              <a:rPr dirty="0" baseline="-19841" sz="1050" spc="-52" i="1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dirty="0" baseline="-19841" sz="1050" spc="37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0000FF"/>
                </a:solidFill>
                <a:latin typeface="Calibri"/>
                <a:cs typeface="Calibri"/>
              </a:rPr>
              <a:t>b</a:t>
            </a:r>
            <a:r>
              <a:rPr dirty="0" sz="1000" spc="-60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baseline="31746" sz="1050" spc="-30" i="1">
                <a:solidFill>
                  <a:srgbClr val="0000FF"/>
                </a:solidFill>
                <a:latin typeface="Arial"/>
                <a:cs typeface="Arial"/>
              </a:rPr>
              <a:t>g</a:t>
            </a:r>
            <a:r>
              <a:rPr dirty="0" baseline="31746" sz="1050" spc="-179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baseline="31746" sz="1050" spc="82">
                <a:solidFill>
                  <a:srgbClr val="0000FF"/>
                </a:solidFill>
                <a:latin typeface="Lucida Sans Unicode"/>
                <a:cs typeface="Lucida Sans Unicode"/>
              </a:rPr>
              <a:t>(</a:t>
            </a:r>
            <a:r>
              <a:rPr dirty="0" baseline="31746" sz="1050" spc="-22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baseline="31746" sz="1050" spc="-202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baseline="31746" sz="1050" spc="82">
                <a:solidFill>
                  <a:srgbClr val="0000FF"/>
                </a:solidFill>
                <a:latin typeface="Lucida Sans Unicode"/>
                <a:cs typeface="Lucida Sans Unicode"/>
              </a:rPr>
              <a:t>)</a:t>
            </a:r>
            <a:r>
              <a:rPr dirty="0" baseline="31746" sz="1050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baseline="31746" sz="1050" spc="157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130">
                <a:latin typeface="Tahoma"/>
                <a:cs typeface="Tahoma"/>
              </a:rPr>
              <a:t> 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lo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g</a:t>
            </a:r>
            <a:r>
              <a:rPr dirty="0" baseline="-19841" sz="1050" spc="-15" i="1">
                <a:solidFill>
                  <a:srgbClr val="0000FF"/>
                </a:solidFill>
                <a:latin typeface="Arial"/>
                <a:cs typeface="Arial"/>
              </a:rPr>
              <a:t>b</a:t>
            </a:r>
            <a:r>
              <a:rPr dirty="0" baseline="-19841" sz="1050" spc="6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spc="-30" i="1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dirty="0" baseline="31746" sz="1050" spc="44" i="1">
                <a:solidFill>
                  <a:srgbClr val="0000FF"/>
                </a:solidFill>
                <a:latin typeface="Arial"/>
                <a:cs typeface="Arial"/>
              </a:rPr>
              <a:t>f</a:t>
            </a:r>
            <a:r>
              <a:rPr dirty="0" baseline="31746" sz="1050" spc="-6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baseline="31746" sz="1050" spc="82">
                <a:solidFill>
                  <a:srgbClr val="0000FF"/>
                </a:solidFill>
                <a:latin typeface="Lucida Sans Unicode"/>
                <a:cs typeface="Lucida Sans Unicode"/>
              </a:rPr>
              <a:t>(</a:t>
            </a:r>
            <a:r>
              <a:rPr dirty="0" baseline="31746" sz="1050" spc="-22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baseline="31746" sz="1050" spc="-202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baseline="31746" sz="1050" spc="82">
                <a:solidFill>
                  <a:srgbClr val="0000FF"/>
                </a:solidFill>
                <a:latin typeface="Lucida Sans Unicode"/>
                <a:cs typeface="Lucida Sans Unicode"/>
              </a:rPr>
              <a:t>)</a:t>
            </a:r>
            <a:r>
              <a:rPr dirty="0" baseline="31746" sz="1050" spc="157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25">
                <a:solidFill>
                  <a:srgbClr val="0000FF"/>
                </a:solidFill>
                <a:latin typeface="Lucida Sans Unicode"/>
                <a:cs typeface="Lucida Sans Unicode"/>
              </a:rPr>
              <a:t>≷</a:t>
            </a:r>
            <a:r>
              <a:rPr dirty="0" sz="1000" spc="-40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lo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g</a:t>
            </a:r>
            <a:r>
              <a:rPr dirty="0" baseline="-19841" sz="1050" spc="-15" i="1">
                <a:solidFill>
                  <a:srgbClr val="0000FF"/>
                </a:solidFill>
                <a:latin typeface="Arial"/>
                <a:cs typeface="Arial"/>
              </a:rPr>
              <a:t>b</a:t>
            </a:r>
            <a:r>
              <a:rPr dirty="0" baseline="-19841" sz="1050" spc="6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0000FF"/>
                </a:solidFill>
                <a:latin typeface="Calibri"/>
                <a:cs typeface="Calibri"/>
              </a:rPr>
              <a:t>b</a:t>
            </a:r>
            <a:r>
              <a:rPr dirty="0" sz="1000" spc="-60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baseline="31746" sz="1050" spc="-30" i="1">
                <a:solidFill>
                  <a:srgbClr val="0000FF"/>
                </a:solidFill>
                <a:latin typeface="Arial"/>
                <a:cs typeface="Arial"/>
              </a:rPr>
              <a:t>g</a:t>
            </a:r>
            <a:r>
              <a:rPr dirty="0" baseline="31746" sz="1050" spc="-179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baseline="31746" sz="1050" spc="82">
                <a:solidFill>
                  <a:srgbClr val="0000FF"/>
                </a:solidFill>
                <a:latin typeface="Lucida Sans Unicode"/>
                <a:cs typeface="Lucida Sans Unicode"/>
              </a:rPr>
              <a:t>(</a:t>
            </a:r>
            <a:r>
              <a:rPr dirty="0" baseline="31746" sz="1050" spc="-22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baseline="31746" sz="1050" spc="-202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baseline="31746" sz="1050" spc="82">
                <a:solidFill>
                  <a:srgbClr val="0000FF"/>
                </a:solidFill>
                <a:latin typeface="Lucida Sans Unicode"/>
                <a:cs typeface="Lucida Sans Unicode"/>
              </a:rPr>
              <a:t>)</a:t>
            </a:r>
            <a:endParaRPr baseline="31746" sz="1050">
              <a:latin typeface="Lucida Sans Unicode"/>
              <a:cs typeface="Lucida Sans Unicode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16674" y="1883179"/>
            <a:ext cx="121094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">
                <a:latin typeface="Tahoma"/>
                <a:cs typeface="Tahoma"/>
              </a:rPr>
              <a:t>Pro</a:t>
            </a:r>
            <a:r>
              <a:rPr dirty="0" sz="1000" spc="-40">
                <a:latin typeface="Tahoma"/>
                <a:cs typeface="Tahoma"/>
              </a:rPr>
              <a:t>p</a:t>
            </a:r>
            <a:r>
              <a:rPr dirty="0" sz="1000" spc="-20">
                <a:latin typeface="Tahoma"/>
                <a:cs typeface="Tahoma"/>
              </a:rPr>
              <a:t>rie</a:t>
            </a:r>
            <a:r>
              <a:rPr dirty="0" sz="1000" spc="-30">
                <a:latin typeface="Tahoma"/>
                <a:cs typeface="Tahoma"/>
              </a:rPr>
              <a:t>t</a:t>
            </a:r>
            <a:r>
              <a:rPr dirty="0" sz="1000" spc="-540">
                <a:latin typeface="Tahoma"/>
                <a:cs typeface="Tahoma"/>
              </a:rPr>
              <a:t>`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log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10">
                <a:latin typeface="Tahoma"/>
                <a:cs typeface="Tahoma"/>
              </a:rPr>
              <a:t>ritmi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40"/>
              <a:t>Agnese</a:t>
            </a:r>
            <a:r>
              <a:rPr dirty="0" spc="15"/>
              <a:t> </a:t>
            </a:r>
            <a:r>
              <a:rPr dirty="0" spc="-10"/>
              <a:t>Di</a:t>
            </a:r>
            <a:r>
              <a:rPr dirty="0" spc="15"/>
              <a:t> </a:t>
            </a:r>
            <a:r>
              <a:rPr dirty="0" spc="-30"/>
              <a:t>Castro</a:t>
            </a:r>
          </a:p>
        </p:txBody>
      </p:sp>
      <p:sp>
        <p:nvSpPr>
          <p:cNvPr id="22" name="object 2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0"/>
              <a:t>Es</a:t>
            </a:r>
            <a:r>
              <a:rPr dirty="0" spc="-5"/>
              <a:t>p</a:t>
            </a:r>
            <a:r>
              <a:rPr dirty="0" spc="-40"/>
              <a:t>onenziale</a:t>
            </a:r>
            <a:r>
              <a:rPr dirty="0" spc="15"/>
              <a:t> </a:t>
            </a:r>
            <a:r>
              <a:rPr dirty="0" spc="50"/>
              <a:t>&amp;</a:t>
            </a:r>
            <a:r>
              <a:rPr dirty="0" spc="15"/>
              <a:t> </a:t>
            </a:r>
            <a:r>
              <a:rPr dirty="0" spc="-25"/>
              <a:t>Log</a:t>
            </a:r>
            <a:r>
              <a:rPr dirty="0" spc="-40"/>
              <a:t>a</a:t>
            </a:r>
            <a:r>
              <a:rPr dirty="0" spc="-25"/>
              <a:t>ritmo:</a:t>
            </a:r>
            <a:r>
              <a:rPr dirty="0" spc="75"/>
              <a:t> </a:t>
            </a:r>
            <a:r>
              <a:rPr dirty="0" spc="-35"/>
              <a:t>p</a:t>
            </a:r>
            <a:r>
              <a:rPr dirty="0" spc="-50"/>
              <a:t>a</a:t>
            </a:r>
            <a:r>
              <a:rPr dirty="0" spc="-25"/>
              <a:t>rte</a:t>
            </a:r>
            <a:r>
              <a:rPr dirty="0" spc="15"/>
              <a:t> </a:t>
            </a:r>
            <a:r>
              <a:rPr dirty="0" spc="-55"/>
              <a:t>4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3458971" y="3367563"/>
            <a:ext cx="5473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25">
                <a:solidFill>
                  <a:srgbClr val="7A0000"/>
                </a:solidFill>
                <a:latin typeface="Lucida Sans Unicode"/>
                <a:cs typeface="Lucida Sans Unicode"/>
              </a:rPr>
              <a:t>Unitelma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Sapienza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0">
                <a:solidFill>
                  <a:srgbClr val="FFFFFF"/>
                </a:solidFill>
                <a:latin typeface="Lucida Sans Unicode"/>
                <a:cs typeface="Lucida Sans Unicode"/>
              </a:rPr>
              <a:t>8/34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4974" y="24034"/>
            <a:ext cx="73406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</a:rPr>
              <a:t>Disequazioni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50">
                <a:solidFill>
                  <a:srgbClr val="7A0000"/>
                </a:solidFill>
                <a:latin typeface="Lucida Sans Unicode"/>
                <a:cs typeface="Lucida Sans Unicode"/>
              </a:rPr>
              <a:t>es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</a:rPr>
              <a:t>p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</a:rPr>
              <a:t>onenziali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15"/>
              <a:t>Pi</a:t>
            </a:r>
            <a:r>
              <a:rPr dirty="0" spc="-855"/>
              <a:t>u</a:t>
            </a:r>
            <a:r>
              <a:rPr dirty="0" spc="320"/>
              <a:t>`</a:t>
            </a:r>
            <a:r>
              <a:rPr dirty="0" spc="145"/>
              <a:t> </a:t>
            </a:r>
            <a:r>
              <a:rPr dirty="0" spc="-40"/>
              <a:t>in</a:t>
            </a:r>
            <a:r>
              <a:rPr dirty="0" spc="135"/>
              <a:t> </a:t>
            </a:r>
            <a:r>
              <a:rPr dirty="0" spc="-45"/>
              <a:t>generale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338516" y="965234"/>
            <a:ext cx="719455" cy="1530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baseline="-19444" sz="1500" spc="-44" i="1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dirty="0" sz="700" spc="30" i="1">
                <a:solidFill>
                  <a:srgbClr val="0000FF"/>
                </a:solidFill>
                <a:latin typeface="Arial"/>
                <a:cs typeface="Arial"/>
              </a:rPr>
              <a:t>f</a:t>
            </a:r>
            <a:r>
              <a:rPr dirty="0" sz="700" spc="-4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700" spc="55">
                <a:solidFill>
                  <a:srgbClr val="0000FF"/>
                </a:solidFill>
                <a:latin typeface="Lucida Sans Unicode"/>
                <a:cs typeface="Lucida Sans Unicode"/>
              </a:rPr>
              <a:t>(</a:t>
            </a:r>
            <a:r>
              <a:rPr dirty="0" sz="700" spc="-15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sz="700" spc="-135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700" spc="55">
                <a:solidFill>
                  <a:srgbClr val="0000FF"/>
                </a:solidFill>
                <a:latin typeface="Lucida Sans Unicode"/>
                <a:cs typeface="Lucida Sans Unicode"/>
              </a:rPr>
              <a:t>)</a:t>
            </a:r>
            <a:r>
              <a:rPr dirty="0" sz="700" spc="105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baseline="-19444" sz="1500" spc="-37">
                <a:solidFill>
                  <a:srgbClr val="0000FF"/>
                </a:solidFill>
                <a:latin typeface="Lucida Sans Unicode"/>
                <a:cs typeface="Lucida Sans Unicode"/>
              </a:rPr>
              <a:t>≶</a:t>
            </a:r>
            <a:r>
              <a:rPr dirty="0" baseline="-19444" sz="1500" spc="-60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baseline="-19444" sz="1500" i="1">
                <a:solidFill>
                  <a:srgbClr val="0000FF"/>
                </a:solidFill>
                <a:latin typeface="Calibri"/>
                <a:cs typeface="Calibri"/>
              </a:rPr>
              <a:t>b</a:t>
            </a:r>
            <a:r>
              <a:rPr dirty="0" baseline="-19444" sz="1500" spc="-89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700" spc="-20" i="1">
                <a:solidFill>
                  <a:srgbClr val="0000FF"/>
                </a:solidFill>
                <a:latin typeface="Arial"/>
                <a:cs typeface="Arial"/>
              </a:rPr>
              <a:t>g</a:t>
            </a:r>
            <a:r>
              <a:rPr dirty="0" sz="700" spc="-12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700" spc="55">
                <a:solidFill>
                  <a:srgbClr val="0000FF"/>
                </a:solidFill>
                <a:latin typeface="Lucida Sans Unicode"/>
                <a:cs typeface="Lucida Sans Unicode"/>
              </a:rPr>
              <a:t>(</a:t>
            </a:r>
            <a:r>
              <a:rPr dirty="0" sz="700" spc="-15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sz="700" spc="-135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700" spc="105">
                <a:solidFill>
                  <a:srgbClr val="0000FF"/>
                </a:solidFill>
                <a:latin typeface="Lucida Sans Unicode"/>
                <a:cs typeface="Lucida Sans Unicode"/>
              </a:rPr>
              <a:t>)</a:t>
            </a:r>
            <a:r>
              <a:rPr dirty="0" baseline="-19444" sz="1500" spc="-142" i="1">
                <a:solidFill>
                  <a:srgbClr val="0000FF"/>
                </a:solidFill>
                <a:latin typeface="Verdana"/>
                <a:cs typeface="Verdana"/>
              </a:rPr>
              <a:t>,</a:t>
            </a:r>
            <a:endParaRPr baseline="-19444" sz="15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205596" y="982647"/>
            <a:ext cx="1064260" cy="165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1000" spc="-30" i="1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dirty="0" sz="1000" spc="-95" i="1">
                <a:solidFill>
                  <a:srgbClr val="0000FF"/>
                </a:solidFill>
                <a:latin typeface="Verdana"/>
                <a:cs typeface="Verdana"/>
              </a:rPr>
              <a:t>,</a:t>
            </a:r>
            <a:r>
              <a:rPr dirty="0" sz="1000" spc="-20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i="1">
                <a:solidFill>
                  <a:srgbClr val="0000FF"/>
                </a:solidFill>
                <a:latin typeface="Calibri"/>
                <a:cs typeface="Calibri"/>
              </a:rPr>
              <a:t>b</a:t>
            </a:r>
            <a:r>
              <a:rPr dirty="0" sz="1000" spc="80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 spc="-50" i="1">
                <a:solidFill>
                  <a:srgbClr val="0000FF"/>
                </a:solidFill>
                <a:latin typeface="Verdana"/>
                <a:cs typeface="Verdana"/>
              </a:rPr>
              <a:t>&gt;</a:t>
            </a:r>
            <a:r>
              <a:rPr dirty="0" sz="1000" spc="-75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0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13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85">
                <a:solidFill>
                  <a:srgbClr val="0000FF"/>
                </a:solidFill>
                <a:latin typeface="Tahoma"/>
                <a:cs typeface="Tahoma"/>
              </a:rPr>
              <a:t>e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13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30" i="1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dirty="0" sz="1000" spc="-95" i="1">
                <a:solidFill>
                  <a:srgbClr val="0000FF"/>
                </a:solidFill>
                <a:latin typeface="Verdana"/>
                <a:cs typeface="Verdana"/>
              </a:rPr>
              <a:t>,</a:t>
            </a:r>
            <a:r>
              <a:rPr dirty="0" sz="1000" spc="-20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i="1">
                <a:solidFill>
                  <a:srgbClr val="0000FF"/>
                </a:solidFill>
                <a:latin typeface="Calibri"/>
                <a:cs typeface="Calibri"/>
              </a:rPr>
              <a:t>b</a:t>
            </a:r>
            <a:r>
              <a:rPr dirty="0" sz="1000" spc="80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 spc="-20">
                <a:solidFill>
                  <a:srgbClr val="0000FF"/>
                </a:solidFill>
                <a:latin typeface="Lucida Sans Unicode"/>
                <a:cs typeface="Lucida Sans Unicode"/>
              </a:rPr>
              <a:t>/</a:t>
            </a:r>
            <a:r>
              <a:rPr dirty="0" sz="1000" spc="40">
                <a:solidFill>
                  <a:srgbClr val="0000FF"/>
                </a:solidFill>
                <a:latin typeface="Tahoma"/>
                <a:cs typeface="Tahoma"/>
              </a:rPr>
              <a:t>=</a:t>
            </a:r>
            <a:r>
              <a:rPr dirty="0" sz="1000" spc="-4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295501" y="924991"/>
            <a:ext cx="2017395" cy="0"/>
          </a:xfrm>
          <a:custGeom>
            <a:avLst/>
            <a:gdLst/>
            <a:ahLst/>
            <a:cxnLst/>
            <a:rect l="l" t="t" r="r" b="b"/>
            <a:pathLst>
              <a:path w="2017395" h="0">
                <a:moveTo>
                  <a:pt x="0" y="0"/>
                </a:moveTo>
                <a:lnTo>
                  <a:pt x="2017001" y="0"/>
                </a:lnTo>
              </a:path>
            </a:pathLst>
          </a:custGeom>
          <a:ln w="5054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298028" y="924991"/>
            <a:ext cx="0" cy="218440"/>
          </a:xfrm>
          <a:custGeom>
            <a:avLst/>
            <a:gdLst/>
            <a:ahLst/>
            <a:cxnLst/>
            <a:rect l="l" t="t" r="r" b="b"/>
            <a:pathLst>
              <a:path w="0" h="218440">
                <a:moveTo>
                  <a:pt x="0" y="217919"/>
                </a:moveTo>
                <a:lnTo>
                  <a:pt x="0" y="0"/>
                </a:lnTo>
              </a:path>
            </a:pathLst>
          </a:custGeom>
          <a:ln w="5054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309975" y="924991"/>
            <a:ext cx="0" cy="218440"/>
          </a:xfrm>
          <a:custGeom>
            <a:avLst/>
            <a:gdLst/>
            <a:ahLst/>
            <a:cxnLst/>
            <a:rect l="l" t="t" r="r" b="b"/>
            <a:pathLst>
              <a:path w="0" h="218440">
                <a:moveTo>
                  <a:pt x="0" y="217919"/>
                </a:moveTo>
                <a:lnTo>
                  <a:pt x="0" y="0"/>
                </a:lnTo>
              </a:path>
            </a:pathLst>
          </a:custGeom>
          <a:ln w="5054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295501" y="1142911"/>
            <a:ext cx="2017395" cy="0"/>
          </a:xfrm>
          <a:custGeom>
            <a:avLst/>
            <a:gdLst/>
            <a:ahLst/>
            <a:cxnLst/>
            <a:rect l="l" t="t" r="r" b="b"/>
            <a:pathLst>
              <a:path w="2017395" h="0">
                <a:moveTo>
                  <a:pt x="0" y="0"/>
                </a:moveTo>
                <a:lnTo>
                  <a:pt x="2017001" y="0"/>
                </a:lnTo>
              </a:path>
            </a:pathLst>
          </a:custGeom>
          <a:ln w="5054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26707" y="1391130"/>
            <a:ext cx="140144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40" i="1">
                <a:latin typeface="Calibri"/>
                <a:cs typeface="Calibri"/>
              </a:rPr>
              <a:t>a</a:t>
            </a:r>
            <a:r>
              <a:rPr dirty="0" sz="1000" spc="60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>
                <a:latin typeface="Tahoma"/>
                <a:cs typeface="Tahoma"/>
              </a:rPr>
              <a:t>  </a:t>
            </a:r>
            <a:r>
              <a:rPr dirty="0" sz="1000" spc="5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>
                <a:latin typeface="Tahoma"/>
                <a:cs typeface="Tahoma"/>
              </a:rPr>
              <a:t>  </a:t>
            </a:r>
            <a:r>
              <a:rPr dirty="0" sz="1000" spc="5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i="1">
                <a:latin typeface="Calibri"/>
                <a:cs typeface="Calibri"/>
              </a:rPr>
              <a:t>b</a:t>
            </a:r>
            <a:r>
              <a:rPr dirty="0" sz="1000" spc="80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628673" y="1391130"/>
            <a:ext cx="1290955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770890" algn="l"/>
                <a:tab pos="981710" algn="l"/>
              </a:tabLst>
            </a:pPr>
            <a:r>
              <a:rPr dirty="0" sz="1000" spc="-130">
                <a:latin typeface="Tahoma"/>
                <a:cs typeface="Tahoma"/>
              </a:rPr>
              <a:t>=</a:t>
            </a:r>
            <a:r>
              <a:rPr dirty="0" sz="1000" spc="55">
                <a:latin typeface="Lucida Sans Unicode"/>
                <a:cs typeface="Lucida Sans Unicode"/>
              </a:rPr>
              <a:t>⇒</a:t>
            </a:r>
            <a:r>
              <a:rPr dirty="0" sz="1000">
                <a:latin typeface="Lucida Sans Unicode"/>
                <a:cs typeface="Lucida Sans Unicode"/>
              </a:rPr>
              <a:t>  </a:t>
            </a:r>
            <a:r>
              <a:rPr dirty="0" sz="1000" spc="45">
                <a:latin typeface="Lucida Sans Unicode"/>
                <a:cs typeface="Lucida Sans Unicode"/>
              </a:rPr>
              <a:t> </a:t>
            </a:r>
            <a:r>
              <a:rPr dirty="0" sz="1000" spc="-30">
                <a:latin typeface="Tahoma"/>
                <a:cs typeface="Tahoma"/>
              </a:rPr>
              <a:t>lo</a:t>
            </a:r>
            <a:r>
              <a:rPr dirty="0" sz="1000" spc="-30">
                <a:latin typeface="Tahoma"/>
                <a:cs typeface="Tahoma"/>
              </a:rPr>
              <a:t>g</a:t>
            </a:r>
            <a:r>
              <a:rPr dirty="0" baseline="-19841" sz="1050" spc="-52" i="1">
                <a:latin typeface="Arial"/>
                <a:cs typeface="Arial"/>
              </a:rPr>
              <a:t>a</a:t>
            </a:r>
            <a:r>
              <a:rPr dirty="0" baseline="-19841" sz="1050" spc="37" i="1">
                <a:latin typeface="Arial"/>
                <a:cs typeface="Arial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	</a:t>
            </a: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>
                <a:latin typeface="Tahoma"/>
                <a:cs typeface="Tahoma"/>
              </a:rPr>
              <a:t>	</a:t>
            </a:r>
            <a:r>
              <a:rPr dirty="0" sz="1000" spc="-30">
                <a:latin typeface="Tahoma"/>
                <a:cs typeface="Tahoma"/>
              </a:rPr>
              <a:t>lo</a:t>
            </a:r>
            <a:r>
              <a:rPr dirty="0" sz="1000" spc="-30">
                <a:latin typeface="Tahoma"/>
                <a:cs typeface="Tahoma"/>
              </a:rPr>
              <a:t>g</a:t>
            </a:r>
            <a:r>
              <a:rPr dirty="0" baseline="-19841" sz="1050" spc="-15" i="1">
                <a:latin typeface="Arial"/>
                <a:cs typeface="Arial"/>
              </a:rPr>
              <a:t>b</a:t>
            </a:r>
            <a:r>
              <a:rPr dirty="0" baseline="-19841" sz="1050" spc="60" i="1">
                <a:latin typeface="Arial"/>
                <a:cs typeface="Arial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074250" y="1391130"/>
            <a:ext cx="120142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0">
                <a:solidFill>
                  <a:srgbClr val="0000FF"/>
                </a:solidFill>
                <a:latin typeface="Tahoma"/>
                <a:cs typeface="Tahoma"/>
              </a:rPr>
              <a:t>monotona</a:t>
            </a:r>
            <a:r>
              <a:rPr dirty="0" sz="1000" spc="15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decrescente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628673" y="1613416"/>
            <a:ext cx="2846705" cy="4603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130">
                <a:latin typeface="Tahoma"/>
                <a:cs typeface="Tahoma"/>
              </a:rPr>
              <a:t>=</a:t>
            </a:r>
            <a:r>
              <a:rPr dirty="0" sz="1000" spc="55">
                <a:latin typeface="Lucida Sans Unicode"/>
                <a:cs typeface="Lucida Sans Unicode"/>
              </a:rPr>
              <a:t>⇒</a:t>
            </a:r>
            <a:r>
              <a:rPr dirty="0" sz="1000">
                <a:latin typeface="Lucida Sans Unicode"/>
                <a:cs typeface="Lucida Sans Unicode"/>
              </a:rPr>
              <a:t>  </a:t>
            </a:r>
            <a:r>
              <a:rPr dirty="0" sz="1000" spc="45">
                <a:latin typeface="Lucida Sans Unicode"/>
                <a:cs typeface="Lucida Sans Unicode"/>
              </a:rPr>
              <a:t> 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lo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g</a:t>
            </a:r>
            <a:r>
              <a:rPr dirty="0" baseline="-19841" sz="1050" spc="-52" i="1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dirty="0" baseline="-19841" sz="1050" spc="37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spc="-30" i="1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dirty="0" baseline="31746" sz="1050" spc="44" i="1">
                <a:solidFill>
                  <a:srgbClr val="0000FF"/>
                </a:solidFill>
                <a:latin typeface="Arial"/>
                <a:cs typeface="Arial"/>
              </a:rPr>
              <a:t>f</a:t>
            </a:r>
            <a:r>
              <a:rPr dirty="0" baseline="31746" sz="1050" spc="-6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baseline="31746" sz="1050" spc="82">
                <a:solidFill>
                  <a:srgbClr val="0000FF"/>
                </a:solidFill>
                <a:latin typeface="Lucida Sans Unicode"/>
                <a:cs typeface="Lucida Sans Unicode"/>
              </a:rPr>
              <a:t>(</a:t>
            </a:r>
            <a:r>
              <a:rPr dirty="0" baseline="31746" sz="1050" spc="-22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baseline="31746" sz="1050" spc="-202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baseline="31746" sz="1050" spc="82">
                <a:solidFill>
                  <a:srgbClr val="0000FF"/>
                </a:solidFill>
                <a:latin typeface="Lucida Sans Unicode"/>
                <a:cs typeface="Lucida Sans Unicode"/>
              </a:rPr>
              <a:t>)</a:t>
            </a:r>
            <a:r>
              <a:rPr dirty="0" baseline="31746" sz="1050" spc="157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25">
                <a:solidFill>
                  <a:srgbClr val="0000FF"/>
                </a:solidFill>
                <a:latin typeface="Lucida Sans Unicode"/>
                <a:cs typeface="Lucida Sans Unicode"/>
              </a:rPr>
              <a:t>≷</a:t>
            </a:r>
            <a:r>
              <a:rPr dirty="0" sz="1000" spc="-40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lo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g</a:t>
            </a:r>
            <a:r>
              <a:rPr dirty="0" baseline="-19841" sz="1050" spc="-52" i="1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dirty="0" baseline="-19841" sz="1050" spc="37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0000FF"/>
                </a:solidFill>
                <a:latin typeface="Calibri"/>
                <a:cs typeface="Calibri"/>
              </a:rPr>
              <a:t>b</a:t>
            </a:r>
            <a:r>
              <a:rPr dirty="0" sz="1000" spc="-60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baseline="31746" sz="1050" spc="-30" i="1">
                <a:solidFill>
                  <a:srgbClr val="0000FF"/>
                </a:solidFill>
                <a:latin typeface="Arial"/>
                <a:cs typeface="Arial"/>
              </a:rPr>
              <a:t>g</a:t>
            </a:r>
            <a:r>
              <a:rPr dirty="0" baseline="31746" sz="1050" spc="-179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baseline="31746" sz="1050" spc="82">
                <a:solidFill>
                  <a:srgbClr val="0000FF"/>
                </a:solidFill>
                <a:latin typeface="Lucida Sans Unicode"/>
                <a:cs typeface="Lucida Sans Unicode"/>
              </a:rPr>
              <a:t>(</a:t>
            </a:r>
            <a:r>
              <a:rPr dirty="0" baseline="31746" sz="1050" spc="-22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baseline="31746" sz="1050" spc="-202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baseline="31746" sz="1050" spc="82">
                <a:solidFill>
                  <a:srgbClr val="0000FF"/>
                </a:solidFill>
                <a:latin typeface="Lucida Sans Unicode"/>
                <a:cs typeface="Lucida Sans Unicode"/>
              </a:rPr>
              <a:t>)</a:t>
            </a:r>
            <a:r>
              <a:rPr dirty="0" baseline="31746" sz="1050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baseline="31746" sz="1050" spc="157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130">
                <a:latin typeface="Tahoma"/>
                <a:cs typeface="Tahoma"/>
              </a:rPr>
              <a:t> 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lo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g</a:t>
            </a:r>
            <a:r>
              <a:rPr dirty="0" baseline="-19841" sz="1050" spc="-15" i="1">
                <a:solidFill>
                  <a:srgbClr val="0000FF"/>
                </a:solidFill>
                <a:latin typeface="Arial"/>
                <a:cs typeface="Arial"/>
              </a:rPr>
              <a:t>b</a:t>
            </a:r>
            <a:r>
              <a:rPr dirty="0" baseline="-19841" sz="1050" spc="6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spc="-30" i="1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dirty="0" baseline="31746" sz="1050" spc="44" i="1">
                <a:solidFill>
                  <a:srgbClr val="0000FF"/>
                </a:solidFill>
                <a:latin typeface="Arial"/>
                <a:cs typeface="Arial"/>
              </a:rPr>
              <a:t>f</a:t>
            </a:r>
            <a:r>
              <a:rPr dirty="0" baseline="31746" sz="1050" spc="-6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baseline="31746" sz="1050" spc="82">
                <a:solidFill>
                  <a:srgbClr val="0000FF"/>
                </a:solidFill>
                <a:latin typeface="Lucida Sans Unicode"/>
                <a:cs typeface="Lucida Sans Unicode"/>
              </a:rPr>
              <a:t>(</a:t>
            </a:r>
            <a:r>
              <a:rPr dirty="0" baseline="31746" sz="1050" spc="-22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baseline="31746" sz="1050" spc="-202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baseline="31746" sz="1050" spc="82">
                <a:solidFill>
                  <a:srgbClr val="0000FF"/>
                </a:solidFill>
                <a:latin typeface="Lucida Sans Unicode"/>
                <a:cs typeface="Lucida Sans Unicode"/>
              </a:rPr>
              <a:t>)</a:t>
            </a:r>
            <a:r>
              <a:rPr dirty="0" baseline="31746" sz="1050" spc="157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25">
                <a:solidFill>
                  <a:srgbClr val="0000FF"/>
                </a:solidFill>
                <a:latin typeface="Lucida Sans Unicode"/>
                <a:cs typeface="Lucida Sans Unicode"/>
              </a:rPr>
              <a:t>≷</a:t>
            </a:r>
            <a:r>
              <a:rPr dirty="0" sz="1000" spc="-40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lo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g</a:t>
            </a:r>
            <a:r>
              <a:rPr dirty="0" baseline="-19841" sz="1050" spc="-15" i="1">
                <a:solidFill>
                  <a:srgbClr val="0000FF"/>
                </a:solidFill>
                <a:latin typeface="Arial"/>
                <a:cs typeface="Arial"/>
              </a:rPr>
              <a:t>b</a:t>
            </a:r>
            <a:r>
              <a:rPr dirty="0" baseline="-19841" sz="1050" spc="6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0000FF"/>
                </a:solidFill>
                <a:latin typeface="Calibri"/>
                <a:cs typeface="Calibri"/>
              </a:rPr>
              <a:t>b</a:t>
            </a:r>
            <a:r>
              <a:rPr dirty="0" sz="1000" spc="-60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baseline="31746" sz="1050" spc="-30" i="1">
                <a:solidFill>
                  <a:srgbClr val="0000FF"/>
                </a:solidFill>
                <a:latin typeface="Arial"/>
                <a:cs typeface="Arial"/>
              </a:rPr>
              <a:t>g</a:t>
            </a:r>
            <a:r>
              <a:rPr dirty="0" baseline="31746" sz="1050" spc="-179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baseline="31746" sz="1050" spc="82">
                <a:solidFill>
                  <a:srgbClr val="0000FF"/>
                </a:solidFill>
                <a:latin typeface="Lucida Sans Unicode"/>
                <a:cs typeface="Lucida Sans Unicode"/>
              </a:rPr>
              <a:t>(</a:t>
            </a:r>
            <a:r>
              <a:rPr dirty="0" baseline="31746" sz="1050" spc="-22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baseline="31746" sz="1050" spc="-202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baseline="31746" sz="1050" spc="82">
                <a:solidFill>
                  <a:srgbClr val="0000FF"/>
                </a:solidFill>
                <a:latin typeface="Lucida Sans Unicode"/>
                <a:cs typeface="Lucida Sans Unicode"/>
              </a:rPr>
              <a:t>)</a:t>
            </a:r>
            <a:endParaRPr baseline="31746" sz="105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735"/>
              </a:spcBef>
              <a:tabLst>
                <a:tab pos="1440180" algn="l"/>
              </a:tabLst>
            </a:pPr>
            <a:r>
              <a:rPr dirty="0" sz="1000" spc="-130">
                <a:latin typeface="Tahoma"/>
                <a:cs typeface="Tahoma"/>
              </a:rPr>
              <a:t>=</a:t>
            </a:r>
            <a:r>
              <a:rPr dirty="0" sz="1000" spc="55">
                <a:latin typeface="Lucida Sans Unicode"/>
                <a:cs typeface="Lucida Sans Unicode"/>
              </a:rPr>
              <a:t>⇒</a:t>
            </a:r>
            <a:r>
              <a:rPr dirty="0" sz="1000">
                <a:latin typeface="Lucida Sans Unicode"/>
                <a:cs typeface="Lucida Sans Unicode"/>
              </a:rPr>
              <a:t>  </a:t>
            </a:r>
            <a:r>
              <a:rPr dirty="0" sz="1000" spc="45">
                <a:latin typeface="Lucida Sans Unicode"/>
                <a:cs typeface="Lucida Sans Unicode"/>
              </a:rPr>
              <a:t> </a:t>
            </a:r>
            <a:r>
              <a:rPr dirty="0" sz="1000" spc="-5" i="1">
                <a:solidFill>
                  <a:srgbClr val="0000FF"/>
                </a:solidFill>
                <a:latin typeface="Calibri"/>
                <a:cs typeface="Calibri"/>
              </a:rPr>
              <a:t>f</a:t>
            </a:r>
            <a:r>
              <a:rPr dirty="0" sz="1000" spc="-10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(</a:t>
            </a:r>
            <a:r>
              <a:rPr dirty="0" sz="1000" spc="25" i="1">
                <a:solidFill>
                  <a:srgbClr val="0000FF"/>
                </a:solidFill>
                <a:latin typeface="Calibri"/>
                <a:cs typeface="Calibri"/>
              </a:rPr>
              <a:t>x</a:t>
            </a:r>
            <a:r>
              <a:rPr dirty="0" sz="1000" spc="-135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)</a:t>
            </a:r>
            <a:r>
              <a:rPr dirty="0" sz="1000" spc="-4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0000FF"/>
                </a:solidFill>
                <a:latin typeface="Lucida Sans Unicode"/>
                <a:cs typeface="Lucida Sans Unicode"/>
              </a:rPr>
              <a:t>≷</a:t>
            </a:r>
            <a:r>
              <a:rPr dirty="0" sz="1000" spc="-40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25" i="1">
                <a:solidFill>
                  <a:srgbClr val="0000FF"/>
                </a:solidFill>
                <a:latin typeface="Calibri"/>
                <a:cs typeface="Calibri"/>
              </a:rPr>
              <a:t>g</a:t>
            </a:r>
            <a:r>
              <a:rPr dirty="0" sz="1000" spc="-120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(</a:t>
            </a:r>
            <a:r>
              <a:rPr dirty="0" sz="1000" spc="25" i="1">
                <a:solidFill>
                  <a:srgbClr val="0000FF"/>
                </a:solidFill>
                <a:latin typeface="Calibri"/>
                <a:cs typeface="Calibri"/>
              </a:rPr>
              <a:t>x</a:t>
            </a:r>
            <a:r>
              <a:rPr dirty="0" sz="1000" spc="-135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)</a:t>
            </a:r>
            <a:r>
              <a:rPr dirty="0" sz="1000" spc="-15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lo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g</a:t>
            </a:r>
            <a:r>
              <a:rPr dirty="0" baseline="-19841" sz="1050" spc="-52" i="1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dirty="0" baseline="-19841" sz="1050" spc="37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0000FF"/>
                </a:solidFill>
                <a:latin typeface="Calibri"/>
                <a:cs typeface="Calibri"/>
              </a:rPr>
              <a:t>b	</a:t>
            </a: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>
                <a:latin typeface="Tahoma"/>
                <a:cs typeface="Tahoma"/>
              </a:rPr>
              <a:t>  </a:t>
            </a:r>
            <a:r>
              <a:rPr dirty="0" sz="1000" spc="55">
                <a:latin typeface="Tahoma"/>
                <a:cs typeface="Tahoma"/>
              </a:rPr>
              <a:t> </a:t>
            </a:r>
            <a:r>
              <a:rPr dirty="0" sz="1000" spc="-5" i="1">
                <a:solidFill>
                  <a:srgbClr val="0000FF"/>
                </a:solidFill>
                <a:latin typeface="Calibri"/>
                <a:cs typeface="Calibri"/>
              </a:rPr>
              <a:t>f</a:t>
            </a:r>
            <a:r>
              <a:rPr dirty="0" sz="1000" spc="-10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(</a:t>
            </a:r>
            <a:r>
              <a:rPr dirty="0" sz="1000" spc="25" i="1">
                <a:solidFill>
                  <a:srgbClr val="0000FF"/>
                </a:solidFill>
                <a:latin typeface="Calibri"/>
                <a:cs typeface="Calibri"/>
              </a:rPr>
              <a:t>x</a:t>
            </a:r>
            <a:r>
              <a:rPr dirty="0" sz="1000" spc="-135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)</a:t>
            </a:r>
            <a:r>
              <a:rPr dirty="0" sz="1000" spc="-15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lo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g</a:t>
            </a:r>
            <a:r>
              <a:rPr dirty="0" baseline="-19841" sz="1050" spc="-15" i="1">
                <a:solidFill>
                  <a:srgbClr val="0000FF"/>
                </a:solidFill>
                <a:latin typeface="Arial"/>
                <a:cs typeface="Arial"/>
              </a:rPr>
              <a:t>b</a:t>
            </a:r>
            <a:r>
              <a:rPr dirty="0" baseline="-19841" sz="1050" spc="6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spc="-40" i="1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dirty="0" sz="1000" spc="60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 spc="-25">
                <a:solidFill>
                  <a:srgbClr val="0000FF"/>
                </a:solidFill>
                <a:latin typeface="Lucida Sans Unicode"/>
                <a:cs typeface="Lucida Sans Unicode"/>
              </a:rPr>
              <a:t>≷</a:t>
            </a:r>
            <a:r>
              <a:rPr dirty="0" sz="1000" spc="-40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25" i="1">
                <a:solidFill>
                  <a:srgbClr val="0000FF"/>
                </a:solidFill>
                <a:latin typeface="Calibri"/>
                <a:cs typeface="Calibri"/>
              </a:rPr>
              <a:t>g</a:t>
            </a:r>
            <a:r>
              <a:rPr dirty="0" sz="1000" spc="-120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(</a:t>
            </a:r>
            <a:r>
              <a:rPr dirty="0" sz="1000" spc="25" i="1">
                <a:solidFill>
                  <a:srgbClr val="0000FF"/>
                </a:solidFill>
                <a:latin typeface="Calibri"/>
                <a:cs typeface="Calibri"/>
              </a:rPr>
              <a:t>x</a:t>
            </a:r>
            <a:r>
              <a:rPr dirty="0" sz="1000" spc="-135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)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16674" y="1883179"/>
            <a:ext cx="121094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">
                <a:latin typeface="Tahoma"/>
                <a:cs typeface="Tahoma"/>
              </a:rPr>
              <a:t>Pro</a:t>
            </a:r>
            <a:r>
              <a:rPr dirty="0" sz="1000" spc="-40">
                <a:latin typeface="Tahoma"/>
                <a:cs typeface="Tahoma"/>
              </a:rPr>
              <a:t>p</a:t>
            </a:r>
            <a:r>
              <a:rPr dirty="0" sz="1000" spc="-20">
                <a:latin typeface="Tahoma"/>
                <a:cs typeface="Tahoma"/>
              </a:rPr>
              <a:t>rie</a:t>
            </a:r>
            <a:r>
              <a:rPr dirty="0" sz="1000" spc="-30">
                <a:latin typeface="Tahoma"/>
                <a:cs typeface="Tahoma"/>
              </a:rPr>
              <a:t>t</a:t>
            </a:r>
            <a:r>
              <a:rPr dirty="0" sz="1000" spc="-540">
                <a:latin typeface="Tahoma"/>
                <a:cs typeface="Tahoma"/>
              </a:rPr>
              <a:t>`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log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10">
                <a:latin typeface="Tahoma"/>
                <a:cs typeface="Tahoma"/>
              </a:rPr>
              <a:t>ritmi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40"/>
              <a:t>Agnese</a:t>
            </a:r>
            <a:r>
              <a:rPr dirty="0" spc="15"/>
              <a:t> </a:t>
            </a:r>
            <a:r>
              <a:rPr dirty="0" spc="-10"/>
              <a:t>Di</a:t>
            </a:r>
            <a:r>
              <a:rPr dirty="0" spc="15"/>
              <a:t> </a:t>
            </a:r>
            <a:r>
              <a:rPr dirty="0" spc="-30"/>
              <a:t>Castro</a:t>
            </a:r>
          </a:p>
        </p:txBody>
      </p:sp>
      <p:sp>
        <p:nvSpPr>
          <p:cNvPr id="22" name="object 2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0"/>
              <a:t>Es</a:t>
            </a:r>
            <a:r>
              <a:rPr dirty="0" spc="-5"/>
              <a:t>p</a:t>
            </a:r>
            <a:r>
              <a:rPr dirty="0" spc="-40"/>
              <a:t>onenziale</a:t>
            </a:r>
            <a:r>
              <a:rPr dirty="0" spc="15"/>
              <a:t> </a:t>
            </a:r>
            <a:r>
              <a:rPr dirty="0" spc="50"/>
              <a:t>&amp;</a:t>
            </a:r>
            <a:r>
              <a:rPr dirty="0" spc="15"/>
              <a:t> </a:t>
            </a:r>
            <a:r>
              <a:rPr dirty="0" spc="-25"/>
              <a:t>Log</a:t>
            </a:r>
            <a:r>
              <a:rPr dirty="0" spc="-40"/>
              <a:t>a</a:t>
            </a:r>
            <a:r>
              <a:rPr dirty="0" spc="-25"/>
              <a:t>ritmo:</a:t>
            </a:r>
            <a:r>
              <a:rPr dirty="0" spc="75"/>
              <a:t> </a:t>
            </a:r>
            <a:r>
              <a:rPr dirty="0" spc="-35"/>
              <a:t>p</a:t>
            </a:r>
            <a:r>
              <a:rPr dirty="0" spc="-50"/>
              <a:t>a</a:t>
            </a:r>
            <a:r>
              <a:rPr dirty="0" spc="-25"/>
              <a:t>rte</a:t>
            </a:r>
            <a:r>
              <a:rPr dirty="0" spc="15"/>
              <a:t> </a:t>
            </a:r>
            <a:r>
              <a:rPr dirty="0" spc="-55"/>
              <a:t>4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3458971" y="3367563"/>
            <a:ext cx="5473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25">
                <a:solidFill>
                  <a:srgbClr val="7A0000"/>
                </a:solidFill>
                <a:latin typeface="Lucida Sans Unicode"/>
                <a:cs typeface="Lucida Sans Unicode"/>
              </a:rPr>
              <a:t>Unitelma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Sapienza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0">
                <a:solidFill>
                  <a:srgbClr val="FFFFFF"/>
                </a:solidFill>
                <a:latin typeface="Lucida Sans Unicode"/>
                <a:cs typeface="Lucida Sans Unicode"/>
              </a:rPr>
              <a:t>8/34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4974" y="24034"/>
            <a:ext cx="73406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</a:rPr>
              <a:t>Disequazioni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50">
                <a:solidFill>
                  <a:srgbClr val="7A0000"/>
                </a:solidFill>
                <a:latin typeface="Lucida Sans Unicode"/>
                <a:cs typeface="Lucida Sans Unicode"/>
              </a:rPr>
              <a:t>es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</a:rPr>
              <a:t>p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</a:rPr>
              <a:t>onenziali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15"/>
              <a:t>Pi</a:t>
            </a:r>
            <a:r>
              <a:rPr dirty="0" spc="-855"/>
              <a:t>u</a:t>
            </a:r>
            <a:r>
              <a:rPr dirty="0" spc="320"/>
              <a:t>`</a:t>
            </a:r>
            <a:r>
              <a:rPr dirty="0" spc="145"/>
              <a:t> </a:t>
            </a:r>
            <a:r>
              <a:rPr dirty="0" spc="-40"/>
              <a:t>in</a:t>
            </a:r>
            <a:r>
              <a:rPr dirty="0" spc="135"/>
              <a:t> </a:t>
            </a:r>
            <a:r>
              <a:rPr dirty="0" spc="-45"/>
              <a:t>generale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338516" y="965234"/>
            <a:ext cx="719455" cy="1530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baseline="-19444" sz="1500" spc="-44" i="1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dirty="0" sz="700" spc="30" i="1">
                <a:solidFill>
                  <a:srgbClr val="0000FF"/>
                </a:solidFill>
                <a:latin typeface="Arial"/>
                <a:cs typeface="Arial"/>
              </a:rPr>
              <a:t>f</a:t>
            </a:r>
            <a:r>
              <a:rPr dirty="0" sz="700" spc="-4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700" spc="55">
                <a:solidFill>
                  <a:srgbClr val="0000FF"/>
                </a:solidFill>
                <a:latin typeface="Lucida Sans Unicode"/>
                <a:cs typeface="Lucida Sans Unicode"/>
              </a:rPr>
              <a:t>(</a:t>
            </a:r>
            <a:r>
              <a:rPr dirty="0" sz="700" spc="-15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sz="700" spc="-135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700" spc="55">
                <a:solidFill>
                  <a:srgbClr val="0000FF"/>
                </a:solidFill>
                <a:latin typeface="Lucida Sans Unicode"/>
                <a:cs typeface="Lucida Sans Unicode"/>
              </a:rPr>
              <a:t>)</a:t>
            </a:r>
            <a:r>
              <a:rPr dirty="0" sz="700" spc="105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baseline="-19444" sz="1500" spc="-37">
                <a:solidFill>
                  <a:srgbClr val="0000FF"/>
                </a:solidFill>
                <a:latin typeface="Lucida Sans Unicode"/>
                <a:cs typeface="Lucida Sans Unicode"/>
              </a:rPr>
              <a:t>≶</a:t>
            </a:r>
            <a:r>
              <a:rPr dirty="0" baseline="-19444" sz="1500" spc="-60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baseline="-19444" sz="1500" i="1">
                <a:solidFill>
                  <a:srgbClr val="0000FF"/>
                </a:solidFill>
                <a:latin typeface="Calibri"/>
                <a:cs typeface="Calibri"/>
              </a:rPr>
              <a:t>b</a:t>
            </a:r>
            <a:r>
              <a:rPr dirty="0" baseline="-19444" sz="1500" spc="-89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700" spc="-20" i="1">
                <a:solidFill>
                  <a:srgbClr val="0000FF"/>
                </a:solidFill>
                <a:latin typeface="Arial"/>
                <a:cs typeface="Arial"/>
              </a:rPr>
              <a:t>g</a:t>
            </a:r>
            <a:r>
              <a:rPr dirty="0" sz="700" spc="-12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700" spc="55">
                <a:solidFill>
                  <a:srgbClr val="0000FF"/>
                </a:solidFill>
                <a:latin typeface="Lucida Sans Unicode"/>
                <a:cs typeface="Lucida Sans Unicode"/>
              </a:rPr>
              <a:t>(</a:t>
            </a:r>
            <a:r>
              <a:rPr dirty="0" sz="700" spc="-15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sz="700" spc="-135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700" spc="105">
                <a:solidFill>
                  <a:srgbClr val="0000FF"/>
                </a:solidFill>
                <a:latin typeface="Lucida Sans Unicode"/>
                <a:cs typeface="Lucida Sans Unicode"/>
              </a:rPr>
              <a:t>)</a:t>
            </a:r>
            <a:r>
              <a:rPr dirty="0" baseline="-19444" sz="1500" spc="-142" i="1">
                <a:solidFill>
                  <a:srgbClr val="0000FF"/>
                </a:solidFill>
                <a:latin typeface="Verdana"/>
                <a:cs typeface="Verdana"/>
              </a:rPr>
              <a:t>,</a:t>
            </a:r>
            <a:endParaRPr baseline="-19444" sz="15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205596" y="982647"/>
            <a:ext cx="1064260" cy="165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1000" spc="-30" i="1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dirty="0" sz="1000" spc="-95" i="1">
                <a:solidFill>
                  <a:srgbClr val="0000FF"/>
                </a:solidFill>
                <a:latin typeface="Verdana"/>
                <a:cs typeface="Verdana"/>
              </a:rPr>
              <a:t>,</a:t>
            </a:r>
            <a:r>
              <a:rPr dirty="0" sz="1000" spc="-20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i="1">
                <a:solidFill>
                  <a:srgbClr val="0000FF"/>
                </a:solidFill>
                <a:latin typeface="Calibri"/>
                <a:cs typeface="Calibri"/>
              </a:rPr>
              <a:t>b</a:t>
            </a:r>
            <a:r>
              <a:rPr dirty="0" sz="1000" spc="80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 spc="-50" i="1">
                <a:solidFill>
                  <a:srgbClr val="0000FF"/>
                </a:solidFill>
                <a:latin typeface="Verdana"/>
                <a:cs typeface="Verdana"/>
              </a:rPr>
              <a:t>&gt;</a:t>
            </a:r>
            <a:r>
              <a:rPr dirty="0" sz="1000" spc="-75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0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13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85">
                <a:solidFill>
                  <a:srgbClr val="0000FF"/>
                </a:solidFill>
                <a:latin typeface="Tahoma"/>
                <a:cs typeface="Tahoma"/>
              </a:rPr>
              <a:t>e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13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30" i="1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dirty="0" sz="1000" spc="-95" i="1">
                <a:solidFill>
                  <a:srgbClr val="0000FF"/>
                </a:solidFill>
                <a:latin typeface="Verdana"/>
                <a:cs typeface="Verdana"/>
              </a:rPr>
              <a:t>,</a:t>
            </a:r>
            <a:r>
              <a:rPr dirty="0" sz="1000" spc="-20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i="1">
                <a:solidFill>
                  <a:srgbClr val="0000FF"/>
                </a:solidFill>
                <a:latin typeface="Calibri"/>
                <a:cs typeface="Calibri"/>
              </a:rPr>
              <a:t>b</a:t>
            </a:r>
            <a:r>
              <a:rPr dirty="0" sz="1000" spc="80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 spc="-20">
                <a:solidFill>
                  <a:srgbClr val="0000FF"/>
                </a:solidFill>
                <a:latin typeface="Lucida Sans Unicode"/>
                <a:cs typeface="Lucida Sans Unicode"/>
              </a:rPr>
              <a:t>/</a:t>
            </a:r>
            <a:r>
              <a:rPr dirty="0" sz="1000" spc="40">
                <a:solidFill>
                  <a:srgbClr val="0000FF"/>
                </a:solidFill>
                <a:latin typeface="Tahoma"/>
                <a:cs typeface="Tahoma"/>
              </a:rPr>
              <a:t>=</a:t>
            </a:r>
            <a:r>
              <a:rPr dirty="0" sz="1000" spc="-4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295501" y="924991"/>
            <a:ext cx="2017395" cy="0"/>
          </a:xfrm>
          <a:custGeom>
            <a:avLst/>
            <a:gdLst/>
            <a:ahLst/>
            <a:cxnLst/>
            <a:rect l="l" t="t" r="r" b="b"/>
            <a:pathLst>
              <a:path w="2017395" h="0">
                <a:moveTo>
                  <a:pt x="0" y="0"/>
                </a:moveTo>
                <a:lnTo>
                  <a:pt x="2017001" y="0"/>
                </a:lnTo>
              </a:path>
            </a:pathLst>
          </a:custGeom>
          <a:ln w="5054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298028" y="924991"/>
            <a:ext cx="0" cy="218440"/>
          </a:xfrm>
          <a:custGeom>
            <a:avLst/>
            <a:gdLst/>
            <a:ahLst/>
            <a:cxnLst/>
            <a:rect l="l" t="t" r="r" b="b"/>
            <a:pathLst>
              <a:path w="0" h="218440">
                <a:moveTo>
                  <a:pt x="0" y="217919"/>
                </a:moveTo>
                <a:lnTo>
                  <a:pt x="0" y="0"/>
                </a:lnTo>
              </a:path>
            </a:pathLst>
          </a:custGeom>
          <a:ln w="5054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309975" y="924991"/>
            <a:ext cx="0" cy="218440"/>
          </a:xfrm>
          <a:custGeom>
            <a:avLst/>
            <a:gdLst/>
            <a:ahLst/>
            <a:cxnLst/>
            <a:rect l="l" t="t" r="r" b="b"/>
            <a:pathLst>
              <a:path w="0" h="218440">
                <a:moveTo>
                  <a:pt x="0" y="217919"/>
                </a:moveTo>
                <a:lnTo>
                  <a:pt x="0" y="0"/>
                </a:lnTo>
              </a:path>
            </a:pathLst>
          </a:custGeom>
          <a:ln w="5054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295501" y="1142911"/>
            <a:ext cx="2017395" cy="0"/>
          </a:xfrm>
          <a:custGeom>
            <a:avLst/>
            <a:gdLst/>
            <a:ahLst/>
            <a:cxnLst/>
            <a:rect l="l" t="t" r="r" b="b"/>
            <a:pathLst>
              <a:path w="2017395" h="0">
                <a:moveTo>
                  <a:pt x="0" y="0"/>
                </a:moveTo>
                <a:lnTo>
                  <a:pt x="2017001" y="0"/>
                </a:lnTo>
              </a:path>
            </a:pathLst>
          </a:custGeom>
          <a:ln w="5054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26707" y="1391130"/>
            <a:ext cx="140144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40" i="1">
                <a:latin typeface="Calibri"/>
                <a:cs typeface="Calibri"/>
              </a:rPr>
              <a:t>a</a:t>
            </a:r>
            <a:r>
              <a:rPr dirty="0" sz="1000" spc="60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>
                <a:latin typeface="Tahoma"/>
                <a:cs typeface="Tahoma"/>
              </a:rPr>
              <a:t>  </a:t>
            </a:r>
            <a:r>
              <a:rPr dirty="0" sz="1000" spc="5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>
                <a:latin typeface="Tahoma"/>
                <a:cs typeface="Tahoma"/>
              </a:rPr>
              <a:t>  </a:t>
            </a:r>
            <a:r>
              <a:rPr dirty="0" sz="1000" spc="5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i="1">
                <a:latin typeface="Calibri"/>
                <a:cs typeface="Calibri"/>
              </a:rPr>
              <a:t>b</a:t>
            </a:r>
            <a:r>
              <a:rPr dirty="0" sz="1000" spc="80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628673" y="1391130"/>
            <a:ext cx="1290955" cy="10020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770890" algn="l"/>
                <a:tab pos="981710" algn="l"/>
              </a:tabLst>
            </a:pPr>
            <a:r>
              <a:rPr dirty="0" sz="1000" spc="-130">
                <a:latin typeface="Tahoma"/>
                <a:cs typeface="Tahoma"/>
              </a:rPr>
              <a:t>=</a:t>
            </a:r>
            <a:r>
              <a:rPr dirty="0" sz="1000" spc="55">
                <a:latin typeface="Lucida Sans Unicode"/>
                <a:cs typeface="Lucida Sans Unicode"/>
              </a:rPr>
              <a:t>⇒</a:t>
            </a:r>
            <a:r>
              <a:rPr dirty="0" sz="1000">
                <a:latin typeface="Lucida Sans Unicode"/>
                <a:cs typeface="Lucida Sans Unicode"/>
              </a:rPr>
              <a:t>  </a:t>
            </a:r>
            <a:r>
              <a:rPr dirty="0" sz="1000" spc="45">
                <a:latin typeface="Lucida Sans Unicode"/>
                <a:cs typeface="Lucida Sans Unicode"/>
              </a:rPr>
              <a:t> </a:t>
            </a:r>
            <a:r>
              <a:rPr dirty="0" sz="1000" spc="-30">
                <a:latin typeface="Tahoma"/>
                <a:cs typeface="Tahoma"/>
              </a:rPr>
              <a:t>lo</a:t>
            </a:r>
            <a:r>
              <a:rPr dirty="0" sz="1000" spc="-30">
                <a:latin typeface="Tahoma"/>
                <a:cs typeface="Tahoma"/>
              </a:rPr>
              <a:t>g</a:t>
            </a:r>
            <a:r>
              <a:rPr dirty="0" baseline="-19841" sz="1050" spc="-52" i="1">
                <a:latin typeface="Arial"/>
                <a:cs typeface="Arial"/>
              </a:rPr>
              <a:t>a</a:t>
            </a:r>
            <a:r>
              <a:rPr dirty="0" baseline="-19841" sz="1050" spc="37" i="1">
                <a:latin typeface="Arial"/>
                <a:cs typeface="Arial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	</a:t>
            </a: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>
                <a:latin typeface="Tahoma"/>
                <a:cs typeface="Tahoma"/>
              </a:rPr>
              <a:t>	</a:t>
            </a:r>
            <a:r>
              <a:rPr dirty="0" sz="1000" spc="-30">
                <a:latin typeface="Tahoma"/>
                <a:cs typeface="Tahoma"/>
              </a:rPr>
              <a:t>lo</a:t>
            </a:r>
            <a:r>
              <a:rPr dirty="0" sz="1000" spc="-30">
                <a:latin typeface="Tahoma"/>
                <a:cs typeface="Tahoma"/>
              </a:rPr>
              <a:t>g</a:t>
            </a:r>
            <a:r>
              <a:rPr dirty="0" baseline="-19841" sz="1050" spc="-15" i="1">
                <a:latin typeface="Arial"/>
                <a:cs typeface="Arial"/>
              </a:rPr>
              <a:t>b</a:t>
            </a:r>
            <a:r>
              <a:rPr dirty="0" baseline="-19841" sz="1050" spc="60" i="1">
                <a:latin typeface="Arial"/>
                <a:cs typeface="Arial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35"/>
              </a:spcBef>
            </a:pPr>
            <a:r>
              <a:rPr dirty="0" sz="1000" spc="-130">
                <a:latin typeface="Tahoma"/>
                <a:cs typeface="Tahoma"/>
              </a:rPr>
              <a:t>=</a:t>
            </a:r>
            <a:r>
              <a:rPr dirty="0" sz="1000" spc="55">
                <a:latin typeface="Lucida Sans Unicode"/>
                <a:cs typeface="Lucida Sans Unicode"/>
              </a:rPr>
              <a:t>⇒</a:t>
            </a:r>
            <a:endParaRPr sz="10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735"/>
              </a:spcBef>
            </a:pPr>
            <a:r>
              <a:rPr dirty="0" sz="1000" spc="-130">
                <a:latin typeface="Tahoma"/>
                <a:cs typeface="Tahoma"/>
              </a:rPr>
              <a:t>=</a:t>
            </a:r>
            <a:r>
              <a:rPr dirty="0" sz="1000" spc="55">
                <a:latin typeface="Lucida Sans Unicode"/>
                <a:cs typeface="Lucida Sans Unicode"/>
              </a:rPr>
              <a:t>⇒</a:t>
            </a:r>
            <a:endParaRPr sz="10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46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000" spc="-130">
                <a:latin typeface="Tahoma"/>
                <a:cs typeface="Tahoma"/>
              </a:rPr>
              <a:t>=</a:t>
            </a:r>
            <a:r>
              <a:rPr dirty="0" sz="1000" spc="55">
                <a:latin typeface="Lucida Sans Unicode"/>
                <a:cs typeface="Lucida Sans Unicode"/>
              </a:rPr>
              <a:t>⇒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074250" y="1391130"/>
            <a:ext cx="120142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0">
                <a:solidFill>
                  <a:srgbClr val="0000FF"/>
                </a:solidFill>
                <a:latin typeface="Tahoma"/>
                <a:cs typeface="Tahoma"/>
              </a:rPr>
              <a:t>monotona</a:t>
            </a:r>
            <a:r>
              <a:rPr dirty="0" sz="1000" spc="15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decrescente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959051" y="1613416"/>
            <a:ext cx="2516505" cy="4432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lo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g</a:t>
            </a:r>
            <a:r>
              <a:rPr dirty="0" baseline="-19841" sz="1050" spc="-52" i="1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dirty="0" baseline="-19841" sz="1050" spc="37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spc="-30" i="1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dirty="0" baseline="31746" sz="1050" spc="44" i="1">
                <a:solidFill>
                  <a:srgbClr val="0000FF"/>
                </a:solidFill>
                <a:latin typeface="Arial"/>
                <a:cs typeface="Arial"/>
              </a:rPr>
              <a:t>f</a:t>
            </a:r>
            <a:r>
              <a:rPr dirty="0" baseline="31746" sz="1050" spc="-6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baseline="31746" sz="1050" spc="82">
                <a:solidFill>
                  <a:srgbClr val="0000FF"/>
                </a:solidFill>
                <a:latin typeface="Lucida Sans Unicode"/>
                <a:cs typeface="Lucida Sans Unicode"/>
              </a:rPr>
              <a:t>(</a:t>
            </a:r>
            <a:r>
              <a:rPr dirty="0" baseline="31746" sz="1050" spc="-22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baseline="31746" sz="1050" spc="-202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baseline="31746" sz="1050" spc="82">
                <a:solidFill>
                  <a:srgbClr val="0000FF"/>
                </a:solidFill>
                <a:latin typeface="Lucida Sans Unicode"/>
                <a:cs typeface="Lucida Sans Unicode"/>
              </a:rPr>
              <a:t>)</a:t>
            </a:r>
            <a:r>
              <a:rPr dirty="0" baseline="31746" sz="1050" spc="157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25">
                <a:solidFill>
                  <a:srgbClr val="0000FF"/>
                </a:solidFill>
                <a:latin typeface="Lucida Sans Unicode"/>
                <a:cs typeface="Lucida Sans Unicode"/>
              </a:rPr>
              <a:t>≷</a:t>
            </a:r>
            <a:r>
              <a:rPr dirty="0" sz="1000" spc="-40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lo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g</a:t>
            </a:r>
            <a:r>
              <a:rPr dirty="0" baseline="-19841" sz="1050" spc="-52" i="1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dirty="0" baseline="-19841" sz="1050" spc="37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0000FF"/>
                </a:solidFill>
                <a:latin typeface="Calibri"/>
                <a:cs typeface="Calibri"/>
              </a:rPr>
              <a:t>b</a:t>
            </a:r>
            <a:r>
              <a:rPr dirty="0" sz="1000" spc="-60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baseline="31746" sz="1050" spc="-30" i="1">
                <a:solidFill>
                  <a:srgbClr val="0000FF"/>
                </a:solidFill>
                <a:latin typeface="Arial"/>
                <a:cs typeface="Arial"/>
              </a:rPr>
              <a:t>g</a:t>
            </a:r>
            <a:r>
              <a:rPr dirty="0" baseline="31746" sz="1050" spc="-179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baseline="31746" sz="1050" spc="82">
                <a:solidFill>
                  <a:srgbClr val="0000FF"/>
                </a:solidFill>
                <a:latin typeface="Lucida Sans Unicode"/>
                <a:cs typeface="Lucida Sans Unicode"/>
              </a:rPr>
              <a:t>(</a:t>
            </a:r>
            <a:r>
              <a:rPr dirty="0" baseline="31746" sz="1050" spc="-22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baseline="31746" sz="1050" spc="-202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baseline="31746" sz="1050" spc="82">
                <a:solidFill>
                  <a:srgbClr val="0000FF"/>
                </a:solidFill>
                <a:latin typeface="Lucida Sans Unicode"/>
                <a:cs typeface="Lucida Sans Unicode"/>
              </a:rPr>
              <a:t>)</a:t>
            </a:r>
            <a:r>
              <a:rPr dirty="0" baseline="31746" sz="1050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baseline="31746" sz="1050" spc="157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130">
                <a:latin typeface="Tahoma"/>
                <a:cs typeface="Tahoma"/>
              </a:rPr>
              <a:t> 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lo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g</a:t>
            </a:r>
            <a:r>
              <a:rPr dirty="0" baseline="-19841" sz="1050" spc="-15" i="1">
                <a:solidFill>
                  <a:srgbClr val="0000FF"/>
                </a:solidFill>
                <a:latin typeface="Arial"/>
                <a:cs typeface="Arial"/>
              </a:rPr>
              <a:t>b</a:t>
            </a:r>
            <a:r>
              <a:rPr dirty="0" baseline="-19841" sz="1050" spc="6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spc="-30" i="1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dirty="0" baseline="31746" sz="1050" spc="44" i="1">
                <a:solidFill>
                  <a:srgbClr val="0000FF"/>
                </a:solidFill>
                <a:latin typeface="Arial"/>
                <a:cs typeface="Arial"/>
              </a:rPr>
              <a:t>f</a:t>
            </a:r>
            <a:r>
              <a:rPr dirty="0" baseline="31746" sz="1050" spc="-6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baseline="31746" sz="1050" spc="82">
                <a:solidFill>
                  <a:srgbClr val="0000FF"/>
                </a:solidFill>
                <a:latin typeface="Lucida Sans Unicode"/>
                <a:cs typeface="Lucida Sans Unicode"/>
              </a:rPr>
              <a:t>(</a:t>
            </a:r>
            <a:r>
              <a:rPr dirty="0" baseline="31746" sz="1050" spc="-22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baseline="31746" sz="1050" spc="-202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baseline="31746" sz="1050" spc="82">
                <a:solidFill>
                  <a:srgbClr val="0000FF"/>
                </a:solidFill>
                <a:latin typeface="Lucida Sans Unicode"/>
                <a:cs typeface="Lucida Sans Unicode"/>
              </a:rPr>
              <a:t>)</a:t>
            </a:r>
            <a:r>
              <a:rPr dirty="0" baseline="31746" sz="1050" spc="157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25">
                <a:solidFill>
                  <a:srgbClr val="0000FF"/>
                </a:solidFill>
                <a:latin typeface="Lucida Sans Unicode"/>
                <a:cs typeface="Lucida Sans Unicode"/>
              </a:rPr>
              <a:t>≷</a:t>
            </a:r>
            <a:r>
              <a:rPr dirty="0" sz="1000" spc="-40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lo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g</a:t>
            </a:r>
            <a:r>
              <a:rPr dirty="0" baseline="-19841" sz="1050" spc="-15" i="1">
                <a:solidFill>
                  <a:srgbClr val="0000FF"/>
                </a:solidFill>
                <a:latin typeface="Arial"/>
                <a:cs typeface="Arial"/>
              </a:rPr>
              <a:t>b</a:t>
            </a:r>
            <a:r>
              <a:rPr dirty="0" baseline="-19841" sz="1050" spc="6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0000FF"/>
                </a:solidFill>
                <a:latin typeface="Calibri"/>
                <a:cs typeface="Calibri"/>
              </a:rPr>
              <a:t>b</a:t>
            </a:r>
            <a:r>
              <a:rPr dirty="0" sz="1000" spc="-60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baseline="31746" sz="1050" spc="-30" i="1">
                <a:solidFill>
                  <a:srgbClr val="0000FF"/>
                </a:solidFill>
                <a:latin typeface="Arial"/>
                <a:cs typeface="Arial"/>
              </a:rPr>
              <a:t>g</a:t>
            </a:r>
            <a:r>
              <a:rPr dirty="0" baseline="31746" sz="1050" spc="-179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baseline="31746" sz="1050" spc="82">
                <a:solidFill>
                  <a:srgbClr val="0000FF"/>
                </a:solidFill>
                <a:latin typeface="Lucida Sans Unicode"/>
                <a:cs typeface="Lucida Sans Unicode"/>
              </a:rPr>
              <a:t>(</a:t>
            </a:r>
            <a:r>
              <a:rPr dirty="0" baseline="31746" sz="1050" spc="-22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baseline="31746" sz="1050" spc="-202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baseline="31746" sz="1050" spc="82">
                <a:solidFill>
                  <a:srgbClr val="0000FF"/>
                </a:solidFill>
                <a:latin typeface="Lucida Sans Unicode"/>
                <a:cs typeface="Lucida Sans Unicode"/>
              </a:rPr>
              <a:t>)</a:t>
            </a:r>
            <a:endParaRPr baseline="31746" sz="105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735"/>
              </a:spcBef>
              <a:tabLst>
                <a:tab pos="1109345" algn="l"/>
              </a:tabLst>
            </a:pPr>
            <a:r>
              <a:rPr dirty="0" sz="1000" spc="-5" i="1">
                <a:solidFill>
                  <a:srgbClr val="0000FF"/>
                </a:solidFill>
                <a:latin typeface="Calibri"/>
                <a:cs typeface="Calibri"/>
              </a:rPr>
              <a:t>f</a:t>
            </a:r>
            <a:r>
              <a:rPr dirty="0" sz="1000" spc="-10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(</a:t>
            </a:r>
            <a:r>
              <a:rPr dirty="0" sz="1000" spc="25" i="1">
                <a:solidFill>
                  <a:srgbClr val="0000FF"/>
                </a:solidFill>
                <a:latin typeface="Calibri"/>
                <a:cs typeface="Calibri"/>
              </a:rPr>
              <a:t>x</a:t>
            </a:r>
            <a:r>
              <a:rPr dirty="0" sz="1000" spc="-135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)</a:t>
            </a:r>
            <a:r>
              <a:rPr dirty="0" sz="1000" spc="-4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0000FF"/>
                </a:solidFill>
                <a:latin typeface="Lucida Sans Unicode"/>
                <a:cs typeface="Lucida Sans Unicode"/>
              </a:rPr>
              <a:t>≷</a:t>
            </a:r>
            <a:r>
              <a:rPr dirty="0" sz="1000" spc="-40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25" i="1">
                <a:solidFill>
                  <a:srgbClr val="0000FF"/>
                </a:solidFill>
                <a:latin typeface="Calibri"/>
                <a:cs typeface="Calibri"/>
              </a:rPr>
              <a:t>g</a:t>
            </a:r>
            <a:r>
              <a:rPr dirty="0" sz="1000" spc="-120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(</a:t>
            </a:r>
            <a:r>
              <a:rPr dirty="0" sz="1000" spc="25" i="1">
                <a:solidFill>
                  <a:srgbClr val="0000FF"/>
                </a:solidFill>
                <a:latin typeface="Calibri"/>
                <a:cs typeface="Calibri"/>
              </a:rPr>
              <a:t>x</a:t>
            </a:r>
            <a:r>
              <a:rPr dirty="0" sz="1000" spc="-135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)</a:t>
            </a:r>
            <a:r>
              <a:rPr dirty="0" sz="1000" spc="-15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lo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g</a:t>
            </a:r>
            <a:r>
              <a:rPr dirty="0" baseline="-19841" sz="1050" spc="-52" i="1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dirty="0" baseline="-19841" sz="1050" spc="37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0000FF"/>
                </a:solidFill>
                <a:latin typeface="Calibri"/>
                <a:cs typeface="Calibri"/>
              </a:rPr>
              <a:t>b	</a:t>
            </a: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>
                <a:latin typeface="Tahoma"/>
                <a:cs typeface="Tahoma"/>
              </a:rPr>
              <a:t>  </a:t>
            </a:r>
            <a:r>
              <a:rPr dirty="0" sz="1000" spc="55">
                <a:latin typeface="Tahoma"/>
                <a:cs typeface="Tahoma"/>
              </a:rPr>
              <a:t> </a:t>
            </a:r>
            <a:r>
              <a:rPr dirty="0" sz="1000" spc="-5" i="1">
                <a:solidFill>
                  <a:srgbClr val="0000FF"/>
                </a:solidFill>
                <a:latin typeface="Calibri"/>
                <a:cs typeface="Calibri"/>
              </a:rPr>
              <a:t>f</a:t>
            </a:r>
            <a:r>
              <a:rPr dirty="0" sz="1000" spc="-10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(</a:t>
            </a:r>
            <a:r>
              <a:rPr dirty="0" sz="1000" spc="25" i="1">
                <a:solidFill>
                  <a:srgbClr val="0000FF"/>
                </a:solidFill>
                <a:latin typeface="Calibri"/>
                <a:cs typeface="Calibri"/>
              </a:rPr>
              <a:t>x</a:t>
            </a:r>
            <a:r>
              <a:rPr dirty="0" sz="1000" spc="-135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)</a:t>
            </a:r>
            <a:r>
              <a:rPr dirty="0" sz="1000" spc="-15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lo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g</a:t>
            </a:r>
            <a:r>
              <a:rPr dirty="0" baseline="-19841" sz="1050" spc="-15" i="1">
                <a:solidFill>
                  <a:srgbClr val="0000FF"/>
                </a:solidFill>
                <a:latin typeface="Arial"/>
                <a:cs typeface="Arial"/>
              </a:rPr>
              <a:t>b</a:t>
            </a:r>
            <a:r>
              <a:rPr dirty="0" baseline="-19841" sz="1050" spc="6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spc="-40" i="1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dirty="0" sz="1000" spc="60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 spc="-25">
                <a:solidFill>
                  <a:srgbClr val="0000FF"/>
                </a:solidFill>
                <a:latin typeface="Lucida Sans Unicode"/>
                <a:cs typeface="Lucida Sans Unicode"/>
              </a:rPr>
              <a:t>≷</a:t>
            </a:r>
            <a:r>
              <a:rPr dirty="0" sz="1000" spc="-40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25" i="1">
                <a:solidFill>
                  <a:srgbClr val="0000FF"/>
                </a:solidFill>
                <a:latin typeface="Calibri"/>
                <a:cs typeface="Calibri"/>
              </a:rPr>
              <a:t>g</a:t>
            </a:r>
            <a:r>
              <a:rPr dirty="0" sz="1000" spc="-120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(</a:t>
            </a:r>
            <a:r>
              <a:rPr dirty="0" sz="1000" spc="25" i="1">
                <a:solidFill>
                  <a:srgbClr val="0000FF"/>
                </a:solidFill>
                <a:latin typeface="Calibri"/>
                <a:cs typeface="Calibri"/>
              </a:rPr>
              <a:t>x</a:t>
            </a:r>
            <a:r>
              <a:rPr dirty="0" sz="1000" spc="-135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)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16674" y="1883179"/>
            <a:ext cx="121094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">
                <a:latin typeface="Tahoma"/>
                <a:cs typeface="Tahoma"/>
              </a:rPr>
              <a:t>Pro</a:t>
            </a:r>
            <a:r>
              <a:rPr dirty="0" sz="1000" spc="-40">
                <a:latin typeface="Tahoma"/>
                <a:cs typeface="Tahoma"/>
              </a:rPr>
              <a:t>p</a:t>
            </a:r>
            <a:r>
              <a:rPr dirty="0" sz="1000" spc="-20">
                <a:latin typeface="Tahoma"/>
                <a:cs typeface="Tahoma"/>
              </a:rPr>
              <a:t>rie</a:t>
            </a:r>
            <a:r>
              <a:rPr dirty="0" sz="1000" spc="-30">
                <a:latin typeface="Tahoma"/>
                <a:cs typeface="Tahoma"/>
              </a:rPr>
              <a:t>t</a:t>
            </a:r>
            <a:r>
              <a:rPr dirty="0" sz="1000" spc="-540">
                <a:latin typeface="Tahoma"/>
                <a:cs typeface="Tahoma"/>
              </a:rPr>
              <a:t>`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log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10">
                <a:latin typeface="Tahoma"/>
                <a:cs typeface="Tahoma"/>
              </a:rPr>
              <a:t>ritmi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986927" y="2278380"/>
            <a:ext cx="245745" cy="0"/>
          </a:xfrm>
          <a:custGeom>
            <a:avLst/>
            <a:gdLst/>
            <a:ahLst/>
            <a:cxnLst/>
            <a:rect l="l" t="t" r="r" b="b"/>
            <a:pathLst>
              <a:path w="245744" h="0">
                <a:moveTo>
                  <a:pt x="0" y="0"/>
                </a:moveTo>
                <a:lnTo>
                  <a:pt x="245325" y="0"/>
                </a:lnTo>
              </a:path>
            </a:pathLst>
          </a:custGeom>
          <a:ln w="5054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516833" y="2278380"/>
            <a:ext cx="245745" cy="0"/>
          </a:xfrm>
          <a:custGeom>
            <a:avLst/>
            <a:gdLst/>
            <a:ahLst/>
            <a:cxnLst/>
            <a:rect l="l" t="t" r="r" b="b"/>
            <a:pathLst>
              <a:path w="245745" h="0">
                <a:moveTo>
                  <a:pt x="0" y="0"/>
                </a:moveTo>
                <a:lnTo>
                  <a:pt x="245325" y="0"/>
                </a:lnTo>
              </a:path>
            </a:pathLst>
          </a:custGeom>
          <a:ln w="5054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1974227" y="2116541"/>
            <a:ext cx="1800860" cy="3244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7780">
              <a:lnSpc>
                <a:spcPts val="935"/>
              </a:lnSpc>
              <a:tabLst>
                <a:tab pos="1542415" algn="l"/>
              </a:tabLst>
            </a:pPr>
            <a:r>
              <a:rPr dirty="0" sz="1000" spc="-5" i="1">
                <a:solidFill>
                  <a:srgbClr val="FF0000"/>
                </a:solidFill>
                <a:latin typeface="Calibri"/>
                <a:cs typeface="Calibri"/>
              </a:rPr>
              <a:t>f</a:t>
            </a:r>
            <a:r>
              <a:rPr dirty="0" sz="1000" spc="-1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(</a:t>
            </a:r>
            <a:r>
              <a:rPr dirty="0" sz="1000" spc="25" i="1">
                <a:solidFill>
                  <a:srgbClr val="FF0000"/>
                </a:solidFill>
                <a:latin typeface="Calibri"/>
                <a:cs typeface="Calibri"/>
              </a:rPr>
              <a:t>x</a:t>
            </a:r>
            <a:r>
              <a:rPr dirty="0" sz="1000" spc="-135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)	</a:t>
            </a:r>
            <a:r>
              <a:rPr dirty="0" sz="1000" spc="-25" i="1">
                <a:solidFill>
                  <a:srgbClr val="FF0000"/>
                </a:solidFill>
                <a:latin typeface="Calibri"/>
                <a:cs typeface="Calibri"/>
              </a:rPr>
              <a:t>g</a:t>
            </a:r>
            <a:r>
              <a:rPr dirty="0" sz="1000" spc="-12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(</a:t>
            </a:r>
            <a:r>
              <a:rPr dirty="0" sz="1000" spc="25" i="1">
                <a:solidFill>
                  <a:srgbClr val="FF0000"/>
                </a:solidFill>
                <a:latin typeface="Calibri"/>
                <a:cs typeface="Calibri"/>
              </a:rPr>
              <a:t>x</a:t>
            </a:r>
            <a:r>
              <a:rPr dirty="0" sz="1000" spc="-135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)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ts val="935"/>
              </a:lnSpc>
              <a:tabLst>
                <a:tab pos="869315" algn="l"/>
              </a:tabLst>
            </a:pPr>
            <a:r>
              <a:rPr dirty="0" baseline="-38888" sz="1500" spc="-37" i="1">
                <a:solidFill>
                  <a:srgbClr val="FF0000"/>
                </a:solidFill>
                <a:latin typeface="Calibri"/>
                <a:cs typeface="Calibri"/>
              </a:rPr>
              <a:t>g</a:t>
            </a:r>
            <a:r>
              <a:rPr dirty="0" baseline="-38888" sz="1500" spc="-179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baseline="-38888" sz="1500">
                <a:solidFill>
                  <a:srgbClr val="FF0000"/>
                </a:solidFill>
                <a:latin typeface="Tahoma"/>
                <a:cs typeface="Tahoma"/>
              </a:rPr>
              <a:t>(</a:t>
            </a:r>
            <a:r>
              <a:rPr dirty="0" baseline="-38888" sz="1500" spc="37" i="1">
                <a:solidFill>
                  <a:srgbClr val="FF0000"/>
                </a:solidFill>
                <a:latin typeface="Calibri"/>
                <a:cs typeface="Calibri"/>
              </a:rPr>
              <a:t>x</a:t>
            </a:r>
            <a:r>
              <a:rPr dirty="0" baseline="-38888" sz="1500" spc="-202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baseline="-38888" sz="1500">
                <a:solidFill>
                  <a:srgbClr val="FF0000"/>
                </a:solidFill>
                <a:latin typeface="Tahoma"/>
                <a:cs typeface="Tahoma"/>
              </a:rPr>
              <a:t>)</a:t>
            </a:r>
            <a:r>
              <a:rPr dirty="0" baseline="-38888" sz="1500" spc="12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≷</a:t>
            </a:r>
            <a:r>
              <a:rPr dirty="0" sz="1000" spc="-4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30">
                <a:solidFill>
                  <a:srgbClr val="FF0000"/>
                </a:solidFill>
                <a:latin typeface="Tahoma"/>
                <a:cs typeface="Tahoma"/>
              </a:rPr>
              <a:t>lo</a:t>
            </a:r>
            <a:r>
              <a:rPr dirty="0" sz="1000" spc="-30">
                <a:solidFill>
                  <a:srgbClr val="FF0000"/>
                </a:solidFill>
                <a:latin typeface="Tahoma"/>
                <a:cs typeface="Tahoma"/>
              </a:rPr>
              <a:t>g</a:t>
            </a:r>
            <a:r>
              <a:rPr dirty="0" baseline="-19841" sz="1050" spc="-52" i="1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dirty="0" baseline="-19841" sz="1050" spc="37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FF0000"/>
                </a:solidFill>
                <a:latin typeface="Calibri"/>
                <a:cs typeface="Calibri"/>
              </a:rPr>
              <a:t>b	</a:t>
            </a: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>
                <a:latin typeface="Tahoma"/>
                <a:cs typeface="Tahoma"/>
              </a:rPr>
              <a:t>  </a:t>
            </a:r>
            <a:r>
              <a:rPr dirty="0" sz="1000" spc="55">
                <a:latin typeface="Tahoma"/>
                <a:cs typeface="Tahoma"/>
              </a:rPr>
              <a:t> </a:t>
            </a:r>
            <a:r>
              <a:rPr dirty="0" sz="1000" spc="-30">
                <a:solidFill>
                  <a:srgbClr val="FF0000"/>
                </a:solidFill>
                <a:latin typeface="Tahoma"/>
                <a:cs typeface="Tahoma"/>
              </a:rPr>
              <a:t>lo</a:t>
            </a:r>
            <a:r>
              <a:rPr dirty="0" sz="1000" spc="-30">
                <a:solidFill>
                  <a:srgbClr val="FF0000"/>
                </a:solidFill>
                <a:latin typeface="Tahoma"/>
                <a:cs typeface="Tahoma"/>
              </a:rPr>
              <a:t>g</a:t>
            </a:r>
            <a:r>
              <a:rPr dirty="0" baseline="-19841" sz="1050" spc="-15" i="1">
                <a:solidFill>
                  <a:srgbClr val="FF0000"/>
                </a:solidFill>
                <a:latin typeface="Arial"/>
                <a:cs typeface="Arial"/>
              </a:rPr>
              <a:t>b</a:t>
            </a:r>
            <a:r>
              <a:rPr dirty="0" baseline="-19841" sz="1050" spc="60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40" i="1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dirty="0" sz="1000" spc="6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≷</a:t>
            </a:r>
            <a:r>
              <a:rPr dirty="0" sz="1000" spc="12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baseline="-38888" sz="1500" spc="-7" i="1">
                <a:solidFill>
                  <a:srgbClr val="FF0000"/>
                </a:solidFill>
                <a:latin typeface="Calibri"/>
                <a:cs typeface="Calibri"/>
              </a:rPr>
              <a:t>f</a:t>
            </a:r>
            <a:r>
              <a:rPr dirty="0" baseline="-38888" sz="1500" spc="-15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baseline="-38888" sz="1500">
                <a:solidFill>
                  <a:srgbClr val="FF0000"/>
                </a:solidFill>
                <a:latin typeface="Tahoma"/>
                <a:cs typeface="Tahoma"/>
              </a:rPr>
              <a:t>(</a:t>
            </a:r>
            <a:r>
              <a:rPr dirty="0" baseline="-38888" sz="1500" spc="37" i="1">
                <a:solidFill>
                  <a:srgbClr val="FF0000"/>
                </a:solidFill>
                <a:latin typeface="Calibri"/>
                <a:cs typeface="Calibri"/>
              </a:rPr>
              <a:t>x</a:t>
            </a:r>
            <a:r>
              <a:rPr dirty="0" baseline="-38888" sz="1500" spc="-202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baseline="-38888" sz="1500">
                <a:solidFill>
                  <a:srgbClr val="FF0000"/>
                </a:solidFill>
                <a:latin typeface="Tahoma"/>
                <a:cs typeface="Tahoma"/>
              </a:rPr>
              <a:t>)</a:t>
            </a:r>
            <a:endParaRPr baseline="-38888" sz="1500">
              <a:latin typeface="Tahoma"/>
              <a:cs typeface="Tahom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40"/>
              <a:t>Agnese</a:t>
            </a:r>
            <a:r>
              <a:rPr dirty="0" spc="15"/>
              <a:t> </a:t>
            </a:r>
            <a:r>
              <a:rPr dirty="0" spc="-10"/>
              <a:t>Di</a:t>
            </a:r>
            <a:r>
              <a:rPr dirty="0" spc="15"/>
              <a:t> </a:t>
            </a:r>
            <a:r>
              <a:rPr dirty="0" spc="-30"/>
              <a:t>Castro</a:t>
            </a:r>
          </a:p>
        </p:txBody>
      </p:sp>
      <p:sp>
        <p:nvSpPr>
          <p:cNvPr id="25" name="object 25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0"/>
              <a:t>Es</a:t>
            </a:r>
            <a:r>
              <a:rPr dirty="0" spc="-5"/>
              <a:t>p</a:t>
            </a:r>
            <a:r>
              <a:rPr dirty="0" spc="-40"/>
              <a:t>onenziale</a:t>
            </a:r>
            <a:r>
              <a:rPr dirty="0" spc="15"/>
              <a:t> </a:t>
            </a:r>
            <a:r>
              <a:rPr dirty="0" spc="50"/>
              <a:t>&amp;</a:t>
            </a:r>
            <a:r>
              <a:rPr dirty="0" spc="15"/>
              <a:t> </a:t>
            </a:r>
            <a:r>
              <a:rPr dirty="0" spc="-25"/>
              <a:t>Log</a:t>
            </a:r>
            <a:r>
              <a:rPr dirty="0" spc="-40"/>
              <a:t>a</a:t>
            </a:r>
            <a:r>
              <a:rPr dirty="0" spc="-25"/>
              <a:t>ritmo:</a:t>
            </a:r>
            <a:r>
              <a:rPr dirty="0" spc="75"/>
              <a:t> </a:t>
            </a:r>
            <a:r>
              <a:rPr dirty="0" spc="-35"/>
              <a:t>p</a:t>
            </a:r>
            <a:r>
              <a:rPr dirty="0" spc="-50"/>
              <a:t>a</a:t>
            </a:r>
            <a:r>
              <a:rPr dirty="0" spc="-25"/>
              <a:t>rte</a:t>
            </a:r>
            <a:r>
              <a:rPr dirty="0" spc="15"/>
              <a:t> </a:t>
            </a:r>
            <a:r>
              <a:rPr dirty="0" spc="-55"/>
              <a:t>4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3458971" y="3367563"/>
            <a:ext cx="5473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25">
                <a:solidFill>
                  <a:srgbClr val="7A0000"/>
                </a:solidFill>
                <a:latin typeface="Lucida Sans Unicode"/>
                <a:cs typeface="Lucida Sans Unicode"/>
              </a:rPr>
              <a:t>Unitelma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Sapienza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0">
                <a:solidFill>
                  <a:srgbClr val="FFFFFF"/>
                </a:solidFill>
                <a:latin typeface="Lucida Sans Unicode"/>
                <a:cs typeface="Lucida Sans Unicode"/>
              </a:rPr>
              <a:t>8/34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4974" y="24034"/>
            <a:ext cx="73406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</a:rPr>
              <a:t>Disequazioni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50">
                <a:solidFill>
                  <a:srgbClr val="7A0000"/>
                </a:solidFill>
                <a:latin typeface="Lucida Sans Unicode"/>
                <a:cs typeface="Lucida Sans Unicode"/>
              </a:rPr>
              <a:t>es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</a:rPr>
              <a:t>p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</a:rPr>
              <a:t>onenziali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15"/>
              <a:t>Pi</a:t>
            </a:r>
            <a:r>
              <a:rPr dirty="0" spc="-855"/>
              <a:t>u</a:t>
            </a:r>
            <a:r>
              <a:rPr dirty="0" spc="320"/>
              <a:t>`</a:t>
            </a:r>
            <a:r>
              <a:rPr dirty="0" spc="145"/>
              <a:t> </a:t>
            </a:r>
            <a:r>
              <a:rPr dirty="0" spc="-40"/>
              <a:t>in</a:t>
            </a:r>
            <a:r>
              <a:rPr dirty="0" spc="135"/>
              <a:t> </a:t>
            </a:r>
            <a:r>
              <a:rPr dirty="0" spc="-45"/>
              <a:t>generale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338516" y="965234"/>
            <a:ext cx="719455" cy="1530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baseline="-19444" sz="1500" spc="-44" i="1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dirty="0" sz="700" spc="30" i="1">
                <a:solidFill>
                  <a:srgbClr val="0000FF"/>
                </a:solidFill>
                <a:latin typeface="Arial"/>
                <a:cs typeface="Arial"/>
              </a:rPr>
              <a:t>f</a:t>
            </a:r>
            <a:r>
              <a:rPr dirty="0" sz="700" spc="-4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700" spc="55">
                <a:solidFill>
                  <a:srgbClr val="0000FF"/>
                </a:solidFill>
                <a:latin typeface="Lucida Sans Unicode"/>
                <a:cs typeface="Lucida Sans Unicode"/>
              </a:rPr>
              <a:t>(</a:t>
            </a:r>
            <a:r>
              <a:rPr dirty="0" sz="700" spc="-15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sz="700" spc="-135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700" spc="55">
                <a:solidFill>
                  <a:srgbClr val="0000FF"/>
                </a:solidFill>
                <a:latin typeface="Lucida Sans Unicode"/>
                <a:cs typeface="Lucida Sans Unicode"/>
              </a:rPr>
              <a:t>)</a:t>
            </a:r>
            <a:r>
              <a:rPr dirty="0" sz="700" spc="105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baseline="-19444" sz="1500" spc="-37">
                <a:solidFill>
                  <a:srgbClr val="0000FF"/>
                </a:solidFill>
                <a:latin typeface="Lucida Sans Unicode"/>
                <a:cs typeface="Lucida Sans Unicode"/>
              </a:rPr>
              <a:t>≶</a:t>
            </a:r>
            <a:r>
              <a:rPr dirty="0" baseline="-19444" sz="1500" spc="-60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baseline="-19444" sz="1500" i="1">
                <a:solidFill>
                  <a:srgbClr val="0000FF"/>
                </a:solidFill>
                <a:latin typeface="Calibri"/>
                <a:cs typeface="Calibri"/>
              </a:rPr>
              <a:t>b</a:t>
            </a:r>
            <a:r>
              <a:rPr dirty="0" baseline="-19444" sz="1500" spc="-89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700" spc="-20" i="1">
                <a:solidFill>
                  <a:srgbClr val="0000FF"/>
                </a:solidFill>
                <a:latin typeface="Arial"/>
                <a:cs typeface="Arial"/>
              </a:rPr>
              <a:t>g</a:t>
            </a:r>
            <a:r>
              <a:rPr dirty="0" sz="700" spc="-12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700" spc="55">
                <a:solidFill>
                  <a:srgbClr val="0000FF"/>
                </a:solidFill>
                <a:latin typeface="Lucida Sans Unicode"/>
                <a:cs typeface="Lucida Sans Unicode"/>
              </a:rPr>
              <a:t>(</a:t>
            </a:r>
            <a:r>
              <a:rPr dirty="0" sz="700" spc="-15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sz="700" spc="-135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700" spc="105">
                <a:solidFill>
                  <a:srgbClr val="0000FF"/>
                </a:solidFill>
                <a:latin typeface="Lucida Sans Unicode"/>
                <a:cs typeface="Lucida Sans Unicode"/>
              </a:rPr>
              <a:t>)</a:t>
            </a:r>
            <a:r>
              <a:rPr dirty="0" baseline="-19444" sz="1500" spc="-142" i="1">
                <a:solidFill>
                  <a:srgbClr val="0000FF"/>
                </a:solidFill>
                <a:latin typeface="Verdana"/>
                <a:cs typeface="Verdana"/>
              </a:rPr>
              <a:t>,</a:t>
            </a:r>
            <a:endParaRPr baseline="-19444" sz="15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205596" y="982647"/>
            <a:ext cx="1064260" cy="165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1000" spc="-30" i="1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dirty="0" sz="1000" spc="-95" i="1">
                <a:solidFill>
                  <a:srgbClr val="0000FF"/>
                </a:solidFill>
                <a:latin typeface="Verdana"/>
                <a:cs typeface="Verdana"/>
              </a:rPr>
              <a:t>,</a:t>
            </a:r>
            <a:r>
              <a:rPr dirty="0" sz="1000" spc="-20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i="1">
                <a:solidFill>
                  <a:srgbClr val="0000FF"/>
                </a:solidFill>
                <a:latin typeface="Calibri"/>
                <a:cs typeface="Calibri"/>
              </a:rPr>
              <a:t>b</a:t>
            </a:r>
            <a:r>
              <a:rPr dirty="0" sz="1000" spc="80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 spc="-50" i="1">
                <a:solidFill>
                  <a:srgbClr val="0000FF"/>
                </a:solidFill>
                <a:latin typeface="Verdana"/>
                <a:cs typeface="Verdana"/>
              </a:rPr>
              <a:t>&gt;</a:t>
            </a:r>
            <a:r>
              <a:rPr dirty="0" sz="1000" spc="-75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0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13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85">
                <a:solidFill>
                  <a:srgbClr val="0000FF"/>
                </a:solidFill>
                <a:latin typeface="Tahoma"/>
                <a:cs typeface="Tahoma"/>
              </a:rPr>
              <a:t>e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13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30" i="1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dirty="0" sz="1000" spc="-95" i="1">
                <a:solidFill>
                  <a:srgbClr val="0000FF"/>
                </a:solidFill>
                <a:latin typeface="Verdana"/>
                <a:cs typeface="Verdana"/>
              </a:rPr>
              <a:t>,</a:t>
            </a:r>
            <a:r>
              <a:rPr dirty="0" sz="1000" spc="-20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i="1">
                <a:solidFill>
                  <a:srgbClr val="0000FF"/>
                </a:solidFill>
                <a:latin typeface="Calibri"/>
                <a:cs typeface="Calibri"/>
              </a:rPr>
              <a:t>b</a:t>
            </a:r>
            <a:r>
              <a:rPr dirty="0" sz="1000" spc="80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 spc="-20">
                <a:solidFill>
                  <a:srgbClr val="0000FF"/>
                </a:solidFill>
                <a:latin typeface="Lucida Sans Unicode"/>
                <a:cs typeface="Lucida Sans Unicode"/>
              </a:rPr>
              <a:t>/</a:t>
            </a:r>
            <a:r>
              <a:rPr dirty="0" sz="1000" spc="40">
                <a:solidFill>
                  <a:srgbClr val="0000FF"/>
                </a:solidFill>
                <a:latin typeface="Tahoma"/>
                <a:cs typeface="Tahoma"/>
              </a:rPr>
              <a:t>=</a:t>
            </a:r>
            <a:r>
              <a:rPr dirty="0" sz="1000" spc="-4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295501" y="924991"/>
            <a:ext cx="2017395" cy="0"/>
          </a:xfrm>
          <a:custGeom>
            <a:avLst/>
            <a:gdLst/>
            <a:ahLst/>
            <a:cxnLst/>
            <a:rect l="l" t="t" r="r" b="b"/>
            <a:pathLst>
              <a:path w="2017395" h="0">
                <a:moveTo>
                  <a:pt x="0" y="0"/>
                </a:moveTo>
                <a:lnTo>
                  <a:pt x="2017001" y="0"/>
                </a:lnTo>
              </a:path>
            </a:pathLst>
          </a:custGeom>
          <a:ln w="5054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298028" y="924991"/>
            <a:ext cx="0" cy="218440"/>
          </a:xfrm>
          <a:custGeom>
            <a:avLst/>
            <a:gdLst/>
            <a:ahLst/>
            <a:cxnLst/>
            <a:rect l="l" t="t" r="r" b="b"/>
            <a:pathLst>
              <a:path w="0" h="218440">
                <a:moveTo>
                  <a:pt x="0" y="217919"/>
                </a:moveTo>
                <a:lnTo>
                  <a:pt x="0" y="0"/>
                </a:lnTo>
              </a:path>
            </a:pathLst>
          </a:custGeom>
          <a:ln w="5054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309975" y="924991"/>
            <a:ext cx="0" cy="218440"/>
          </a:xfrm>
          <a:custGeom>
            <a:avLst/>
            <a:gdLst/>
            <a:ahLst/>
            <a:cxnLst/>
            <a:rect l="l" t="t" r="r" b="b"/>
            <a:pathLst>
              <a:path w="0" h="218440">
                <a:moveTo>
                  <a:pt x="0" y="217919"/>
                </a:moveTo>
                <a:lnTo>
                  <a:pt x="0" y="0"/>
                </a:lnTo>
              </a:path>
            </a:pathLst>
          </a:custGeom>
          <a:ln w="5054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295501" y="1142911"/>
            <a:ext cx="2017395" cy="0"/>
          </a:xfrm>
          <a:custGeom>
            <a:avLst/>
            <a:gdLst/>
            <a:ahLst/>
            <a:cxnLst/>
            <a:rect l="l" t="t" r="r" b="b"/>
            <a:pathLst>
              <a:path w="2017395" h="0">
                <a:moveTo>
                  <a:pt x="0" y="0"/>
                </a:moveTo>
                <a:lnTo>
                  <a:pt x="2017001" y="0"/>
                </a:lnTo>
              </a:path>
            </a:pathLst>
          </a:custGeom>
          <a:ln w="5054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26707" y="1391130"/>
            <a:ext cx="140144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40" i="1">
                <a:latin typeface="Calibri"/>
                <a:cs typeface="Calibri"/>
              </a:rPr>
              <a:t>a</a:t>
            </a:r>
            <a:r>
              <a:rPr dirty="0" sz="1000" spc="60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>
                <a:latin typeface="Tahoma"/>
                <a:cs typeface="Tahoma"/>
              </a:rPr>
              <a:t>  </a:t>
            </a:r>
            <a:r>
              <a:rPr dirty="0" sz="1000" spc="5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>
                <a:latin typeface="Tahoma"/>
                <a:cs typeface="Tahoma"/>
              </a:rPr>
              <a:t>  </a:t>
            </a:r>
            <a:r>
              <a:rPr dirty="0" sz="1000" spc="5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i="1">
                <a:latin typeface="Calibri"/>
                <a:cs typeface="Calibri"/>
              </a:rPr>
              <a:t>b</a:t>
            </a:r>
            <a:r>
              <a:rPr dirty="0" sz="1000" spc="80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628673" y="1391130"/>
            <a:ext cx="1290955" cy="10020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770890" algn="l"/>
                <a:tab pos="981710" algn="l"/>
              </a:tabLst>
            </a:pPr>
            <a:r>
              <a:rPr dirty="0" sz="1000" spc="-130">
                <a:latin typeface="Tahoma"/>
                <a:cs typeface="Tahoma"/>
              </a:rPr>
              <a:t>=</a:t>
            </a:r>
            <a:r>
              <a:rPr dirty="0" sz="1000" spc="55">
                <a:latin typeface="Lucida Sans Unicode"/>
                <a:cs typeface="Lucida Sans Unicode"/>
              </a:rPr>
              <a:t>⇒</a:t>
            </a:r>
            <a:r>
              <a:rPr dirty="0" sz="1000">
                <a:latin typeface="Lucida Sans Unicode"/>
                <a:cs typeface="Lucida Sans Unicode"/>
              </a:rPr>
              <a:t>  </a:t>
            </a:r>
            <a:r>
              <a:rPr dirty="0" sz="1000" spc="45">
                <a:latin typeface="Lucida Sans Unicode"/>
                <a:cs typeface="Lucida Sans Unicode"/>
              </a:rPr>
              <a:t> </a:t>
            </a:r>
            <a:r>
              <a:rPr dirty="0" sz="1000" spc="-30">
                <a:latin typeface="Tahoma"/>
                <a:cs typeface="Tahoma"/>
              </a:rPr>
              <a:t>lo</a:t>
            </a:r>
            <a:r>
              <a:rPr dirty="0" sz="1000" spc="-30">
                <a:latin typeface="Tahoma"/>
                <a:cs typeface="Tahoma"/>
              </a:rPr>
              <a:t>g</a:t>
            </a:r>
            <a:r>
              <a:rPr dirty="0" baseline="-19841" sz="1050" spc="-52" i="1">
                <a:latin typeface="Arial"/>
                <a:cs typeface="Arial"/>
              </a:rPr>
              <a:t>a</a:t>
            </a:r>
            <a:r>
              <a:rPr dirty="0" baseline="-19841" sz="1050" spc="37" i="1">
                <a:latin typeface="Arial"/>
                <a:cs typeface="Arial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	</a:t>
            </a: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>
                <a:latin typeface="Tahoma"/>
                <a:cs typeface="Tahoma"/>
              </a:rPr>
              <a:t>	</a:t>
            </a:r>
            <a:r>
              <a:rPr dirty="0" sz="1000" spc="-30">
                <a:latin typeface="Tahoma"/>
                <a:cs typeface="Tahoma"/>
              </a:rPr>
              <a:t>lo</a:t>
            </a:r>
            <a:r>
              <a:rPr dirty="0" sz="1000" spc="-30">
                <a:latin typeface="Tahoma"/>
                <a:cs typeface="Tahoma"/>
              </a:rPr>
              <a:t>g</a:t>
            </a:r>
            <a:r>
              <a:rPr dirty="0" baseline="-19841" sz="1050" spc="-15" i="1">
                <a:latin typeface="Arial"/>
                <a:cs typeface="Arial"/>
              </a:rPr>
              <a:t>b</a:t>
            </a:r>
            <a:r>
              <a:rPr dirty="0" baseline="-19841" sz="1050" spc="60" i="1">
                <a:latin typeface="Arial"/>
                <a:cs typeface="Arial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35"/>
              </a:spcBef>
            </a:pPr>
            <a:r>
              <a:rPr dirty="0" sz="1000" spc="-130">
                <a:latin typeface="Tahoma"/>
                <a:cs typeface="Tahoma"/>
              </a:rPr>
              <a:t>=</a:t>
            </a:r>
            <a:r>
              <a:rPr dirty="0" sz="1000" spc="55">
                <a:latin typeface="Lucida Sans Unicode"/>
                <a:cs typeface="Lucida Sans Unicode"/>
              </a:rPr>
              <a:t>⇒</a:t>
            </a:r>
            <a:endParaRPr sz="10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735"/>
              </a:spcBef>
            </a:pPr>
            <a:r>
              <a:rPr dirty="0" sz="1000" spc="-130">
                <a:latin typeface="Tahoma"/>
                <a:cs typeface="Tahoma"/>
              </a:rPr>
              <a:t>=</a:t>
            </a:r>
            <a:r>
              <a:rPr dirty="0" sz="1000" spc="55">
                <a:latin typeface="Lucida Sans Unicode"/>
                <a:cs typeface="Lucida Sans Unicode"/>
              </a:rPr>
              <a:t>⇒</a:t>
            </a:r>
            <a:endParaRPr sz="10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46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000" spc="-130">
                <a:latin typeface="Tahoma"/>
                <a:cs typeface="Tahoma"/>
              </a:rPr>
              <a:t>=</a:t>
            </a:r>
            <a:r>
              <a:rPr dirty="0" sz="1000" spc="55">
                <a:latin typeface="Lucida Sans Unicode"/>
                <a:cs typeface="Lucida Sans Unicode"/>
              </a:rPr>
              <a:t>⇒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074250" y="1391130"/>
            <a:ext cx="120142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0">
                <a:solidFill>
                  <a:srgbClr val="0000FF"/>
                </a:solidFill>
                <a:latin typeface="Tahoma"/>
                <a:cs typeface="Tahoma"/>
              </a:rPr>
              <a:t>monotona</a:t>
            </a:r>
            <a:r>
              <a:rPr dirty="0" sz="1000" spc="15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decrescente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959051" y="1613416"/>
            <a:ext cx="2516505" cy="4432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lo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g</a:t>
            </a:r>
            <a:r>
              <a:rPr dirty="0" baseline="-19841" sz="1050" spc="-52" i="1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dirty="0" baseline="-19841" sz="1050" spc="37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spc="-30" i="1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dirty="0" baseline="31746" sz="1050" spc="44" i="1">
                <a:solidFill>
                  <a:srgbClr val="0000FF"/>
                </a:solidFill>
                <a:latin typeface="Arial"/>
                <a:cs typeface="Arial"/>
              </a:rPr>
              <a:t>f</a:t>
            </a:r>
            <a:r>
              <a:rPr dirty="0" baseline="31746" sz="1050" spc="-6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baseline="31746" sz="1050" spc="82">
                <a:solidFill>
                  <a:srgbClr val="0000FF"/>
                </a:solidFill>
                <a:latin typeface="Lucida Sans Unicode"/>
                <a:cs typeface="Lucida Sans Unicode"/>
              </a:rPr>
              <a:t>(</a:t>
            </a:r>
            <a:r>
              <a:rPr dirty="0" baseline="31746" sz="1050" spc="-22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baseline="31746" sz="1050" spc="-202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baseline="31746" sz="1050" spc="82">
                <a:solidFill>
                  <a:srgbClr val="0000FF"/>
                </a:solidFill>
                <a:latin typeface="Lucida Sans Unicode"/>
                <a:cs typeface="Lucida Sans Unicode"/>
              </a:rPr>
              <a:t>)</a:t>
            </a:r>
            <a:r>
              <a:rPr dirty="0" baseline="31746" sz="1050" spc="157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25">
                <a:solidFill>
                  <a:srgbClr val="0000FF"/>
                </a:solidFill>
                <a:latin typeface="Lucida Sans Unicode"/>
                <a:cs typeface="Lucida Sans Unicode"/>
              </a:rPr>
              <a:t>≷</a:t>
            </a:r>
            <a:r>
              <a:rPr dirty="0" sz="1000" spc="-40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lo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g</a:t>
            </a:r>
            <a:r>
              <a:rPr dirty="0" baseline="-19841" sz="1050" spc="-52" i="1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dirty="0" baseline="-19841" sz="1050" spc="37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0000FF"/>
                </a:solidFill>
                <a:latin typeface="Calibri"/>
                <a:cs typeface="Calibri"/>
              </a:rPr>
              <a:t>b</a:t>
            </a:r>
            <a:r>
              <a:rPr dirty="0" sz="1000" spc="-60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baseline="31746" sz="1050" spc="-30" i="1">
                <a:solidFill>
                  <a:srgbClr val="0000FF"/>
                </a:solidFill>
                <a:latin typeface="Arial"/>
                <a:cs typeface="Arial"/>
              </a:rPr>
              <a:t>g</a:t>
            </a:r>
            <a:r>
              <a:rPr dirty="0" baseline="31746" sz="1050" spc="-179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baseline="31746" sz="1050" spc="82">
                <a:solidFill>
                  <a:srgbClr val="0000FF"/>
                </a:solidFill>
                <a:latin typeface="Lucida Sans Unicode"/>
                <a:cs typeface="Lucida Sans Unicode"/>
              </a:rPr>
              <a:t>(</a:t>
            </a:r>
            <a:r>
              <a:rPr dirty="0" baseline="31746" sz="1050" spc="-22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baseline="31746" sz="1050" spc="-202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baseline="31746" sz="1050" spc="82">
                <a:solidFill>
                  <a:srgbClr val="0000FF"/>
                </a:solidFill>
                <a:latin typeface="Lucida Sans Unicode"/>
                <a:cs typeface="Lucida Sans Unicode"/>
              </a:rPr>
              <a:t>)</a:t>
            </a:r>
            <a:r>
              <a:rPr dirty="0" baseline="31746" sz="1050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baseline="31746" sz="1050" spc="157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130">
                <a:latin typeface="Tahoma"/>
                <a:cs typeface="Tahoma"/>
              </a:rPr>
              <a:t> 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lo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g</a:t>
            </a:r>
            <a:r>
              <a:rPr dirty="0" baseline="-19841" sz="1050" spc="-15" i="1">
                <a:solidFill>
                  <a:srgbClr val="0000FF"/>
                </a:solidFill>
                <a:latin typeface="Arial"/>
                <a:cs typeface="Arial"/>
              </a:rPr>
              <a:t>b</a:t>
            </a:r>
            <a:r>
              <a:rPr dirty="0" baseline="-19841" sz="1050" spc="6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spc="-30" i="1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dirty="0" baseline="31746" sz="1050" spc="44" i="1">
                <a:solidFill>
                  <a:srgbClr val="0000FF"/>
                </a:solidFill>
                <a:latin typeface="Arial"/>
                <a:cs typeface="Arial"/>
              </a:rPr>
              <a:t>f</a:t>
            </a:r>
            <a:r>
              <a:rPr dirty="0" baseline="31746" sz="1050" spc="-6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baseline="31746" sz="1050" spc="82">
                <a:solidFill>
                  <a:srgbClr val="0000FF"/>
                </a:solidFill>
                <a:latin typeface="Lucida Sans Unicode"/>
                <a:cs typeface="Lucida Sans Unicode"/>
              </a:rPr>
              <a:t>(</a:t>
            </a:r>
            <a:r>
              <a:rPr dirty="0" baseline="31746" sz="1050" spc="-22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baseline="31746" sz="1050" spc="-202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baseline="31746" sz="1050" spc="82">
                <a:solidFill>
                  <a:srgbClr val="0000FF"/>
                </a:solidFill>
                <a:latin typeface="Lucida Sans Unicode"/>
                <a:cs typeface="Lucida Sans Unicode"/>
              </a:rPr>
              <a:t>)</a:t>
            </a:r>
            <a:r>
              <a:rPr dirty="0" baseline="31746" sz="1050" spc="157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25">
                <a:solidFill>
                  <a:srgbClr val="0000FF"/>
                </a:solidFill>
                <a:latin typeface="Lucida Sans Unicode"/>
                <a:cs typeface="Lucida Sans Unicode"/>
              </a:rPr>
              <a:t>≷</a:t>
            </a:r>
            <a:r>
              <a:rPr dirty="0" sz="1000" spc="-40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lo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g</a:t>
            </a:r>
            <a:r>
              <a:rPr dirty="0" baseline="-19841" sz="1050" spc="-15" i="1">
                <a:solidFill>
                  <a:srgbClr val="0000FF"/>
                </a:solidFill>
                <a:latin typeface="Arial"/>
                <a:cs typeface="Arial"/>
              </a:rPr>
              <a:t>b</a:t>
            </a:r>
            <a:r>
              <a:rPr dirty="0" baseline="-19841" sz="1050" spc="6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0000FF"/>
                </a:solidFill>
                <a:latin typeface="Calibri"/>
                <a:cs typeface="Calibri"/>
              </a:rPr>
              <a:t>b</a:t>
            </a:r>
            <a:r>
              <a:rPr dirty="0" sz="1000" spc="-60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baseline="31746" sz="1050" spc="-30" i="1">
                <a:solidFill>
                  <a:srgbClr val="0000FF"/>
                </a:solidFill>
                <a:latin typeface="Arial"/>
                <a:cs typeface="Arial"/>
              </a:rPr>
              <a:t>g</a:t>
            </a:r>
            <a:r>
              <a:rPr dirty="0" baseline="31746" sz="1050" spc="-179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baseline="31746" sz="1050" spc="82">
                <a:solidFill>
                  <a:srgbClr val="0000FF"/>
                </a:solidFill>
                <a:latin typeface="Lucida Sans Unicode"/>
                <a:cs typeface="Lucida Sans Unicode"/>
              </a:rPr>
              <a:t>(</a:t>
            </a:r>
            <a:r>
              <a:rPr dirty="0" baseline="31746" sz="1050" spc="-22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baseline="31746" sz="1050" spc="-202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baseline="31746" sz="1050" spc="82">
                <a:solidFill>
                  <a:srgbClr val="0000FF"/>
                </a:solidFill>
                <a:latin typeface="Lucida Sans Unicode"/>
                <a:cs typeface="Lucida Sans Unicode"/>
              </a:rPr>
              <a:t>)</a:t>
            </a:r>
            <a:endParaRPr baseline="31746" sz="105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735"/>
              </a:spcBef>
              <a:tabLst>
                <a:tab pos="1109345" algn="l"/>
              </a:tabLst>
            </a:pPr>
            <a:r>
              <a:rPr dirty="0" sz="1000" spc="-5" i="1">
                <a:solidFill>
                  <a:srgbClr val="0000FF"/>
                </a:solidFill>
                <a:latin typeface="Calibri"/>
                <a:cs typeface="Calibri"/>
              </a:rPr>
              <a:t>f</a:t>
            </a:r>
            <a:r>
              <a:rPr dirty="0" sz="1000" spc="-10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(</a:t>
            </a:r>
            <a:r>
              <a:rPr dirty="0" sz="1000" spc="25" i="1">
                <a:solidFill>
                  <a:srgbClr val="0000FF"/>
                </a:solidFill>
                <a:latin typeface="Calibri"/>
                <a:cs typeface="Calibri"/>
              </a:rPr>
              <a:t>x</a:t>
            </a:r>
            <a:r>
              <a:rPr dirty="0" sz="1000" spc="-135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)</a:t>
            </a:r>
            <a:r>
              <a:rPr dirty="0" sz="1000" spc="-4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0000FF"/>
                </a:solidFill>
                <a:latin typeface="Lucida Sans Unicode"/>
                <a:cs typeface="Lucida Sans Unicode"/>
              </a:rPr>
              <a:t>≷</a:t>
            </a:r>
            <a:r>
              <a:rPr dirty="0" sz="1000" spc="-40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25" i="1">
                <a:solidFill>
                  <a:srgbClr val="0000FF"/>
                </a:solidFill>
                <a:latin typeface="Calibri"/>
                <a:cs typeface="Calibri"/>
              </a:rPr>
              <a:t>g</a:t>
            </a:r>
            <a:r>
              <a:rPr dirty="0" sz="1000" spc="-120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(</a:t>
            </a:r>
            <a:r>
              <a:rPr dirty="0" sz="1000" spc="25" i="1">
                <a:solidFill>
                  <a:srgbClr val="0000FF"/>
                </a:solidFill>
                <a:latin typeface="Calibri"/>
                <a:cs typeface="Calibri"/>
              </a:rPr>
              <a:t>x</a:t>
            </a:r>
            <a:r>
              <a:rPr dirty="0" sz="1000" spc="-135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)</a:t>
            </a:r>
            <a:r>
              <a:rPr dirty="0" sz="1000" spc="-15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lo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g</a:t>
            </a:r>
            <a:r>
              <a:rPr dirty="0" baseline="-19841" sz="1050" spc="-52" i="1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dirty="0" baseline="-19841" sz="1050" spc="37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0000FF"/>
                </a:solidFill>
                <a:latin typeface="Calibri"/>
                <a:cs typeface="Calibri"/>
              </a:rPr>
              <a:t>b	</a:t>
            </a: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>
                <a:latin typeface="Tahoma"/>
                <a:cs typeface="Tahoma"/>
              </a:rPr>
              <a:t>  </a:t>
            </a:r>
            <a:r>
              <a:rPr dirty="0" sz="1000" spc="55">
                <a:latin typeface="Tahoma"/>
                <a:cs typeface="Tahoma"/>
              </a:rPr>
              <a:t> </a:t>
            </a:r>
            <a:r>
              <a:rPr dirty="0" sz="1000" spc="-5" i="1">
                <a:solidFill>
                  <a:srgbClr val="0000FF"/>
                </a:solidFill>
                <a:latin typeface="Calibri"/>
                <a:cs typeface="Calibri"/>
              </a:rPr>
              <a:t>f</a:t>
            </a:r>
            <a:r>
              <a:rPr dirty="0" sz="1000" spc="-10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(</a:t>
            </a:r>
            <a:r>
              <a:rPr dirty="0" sz="1000" spc="25" i="1">
                <a:solidFill>
                  <a:srgbClr val="0000FF"/>
                </a:solidFill>
                <a:latin typeface="Calibri"/>
                <a:cs typeface="Calibri"/>
              </a:rPr>
              <a:t>x</a:t>
            </a:r>
            <a:r>
              <a:rPr dirty="0" sz="1000" spc="-135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)</a:t>
            </a:r>
            <a:r>
              <a:rPr dirty="0" sz="1000" spc="-15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lo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g</a:t>
            </a:r>
            <a:r>
              <a:rPr dirty="0" baseline="-19841" sz="1050" spc="-15" i="1">
                <a:solidFill>
                  <a:srgbClr val="0000FF"/>
                </a:solidFill>
                <a:latin typeface="Arial"/>
                <a:cs typeface="Arial"/>
              </a:rPr>
              <a:t>b</a:t>
            </a:r>
            <a:r>
              <a:rPr dirty="0" baseline="-19841" sz="1050" spc="6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spc="-40" i="1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dirty="0" sz="1000" spc="60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 spc="-25">
                <a:solidFill>
                  <a:srgbClr val="0000FF"/>
                </a:solidFill>
                <a:latin typeface="Lucida Sans Unicode"/>
                <a:cs typeface="Lucida Sans Unicode"/>
              </a:rPr>
              <a:t>≷</a:t>
            </a:r>
            <a:r>
              <a:rPr dirty="0" sz="1000" spc="-40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25" i="1">
                <a:solidFill>
                  <a:srgbClr val="0000FF"/>
                </a:solidFill>
                <a:latin typeface="Calibri"/>
                <a:cs typeface="Calibri"/>
              </a:rPr>
              <a:t>g</a:t>
            </a:r>
            <a:r>
              <a:rPr dirty="0" sz="1000" spc="-120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(</a:t>
            </a:r>
            <a:r>
              <a:rPr dirty="0" sz="1000" spc="25" i="1">
                <a:solidFill>
                  <a:srgbClr val="0000FF"/>
                </a:solidFill>
                <a:latin typeface="Calibri"/>
                <a:cs typeface="Calibri"/>
              </a:rPr>
              <a:t>x</a:t>
            </a:r>
            <a:r>
              <a:rPr dirty="0" sz="1000" spc="-135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)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16674" y="1883179"/>
            <a:ext cx="121094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">
                <a:latin typeface="Tahoma"/>
                <a:cs typeface="Tahoma"/>
              </a:rPr>
              <a:t>Pro</a:t>
            </a:r>
            <a:r>
              <a:rPr dirty="0" sz="1000" spc="-40">
                <a:latin typeface="Tahoma"/>
                <a:cs typeface="Tahoma"/>
              </a:rPr>
              <a:t>p</a:t>
            </a:r>
            <a:r>
              <a:rPr dirty="0" sz="1000" spc="-20">
                <a:latin typeface="Tahoma"/>
                <a:cs typeface="Tahoma"/>
              </a:rPr>
              <a:t>rie</a:t>
            </a:r>
            <a:r>
              <a:rPr dirty="0" sz="1000" spc="-30">
                <a:latin typeface="Tahoma"/>
                <a:cs typeface="Tahoma"/>
              </a:rPr>
              <a:t>t</a:t>
            </a:r>
            <a:r>
              <a:rPr dirty="0" sz="1000" spc="-540">
                <a:latin typeface="Tahoma"/>
                <a:cs typeface="Tahoma"/>
              </a:rPr>
              <a:t>`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log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10">
                <a:latin typeface="Tahoma"/>
                <a:cs typeface="Tahoma"/>
              </a:rPr>
              <a:t>ritmi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986927" y="2278380"/>
            <a:ext cx="245745" cy="0"/>
          </a:xfrm>
          <a:custGeom>
            <a:avLst/>
            <a:gdLst/>
            <a:ahLst/>
            <a:cxnLst/>
            <a:rect l="l" t="t" r="r" b="b"/>
            <a:pathLst>
              <a:path w="245744" h="0">
                <a:moveTo>
                  <a:pt x="0" y="0"/>
                </a:moveTo>
                <a:lnTo>
                  <a:pt x="245325" y="0"/>
                </a:lnTo>
              </a:path>
            </a:pathLst>
          </a:custGeom>
          <a:ln w="5054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516833" y="2278380"/>
            <a:ext cx="245745" cy="0"/>
          </a:xfrm>
          <a:custGeom>
            <a:avLst/>
            <a:gdLst/>
            <a:ahLst/>
            <a:cxnLst/>
            <a:rect l="l" t="t" r="r" b="b"/>
            <a:pathLst>
              <a:path w="245745" h="0">
                <a:moveTo>
                  <a:pt x="0" y="0"/>
                </a:moveTo>
                <a:lnTo>
                  <a:pt x="245325" y="0"/>
                </a:lnTo>
              </a:path>
            </a:pathLst>
          </a:custGeom>
          <a:ln w="5054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1959051" y="2116541"/>
            <a:ext cx="1816100" cy="5511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3020">
              <a:lnSpc>
                <a:spcPts val="935"/>
              </a:lnSpc>
              <a:tabLst>
                <a:tab pos="1557655" algn="l"/>
              </a:tabLst>
            </a:pPr>
            <a:r>
              <a:rPr dirty="0" sz="1000" spc="-5" i="1">
                <a:solidFill>
                  <a:srgbClr val="FF0000"/>
                </a:solidFill>
                <a:latin typeface="Calibri"/>
                <a:cs typeface="Calibri"/>
              </a:rPr>
              <a:t>f</a:t>
            </a:r>
            <a:r>
              <a:rPr dirty="0" sz="1000" spc="-1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(</a:t>
            </a:r>
            <a:r>
              <a:rPr dirty="0" sz="1000" spc="25" i="1">
                <a:solidFill>
                  <a:srgbClr val="FF0000"/>
                </a:solidFill>
                <a:latin typeface="Calibri"/>
                <a:cs typeface="Calibri"/>
              </a:rPr>
              <a:t>x</a:t>
            </a:r>
            <a:r>
              <a:rPr dirty="0" sz="1000" spc="-135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)	</a:t>
            </a:r>
            <a:r>
              <a:rPr dirty="0" sz="1000" spc="-25" i="1">
                <a:solidFill>
                  <a:srgbClr val="FF0000"/>
                </a:solidFill>
                <a:latin typeface="Calibri"/>
                <a:cs typeface="Calibri"/>
              </a:rPr>
              <a:t>g</a:t>
            </a:r>
            <a:r>
              <a:rPr dirty="0" sz="1000" spc="-12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(</a:t>
            </a:r>
            <a:r>
              <a:rPr dirty="0" sz="1000" spc="25" i="1">
                <a:solidFill>
                  <a:srgbClr val="FF0000"/>
                </a:solidFill>
                <a:latin typeface="Calibri"/>
                <a:cs typeface="Calibri"/>
              </a:rPr>
              <a:t>x</a:t>
            </a:r>
            <a:r>
              <a:rPr dirty="0" sz="1000" spc="-135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)</a:t>
            </a:r>
            <a:endParaRPr sz="1000">
              <a:latin typeface="Tahoma"/>
              <a:cs typeface="Tahoma"/>
            </a:endParaRPr>
          </a:p>
          <a:p>
            <a:pPr marL="12700" indent="14604">
              <a:lnSpc>
                <a:spcPts val="935"/>
              </a:lnSpc>
              <a:tabLst>
                <a:tab pos="884555" algn="l"/>
              </a:tabLst>
            </a:pPr>
            <a:r>
              <a:rPr dirty="0" baseline="-38888" sz="1500" spc="-37" i="1">
                <a:solidFill>
                  <a:srgbClr val="FF0000"/>
                </a:solidFill>
                <a:latin typeface="Calibri"/>
                <a:cs typeface="Calibri"/>
              </a:rPr>
              <a:t>g</a:t>
            </a:r>
            <a:r>
              <a:rPr dirty="0" baseline="-38888" sz="1500" spc="-179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baseline="-38888" sz="1500">
                <a:solidFill>
                  <a:srgbClr val="FF0000"/>
                </a:solidFill>
                <a:latin typeface="Tahoma"/>
                <a:cs typeface="Tahoma"/>
              </a:rPr>
              <a:t>(</a:t>
            </a:r>
            <a:r>
              <a:rPr dirty="0" baseline="-38888" sz="1500" spc="37" i="1">
                <a:solidFill>
                  <a:srgbClr val="FF0000"/>
                </a:solidFill>
                <a:latin typeface="Calibri"/>
                <a:cs typeface="Calibri"/>
              </a:rPr>
              <a:t>x</a:t>
            </a:r>
            <a:r>
              <a:rPr dirty="0" baseline="-38888" sz="1500" spc="-202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baseline="-38888" sz="1500">
                <a:solidFill>
                  <a:srgbClr val="FF0000"/>
                </a:solidFill>
                <a:latin typeface="Tahoma"/>
                <a:cs typeface="Tahoma"/>
              </a:rPr>
              <a:t>)</a:t>
            </a:r>
            <a:r>
              <a:rPr dirty="0" baseline="-38888" sz="1500" spc="12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≷</a:t>
            </a:r>
            <a:r>
              <a:rPr dirty="0" sz="1000" spc="-4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30">
                <a:solidFill>
                  <a:srgbClr val="FF0000"/>
                </a:solidFill>
                <a:latin typeface="Tahoma"/>
                <a:cs typeface="Tahoma"/>
              </a:rPr>
              <a:t>lo</a:t>
            </a:r>
            <a:r>
              <a:rPr dirty="0" sz="1000" spc="-30">
                <a:solidFill>
                  <a:srgbClr val="FF0000"/>
                </a:solidFill>
                <a:latin typeface="Tahoma"/>
                <a:cs typeface="Tahoma"/>
              </a:rPr>
              <a:t>g</a:t>
            </a:r>
            <a:r>
              <a:rPr dirty="0" baseline="-19841" sz="1050" spc="-52" i="1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dirty="0" baseline="-19841" sz="1050" spc="37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FF0000"/>
                </a:solidFill>
                <a:latin typeface="Calibri"/>
                <a:cs typeface="Calibri"/>
              </a:rPr>
              <a:t>b	</a:t>
            </a: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>
                <a:latin typeface="Tahoma"/>
                <a:cs typeface="Tahoma"/>
              </a:rPr>
              <a:t>  </a:t>
            </a:r>
            <a:r>
              <a:rPr dirty="0" sz="1000" spc="55">
                <a:latin typeface="Tahoma"/>
                <a:cs typeface="Tahoma"/>
              </a:rPr>
              <a:t> </a:t>
            </a:r>
            <a:r>
              <a:rPr dirty="0" sz="1000" spc="-30">
                <a:solidFill>
                  <a:srgbClr val="FF0000"/>
                </a:solidFill>
                <a:latin typeface="Tahoma"/>
                <a:cs typeface="Tahoma"/>
              </a:rPr>
              <a:t>lo</a:t>
            </a:r>
            <a:r>
              <a:rPr dirty="0" sz="1000" spc="-30">
                <a:solidFill>
                  <a:srgbClr val="FF0000"/>
                </a:solidFill>
                <a:latin typeface="Tahoma"/>
                <a:cs typeface="Tahoma"/>
              </a:rPr>
              <a:t>g</a:t>
            </a:r>
            <a:r>
              <a:rPr dirty="0" baseline="-19841" sz="1050" spc="-15" i="1">
                <a:solidFill>
                  <a:srgbClr val="FF0000"/>
                </a:solidFill>
                <a:latin typeface="Arial"/>
                <a:cs typeface="Arial"/>
              </a:rPr>
              <a:t>b</a:t>
            </a:r>
            <a:r>
              <a:rPr dirty="0" baseline="-19841" sz="1050" spc="60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40" i="1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dirty="0" sz="1000" spc="6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≷</a:t>
            </a:r>
            <a:r>
              <a:rPr dirty="0" sz="1000" spc="12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baseline="-38888" sz="1500" spc="-7" i="1">
                <a:solidFill>
                  <a:srgbClr val="FF0000"/>
                </a:solidFill>
                <a:latin typeface="Calibri"/>
                <a:cs typeface="Calibri"/>
              </a:rPr>
              <a:t>f</a:t>
            </a:r>
            <a:r>
              <a:rPr dirty="0" baseline="-38888" sz="1500" spc="-15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baseline="-38888" sz="1500">
                <a:solidFill>
                  <a:srgbClr val="FF0000"/>
                </a:solidFill>
                <a:latin typeface="Tahoma"/>
                <a:cs typeface="Tahoma"/>
              </a:rPr>
              <a:t>(</a:t>
            </a:r>
            <a:r>
              <a:rPr dirty="0" baseline="-38888" sz="1500" spc="37" i="1">
                <a:solidFill>
                  <a:srgbClr val="FF0000"/>
                </a:solidFill>
                <a:latin typeface="Calibri"/>
                <a:cs typeface="Calibri"/>
              </a:rPr>
              <a:t>x</a:t>
            </a:r>
            <a:r>
              <a:rPr dirty="0" baseline="-38888" sz="1500" spc="-202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baseline="-38888" sz="1500">
                <a:solidFill>
                  <a:srgbClr val="FF0000"/>
                </a:solidFill>
                <a:latin typeface="Tahoma"/>
                <a:cs typeface="Tahoma"/>
              </a:rPr>
              <a:t>)</a:t>
            </a:r>
            <a:endParaRPr baseline="-38888" sz="15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265"/>
              </a:spcBef>
            </a:pPr>
            <a:r>
              <a:rPr dirty="0" sz="1000" spc="-40">
                <a:latin typeface="Tahoma"/>
                <a:cs typeface="Tahoma"/>
              </a:rPr>
              <a:t>Risolvere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solidFill>
                  <a:srgbClr val="FF0000"/>
                </a:solidFill>
                <a:latin typeface="Tahoma"/>
                <a:cs typeface="Tahoma"/>
              </a:rPr>
              <a:t>disequazione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FF0000"/>
                </a:solidFill>
                <a:latin typeface="Tahoma"/>
                <a:cs typeface="Tahoma"/>
              </a:rPr>
              <a:t>fratta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40"/>
              <a:t>Agnese</a:t>
            </a:r>
            <a:r>
              <a:rPr dirty="0" spc="15"/>
              <a:t> </a:t>
            </a:r>
            <a:r>
              <a:rPr dirty="0" spc="-10"/>
              <a:t>Di</a:t>
            </a:r>
            <a:r>
              <a:rPr dirty="0" spc="15"/>
              <a:t> </a:t>
            </a:r>
            <a:r>
              <a:rPr dirty="0" spc="-30"/>
              <a:t>Castro</a:t>
            </a:r>
          </a:p>
        </p:txBody>
      </p:sp>
      <p:sp>
        <p:nvSpPr>
          <p:cNvPr id="25" name="object 25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0"/>
              <a:t>Es</a:t>
            </a:r>
            <a:r>
              <a:rPr dirty="0" spc="-5"/>
              <a:t>p</a:t>
            </a:r>
            <a:r>
              <a:rPr dirty="0" spc="-40"/>
              <a:t>onenziale</a:t>
            </a:r>
            <a:r>
              <a:rPr dirty="0" spc="15"/>
              <a:t> </a:t>
            </a:r>
            <a:r>
              <a:rPr dirty="0" spc="50"/>
              <a:t>&amp;</a:t>
            </a:r>
            <a:r>
              <a:rPr dirty="0" spc="15"/>
              <a:t> </a:t>
            </a:r>
            <a:r>
              <a:rPr dirty="0" spc="-25"/>
              <a:t>Log</a:t>
            </a:r>
            <a:r>
              <a:rPr dirty="0" spc="-40"/>
              <a:t>a</a:t>
            </a:r>
            <a:r>
              <a:rPr dirty="0" spc="-25"/>
              <a:t>ritmo:</a:t>
            </a:r>
            <a:r>
              <a:rPr dirty="0" spc="75"/>
              <a:t> </a:t>
            </a:r>
            <a:r>
              <a:rPr dirty="0" spc="-35"/>
              <a:t>p</a:t>
            </a:r>
            <a:r>
              <a:rPr dirty="0" spc="-50"/>
              <a:t>a</a:t>
            </a:r>
            <a:r>
              <a:rPr dirty="0" spc="-25"/>
              <a:t>rte</a:t>
            </a:r>
            <a:r>
              <a:rPr dirty="0" spc="15"/>
              <a:t> </a:t>
            </a:r>
            <a:r>
              <a:rPr dirty="0" spc="-55"/>
              <a:t>4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3458971" y="3367563"/>
            <a:ext cx="5473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25">
                <a:solidFill>
                  <a:srgbClr val="7A0000"/>
                </a:solidFill>
                <a:latin typeface="Lucida Sans Unicode"/>
                <a:cs typeface="Lucida Sans Unicode"/>
              </a:rPr>
              <a:t>Unitelma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Sapienza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0">
                <a:solidFill>
                  <a:srgbClr val="FFFFFF"/>
                </a:solidFill>
                <a:latin typeface="Lucida Sans Unicode"/>
                <a:cs typeface="Lucida Sans Unicode"/>
              </a:rPr>
              <a:t>8/34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1926" y="24034"/>
            <a:ext cx="74041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</a:rPr>
              <a:t>Disequazioni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</a:rPr>
              <a:t>log</a:t>
            </a:r>
            <a:r>
              <a:rPr dirty="0" sz="500" spc="-55">
                <a:solidFill>
                  <a:srgbClr val="7A0000"/>
                </a:solidFill>
                <a:latin typeface="Lucida Sans Unicode"/>
                <a:cs typeface="Lucida Sans Unicode"/>
              </a:rPr>
              <a:t>a</a:t>
            </a:r>
            <a:r>
              <a:rPr dirty="0" sz="500" spc="-15">
                <a:solidFill>
                  <a:srgbClr val="7A0000"/>
                </a:solidFill>
                <a:latin typeface="Lucida Sans Unicode"/>
                <a:cs typeface="Lucida Sans Unicode"/>
              </a:rPr>
              <a:t>ri</a:t>
            </a:r>
            <a:r>
              <a:rPr dirty="0" sz="500" spc="-20">
                <a:solidFill>
                  <a:srgbClr val="7A0000"/>
                </a:solidFill>
                <a:latin typeface="Lucida Sans Unicode"/>
                <a:cs typeface="Lucida Sans Unicode"/>
              </a:rPr>
              <a:t>t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</a:rPr>
              <a:t>miche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40"/>
              <a:t>Disequazioni</a:t>
            </a:r>
            <a:r>
              <a:rPr dirty="0" spc="135"/>
              <a:t> </a:t>
            </a:r>
            <a:r>
              <a:rPr dirty="0" spc="-50"/>
              <a:t>log</a:t>
            </a:r>
            <a:r>
              <a:rPr dirty="0" spc="-105"/>
              <a:t>a</a:t>
            </a:r>
            <a:r>
              <a:rPr dirty="0" spc="-25"/>
              <a:t>ritmiche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3830" y="983994"/>
            <a:ext cx="4091304" cy="304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-25">
                <a:latin typeface="Tahoma"/>
                <a:cs typeface="Tahoma"/>
              </a:rPr>
              <a:t>Una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0" i="1">
                <a:solidFill>
                  <a:srgbClr val="FF0000"/>
                </a:solidFill>
                <a:latin typeface="Calibri"/>
                <a:cs typeface="Calibri"/>
              </a:rPr>
              <a:t>disequazione</a:t>
            </a:r>
            <a:r>
              <a:rPr dirty="0" sz="1000" spc="105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 spc="-20" i="1">
                <a:solidFill>
                  <a:srgbClr val="FF0000"/>
                </a:solidFill>
                <a:latin typeface="Calibri"/>
                <a:cs typeface="Calibri"/>
              </a:rPr>
              <a:t>log</a:t>
            </a:r>
            <a:r>
              <a:rPr dirty="0" sz="1000" spc="-55" i="1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dirty="0" sz="1000" spc="5" i="1">
                <a:solidFill>
                  <a:srgbClr val="FF0000"/>
                </a:solidFill>
                <a:latin typeface="Calibri"/>
                <a:cs typeface="Calibri"/>
              </a:rPr>
              <a:t>ritmic</a:t>
            </a:r>
            <a:r>
              <a:rPr dirty="0" sz="1000" spc="-40" i="1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dirty="0" sz="1000" spc="75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una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disequazione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dove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v</a:t>
            </a:r>
            <a:r>
              <a:rPr dirty="0" sz="1000" spc="-80">
                <a:latin typeface="Tahoma"/>
                <a:cs typeface="Tahoma"/>
              </a:rPr>
              <a:t>a</a:t>
            </a:r>
            <a:r>
              <a:rPr dirty="0" sz="1000" spc="-10">
                <a:latin typeface="Tahoma"/>
                <a:cs typeface="Tahoma"/>
              </a:rPr>
              <a:t>ri</a:t>
            </a:r>
            <a:r>
              <a:rPr dirty="0" sz="1000" spc="-35">
                <a:latin typeface="Tahoma"/>
                <a:cs typeface="Tahoma"/>
              </a:rPr>
              <a:t>abile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30" i="1">
                <a:latin typeface="Calibri"/>
                <a:cs typeface="Calibri"/>
              </a:rPr>
              <a:t> </a:t>
            </a:r>
            <a:r>
              <a:rPr dirty="0" sz="1000" spc="-45">
                <a:latin typeface="Tahoma"/>
                <a:cs typeface="Tahoma"/>
              </a:rPr>
              <a:t>comp</a:t>
            </a:r>
            <a:r>
              <a:rPr dirty="0" sz="1000" spc="-70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nell’</a:t>
            </a:r>
            <a:r>
              <a:rPr dirty="0" sz="1000" spc="-60">
                <a:latin typeface="Tahoma"/>
                <a:cs typeface="Tahoma"/>
              </a:rPr>
              <a:t>a</a:t>
            </a:r>
            <a:r>
              <a:rPr dirty="0" sz="1000" spc="-45">
                <a:latin typeface="Tahoma"/>
                <a:cs typeface="Tahoma"/>
              </a:rPr>
              <a:t>rgomento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d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5">
                <a:latin typeface="Tahoma"/>
                <a:cs typeface="Tahoma"/>
              </a:rPr>
              <a:t>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log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25">
                <a:latin typeface="Tahoma"/>
                <a:cs typeface="Tahoma"/>
              </a:rPr>
              <a:t>ritmo.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40"/>
              <a:t>Agnese</a:t>
            </a:r>
            <a:r>
              <a:rPr dirty="0" spc="15"/>
              <a:t> </a:t>
            </a:r>
            <a:r>
              <a:rPr dirty="0" spc="-10"/>
              <a:t>Di</a:t>
            </a:r>
            <a:r>
              <a:rPr dirty="0" spc="15"/>
              <a:t> </a:t>
            </a:r>
            <a:r>
              <a:rPr dirty="0" spc="-30"/>
              <a:t>Castro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0"/>
              <a:t>Es</a:t>
            </a:r>
            <a:r>
              <a:rPr dirty="0" spc="-5"/>
              <a:t>p</a:t>
            </a:r>
            <a:r>
              <a:rPr dirty="0" spc="-40"/>
              <a:t>onenziale</a:t>
            </a:r>
            <a:r>
              <a:rPr dirty="0" spc="15"/>
              <a:t> </a:t>
            </a:r>
            <a:r>
              <a:rPr dirty="0" spc="50"/>
              <a:t>&amp;</a:t>
            </a:r>
            <a:r>
              <a:rPr dirty="0" spc="15"/>
              <a:t> </a:t>
            </a:r>
            <a:r>
              <a:rPr dirty="0" spc="-25"/>
              <a:t>Log</a:t>
            </a:r>
            <a:r>
              <a:rPr dirty="0" spc="-40"/>
              <a:t>a</a:t>
            </a:r>
            <a:r>
              <a:rPr dirty="0" spc="-25"/>
              <a:t>ritmo:</a:t>
            </a:r>
            <a:r>
              <a:rPr dirty="0" spc="75"/>
              <a:t> </a:t>
            </a:r>
            <a:r>
              <a:rPr dirty="0" spc="-45"/>
              <a:t>p</a:t>
            </a:r>
            <a:r>
              <a:rPr dirty="0" spc="-40"/>
              <a:t>a</a:t>
            </a:r>
            <a:r>
              <a:rPr dirty="0" spc="-25"/>
              <a:t>rte</a:t>
            </a:r>
            <a:r>
              <a:rPr dirty="0" spc="15"/>
              <a:t> </a:t>
            </a:r>
            <a:r>
              <a:rPr dirty="0" spc="-55"/>
              <a:t>4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3458971" y="3367563"/>
            <a:ext cx="5473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25">
                <a:solidFill>
                  <a:srgbClr val="7A0000"/>
                </a:solidFill>
                <a:latin typeface="Lucida Sans Unicode"/>
                <a:cs typeface="Lucida Sans Unicode"/>
              </a:rPr>
              <a:t>Unitelma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Sapienza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0">
                <a:solidFill>
                  <a:srgbClr val="FFFFFF"/>
                </a:solidFill>
                <a:latin typeface="Lucida Sans Unicode"/>
                <a:cs typeface="Lucida Sans Unicode"/>
              </a:rPr>
              <a:t>9/34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1926" y="24034"/>
            <a:ext cx="74041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</a:rPr>
              <a:t>Disequazioni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</a:rPr>
              <a:t>log</a:t>
            </a:r>
            <a:r>
              <a:rPr dirty="0" sz="500" spc="-55">
                <a:solidFill>
                  <a:srgbClr val="7A0000"/>
                </a:solidFill>
                <a:latin typeface="Lucida Sans Unicode"/>
                <a:cs typeface="Lucida Sans Unicode"/>
              </a:rPr>
              <a:t>a</a:t>
            </a:r>
            <a:r>
              <a:rPr dirty="0" sz="500" spc="-15">
                <a:solidFill>
                  <a:srgbClr val="7A0000"/>
                </a:solidFill>
                <a:latin typeface="Lucida Sans Unicode"/>
                <a:cs typeface="Lucida Sans Unicode"/>
              </a:rPr>
              <a:t>ri</a:t>
            </a:r>
            <a:r>
              <a:rPr dirty="0" sz="500" spc="-20">
                <a:solidFill>
                  <a:srgbClr val="7A0000"/>
                </a:solidFill>
                <a:latin typeface="Lucida Sans Unicode"/>
                <a:cs typeface="Lucida Sans Unicode"/>
              </a:rPr>
              <a:t>t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</a:rPr>
              <a:t>miche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40"/>
              <a:t>Disequazioni</a:t>
            </a:r>
            <a:r>
              <a:rPr dirty="0" spc="135"/>
              <a:t> </a:t>
            </a:r>
            <a:r>
              <a:rPr dirty="0" spc="-50"/>
              <a:t>log</a:t>
            </a:r>
            <a:r>
              <a:rPr dirty="0" spc="-105"/>
              <a:t>a</a:t>
            </a:r>
            <a:r>
              <a:rPr dirty="0" spc="-25"/>
              <a:t>ritmiche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3830" y="983994"/>
            <a:ext cx="4091304" cy="6273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-25">
                <a:latin typeface="Tahoma"/>
                <a:cs typeface="Tahoma"/>
              </a:rPr>
              <a:t>Una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0" i="1">
                <a:solidFill>
                  <a:srgbClr val="FF0000"/>
                </a:solidFill>
                <a:latin typeface="Calibri"/>
                <a:cs typeface="Calibri"/>
              </a:rPr>
              <a:t>disequazione</a:t>
            </a:r>
            <a:r>
              <a:rPr dirty="0" sz="1000" spc="105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 spc="-20" i="1">
                <a:solidFill>
                  <a:srgbClr val="FF0000"/>
                </a:solidFill>
                <a:latin typeface="Calibri"/>
                <a:cs typeface="Calibri"/>
              </a:rPr>
              <a:t>log</a:t>
            </a:r>
            <a:r>
              <a:rPr dirty="0" sz="1000" spc="-55" i="1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dirty="0" sz="1000" spc="5" i="1">
                <a:solidFill>
                  <a:srgbClr val="FF0000"/>
                </a:solidFill>
                <a:latin typeface="Calibri"/>
                <a:cs typeface="Calibri"/>
              </a:rPr>
              <a:t>ritmic</a:t>
            </a:r>
            <a:r>
              <a:rPr dirty="0" sz="1000" spc="-40" i="1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dirty="0" sz="1000" spc="75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una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disequazione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dove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v</a:t>
            </a:r>
            <a:r>
              <a:rPr dirty="0" sz="1000" spc="-80">
                <a:latin typeface="Tahoma"/>
                <a:cs typeface="Tahoma"/>
              </a:rPr>
              <a:t>a</a:t>
            </a:r>
            <a:r>
              <a:rPr dirty="0" sz="1000" spc="-10">
                <a:latin typeface="Tahoma"/>
                <a:cs typeface="Tahoma"/>
              </a:rPr>
              <a:t>ri</a:t>
            </a:r>
            <a:r>
              <a:rPr dirty="0" sz="1000" spc="-35">
                <a:latin typeface="Tahoma"/>
                <a:cs typeface="Tahoma"/>
              </a:rPr>
              <a:t>abile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30" i="1">
                <a:latin typeface="Calibri"/>
                <a:cs typeface="Calibri"/>
              </a:rPr>
              <a:t> </a:t>
            </a:r>
            <a:r>
              <a:rPr dirty="0" sz="1000" spc="-45">
                <a:latin typeface="Tahoma"/>
                <a:cs typeface="Tahoma"/>
              </a:rPr>
              <a:t>comp</a:t>
            </a:r>
            <a:r>
              <a:rPr dirty="0" sz="1000" spc="-70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nell’</a:t>
            </a:r>
            <a:r>
              <a:rPr dirty="0" sz="1000" spc="-60">
                <a:latin typeface="Tahoma"/>
                <a:cs typeface="Tahoma"/>
              </a:rPr>
              <a:t>a</a:t>
            </a:r>
            <a:r>
              <a:rPr dirty="0" sz="1000" spc="-45">
                <a:latin typeface="Tahoma"/>
                <a:cs typeface="Tahoma"/>
              </a:rPr>
              <a:t>rgomento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d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5">
                <a:latin typeface="Tahoma"/>
                <a:cs typeface="Tahoma"/>
              </a:rPr>
              <a:t>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log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25">
                <a:latin typeface="Tahoma"/>
                <a:cs typeface="Tahoma"/>
              </a:rPr>
              <a:t>ritmo.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7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000" spc="-50" b="1">
                <a:solidFill>
                  <a:srgbClr val="007F00"/>
                </a:solidFill>
                <a:latin typeface="Arial"/>
                <a:cs typeface="Arial"/>
              </a:rPr>
              <a:t>Esempi:</a:t>
            </a:r>
            <a:endParaRPr sz="10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5729" y="1566505"/>
            <a:ext cx="4456607" cy="1016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468835" y="2552191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77330" y="2602992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1473091"/>
            <a:ext cx="50800" cy="10918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1536592"/>
            <a:ext cx="50800" cy="10282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75729" y="1649060"/>
            <a:ext cx="4457065" cy="967105"/>
          </a:xfrm>
          <a:custGeom>
            <a:avLst/>
            <a:gdLst/>
            <a:ahLst/>
            <a:cxnLst/>
            <a:rect l="l" t="t" r="r" b="b"/>
            <a:pathLst>
              <a:path w="4457065" h="967105">
                <a:moveTo>
                  <a:pt x="4456606" y="0"/>
                </a:moveTo>
                <a:lnTo>
                  <a:pt x="0" y="0"/>
                </a:lnTo>
                <a:lnTo>
                  <a:pt x="0" y="915831"/>
                </a:lnTo>
                <a:lnTo>
                  <a:pt x="16636" y="953345"/>
                </a:lnTo>
                <a:lnTo>
                  <a:pt x="4405806" y="966631"/>
                </a:lnTo>
                <a:lnTo>
                  <a:pt x="4420049" y="964586"/>
                </a:lnTo>
                <a:lnTo>
                  <a:pt x="4451170" y="938628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1523892"/>
            <a:ext cx="0" cy="1060450"/>
          </a:xfrm>
          <a:custGeom>
            <a:avLst/>
            <a:gdLst/>
            <a:ahLst/>
            <a:cxnLst/>
            <a:rect l="l" t="t" r="r" b="b"/>
            <a:pathLst>
              <a:path w="0" h="1060450">
                <a:moveTo>
                  <a:pt x="0" y="1060049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1511192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1498492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1485792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532336" y="1466742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40"/>
              <a:t>Agnese</a:t>
            </a:r>
            <a:r>
              <a:rPr dirty="0" spc="15"/>
              <a:t> </a:t>
            </a:r>
            <a:r>
              <a:rPr dirty="0" spc="-10"/>
              <a:t>Di</a:t>
            </a:r>
            <a:r>
              <a:rPr dirty="0" spc="15"/>
              <a:t> </a:t>
            </a:r>
            <a:r>
              <a:rPr dirty="0" spc="-30"/>
              <a:t>Castro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0"/>
              <a:t>Es</a:t>
            </a:r>
            <a:r>
              <a:rPr dirty="0" spc="-5"/>
              <a:t>p</a:t>
            </a:r>
            <a:r>
              <a:rPr dirty="0" spc="-40"/>
              <a:t>onenziale</a:t>
            </a:r>
            <a:r>
              <a:rPr dirty="0" spc="15"/>
              <a:t> </a:t>
            </a:r>
            <a:r>
              <a:rPr dirty="0" spc="50"/>
              <a:t>&amp;</a:t>
            </a:r>
            <a:r>
              <a:rPr dirty="0" spc="15"/>
              <a:t> </a:t>
            </a:r>
            <a:r>
              <a:rPr dirty="0" spc="-25"/>
              <a:t>Log</a:t>
            </a:r>
            <a:r>
              <a:rPr dirty="0" spc="-40"/>
              <a:t>a</a:t>
            </a:r>
            <a:r>
              <a:rPr dirty="0" spc="-25"/>
              <a:t>ritmo:</a:t>
            </a:r>
            <a:r>
              <a:rPr dirty="0" spc="75"/>
              <a:t> </a:t>
            </a:r>
            <a:r>
              <a:rPr dirty="0" spc="-45"/>
              <a:t>p</a:t>
            </a:r>
            <a:r>
              <a:rPr dirty="0" spc="-40"/>
              <a:t>a</a:t>
            </a:r>
            <a:r>
              <a:rPr dirty="0" spc="-25"/>
              <a:t>rte</a:t>
            </a:r>
            <a:r>
              <a:rPr dirty="0" spc="15"/>
              <a:t> </a:t>
            </a:r>
            <a:r>
              <a:rPr dirty="0" spc="-55"/>
              <a:t>4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3458971" y="3367563"/>
            <a:ext cx="5473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25">
                <a:solidFill>
                  <a:srgbClr val="7A0000"/>
                </a:solidFill>
                <a:latin typeface="Lucida Sans Unicode"/>
                <a:cs typeface="Lucida Sans Unicode"/>
              </a:rPr>
              <a:t>Unitelma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Sapienza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0">
                <a:solidFill>
                  <a:srgbClr val="FFFFFF"/>
                </a:solidFill>
                <a:latin typeface="Lucida Sans Unicode"/>
                <a:cs typeface="Lucida Sans Unicode"/>
              </a:rPr>
              <a:t>9/34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1926" y="24034"/>
            <a:ext cx="74041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</a:rPr>
              <a:t>Disequazioni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</a:rPr>
              <a:t>log</a:t>
            </a:r>
            <a:r>
              <a:rPr dirty="0" sz="500" spc="-55">
                <a:solidFill>
                  <a:srgbClr val="7A0000"/>
                </a:solidFill>
                <a:latin typeface="Lucida Sans Unicode"/>
                <a:cs typeface="Lucida Sans Unicode"/>
              </a:rPr>
              <a:t>a</a:t>
            </a:r>
            <a:r>
              <a:rPr dirty="0" sz="500" spc="-15">
                <a:solidFill>
                  <a:srgbClr val="7A0000"/>
                </a:solidFill>
                <a:latin typeface="Lucida Sans Unicode"/>
                <a:cs typeface="Lucida Sans Unicode"/>
              </a:rPr>
              <a:t>ri</a:t>
            </a:r>
            <a:r>
              <a:rPr dirty="0" sz="500" spc="-20">
                <a:solidFill>
                  <a:srgbClr val="7A0000"/>
                </a:solidFill>
                <a:latin typeface="Lucida Sans Unicode"/>
                <a:cs typeface="Lucida Sans Unicode"/>
              </a:rPr>
              <a:t>t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</a:rPr>
              <a:t>miche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40"/>
              <a:t>Disequazioni</a:t>
            </a:r>
            <a:r>
              <a:rPr dirty="0" spc="135"/>
              <a:t> </a:t>
            </a:r>
            <a:r>
              <a:rPr dirty="0" spc="-50"/>
              <a:t>log</a:t>
            </a:r>
            <a:r>
              <a:rPr dirty="0" spc="-105"/>
              <a:t>a</a:t>
            </a:r>
            <a:r>
              <a:rPr dirty="0" spc="-25"/>
              <a:t>ritmiche</a:t>
            </a:r>
          </a:p>
        </p:txBody>
      </p:sp>
      <p:sp>
        <p:nvSpPr>
          <p:cNvPr id="6" name="object 6"/>
          <p:cNvSpPr/>
          <p:nvPr/>
        </p:nvSpPr>
        <p:spPr>
          <a:xfrm>
            <a:off x="75729" y="1566505"/>
            <a:ext cx="4456607" cy="1016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468835" y="2552191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77330" y="2602992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1473091"/>
            <a:ext cx="50800" cy="10918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1536592"/>
            <a:ext cx="50800" cy="10282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5729" y="1649060"/>
            <a:ext cx="4457065" cy="967105"/>
          </a:xfrm>
          <a:custGeom>
            <a:avLst/>
            <a:gdLst/>
            <a:ahLst/>
            <a:cxnLst/>
            <a:rect l="l" t="t" r="r" b="b"/>
            <a:pathLst>
              <a:path w="4457065" h="967105">
                <a:moveTo>
                  <a:pt x="4456606" y="0"/>
                </a:moveTo>
                <a:lnTo>
                  <a:pt x="0" y="0"/>
                </a:lnTo>
                <a:lnTo>
                  <a:pt x="0" y="915831"/>
                </a:lnTo>
                <a:lnTo>
                  <a:pt x="16636" y="953345"/>
                </a:lnTo>
                <a:lnTo>
                  <a:pt x="4405806" y="966631"/>
                </a:lnTo>
                <a:lnTo>
                  <a:pt x="4420049" y="964586"/>
                </a:lnTo>
                <a:lnTo>
                  <a:pt x="4451170" y="938628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1523892"/>
            <a:ext cx="0" cy="1060450"/>
          </a:xfrm>
          <a:custGeom>
            <a:avLst/>
            <a:gdLst/>
            <a:ahLst/>
            <a:cxnLst/>
            <a:rect l="l" t="t" r="r" b="b"/>
            <a:pathLst>
              <a:path w="0" h="1060450">
                <a:moveTo>
                  <a:pt x="0" y="1060049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1511192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1498492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1485792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1466742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13830" y="983994"/>
            <a:ext cx="4091304" cy="9404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-25">
                <a:latin typeface="Tahoma"/>
                <a:cs typeface="Tahoma"/>
              </a:rPr>
              <a:t>Una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0" i="1">
                <a:solidFill>
                  <a:srgbClr val="FF0000"/>
                </a:solidFill>
                <a:latin typeface="Calibri"/>
                <a:cs typeface="Calibri"/>
              </a:rPr>
              <a:t>disequazione</a:t>
            </a:r>
            <a:r>
              <a:rPr dirty="0" sz="1000" spc="105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 spc="-20" i="1">
                <a:solidFill>
                  <a:srgbClr val="FF0000"/>
                </a:solidFill>
                <a:latin typeface="Calibri"/>
                <a:cs typeface="Calibri"/>
              </a:rPr>
              <a:t>log</a:t>
            </a:r>
            <a:r>
              <a:rPr dirty="0" sz="1000" spc="-55" i="1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dirty="0" sz="1000" spc="5" i="1">
                <a:solidFill>
                  <a:srgbClr val="FF0000"/>
                </a:solidFill>
                <a:latin typeface="Calibri"/>
                <a:cs typeface="Calibri"/>
              </a:rPr>
              <a:t>ritmic</a:t>
            </a:r>
            <a:r>
              <a:rPr dirty="0" sz="1000" spc="-40" i="1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dirty="0" sz="1000" spc="75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una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disequazione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dove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v</a:t>
            </a:r>
            <a:r>
              <a:rPr dirty="0" sz="1000" spc="-80">
                <a:latin typeface="Tahoma"/>
                <a:cs typeface="Tahoma"/>
              </a:rPr>
              <a:t>a</a:t>
            </a:r>
            <a:r>
              <a:rPr dirty="0" sz="1000" spc="-10">
                <a:latin typeface="Tahoma"/>
                <a:cs typeface="Tahoma"/>
              </a:rPr>
              <a:t>ri</a:t>
            </a:r>
            <a:r>
              <a:rPr dirty="0" sz="1000" spc="-35">
                <a:latin typeface="Tahoma"/>
                <a:cs typeface="Tahoma"/>
              </a:rPr>
              <a:t>abile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30" i="1">
                <a:latin typeface="Calibri"/>
                <a:cs typeface="Calibri"/>
              </a:rPr>
              <a:t> </a:t>
            </a:r>
            <a:r>
              <a:rPr dirty="0" sz="1000" spc="-45">
                <a:latin typeface="Tahoma"/>
                <a:cs typeface="Tahoma"/>
              </a:rPr>
              <a:t>comp</a:t>
            </a:r>
            <a:r>
              <a:rPr dirty="0" sz="1000" spc="-70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nell’</a:t>
            </a:r>
            <a:r>
              <a:rPr dirty="0" sz="1000" spc="-60">
                <a:latin typeface="Tahoma"/>
                <a:cs typeface="Tahoma"/>
              </a:rPr>
              <a:t>a</a:t>
            </a:r>
            <a:r>
              <a:rPr dirty="0" sz="1000" spc="-45">
                <a:latin typeface="Tahoma"/>
                <a:cs typeface="Tahoma"/>
              </a:rPr>
              <a:t>rgomento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d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5">
                <a:latin typeface="Tahoma"/>
                <a:cs typeface="Tahoma"/>
              </a:rPr>
              <a:t>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log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25">
                <a:latin typeface="Tahoma"/>
                <a:cs typeface="Tahoma"/>
              </a:rPr>
              <a:t>ritmo.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7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000" spc="-50" b="1">
                <a:solidFill>
                  <a:srgbClr val="007F00"/>
                </a:solidFill>
                <a:latin typeface="Arial"/>
                <a:cs typeface="Arial"/>
              </a:rPr>
              <a:t>Esempi: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800">
              <a:latin typeface="Times New Roman"/>
              <a:cs typeface="Times New Roman"/>
            </a:endParaRPr>
          </a:p>
          <a:p>
            <a:pPr marL="143510">
              <a:lnSpc>
                <a:spcPct val="100000"/>
              </a:lnSpc>
            </a:pPr>
            <a:r>
              <a:rPr dirty="0" baseline="3086" sz="1350" spc="209" i="1">
                <a:solidFill>
                  <a:srgbClr val="007F00"/>
                </a:solidFill>
                <a:latin typeface="Arial"/>
                <a:cs typeface="Arial"/>
              </a:rPr>
              <a:t>•</a:t>
            </a:r>
            <a:r>
              <a:rPr dirty="0" baseline="3086" sz="1350" spc="209" i="1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baseline="3086" sz="1350" spc="-7" i="1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1000" spc="-30">
                <a:latin typeface="Tahoma"/>
                <a:cs typeface="Tahoma"/>
              </a:rPr>
              <a:t>lo</a:t>
            </a:r>
            <a:r>
              <a:rPr dirty="0" sz="1000" spc="-30">
                <a:latin typeface="Tahoma"/>
                <a:cs typeface="Tahoma"/>
              </a:rPr>
              <a:t>g</a:t>
            </a:r>
            <a:r>
              <a:rPr dirty="0" baseline="-19841" sz="1050" spc="-44">
                <a:latin typeface="Lucida Sans Unicode"/>
                <a:cs typeface="Lucida Sans Unicode"/>
              </a:rPr>
              <a:t>3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1)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lo</a:t>
            </a:r>
            <a:r>
              <a:rPr dirty="0" sz="1000" spc="-30">
                <a:latin typeface="Tahoma"/>
                <a:cs typeface="Tahoma"/>
              </a:rPr>
              <a:t>g</a:t>
            </a:r>
            <a:r>
              <a:rPr dirty="0" baseline="-19841" sz="1050" spc="-120">
                <a:latin typeface="Lucida Sans Unicode"/>
                <a:cs typeface="Lucida Sans Unicode"/>
              </a:rPr>
              <a:t>3</a:t>
            </a:r>
            <a:r>
              <a:rPr dirty="0" baseline="-19841" sz="1050" spc="-15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40"/>
              <a:t>Agnese</a:t>
            </a:r>
            <a:r>
              <a:rPr dirty="0" spc="15"/>
              <a:t> </a:t>
            </a:r>
            <a:r>
              <a:rPr dirty="0" spc="-10"/>
              <a:t>Di</a:t>
            </a:r>
            <a:r>
              <a:rPr dirty="0" spc="15"/>
              <a:t> </a:t>
            </a:r>
            <a:r>
              <a:rPr dirty="0" spc="-30"/>
              <a:t>Castro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0"/>
              <a:t>Es</a:t>
            </a:r>
            <a:r>
              <a:rPr dirty="0" spc="-5"/>
              <a:t>p</a:t>
            </a:r>
            <a:r>
              <a:rPr dirty="0" spc="-40"/>
              <a:t>onenziale</a:t>
            </a:r>
            <a:r>
              <a:rPr dirty="0" spc="15"/>
              <a:t> </a:t>
            </a:r>
            <a:r>
              <a:rPr dirty="0" spc="50"/>
              <a:t>&amp;</a:t>
            </a:r>
            <a:r>
              <a:rPr dirty="0" spc="15"/>
              <a:t> </a:t>
            </a:r>
            <a:r>
              <a:rPr dirty="0" spc="-25"/>
              <a:t>Log</a:t>
            </a:r>
            <a:r>
              <a:rPr dirty="0" spc="-40"/>
              <a:t>a</a:t>
            </a:r>
            <a:r>
              <a:rPr dirty="0" spc="-25"/>
              <a:t>ritmo:</a:t>
            </a:r>
            <a:r>
              <a:rPr dirty="0" spc="75"/>
              <a:t> </a:t>
            </a:r>
            <a:r>
              <a:rPr dirty="0" spc="-45"/>
              <a:t>p</a:t>
            </a:r>
            <a:r>
              <a:rPr dirty="0" spc="-40"/>
              <a:t>a</a:t>
            </a:r>
            <a:r>
              <a:rPr dirty="0" spc="-25"/>
              <a:t>rte</a:t>
            </a:r>
            <a:r>
              <a:rPr dirty="0" spc="15"/>
              <a:t> </a:t>
            </a:r>
            <a:r>
              <a:rPr dirty="0" spc="-55"/>
              <a:t>4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3458971" y="3367563"/>
            <a:ext cx="5473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25">
                <a:solidFill>
                  <a:srgbClr val="7A0000"/>
                </a:solidFill>
                <a:latin typeface="Lucida Sans Unicode"/>
                <a:cs typeface="Lucida Sans Unicode"/>
              </a:rPr>
              <a:t>Unitelma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Sapienza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0">
                <a:solidFill>
                  <a:srgbClr val="FFFFFF"/>
                </a:solidFill>
                <a:latin typeface="Lucida Sans Unicode"/>
                <a:cs typeface="Lucida Sans Unicode"/>
              </a:rPr>
              <a:t>9/34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1926" y="24034"/>
            <a:ext cx="74041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</a:rPr>
              <a:t>Disequazioni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</a:rPr>
              <a:t>log</a:t>
            </a:r>
            <a:r>
              <a:rPr dirty="0" sz="500" spc="-55">
                <a:solidFill>
                  <a:srgbClr val="7A0000"/>
                </a:solidFill>
                <a:latin typeface="Lucida Sans Unicode"/>
                <a:cs typeface="Lucida Sans Unicode"/>
              </a:rPr>
              <a:t>a</a:t>
            </a:r>
            <a:r>
              <a:rPr dirty="0" sz="500" spc="-15">
                <a:solidFill>
                  <a:srgbClr val="7A0000"/>
                </a:solidFill>
                <a:latin typeface="Lucida Sans Unicode"/>
                <a:cs typeface="Lucida Sans Unicode"/>
              </a:rPr>
              <a:t>ri</a:t>
            </a:r>
            <a:r>
              <a:rPr dirty="0" sz="500" spc="-20">
                <a:solidFill>
                  <a:srgbClr val="7A0000"/>
                </a:solidFill>
                <a:latin typeface="Lucida Sans Unicode"/>
                <a:cs typeface="Lucida Sans Unicode"/>
              </a:rPr>
              <a:t>t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</a:rPr>
              <a:t>miche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40"/>
              <a:t>Disequazioni</a:t>
            </a:r>
            <a:r>
              <a:rPr dirty="0" spc="135"/>
              <a:t> </a:t>
            </a:r>
            <a:r>
              <a:rPr dirty="0" spc="-50"/>
              <a:t>log</a:t>
            </a:r>
            <a:r>
              <a:rPr dirty="0" spc="-105"/>
              <a:t>a</a:t>
            </a:r>
            <a:r>
              <a:rPr dirty="0" spc="-25"/>
              <a:t>ritmiche</a:t>
            </a:r>
          </a:p>
        </p:txBody>
      </p:sp>
      <p:sp>
        <p:nvSpPr>
          <p:cNvPr id="6" name="object 6"/>
          <p:cNvSpPr/>
          <p:nvPr/>
        </p:nvSpPr>
        <p:spPr>
          <a:xfrm>
            <a:off x="75729" y="1566505"/>
            <a:ext cx="4456607" cy="1016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468835" y="2552191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77330" y="2602992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1473091"/>
            <a:ext cx="50800" cy="10918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1536592"/>
            <a:ext cx="50800" cy="10282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5729" y="1649060"/>
            <a:ext cx="4457065" cy="967105"/>
          </a:xfrm>
          <a:custGeom>
            <a:avLst/>
            <a:gdLst/>
            <a:ahLst/>
            <a:cxnLst/>
            <a:rect l="l" t="t" r="r" b="b"/>
            <a:pathLst>
              <a:path w="4457065" h="967105">
                <a:moveTo>
                  <a:pt x="4456606" y="0"/>
                </a:moveTo>
                <a:lnTo>
                  <a:pt x="0" y="0"/>
                </a:lnTo>
                <a:lnTo>
                  <a:pt x="0" y="915831"/>
                </a:lnTo>
                <a:lnTo>
                  <a:pt x="16636" y="953345"/>
                </a:lnTo>
                <a:lnTo>
                  <a:pt x="4405806" y="966631"/>
                </a:lnTo>
                <a:lnTo>
                  <a:pt x="4420049" y="964586"/>
                </a:lnTo>
                <a:lnTo>
                  <a:pt x="4451170" y="938628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1523892"/>
            <a:ext cx="0" cy="1060450"/>
          </a:xfrm>
          <a:custGeom>
            <a:avLst/>
            <a:gdLst/>
            <a:ahLst/>
            <a:cxnLst/>
            <a:rect l="l" t="t" r="r" b="b"/>
            <a:pathLst>
              <a:path w="0" h="1060450">
                <a:moveTo>
                  <a:pt x="0" y="1060049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1511192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1498492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1485792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1466742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13830" y="983994"/>
            <a:ext cx="4091304" cy="12738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-25">
                <a:latin typeface="Tahoma"/>
                <a:cs typeface="Tahoma"/>
              </a:rPr>
              <a:t>Una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0" i="1">
                <a:solidFill>
                  <a:srgbClr val="FF0000"/>
                </a:solidFill>
                <a:latin typeface="Calibri"/>
                <a:cs typeface="Calibri"/>
              </a:rPr>
              <a:t>disequazione</a:t>
            </a:r>
            <a:r>
              <a:rPr dirty="0" sz="1000" spc="105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 spc="-20" i="1">
                <a:solidFill>
                  <a:srgbClr val="FF0000"/>
                </a:solidFill>
                <a:latin typeface="Calibri"/>
                <a:cs typeface="Calibri"/>
              </a:rPr>
              <a:t>log</a:t>
            </a:r>
            <a:r>
              <a:rPr dirty="0" sz="1000" spc="-55" i="1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dirty="0" sz="1000" spc="5" i="1">
                <a:solidFill>
                  <a:srgbClr val="FF0000"/>
                </a:solidFill>
                <a:latin typeface="Calibri"/>
                <a:cs typeface="Calibri"/>
              </a:rPr>
              <a:t>ritmic</a:t>
            </a:r>
            <a:r>
              <a:rPr dirty="0" sz="1000" spc="-40" i="1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dirty="0" sz="1000" spc="75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una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disequazione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dove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v</a:t>
            </a:r>
            <a:r>
              <a:rPr dirty="0" sz="1000" spc="-80">
                <a:latin typeface="Tahoma"/>
                <a:cs typeface="Tahoma"/>
              </a:rPr>
              <a:t>a</a:t>
            </a:r>
            <a:r>
              <a:rPr dirty="0" sz="1000" spc="-10">
                <a:latin typeface="Tahoma"/>
                <a:cs typeface="Tahoma"/>
              </a:rPr>
              <a:t>ri</a:t>
            </a:r>
            <a:r>
              <a:rPr dirty="0" sz="1000" spc="-35">
                <a:latin typeface="Tahoma"/>
                <a:cs typeface="Tahoma"/>
              </a:rPr>
              <a:t>abile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30" i="1">
                <a:latin typeface="Calibri"/>
                <a:cs typeface="Calibri"/>
              </a:rPr>
              <a:t> </a:t>
            </a:r>
            <a:r>
              <a:rPr dirty="0" sz="1000" spc="-45">
                <a:latin typeface="Tahoma"/>
                <a:cs typeface="Tahoma"/>
              </a:rPr>
              <a:t>comp</a:t>
            </a:r>
            <a:r>
              <a:rPr dirty="0" sz="1000" spc="-70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nell’</a:t>
            </a:r>
            <a:r>
              <a:rPr dirty="0" sz="1000" spc="-60">
                <a:latin typeface="Tahoma"/>
                <a:cs typeface="Tahoma"/>
              </a:rPr>
              <a:t>a</a:t>
            </a:r>
            <a:r>
              <a:rPr dirty="0" sz="1000" spc="-45">
                <a:latin typeface="Tahoma"/>
                <a:cs typeface="Tahoma"/>
              </a:rPr>
              <a:t>rgomento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d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5">
                <a:latin typeface="Tahoma"/>
                <a:cs typeface="Tahoma"/>
              </a:rPr>
              <a:t>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log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25">
                <a:latin typeface="Tahoma"/>
                <a:cs typeface="Tahoma"/>
              </a:rPr>
              <a:t>ritmo.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7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000" spc="-50" b="1">
                <a:solidFill>
                  <a:srgbClr val="007F00"/>
                </a:solidFill>
                <a:latin typeface="Arial"/>
                <a:cs typeface="Arial"/>
              </a:rPr>
              <a:t>Esempi: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800">
              <a:latin typeface="Times New Roman"/>
              <a:cs typeface="Times New Roman"/>
            </a:endParaRPr>
          </a:p>
          <a:p>
            <a:pPr marL="143510">
              <a:lnSpc>
                <a:spcPct val="100000"/>
              </a:lnSpc>
            </a:pPr>
            <a:r>
              <a:rPr dirty="0" baseline="3086" sz="1350" spc="209" i="1">
                <a:solidFill>
                  <a:srgbClr val="007F00"/>
                </a:solidFill>
                <a:latin typeface="Arial"/>
                <a:cs typeface="Arial"/>
              </a:rPr>
              <a:t>•</a:t>
            </a:r>
            <a:r>
              <a:rPr dirty="0" baseline="3086" sz="1350" spc="209" i="1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baseline="3086" sz="1350" spc="-7" i="1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1000" spc="-30">
                <a:latin typeface="Tahoma"/>
                <a:cs typeface="Tahoma"/>
              </a:rPr>
              <a:t>lo</a:t>
            </a:r>
            <a:r>
              <a:rPr dirty="0" sz="1000" spc="-30">
                <a:latin typeface="Tahoma"/>
                <a:cs typeface="Tahoma"/>
              </a:rPr>
              <a:t>g</a:t>
            </a:r>
            <a:r>
              <a:rPr dirty="0" baseline="-19841" sz="1050" spc="-44">
                <a:latin typeface="Lucida Sans Unicode"/>
                <a:cs typeface="Lucida Sans Unicode"/>
              </a:rPr>
              <a:t>3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1)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lo</a:t>
            </a:r>
            <a:r>
              <a:rPr dirty="0" sz="1000" spc="-30">
                <a:latin typeface="Tahoma"/>
                <a:cs typeface="Tahoma"/>
              </a:rPr>
              <a:t>g</a:t>
            </a:r>
            <a:r>
              <a:rPr dirty="0" baseline="-19841" sz="1050" spc="-120">
                <a:latin typeface="Lucida Sans Unicode"/>
                <a:cs typeface="Lucida Sans Unicode"/>
              </a:rPr>
              <a:t>3</a:t>
            </a:r>
            <a:r>
              <a:rPr dirty="0" baseline="-19841" sz="1050" spc="-15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8"/>
              </a:spcBef>
            </a:pPr>
            <a:endParaRPr sz="1200">
              <a:latin typeface="Times New Roman"/>
              <a:cs typeface="Times New Roman"/>
            </a:endParaRPr>
          </a:p>
          <a:p>
            <a:pPr marL="143510">
              <a:lnSpc>
                <a:spcPct val="100000"/>
              </a:lnSpc>
            </a:pPr>
            <a:r>
              <a:rPr dirty="0" baseline="3086" sz="1350" spc="209" i="1">
                <a:solidFill>
                  <a:srgbClr val="007F00"/>
                </a:solidFill>
                <a:latin typeface="Arial"/>
                <a:cs typeface="Arial"/>
              </a:rPr>
              <a:t>•</a:t>
            </a:r>
            <a:r>
              <a:rPr dirty="0" baseline="3086" sz="1350" spc="209" i="1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baseline="3086" sz="1350" spc="-7" i="1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1000" spc="-30">
                <a:latin typeface="Tahoma"/>
                <a:cs typeface="Tahoma"/>
              </a:rPr>
              <a:t>lo</a:t>
            </a:r>
            <a:r>
              <a:rPr dirty="0" sz="1000" spc="-30">
                <a:latin typeface="Tahoma"/>
                <a:cs typeface="Tahoma"/>
              </a:rPr>
              <a:t>g</a:t>
            </a:r>
            <a:r>
              <a:rPr dirty="0" baseline="-19841" sz="1050" spc="-44">
                <a:latin typeface="Lucida Sans Unicode"/>
                <a:cs typeface="Lucida Sans Unicode"/>
              </a:rPr>
              <a:t>5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Tahoma"/>
                <a:cs typeface="Tahoma"/>
              </a:rPr>
              <a:t>7)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40"/>
              <a:t>Agnese</a:t>
            </a:r>
            <a:r>
              <a:rPr dirty="0" spc="15"/>
              <a:t> </a:t>
            </a:r>
            <a:r>
              <a:rPr dirty="0" spc="-10"/>
              <a:t>Di</a:t>
            </a:r>
            <a:r>
              <a:rPr dirty="0" spc="15"/>
              <a:t> </a:t>
            </a:r>
            <a:r>
              <a:rPr dirty="0" spc="-30"/>
              <a:t>Castro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0"/>
              <a:t>Es</a:t>
            </a:r>
            <a:r>
              <a:rPr dirty="0" spc="-5"/>
              <a:t>p</a:t>
            </a:r>
            <a:r>
              <a:rPr dirty="0" spc="-40"/>
              <a:t>onenziale</a:t>
            </a:r>
            <a:r>
              <a:rPr dirty="0" spc="15"/>
              <a:t> </a:t>
            </a:r>
            <a:r>
              <a:rPr dirty="0" spc="50"/>
              <a:t>&amp;</a:t>
            </a:r>
            <a:r>
              <a:rPr dirty="0" spc="15"/>
              <a:t> </a:t>
            </a:r>
            <a:r>
              <a:rPr dirty="0" spc="-25"/>
              <a:t>Log</a:t>
            </a:r>
            <a:r>
              <a:rPr dirty="0" spc="-40"/>
              <a:t>a</a:t>
            </a:r>
            <a:r>
              <a:rPr dirty="0" spc="-25"/>
              <a:t>ritmo:</a:t>
            </a:r>
            <a:r>
              <a:rPr dirty="0" spc="75"/>
              <a:t> </a:t>
            </a:r>
            <a:r>
              <a:rPr dirty="0" spc="-45"/>
              <a:t>p</a:t>
            </a:r>
            <a:r>
              <a:rPr dirty="0" spc="-40"/>
              <a:t>a</a:t>
            </a:r>
            <a:r>
              <a:rPr dirty="0" spc="-25"/>
              <a:t>rte</a:t>
            </a:r>
            <a:r>
              <a:rPr dirty="0" spc="15"/>
              <a:t> </a:t>
            </a:r>
            <a:r>
              <a:rPr dirty="0" spc="-55"/>
              <a:t>4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3458971" y="3367563"/>
            <a:ext cx="5473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25">
                <a:solidFill>
                  <a:srgbClr val="7A0000"/>
                </a:solidFill>
                <a:latin typeface="Lucida Sans Unicode"/>
                <a:cs typeface="Lucida Sans Unicode"/>
              </a:rPr>
              <a:t>Unitelma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Sapienza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0">
                <a:solidFill>
                  <a:srgbClr val="FFFFFF"/>
                </a:solidFill>
                <a:latin typeface="Lucida Sans Unicode"/>
                <a:cs typeface="Lucida Sans Unicode"/>
              </a:rPr>
              <a:t>9/34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1926" y="24034"/>
            <a:ext cx="74041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</a:rPr>
              <a:t>Disequazioni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</a:rPr>
              <a:t>log</a:t>
            </a:r>
            <a:r>
              <a:rPr dirty="0" sz="500" spc="-55">
                <a:solidFill>
                  <a:srgbClr val="7A0000"/>
                </a:solidFill>
                <a:latin typeface="Lucida Sans Unicode"/>
                <a:cs typeface="Lucida Sans Unicode"/>
              </a:rPr>
              <a:t>a</a:t>
            </a:r>
            <a:r>
              <a:rPr dirty="0" sz="500" spc="-15">
                <a:solidFill>
                  <a:srgbClr val="7A0000"/>
                </a:solidFill>
                <a:latin typeface="Lucida Sans Unicode"/>
                <a:cs typeface="Lucida Sans Unicode"/>
              </a:rPr>
              <a:t>ri</a:t>
            </a:r>
            <a:r>
              <a:rPr dirty="0" sz="500" spc="-20">
                <a:solidFill>
                  <a:srgbClr val="7A0000"/>
                </a:solidFill>
                <a:latin typeface="Lucida Sans Unicode"/>
                <a:cs typeface="Lucida Sans Unicode"/>
              </a:rPr>
              <a:t>t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</a:rPr>
              <a:t>miche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40"/>
              <a:t>Disequazioni</a:t>
            </a:r>
            <a:r>
              <a:rPr dirty="0" spc="135"/>
              <a:t> </a:t>
            </a:r>
            <a:r>
              <a:rPr dirty="0" spc="-50"/>
              <a:t>log</a:t>
            </a:r>
            <a:r>
              <a:rPr dirty="0" spc="-105"/>
              <a:t>a</a:t>
            </a:r>
            <a:r>
              <a:rPr dirty="0" spc="-25"/>
              <a:t>ritmiche</a:t>
            </a:r>
          </a:p>
        </p:txBody>
      </p:sp>
      <p:sp>
        <p:nvSpPr>
          <p:cNvPr id="6" name="object 6"/>
          <p:cNvSpPr/>
          <p:nvPr/>
        </p:nvSpPr>
        <p:spPr>
          <a:xfrm>
            <a:off x="75729" y="1566505"/>
            <a:ext cx="4456607" cy="1016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468835" y="2552191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77330" y="2602992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1473091"/>
            <a:ext cx="50800" cy="10918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1536592"/>
            <a:ext cx="50800" cy="10282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5729" y="1649060"/>
            <a:ext cx="4457065" cy="967105"/>
          </a:xfrm>
          <a:custGeom>
            <a:avLst/>
            <a:gdLst/>
            <a:ahLst/>
            <a:cxnLst/>
            <a:rect l="l" t="t" r="r" b="b"/>
            <a:pathLst>
              <a:path w="4457065" h="967105">
                <a:moveTo>
                  <a:pt x="4456606" y="0"/>
                </a:moveTo>
                <a:lnTo>
                  <a:pt x="0" y="0"/>
                </a:lnTo>
                <a:lnTo>
                  <a:pt x="0" y="915831"/>
                </a:lnTo>
                <a:lnTo>
                  <a:pt x="16636" y="953345"/>
                </a:lnTo>
                <a:lnTo>
                  <a:pt x="4405806" y="966631"/>
                </a:lnTo>
                <a:lnTo>
                  <a:pt x="4420049" y="964586"/>
                </a:lnTo>
                <a:lnTo>
                  <a:pt x="4451170" y="938628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1523892"/>
            <a:ext cx="0" cy="1060450"/>
          </a:xfrm>
          <a:custGeom>
            <a:avLst/>
            <a:gdLst/>
            <a:ahLst/>
            <a:cxnLst/>
            <a:rect l="l" t="t" r="r" b="b"/>
            <a:pathLst>
              <a:path w="0" h="1060450">
                <a:moveTo>
                  <a:pt x="0" y="1060049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1511192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1498492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1485792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1466742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13830" y="983994"/>
            <a:ext cx="4091304" cy="12738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-25">
                <a:latin typeface="Tahoma"/>
                <a:cs typeface="Tahoma"/>
              </a:rPr>
              <a:t>Una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0" i="1">
                <a:solidFill>
                  <a:srgbClr val="FF0000"/>
                </a:solidFill>
                <a:latin typeface="Calibri"/>
                <a:cs typeface="Calibri"/>
              </a:rPr>
              <a:t>disequazione</a:t>
            </a:r>
            <a:r>
              <a:rPr dirty="0" sz="1000" spc="105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 spc="-20" i="1">
                <a:solidFill>
                  <a:srgbClr val="FF0000"/>
                </a:solidFill>
                <a:latin typeface="Calibri"/>
                <a:cs typeface="Calibri"/>
              </a:rPr>
              <a:t>log</a:t>
            </a:r>
            <a:r>
              <a:rPr dirty="0" sz="1000" spc="-55" i="1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dirty="0" sz="1000" spc="5" i="1">
                <a:solidFill>
                  <a:srgbClr val="FF0000"/>
                </a:solidFill>
                <a:latin typeface="Calibri"/>
                <a:cs typeface="Calibri"/>
              </a:rPr>
              <a:t>ritmic</a:t>
            </a:r>
            <a:r>
              <a:rPr dirty="0" sz="1000" spc="-40" i="1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dirty="0" sz="1000" spc="75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una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disequazione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dove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v</a:t>
            </a:r>
            <a:r>
              <a:rPr dirty="0" sz="1000" spc="-80">
                <a:latin typeface="Tahoma"/>
                <a:cs typeface="Tahoma"/>
              </a:rPr>
              <a:t>a</a:t>
            </a:r>
            <a:r>
              <a:rPr dirty="0" sz="1000" spc="-10">
                <a:latin typeface="Tahoma"/>
                <a:cs typeface="Tahoma"/>
              </a:rPr>
              <a:t>ri</a:t>
            </a:r>
            <a:r>
              <a:rPr dirty="0" sz="1000" spc="-35">
                <a:latin typeface="Tahoma"/>
                <a:cs typeface="Tahoma"/>
              </a:rPr>
              <a:t>abile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30" i="1">
                <a:latin typeface="Calibri"/>
                <a:cs typeface="Calibri"/>
              </a:rPr>
              <a:t> </a:t>
            </a:r>
            <a:r>
              <a:rPr dirty="0" sz="1000" spc="-45">
                <a:latin typeface="Tahoma"/>
                <a:cs typeface="Tahoma"/>
              </a:rPr>
              <a:t>comp</a:t>
            </a:r>
            <a:r>
              <a:rPr dirty="0" sz="1000" spc="-70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nell’</a:t>
            </a:r>
            <a:r>
              <a:rPr dirty="0" sz="1000" spc="-60">
                <a:latin typeface="Tahoma"/>
                <a:cs typeface="Tahoma"/>
              </a:rPr>
              <a:t>a</a:t>
            </a:r>
            <a:r>
              <a:rPr dirty="0" sz="1000" spc="-45">
                <a:latin typeface="Tahoma"/>
                <a:cs typeface="Tahoma"/>
              </a:rPr>
              <a:t>rgomento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d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5">
                <a:latin typeface="Tahoma"/>
                <a:cs typeface="Tahoma"/>
              </a:rPr>
              <a:t>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log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25">
                <a:latin typeface="Tahoma"/>
                <a:cs typeface="Tahoma"/>
              </a:rPr>
              <a:t>ritmo.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7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000" spc="-50" b="1">
                <a:solidFill>
                  <a:srgbClr val="007F00"/>
                </a:solidFill>
                <a:latin typeface="Arial"/>
                <a:cs typeface="Arial"/>
              </a:rPr>
              <a:t>Esempi: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800">
              <a:latin typeface="Times New Roman"/>
              <a:cs typeface="Times New Roman"/>
            </a:endParaRPr>
          </a:p>
          <a:p>
            <a:pPr marL="143510">
              <a:lnSpc>
                <a:spcPct val="100000"/>
              </a:lnSpc>
            </a:pPr>
            <a:r>
              <a:rPr dirty="0" baseline="3086" sz="1350" spc="209" i="1">
                <a:solidFill>
                  <a:srgbClr val="007F00"/>
                </a:solidFill>
                <a:latin typeface="Arial"/>
                <a:cs typeface="Arial"/>
              </a:rPr>
              <a:t>•</a:t>
            </a:r>
            <a:r>
              <a:rPr dirty="0" baseline="3086" sz="1350" spc="209" i="1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baseline="3086" sz="1350" spc="-7" i="1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1000" spc="-30">
                <a:latin typeface="Tahoma"/>
                <a:cs typeface="Tahoma"/>
              </a:rPr>
              <a:t>lo</a:t>
            </a:r>
            <a:r>
              <a:rPr dirty="0" sz="1000" spc="-30">
                <a:latin typeface="Tahoma"/>
                <a:cs typeface="Tahoma"/>
              </a:rPr>
              <a:t>g</a:t>
            </a:r>
            <a:r>
              <a:rPr dirty="0" baseline="-19841" sz="1050" spc="-44">
                <a:latin typeface="Lucida Sans Unicode"/>
                <a:cs typeface="Lucida Sans Unicode"/>
              </a:rPr>
              <a:t>3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1)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lo</a:t>
            </a:r>
            <a:r>
              <a:rPr dirty="0" sz="1000" spc="-30">
                <a:latin typeface="Tahoma"/>
                <a:cs typeface="Tahoma"/>
              </a:rPr>
              <a:t>g</a:t>
            </a:r>
            <a:r>
              <a:rPr dirty="0" baseline="-19841" sz="1050" spc="-120">
                <a:latin typeface="Lucida Sans Unicode"/>
                <a:cs typeface="Lucida Sans Unicode"/>
              </a:rPr>
              <a:t>3</a:t>
            </a:r>
            <a:r>
              <a:rPr dirty="0" baseline="-19841" sz="1050" spc="-15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8"/>
              </a:spcBef>
            </a:pPr>
            <a:endParaRPr sz="1200">
              <a:latin typeface="Times New Roman"/>
              <a:cs typeface="Times New Roman"/>
            </a:endParaRPr>
          </a:p>
          <a:p>
            <a:pPr marL="143510">
              <a:lnSpc>
                <a:spcPct val="100000"/>
              </a:lnSpc>
            </a:pPr>
            <a:r>
              <a:rPr dirty="0" baseline="3086" sz="1350" spc="209" i="1">
                <a:solidFill>
                  <a:srgbClr val="007F00"/>
                </a:solidFill>
                <a:latin typeface="Arial"/>
                <a:cs typeface="Arial"/>
              </a:rPr>
              <a:t>•</a:t>
            </a:r>
            <a:r>
              <a:rPr dirty="0" baseline="3086" sz="1350" spc="209" i="1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baseline="3086" sz="1350" spc="-7" i="1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1000" spc="-30">
                <a:latin typeface="Tahoma"/>
                <a:cs typeface="Tahoma"/>
              </a:rPr>
              <a:t>lo</a:t>
            </a:r>
            <a:r>
              <a:rPr dirty="0" sz="1000" spc="-30">
                <a:latin typeface="Tahoma"/>
                <a:cs typeface="Tahoma"/>
              </a:rPr>
              <a:t>g</a:t>
            </a:r>
            <a:r>
              <a:rPr dirty="0" baseline="-19841" sz="1050" spc="-44">
                <a:latin typeface="Lucida Sans Unicode"/>
                <a:cs typeface="Lucida Sans Unicode"/>
              </a:rPr>
              <a:t>5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Tahoma"/>
                <a:cs typeface="Tahoma"/>
              </a:rPr>
              <a:t>7)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53262" y="2518638"/>
            <a:ext cx="33655" cy="0"/>
          </a:xfrm>
          <a:custGeom>
            <a:avLst/>
            <a:gdLst/>
            <a:ahLst/>
            <a:cxnLst/>
            <a:rect l="l" t="t" r="r" b="b"/>
            <a:pathLst>
              <a:path w="33654" h="0">
                <a:moveTo>
                  <a:pt x="0" y="0"/>
                </a:moveTo>
                <a:lnTo>
                  <a:pt x="33604" y="0"/>
                </a:lnTo>
              </a:path>
            </a:pathLst>
          </a:custGeom>
          <a:ln w="430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322971" y="2518638"/>
            <a:ext cx="33655" cy="0"/>
          </a:xfrm>
          <a:custGeom>
            <a:avLst/>
            <a:gdLst/>
            <a:ahLst/>
            <a:cxnLst/>
            <a:rect l="l" t="t" r="r" b="b"/>
            <a:pathLst>
              <a:path w="33655" h="0">
                <a:moveTo>
                  <a:pt x="0" y="0"/>
                </a:moveTo>
                <a:lnTo>
                  <a:pt x="33604" y="0"/>
                </a:lnTo>
              </a:path>
            </a:pathLst>
          </a:custGeom>
          <a:ln w="430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245097" y="2400971"/>
            <a:ext cx="1522095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3086" sz="1350" spc="209" i="1">
                <a:solidFill>
                  <a:srgbClr val="007F00"/>
                </a:solidFill>
                <a:latin typeface="Arial"/>
                <a:cs typeface="Arial"/>
              </a:rPr>
              <a:t>•</a:t>
            </a:r>
            <a:r>
              <a:rPr dirty="0" baseline="3086" sz="1350" spc="209" i="1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baseline="3086" sz="1350" spc="-7" i="1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1000" spc="-35">
                <a:latin typeface="Tahoma"/>
                <a:cs typeface="Tahoma"/>
              </a:rPr>
              <a:t>log</a:t>
            </a:r>
            <a:r>
              <a:rPr dirty="0" sz="1000" spc="-185">
                <a:latin typeface="Tahoma"/>
                <a:cs typeface="Tahoma"/>
              </a:rPr>
              <a:t> </a:t>
            </a:r>
            <a:r>
              <a:rPr dirty="0" sz="500" spc="-55">
                <a:latin typeface="Lucida Sans Unicode"/>
                <a:cs typeface="Lucida Sans Unicode"/>
              </a:rPr>
              <a:t>1</a:t>
            </a:r>
            <a:r>
              <a:rPr dirty="0" sz="500" spc="10">
                <a:latin typeface="Lucida Sans Unicode"/>
                <a:cs typeface="Lucida Sans Unicode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Tahoma"/>
                <a:cs typeface="Tahoma"/>
              </a:rPr>
              <a:t>1)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35">
                <a:latin typeface="Tahoma"/>
                <a:cs typeface="Tahoma"/>
              </a:rPr>
              <a:t>log</a:t>
            </a:r>
            <a:r>
              <a:rPr dirty="0" sz="1000" spc="-185">
                <a:latin typeface="Tahoma"/>
                <a:cs typeface="Tahoma"/>
              </a:rPr>
              <a:t> </a:t>
            </a:r>
            <a:r>
              <a:rPr dirty="0" sz="500" spc="-55">
                <a:latin typeface="Lucida Sans Unicode"/>
                <a:cs typeface="Lucida Sans Unicode"/>
              </a:rPr>
              <a:t>1</a:t>
            </a:r>
            <a:r>
              <a:rPr dirty="0" sz="500">
                <a:latin typeface="Lucida Sans Unicode"/>
                <a:cs typeface="Lucida Sans Unicode"/>
              </a:rPr>
              <a:t> </a:t>
            </a:r>
            <a:r>
              <a:rPr dirty="0" sz="500" spc="15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 </a:t>
            </a:r>
            <a:r>
              <a:rPr dirty="0" sz="1000" spc="110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≤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40562" y="2510948"/>
            <a:ext cx="82931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782320" algn="l"/>
              </a:tabLst>
            </a:pPr>
            <a:r>
              <a:rPr dirty="0" sz="500" spc="-55">
                <a:latin typeface="Lucida Sans Unicode"/>
                <a:cs typeface="Lucida Sans Unicode"/>
              </a:rPr>
              <a:t>2</a:t>
            </a:r>
            <a:r>
              <a:rPr dirty="0" sz="500" spc="-55">
                <a:latin typeface="Lucida Sans Unicode"/>
                <a:cs typeface="Lucida Sans Unicode"/>
              </a:rPr>
              <a:t>	</a:t>
            </a:r>
            <a:r>
              <a:rPr dirty="0" sz="500" spc="-55">
                <a:latin typeface="Lucida Sans Unicode"/>
                <a:cs typeface="Lucida Sans Unicode"/>
              </a:rPr>
              <a:t>2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456423" y="2383570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80">
                <a:latin typeface="Lucida Sans Unicode"/>
                <a:cs typeface="Lucida Sans Unicode"/>
              </a:rPr>
              <a:t>2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40"/>
              <a:t>Agnese</a:t>
            </a:r>
            <a:r>
              <a:rPr dirty="0" spc="15"/>
              <a:t> </a:t>
            </a:r>
            <a:r>
              <a:rPr dirty="0" spc="-10"/>
              <a:t>Di</a:t>
            </a:r>
            <a:r>
              <a:rPr dirty="0" spc="15"/>
              <a:t> </a:t>
            </a:r>
            <a:r>
              <a:rPr dirty="0" spc="-30"/>
              <a:t>Castro</a:t>
            </a:r>
          </a:p>
        </p:txBody>
      </p:sp>
      <p:sp>
        <p:nvSpPr>
          <p:cNvPr id="29" name="object 29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0"/>
              <a:t>Es</a:t>
            </a:r>
            <a:r>
              <a:rPr dirty="0" spc="-5"/>
              <a:t>p</a:t>
            </a:r>
            <a:r>
              <a:rPr dirty="0" spc="-40"/>
              <a:t>onenziale</a:t>
            </a:r>
            <a:r>
              <a:rPr dirty="0" spc="15"/>
              <a:t> </a:t>
            </a:r>
            <a:r>
              <a:rPr dirty="0" spc="50"/>
              <a:t>&amp;</a:t>
            </a:r>
            <a:r>
              <a:rPr dirty="0" spc="15"/>
              <a:t> </a:t>
            </a:r>
            <a:r>
              <a:rPr dirty="0" spc="-25"/>
              <a:t>Log</a:t>
            </a:r>
            <a:r>
              <a:rPr dirty="0" spc="-40"/>
              <a:t>a</a:t>
            </a:r>
            <a:r>
              <a:rPr dirty="0" spc="-25"/>
              <a:t>ritmo:</a:t>
            </a:r>
            <a:r>
              <a:rPr dirty="0" spc="75"/>
              <a:t> </a:t>
            </a:r>
            <a:r>
              <a:rPr dirty="0" spc="-45"/>
              <a:t>p</a:t>
            </a:r>
            <a:r>
              <a:rPr dirty="0" spc="-40"/>
              <a:t>a</a:t>
            </a:r>
            <a:r>
              <a:rPr dirty="0" spc="-25"/>
              <a:t>rte</a:t>
            </a:r>
            <a:r>
              <a:rPr dirty="0" spc="15"/>
              <a:t> </a:t>
            </a:r>
            <a:r>
              <a:rPr dirty="0" spc="-55"/>
              <a:t>4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3458971" y="3367563"/>
            <a:ext cx="5473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25">
                <a:solidFill>
                  <a:srgbClr val="7A0000"/>
                </a:solidFill>
                <a:latin typeface="Lucida Sans Unicode"/>
                <a:cs typeface="Lucida Sans Unicode"/>
              </a:rPr>
              <a:t>Unitelma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Sapienza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0">
                <a:solidFill>
                  <a:srgbClr val="FFFFFF"/>
                </a:solidFill>
                <a:latin typeface="Lucida Sans Unicode"/>
                <a:cs typeface="Lucida Sans Unicode"/>
              </a:rPr>
              <a:t>9/34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1926" y="24034"/>
            <a:ext cx="74041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</a:rPr>
              <a:t>Disequazioni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</a:rPr>
              <a:t>log</a:t>
            </a:r>
            <a:r>
              <a:rPr dirty="0" sz="500" spc="-55">
                <a:solidFill>
                  <a:srgbClr val="7A0000"/>
                </a:solidFill>
                <a:latin typeface="Lucida Sans Unicode"/>
                <a:cs typeface="Lucida Sans Unicode"/>
              </a:rPr>
              <a:t>a</a:t>
            </a:r>
            <a:r>
              <a:rPr dirty="0" sz="500" spc="-15">
                <a:solidFill>
                  <a:srgbClr val="7A0000"/>
                </a:solidFill>
                <a:latin typeface="Lucida Sans Unicode"/>
                <a:cs typeface="Lucida Sans Unicode"/>
              </a:rPr>
              <a:t>ri</a:t>
            </a:r>
            <a:r>
              <a:rPr dirty="0" sz="500" spc="-20">
                <a:solidFill>
                  <a:srgbClr val="7A0000"/>
                </a:solidFill>
                <a:latin typeface="Lucida Sans Unicode"/>
                <a:cs typeface="Lucida Sans Unicode"/>
              </a:rPr>
              <a:t>t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</a:rPr>
              <a:t>miche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40"/>
              <a:t>Disequazioni</a:t>
            </a:r>
            <a:r>
              <a:rPr dirty="0" spc="135"/>
              <a:t> </a:t>
            </a:r>
            <a:r>
              <a:rPr dirty="0" spc="-50"/>
              <a:t>log</a:t>
            </a:r>
            <a:r>
              <a:rPr dirty="0" spc="-105"/>
              <a:t>a</a:t>
            </a:r>
            <a:r>
              <a:rPr dirty="0" spc="-25"/>
              <a:t>ritmiche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242898" y="1207541"/>
            <a:ext cx="2122805" cy="200025"/>
          </a:xfrm>
          <a:prstGeom prst="rect">
            <a:avLst/>
          </a:prstGeom>
          <a:ln w="5054">
            <a:solidFill>
              <a:srgbClr val="0000FF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37465">
              <a:lnSpc>
                <a:spcPct val="100000"/>
              </a:lnSpc>
              <a:tabLst>
                <a:tab pos="886460" algn="l"/>
              </a:tabLst>
            </a:pP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lo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g</a:t>
            </a:r>
            <a:r>
              <a:rPr dirty="0" baseline="-19841" sz="1050" spc="-52" i="1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dirty="0" baseline="-19841" sz="1050" spc="37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spc="25" i="1">
                <a:solidFill>
                  <a:srgbClr val="0000FF"/>
                </a:solidFill>
                <a:latin typeface="Calibri"/>
                <a:cs typeface="Calibri"/>
              </a:rPr>
              <a:t>x</a:t>
            </a:r>
            <a:r>
              <a:rPr dirty="0" sz="1000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 spc="-85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 spc="-50" i="1">
                <a:solidFill>
                  <a:srgbClr val="0000FF"/>
                </a:solidFill>
                <a:latin typeface="Verdana"/>
                <a:cs typeface="Verdana"/>
              </a:rPr>
              <a:t>&gt;</a:t>
            </a:r>
            <a:r>
              <a:rPr dirty="0" sz="1000" spc="-75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spc="30" i="1">
                <a:solidFill>
                  <a:srgbClr val="0000FF"/>
                </a:solidFill>
                <a:latin typeface="Calibri"/>
                <a:cs typeface="Calibri"/>
              </a:rPr>
              <a:t>b</a:t>
            </a:r>
            <a:r>
              <a:rPr dirty="0" sz="1000" spc="-95" i="1">
                <a:solidFill>
                  <a:srgbClr val="0000FF"/>
                </a:solidFill>
                <a:latin typeface="Verdana"/>
                <a:cs typeface="Verdana"/>
              </a:rPr>
              <a:t>,</a:t>
            </a:r>
            <a:r>
              <a:rPr dirty="0" sz="1000" i="1">
                <a:solidFill>
                  <a:srgbClr val="0000FF"/>
                </a:solidFill>
                <a:latin typeface="Verdana"/>
                <a:cs typeface="Verdana"/>
              </a:rPr>
              <a:t>	</a:t>
            </a:r>
            <a:r>
              <a:rPr dirty="0" sz="1000" spc="-40" i="1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dirty="0" sz="1000" spc="60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 spc="-50" i="1">
                <a:solidFill>
                  <a:srgbClr val="0000FF"/>
                </a:solidFill>
                <a:latin typeface="Verdana"/>
                <a:cs typeface="Verdana"/>
              </a:rPr>
              <a:t>&gt;</a:t>
            </a:r>
            <a:r>
              <a:rPr dirty="0" sz="1000" spc="-75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0</a:t>
            </a:r>
            <a:r>
              <a:rPr dirty="0" sz="1000" spc="-95" i="1">
                <a:solidFill>
                  <a:srgbClr val="0000FF"/>
                </a:solidFill>
                <a:latin typeface="Verdana"/>
                <a:cs typeface="Verdana"/>
              </a:rPr>
              <a:t>,</a:t>
            </a:r>
            <a:r>
              <a:rPr dirty="0" sz="1000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spc="-40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spc="-40" i="1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dirty="0" sz="1000" spc="60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 spc="-20">
                <a:solidFill>
                  <a:srgbClr val="0000FF"/>
                </a:solidFill>
                <a:latin typeface="Lucida Sans Unicode"/>
                <a:cs typeface="Lucida Sans Unicode"/>
              </a:rPr>
              <a:t>/</a:t>
            </a:r>
            <a:r>
              <a:rPr dirty="0" sz="1000" spc="40">
                <a:solidFill>
                  <a:srgbClr val="0000FF"/>
                </a:solidFill>
                <a:latin typeface="Tahoma"/>
                <a:cs typeface="Tahoma"/>
              </a:rPr>
              <a:t>=</a:t>
            </a:r>
            <a:r>
              <a:rPr dirty="0" sz="1000" spc="-4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1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13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85">
                <a:solidFill>
                  <a:srgbClr val="0000FF"/>
                </a:solidFill>
                <a:latin typeface="Tahoma"/>
                <a:cs typeface="Tahoma"/>
              </a:rPr>
              <a:t>e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13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25" i="1">
                <a:solidFill>
                  <a:srgbClr val="0000FF"/>
                </a:solidFill>
                <a:latin typeface="Calibri"/>
                <a:cs typeface="Calibri"/>
              </a:rPr>
              <a:t>x</a:t>
            </a:r>
            <a:r>
              <a:rPr dirty="0" sz="1000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 spc="-85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 spc="-50" i="1">
                <a:solidFill>
                  <a:srgbClr val="0000FF"/>
                </a:solidFill>
                <a:latin typeface="Verdana"/>
                <a:cs typeface="Verdana"/>
              </a:rPr>
              <a:t>&gt;</a:t>
            </a:r>
            <a:r>
              <a:rPr dirty="0" sz="1000" spc="-75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263178" y="1704896"/>
            <a:ext cx="8191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85">
                <a:latin typeface="Tahoma"/>
                <a:cs typeface="Tahoma"/>
              </a:rPr>
              <a:t>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42898" y="2161298"/>
            <a:ext cx="2122805" cy="200025"/>
          </a:xfrm>
          <a:prstGeom prst="rect">
            <a:avLst/>
          </a:prstGeom>
          <a:ln w="5054">
            <a:solidFill>
              <a:srgbClr val="0000FF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37465">
              <a:lnSpc>
                <a:spcPct val="100000"/>
              </a:lnSpc>
              <a:tabLst>
                <a:tab pos="886460" algn="l"/>
              </a:tabLst>
            </a:pP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lo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g</a:t>
            </a:r>
            <a:r>
              <a:rPr dirty="0" baseline="-19841" sz="1050" spc="-52" i="1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dirty="0" baseline="-19841" sz="1050" spc="37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spc="25" i="1">
                <a:solidFill>
                  <a:srgbClr val="0000FF"/>
                </a:solidFill>
                <a:latin typeface="Calibri"/>
                <a:cs typeface="Calibri"/>
              </a:rPr>
              <a:t>x</a:t>
            </a:r>
            <a:r>
              <a:rPr dirty="0" sz="1000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 spc="-85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 spc="-50" i="1">
                <a:solidFill>
                  <a:srgbClr val="0000FF"/>
                </a:solidFill>
                <a:latin typeface="Verdana"/>
                <a:cs typeface="Verdana"/>
              </a:rPr>
              <a:t>&lt;</a:t>
            </a:r>
            <a:r>
              <a:rPr dirty="0" sz="1000" spc="-75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spc="30" i="1">
                <a:solidFill>
                  <a:srgbClr val="0000FF"/>
                </a:solidFill>
                <a:latin typeface="Calibri"/>
                <a:cs typeface="Calibri"/>
              </a:rPr>
              <a:t>b</a:t>
            </a:r>
            <a:r>
              <a:rPr dirty="0" sz="1000" spc="-95" i="1">
                <a:solidFill>
                  <a:srgbClr val="0000FF"/>
                </a:solidFill>
                <a:latin typeface="Verdana"/>
                <a:cs typeface="Verdana"/>
              </a:rPr>
              <a:t>,</a:t>
            </a:r>
            <a:r>
              <a:rPr dirty="0" sz="1000" i="1">
                <a:solidFill>
                  <a:srgbClr val="0000FF"/>
                </a:solidFill>
                <a:latin typeface="Verdana"/>
                <a:cs typeface="Verdana"/>
              </a:rPr>
              <a:t>	</a:t>
            </a:r>
            <a:r>
              <a:rPr dirty="0" sz="1000" spc="-40" i="1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dirty="0" sz="1000" spc="60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 spc="-50" i="1">
                <a:solidFill>
                  <a:srgbClr val="0000FF"/>
                </a:solidFill>
                <a:latin typeface="Verdana"/>
                <a:cs typeface="Verdana"/>
              </a:rPr>
              <a:t>&gt;</a:t>
            </a:r>
            <a:r>
              <a:rPr dirty="0" sz="1000" spc="-75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0</a:t>
            </a:r>
            <a:r>
              <a:rPr dirty="0" sz="1000" spc="-95" i="1">
                <a:solidFill>
                  <a:srgbClr val="0000FF"/>
                </a:solidFill>
                <a:latin typeface="Verdana"/>
                <a:cs typeface="Verdana"/>
              </a:rPr>
              <a:t>,</a:t>
            </a:r>
            <a:r>
              <a:rPr dirty="0" sz="1000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spc="-40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spc="-40" i="1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dirty="0" sz="1000" spc="60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 spc="-20">
                <a:solidFill>
                  <a:srgbClr val="0000FF"/>
                </a:solidFill>
                <a:latin typeface="Lucida Sans Unicode"/>
                <a:cs typeface="Lucida Sans Unicode"/>
              </a:rPr>
              <a:t>/</a:t>
            </a:r>
            <a:r>
              <a:rPr dirty="0" sz="1000" spc="40">
                <a:solidFill>
                  <a:srgbClr val="0000FF"/>
                </a:solidFill>
                <a:latin typeface="Tahoma"/>
                <a:cs typeface="Tahoma"/>
              </a:rPr>
              <a:t>=</a:t>
            </a:r>
            <a:r>
              <a:rPr dirty="0" sz="1000" spc="-4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1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13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85">
                <a:solidFill>
                  <a:srgbClr val="0000FF"/>
                </a:solidFill>
                <a:latin typeface="Tahoma"/>
                <a:cs typeface="Tahoma"/>
              </a:rPr>
              <a:t>e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13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25" i="1">
                <a:solidFill>
                  <a:srgbClr val="0000FF"/>
                </a:solidFill>
                <a:latin typeface="Calibri"/>
                <a:cs typeface="Calibri"/>
              </a:rPr>
              <a:t>x</a:t>
            </a:r>
            <a:r>
              <a:rPr dirty="0" sz="1000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 spc="-85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 spc="-50" i="1">
                <a:solidFill>
                  <a:srgbClr val="0000FF"/>
                </a:solidFill>
                <a:latin typeface="Verdana"/>
                <a:cs typeface="Verdana"/>
              </a:rPr>
              <a:t>&gt;</a:t>
            </a:r>
            <a:r>
              <a:rPr dirty="0" sz="1000" spc="-75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40"/>
              <a:t>Agnese</a:t>
            </a:r>
            <a:r>
              <a:rPr dirty="0" spc="15"/>
              <a:t> </a:t>
            </a:r>
            <a:r>
              <a:rPr dirty="0" spc="-10"/>
              <a:t>Di</a:t>
            </a:r>
            <a:r>
              <a:rPr dirty="0" spc="15"/>
              <a:t> </a:t>
            </a:r>
            <a:r>
              <a:rPr dirty="0" spc="-30"/>
              <a:t>Castro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0"/>
              <a:t>Es</a:t>
            </a:r>
            <a:r>
              <a:rPr dirty="0" spc="-5"/>
              <a:t>p</a:t>
            </a:r>
            <a:r>
              <a:rPr dirty="0" spc="-40"/>
              <a:t>onenziale</a:t>
            </a:r>
            <a:r>
              <a:rPr dirty="0" spc="15"/>
              <a:t> </a:t>
            </a:r>
            <a:r>
              <a:rPr dirty="0" spc="50"/>
              <a:t>&amp;</a:t>
            </a:r>
            <a:r>
              <a:rPr dirty="0" spc="15"/>
              <a:t> </a:t>
            </a:r>
            <a:r>
              <a:rPr dirty="0" spc="-25"/>
              <a:t>Log</a:t>
            </a:r>
            <a:r>
              <a:rPr dirty="0" spc="-40"/>
              <a:t>a</a:t>
            </a:r>
            <a:r>
              <a:rPr dirty="0" spc="-25"/>
              <a:t>ritmo:</a:t>
            </a:r>
            <a:r>
              <a:rPr dirty="0" spc="75"/>
              <a:t> </a:t>
            </a:r>
            <a:r>
              <a:rPr dirty="0" spc="-35"/>
              <a:t>p</a:t>
            </a:r>
            <a:r>
              <a:rPr dirty="0" spc="-50"/>
              <a:t>a</a:t>
            </a:r>
            <a:r>
              <a:rPr dirty="0" spc="-25"/>
              <a:t>rte</a:t>
            </a:r>
            <a:r>
              <a:rPr dirty="0" spc="15"/>
              <a:t> </a:t>
            </a:r>
            <a:r>
              <a:rPr dirty="0" spc="-55"/>
              <a:t>4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3458971" y="3367563"/>
            <a:ext cx="5473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25">
                <a:solidFill>
                  <a:srgbClr val="7A0000"/>
                </a:solidFill>
                <a:latin typeface="Lucida Sans Unicode"/>
                <a:cs typeface="Lucida Sans Unicode"/>
              </a:rPr>
              <a:t>Unitelma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Sapienza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 spc="-55"/>
              <a:t>10</a:t>
            </a:r>
            <a:r>
              <a:rPr dirty="0" spc="-40"/>
              <a:t>/34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63536" y="24034"/>
            <a:ext cx="37719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</a:rPr>
              <a:t>Disequazioni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423200" y="695996"/>
            <a:ext cx="176212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75">
                <a:latin typeface="Tahoma"/>
                <a:cs typeface="Tahoma"/>
              </a:rPr>
              <a:t>In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questa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p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30">
                <a:latin typeface="Tahoma"/>
                <a:cs typeface="Tahoma"/>
              </a:rPr>
              <a:t>rte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0">
                <a:latin typeface="Tahoma"/>
                <a:cs typeface="Tahoma"/>
              </a:rPr>
              <a:t>ci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o</a:t>
            </a:r>
            <a:r>
              <a:rPr dirty="0" sz="1000" spc="-30">
                <a:latin typeface="Tahoma"/>
                <a:cs typeface="Tahoma"/>
              </a:rPr>
              <a:t>ccu</a:t>
            </a:r>
            <a:r>
              <a:rPr dirty="0" sz="1000" spc="-10">
                <a:latin typeface="Tahoma"/>
                <a:cs typeface="Tahoma"/>
              </a:rPr>
              <a:t>p</a:t>
            </a:r>
            <a:r>
              <a:rPr dirty="0" sz="1000" spc="-65">
                <a:latin typeface="Tahoma"/>
                <a:cs typeface="Tahoma"/>
              </a:rPr>
              <a:t>eremo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3830" y="1063187"/>
            <a:ext cx="4329430" cy="16344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50800">
              <a:lnSpc>
                <a:spcPct val="100000"/>
              </a:lnSpc>
            </a:pPr>
            <a:r>
              <a:rPr dirty="0" sz="1000" spc="-55" b="1">
                <a:solidFill>
                  <a:srgbClr val="FF0000"/>
                </a:solidFill>
                <a:latin typeface="Arial"/>
                <a:cs typeface="Arial"/>
              </a:rPr>
              <a:t>disequazioni</a:t>
            </a:r>
            <a:r>
              <a:rPr dirty="0" sz="1000" spc="9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80" b="1">
                <a:solidFill>
                  <a:srgbClr val="FF0000"/>
                </a:solidFill>
                <a:latin typeface="Arial"/>
                <a:cs typeface="Arial"/>
              </a:rPr>
              <a:t>es</a:t>
            </a:r>
            <a:r>
              <a:rPr dirty="0" sz="1000" spc="-60" b="1">
                <a:solidFill>
                  <a:srgbClr val="FF0000"/>
                </a:solidFill>
                <a:latin typeface="Arial"/>
                <a:cs typeface="Arial"/>
              </a:rPr>
              <a:t>p</a:t>
            </a:r>
            <a:r>
              <a:rPr dirty="0" sz="1000" spc="-45" b="1">
                <a:solidFill>
                  <a:srgbClr val="FF0000"/>
                </a:solidFill>
                <a:latin typeface="Arial"/>
                <a:cs typeface="Arial"/>
              </a:rPr>
              <a:t>onenziali</a:t>
            </a:r>
            <a:r>
              <a:rPr dirty="0" sz="1000" spc="9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50" b="1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dirty="0" sz="1000" spc="8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45" b="1">
                <a:solidFill>
                  <a:srgbClr val="FF0000"/>
                </a:solidFill>
                <a:latin typeface="Arial"/>
                <a:cs typeface="Arial"/>
              </a:rPr>
              <a:t>log</a:t>
            </a:r>
            <a:r>
              <a:rPr dirty="0" sz="1000" spc="-85" b="1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dirty="0" sz="1000" spc="-25" b="1">
                <a:solidFill>
                  <a:srgbClr val="FF0000"/>
                </a:solidFill>
                <a:latin typeface="Arial"/>
                <a:cs typeface="Arial"/>
              </a:rPr>
              <a:t>ritmiche</a:t>
            </a:r>
            <a:r>
              <a:rPr dirty="0" sz="1000" spc="-30"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8"/>
              </a:spcBef>
            </a:pPr>
            <a:endParaRPr sz="1450">
              <a:latin typeface="Times New Roman"/>
              <a:cs typeface="Times New Roman"/>
            </a:endParaRPr>
          </a:p>
          <a:p>
            <a:pPr marL="1843405" marR="5080" indent="-1779905">
              <a:lnSpc>
                <a:spcPct val="100000"/>
              </a:lnSpc>
            </a:pP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f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0">
                <a:latin typeface="Tahoma"/>
                <a:cs typeface="Tahoma"/>
              </a:rPr>
              <a:t>ci</a:t>
            </a:r>
            <a:r>
              <a:rPr dirty="0" sz="1000" spc="-550">
                <a:latin typeface="Tahoma"/>
                <a:cs typeface="Tahoma"/>
              </a:rPr>
              <a:t>o</a:t>
            </a:r>
            <a:r>
              <a:rPr dirty="0" sz="1000" spc="-50">
                <a:latin typeface="Tahoma"/>
                <a:cs typeface="Tahoma"/>
              </a:rPr>
              <a:t>`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o</a:t>
            </a:r>
            <a:r>
              <a:rPr dirty="0" sz="1000" spc="-30">
                <a:latin typeface="Tahoma"/>
                <a:cs typeface="Tahoma"/>
              </a:rPr>
              <a:t>cc</a:t>
            </a:r>
            <a:r>
              <a:rPr dirty="0" sz="1000" spc="-65">
                <a:latin typeface="Tahoma"/>
                <a:cs typeface="Tahoma"/>
              </a:rPr>
              <a:t>o</a:t>
            </a:r>
            <a:r>
              <a:rPr dirty="0" sz="1000" spc="-25">
                <a:latin typeface="Tahoma"/>
                <a:cs typeface="Tahoma"/>
              </a:rPr>
              <a:t>r</a:t>
            </a:r>
            <a:r>
              <a:rPr dirty="0" sz="1000" spc="-30">
                <a:latin typeface="Tahoma"/>
                <a:cs typeface="Tahoma"/>
              </a:rPr>
              <a:t>r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tener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65">
                <a:latin typeface="Tahoma"/>
                <a:cs typeface="Tahoma"/>
              </a:rPr>
              <a:t>rese</a:t>
            </a:r>
            <a:r>
              <a:rPr dirty="0" sz="1000" spc="-40">
                <a:latin typeface="Tahoma"/>
                <a:cs typeface="Tahoma"/>
              </a:rPr>
              <a:t>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40">
                <a:latin typeface="Tahoma"/>
                <a:cs typeface="Tahoma"/>
              </a:rPr>
              <a:t>ro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10">
                <a:latin typeface="Tahoma"/>
                <a:cs typeface="Tahoma"/>
              </a:rPr>
              <a:t>ri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0">
                <a:latin typeface="Tahoma"/>
                <a:cs typeface="Tahoma"/>
              </a:rPr>
              <a:t>t</a:t>
            </a:r>
            <a:r>
              <a:rPr dirty="0" sz="1000" spc="-540">
                <a:latin typeface="Tahoma"/>
                <a:cs typeface="Tahoma"/>
              </a:rPr>
              <a:t>`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0" i="1">
                <a:solidFill>
                  <a:srgbClr val="FF0000"/>
                </a:solidFill>
                <a:latin typeface="Calibri"/>
                <a:cs typeface="Calibri"/>
              </a:rPr>
              <a:t>monotonia</a:t>
            </a:r>
            <a:r>
              <a:rPr dirty="0" sz="1000" spc="105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 spc="-35">
                <a:latin typeface="Tahoma"/>
                <a:cs typeface="Tahoma"/>
              </a:rPr>
              <a:t>degli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es</a:t>
            </a:r>
            <a:r>
              <a:rPr dirty="0" sz="1000" spc="-50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onenziali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-5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log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15">
                <a:latin typeface="Tahoma"/>
                <a:cs typeface="Tahoma"/>
              </a:rPr>
              <a:t>ritm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-30"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000" spc="-35">
                <a:latin typeface="Tahoma"/>
                <a:cs typeface="Tahoma"/>
              </a:rPr>
              <a:t>Questo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significa</a:t>
            </a:r>
            <a:endParaRPr sz="1000">
              <a:latin typeface="Tahoma"/>
              <a:cs typeface="Tahoma"/>
            </a:endParaRPr>
          </a:p>
          <a:p>
            <a:pPr marL="265430" marR="312420" indent="-121920">
              <a:lnSpc>
                <a:spcPct val="100000"/>
              </a:lnSpc>
              <a:spcBef>
                <a:spcPts val="295"/>
              </a:spcBef>
              <a:buClr>
                <a:srgbClr val="3333B2"/>
              </a:buClr>
              <a:buSzPct val="90000"/>
              <a:buFont typeface="Arial"/>
              <a:buChar char="•"/>
              <a:tabLst>
                <a:tab pos="266065" algn="l"/>
              </a:tabLst>
            </a:pPr>
            <a:r>
              <a:rPr dirty="0" sz="1000" spc="-35">
                <a:latin typeface="Tahoma"/>
                <a:cs typeface="Tahoma"/>
              </a:rPr>
              <a:t>applicando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ad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am</a:t>
            </a:r>
            <a:r>
              <a:rPr dirty="0" sz="1000" spc="-20">
                <a:latin typeface="Tahoma"/>
                <a:cs typeface="Tahoma"/>
              </a:rPr>
              <a:t>b</a:t>
            </a: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mem</a:t>
            </a:r>
            <a:r>
              <a:rPr dirty="0" sz="1000" spc="-75">
                <a:latin typeface="Tahoma"/>
                <a:cs typeface="Tahoma"/>
              </a:rPr>
              <a:t>b</a:t>
            </a:r>
            <a:r>
              <a:rPr dirty="0" sz="1000" spc="-10">
                <a:latin typeface="Tahoma"/>
                <a:cs typeface="Tahoma"/>
              </a:rPr>
              <a:t>ri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una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disuguaglianza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un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log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20">
                <a:latin typeface="Tahoma"/>
                <a:cs typeface="Tahoma"/>
              </a:rPr>
              <a:t>ritmo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un</a:t>
            </a:r>
            <a:r>
              <a:rPr dirty="0" sz="1000" spc="-2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es</a:t>
            </a:r>
            <a:r>
              <a:rPr dirty="0" sz="1000" spc="-50">
                <a:latin typeface="Tahoma"/>
                <a:cs typeface="Tahoma"/>
              </a:rPr>
              <a:t>p</a:t>
            </a:r>
            <a:r>
              <a:rPr dirty="0" sz="1000" spc="-45">
                <a:latin typeface="Tahoma"/>
                <a:cs typeface="Tahoma"/>
              </a:rPr>
              <a:t>onenziale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con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base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 i="1">
                <a:latin typeface="Calibri"/>
                <a:cs typeface="Calibri"/>
              </a:rPr>
              <a:t>a</a:t>
            </a:r>
            <a:r>
              <a:rPr dirty="0" sz="1000" spc="60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40">
                <a:latin typeface="Tahoma"/>
                <a:cs typeface="Tahoma"/>
              </a:rPr>
              <a:t>1,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verso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della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disuguaglianza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conserva;</a:t>
            </a:r>
            <a:endParaRPr sz="1000">
              <a:latin typeface="Tahoma"/>
              <a:cs typeface="Tahoma"/>
            </a:endParaRPr>
          </a:p>
          <a:p>
            <a:pPr marL="265430" marR="235585" indent="-121920">
              <a:lnSpc>
                <a:spcPct val="100000"/>
              </a:lnSpc>
              <a:spcBef>
                <a:spcPts val="295"/>
              </a:spcBef>
              <a:buClr>
                <a:srgbClr val="3333B2"/>
              </a:buClr>
              <a:buSzPct val="90000"/>
              <a:buFont typeface="Arial"/>
              <a:buChar char="•"/>
              <a:tabLst>
                <a:tab pos="266065" algn="l"/>
              </a:tabLst>
            </a:pPr>
            <a:r>
              <a:rPr dirty="0" sz="1000" spc="-35">
                <a:latin typeface="Tahoma"/>
                <a:cs typeface="Tahoma"/>
              </a:rPr>
              <a:t>applicando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ad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am</a:t>
            </a:r>
            <a:r>
              <a:rPr dirty="0" sz="1000" spc="-20">
                <a:latin typeface="Tahoma"/>
                <a:cs typeface="Tahoma"/>
              </a:rPr>
              <a:t>b</a:t>
            </a: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mem</a:t>
            </a:r>
            <a:r>
              <a:rPr dirty="0" sz="1000" spc="-75">
                <a:latin typeface="Tahoma"/>
                <a:cs typeface="Tahoma"/>
              </a:rPr>
              <a:t>b</a:t>
            </a:r>
            <a:r>
              <a:rPr dirty="0" sz="1000" spc="-10">
                <a:latin typeface="Tahoma"/>
                <a:cs typeface="Tahoma"/>
              </a:rPr>
              <a:t>ri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una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disuguaglianza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un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log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20">
                <a:latin typeface="Tahoma"/>
                <a:cs typeface="Tahoma"/>
              </a:rPr>
              <a:t>ritmo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un</a:t>
            </a:r>
            <a:r>
              <a:rPr dirty="0" sz="1000" spc="-2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es</a:t>
            </a:r>
            <a:r>
              <a:rPr dirty="0" sz="1000" spc="-50">
                <a:latin typeface="Tahoma"/>
                <a:cs typeface="Tahoma"/>
              </a:rPr>
              <a:t>p</a:t>
            </a:r>
            <a:r>
              <a:rPr dirty="0" sz="1000" spc="-45">
                <a:latin typeface="Tahoma"/>
                <a:cs typeface="Tahoma"/>
              </a:rPr>
              <a:t>onenziale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con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base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40" i="1">
                <a:latin typeface="Calibri"/>
                <a:cs typeface="Calibri"/>
              </a:rPr>
              <a:t>a</a:t>
            </a:r>
            <a:r>
              <a:rPr dirty="0" sz="1000" spc="60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40">
                <a:latin typeface="Tahoma"/>
                <a:cs typeface="Tahoma"/>
              </a:rPr>
              <a:t>1,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verso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della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disuguaglianza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inverte.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40"/>
              <a:t>Agnese</a:t>
            </a:r>
            <a:r>
              <a:rPr dirty="0" spc="15"/>
              <a:t> </a:t>
            </a:r>
            <a:r>
              <a:rPr dirty="0" spc="-10"/>
              <a:t>Di</a:t>
            </a:r>
            <a:r>
              <a:rPr dirty="0" spc="15"/>
              <a:t> </a:t>
            </a:r>
            <a:r>
              <a:rPr dirty="0" spc="-30"/>
              <a:t>Castro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0"/>
              <a:t>Es</a:t>
            </a:r>
            <a:r>
              <a:rPr dirty="0" spc="-5"/>
              <a:t>p</a:t>
            </a:r>
            <a:r>
              <a:rPr dirty="0" spc="-40"/>
              <a:t>onenziale</a:t>
            </a:r>
            <a:r>
              <a:rPr dirty="0" spc="15"/>
              <a:t> </a:t>
            </a:r>
            <a:r>
              <a:rPr dirty="0" spc="50"/>
              <a:t>&amp;</a:t>
            </a:r>
            <a:r>
              <a:rPr dirty="0" spc="15"/>
              <a:t> </a:t>
            </a:r>
            <a:r>
              <a:rPr dirty="0" spc="-25"/>
              <a:t>Log</a:t>
            </a:r>
            <a:r>
              <a:rPr dirty="0" spc="-40"/>
              <a:t>a</a:t>
            </a:r>
            <a:r>
              <a:rPr dirty="0" spc="-25"/>
              <a:t>ritmo:</a:t>
            </a:r>
            <a:r>
              <a:rPr dirty="0" spc="75"/>
              <a:t> </a:t>
            </a:r>
            <a:r>
              <a:rPr dirty="0" spc="-35"/>
              <a:t>p</a:t>
            </a:r>
            <a:r>
              <a:rPr dirty="0" spc="-50"/>
              <a:t>a</a:t>
            </a:r>
            <a:r>
              <a:rPr dirty="0" spc="-25"/>
              <a:t>rte</a:t>
            </a:r>
            <a:r>
              <a:rPr dirty="0" spc="15"/>
              <a:t> </a:t>
            </a:r>
            <a:r>
              <a:rPr dirty="0" spc="-55"/>
              <a:t>4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3458971" y="3367563"/>
            <a:ext cx="5473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25">
                <a:solidFill>
                  <a:srgbClr val="7A0000"/>
                </a:solidFill>
                <a:latin typeface="Lucida Sans Unicode"/>
                <a:cs typeface="Lucida Sans Unicode"/>
              </a:rPr>
              <a:t>Unitelma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Sapienza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0">
                <a:solidFill>
                  <a:srgbClr val="FFFFFF"/>
                </a:solidFill>
                <a:latin typeface="Lucida Sans Unicode"/>
                <a:cs typeface="Lucida Sans Unicode"/>
              </a:rPr>
              <a:t>2/34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73697" y="24034"/>
            <a:ext cx="1249045" cy="4159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20700">
              <a:lnSpc>
                <a:spcPct val="100000"/>
              </a:lnSpc>
            </a:pP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</a:rPr>
              <a:t>Disequazioni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</a:rPr>
              <a:t>log</a:t>
            </a:r>
            <a:r>
              <a:rPr dirty="0" sz="500" spc="-55">
                <a:solidFill>
                  <a:srgbClr val="7A0000"/>
                </a:solidFill>
                <a:latin typeface="Lucida Sans Unicode"/>
                <a:cs typeface="Lucida Sans Unicode"/>
              </a:rPr>
              <a:t>a</a:t>
            </a:r>
            <a:r>
              <a:rPr dirty="0" sz="500" spc="-15">
                <a:solidFill>
                  <a:srgbClr val="7A0000"/>
                </a:solidFill>
                <a:latin typeface="Lucida Sans Unicode"/>
                <a:cs typeface="Lucida Sans Unicode"/>
              </a:rPr>
              <a:t>ri</a:t>
            </a:r>
            <a:r>
              <a:rPr dirty="0" sz="500" spc="-20">
                <a:solidFill>
                  <a:srgbClr val="7A0000"/>
                </a:solidFill>
                <a:latin typeface="Lucida Sans Unicode"/>
                <a:cs typeface="Lucida Sans Unicode"/>
              </a:rPr>
              <a:t>t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</a:rPr>
              <a:t>miche</a:t>
            </a:r>
            <a:endParaRPr sz="5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33"/>
              </a:spcBef>
            </a:pPr>
            <a:endParaRPr sz="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400" spc="10" i="1">
                <a:solidFill>
                  <a:srgbClr val="CC0000"/>
                </a:solidFill>
                <a:latin typeface="Gill Sans MT"/>
                <a:cs typeface="Gill Sans MT"/>
              </a:rPr>
              <a:t>a</a:t>
            </a:r>
            <a:r>
              <a:rPr dirty="0" sz="1400" spc="25" i="1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-60" i="1">
                <a:solidFill>
                  <a:srgbClr val="CC0000"/>
                </a:solidFill>
                <a:latin typeface="Verdana"/>
                <a:cs typeface="Verdana"/>
              </a:rPr>
              <a:t>&gt;</a:t>
            </a:r>
            <a:r>
              <a:rPr dirty="0" sz="1400" spc="-95" i="1">
                <a:solidFill>
                  <a:srgbClr val="CC0000"/>
                </a:solidFill>
                <a:latin typeface="Verdana"/>
                <a:cs typeface="Verdana"/>
              </a:rPr>
              <a:t> </a:t>
            </a:r>
            <a:r>
              <a:rPr dirty="0" sz="1400" spc="55">
                <a:solidFill>
                  <a:srgbClr val="CC0000"/>
                </a:solidFill>
                <a:latin typeface="Arial Narrow"/>
                <a:cs typeface="Arial Narrow"/>
              </a:rPr>
              <a:t>1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40"/>
              <a:t>Agnese</a:t>
            </a:r>
            <a:r>
              <a:rPr dirty="0" spc="15"/>
              <a:t> </a:t>
            </a:r>
            <a:r>
              <a:rPr dirty="0" spc="-10"/>
              <a:t>Di</a:t>
            </a:r>
            <a:r>
              <a:rPr dirty="0" spc="15"/>
              <a:t> </a:t>
            </a:r>
            <a:r>
              <a:rPr dirty="0" spc="-30"/>
              <a:t>Castro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0"/>
              <a:t>Es</a:t>
            </a:r>
            <a:r>
              <a:rPr dirty="0" spc="-5"/>
              <a:t>p</a:t>
            </a:r>
            <a:r>
              <a:rPr dirty="0" spc="-40"/>
              <a:t>onenziale</a:t>
            </a:r>
            <a:r>
              <a:rPr dirty="0" spc="15"/>
              <a:t> </a:t>
            </a:r>
            <a:r>
              <a:rPr dirty="0" spc="50"/>
              <a:t>&amp;</a:t>
            </a:r>
            <a:r>
              <a:rPr dirty="0" spc="15"/>
              <a:t> </a:t>
            </a:r>
            <a:r>
              <a:rPr dirty="0" spc="-25"/>
              <a:t>Log</a:t>
            </a:r>
            <a:r>
              <a:rPr dirty="0" spc="-40"/>
              <a:t>a</a:t>
            </a:r>
            <a:r>
              <a:rPr dirty="0" spc="-25"/>
              <a:t>ritmo:</a:t>
            </a:r>
            <a:r>
              <a:rPr dirty="0" spc="75"/>
              <a:t> </a:t>
            </a:r>
            <a:r>
              <a:rPr dirty="0" spc="-35"/>
              <a:t>p</a:t>
            </a:r>
            <a:r>
              <a:rPr dirty="0" spc="-50"/>
              <a:t>a</a:t>
            </a:r>
            <a:r>
              <a:rPr dirty="0" spc="-25"/>
              <a:t>rte</a:t>
            </a:r>
            <a:r>
              <a:rPr dirty="0" spc="15"/>
              <a:t> </a:t>
            </a:r>
            <a:r>
              <a:rPr dirty="0" spc="-55"/>
              <a:t>4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458971" y="3367563"/>
            <a:ext cx="5473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25">
                <a:solidFill>
                  <a:srgbClr val="7A0000"/>
                </a:solidFill>
                <a:latin typeface="Lucida Sans Unicode"/>
                <a:cs typeface="Lucida Sans Unicode"/>
              </a:rPr>
              <a:t>Unitelma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Sapienza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FFF"/>
                </a:solidFill>
                <a:latin typeface="Lucida Sans Unicode"/>
                <a:cs typeface="Lucida Sans Unicode"/>
              </a:rPr>
              <a:t>11/34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73697" y="24034"/>
            <a:ext cx="1249045" cy="4159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20700">
              <a:lnSpc>
                <a:spcPct val="100000"/>
              </a:lnSpc>
            </a:pP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</a:rPr>
              <a:t>Disequazioni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</a:rPr>
              <a:t>log</a:t>
            </a:r>
            <a:r>
              <a:rPr dirty="0" sz="500" spc="-55">
                <a:solidFill>
                  <a:srgbClr val="7A0000"/>
                </a:solidFill>
                <a:latin typeface="Lucida Sans Unicode"/>
                <a:cs typeface="Lucida Sans Unicode"/>
              </a:rPr>
              <a:t>a</a:t>
            </a:r>
            <a:r>
              <a:rPr dirty="0" sz="500" spc="-15">
                <a:solidFill>
                  <a:srgbClr val="7A0000"/>
                </a:solidFill>
                <a:latin typeface="Lucida Sans Unicode"/>
                <a:cs typeface="Lucida Sans Unicode"/>
              </a:rPr>
              <a:t>ri</a:t>
            </a:r>
            <a:r>
              <a:rPr dirty="0" sz="500" spc="-20">
                <a:solidFill>
                  <a:srgbClr val="7A0000"/>
                </a:solidFill>
                <a:latin typeface="Lucida Sans Unicode"/>
                <a:cs typeface="Lucida Sans Unicode"/>
              </a:rPr>
              <a:t>t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</a:rPr>
              <a:t>miche</a:t>
            </a:r>
            <a:endParaRPr sz="5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33"/>
              </a:spcBef>
            </a:pPr>
            <a:endParaRPr sz="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400" spc="10" i="1">
                <a:solidFill>
                  <a:srgbClr val="CC0000"/>
                </a:solidFill>
                <a:latin typeface="Gill Sans MT"/>
                <a:cs typeface="Gill Sans MT"/>
              </a:rPr>
              <a:t>a</a:t>
            </a:r>
            <a:r>
              <a:rPr dirty="0" sz="1400" spc="25" i="1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-60" i="1">
                <a:solidFill>
                  <a:srgbClr val="CC0000"/>
                </a:solidFill>
                <a:latin typeface="Verdana"/>
                <a:cs typeface="Verdana"/>
              </a:rPr>
              <a:t>&gt;</a:t>
            </a:r>
            <a:r>
              <a:rPr dirty="0" sz="1400" spc="-95" i="1">
                <a:solidFill>
                  <a:srgbClr val="CC0000"/>
                </a:solidFill>
                <a:latin typeface="Verdana"/>
                <a:cs typeface="Verdana"/>
              </a:rPr>
              <a:t> </a:t>
            </a:r>
            <a:r>
              <a:rPr dirty="0" sz="1400" spc="55">
                <a:solidFill>
                  <a:srgbClr val="CC0000"/>
                </a:solidFill>
                <a:latin typeface="Arial Narrow"/>
                <a:cs typeface="Arial Narrow"/>
              </a:rPr>
              <a:t>1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79284" y="1403754"/>
            <a:ext cx="128397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0">
                <a:latin typeface="Tahoma"/>
                <a:cs typeface="Tahoma"/>
              </a:rPr>
              <a:t>Definizione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log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20">
                <a:latin typeface="Tahoma"/>
                <a:cs typeface="Tahoma"/>
              </a:rPr>
              <a:t>ritmo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506005" y="1386353"/>
            <a:ext cx="1022985" cy="2082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84810" algn="l"/>
              </a:tabLst>
            </a:pPr>
            <a:r>
              <a:rPr dirty="0" sz="1000" spc="-125">
                <a:latin typeface="Tahoma"/>
                <a:cs typeface="Tahoma"/>
              </a:rPr>
              <a:t>=</a:t>
            </a:r>
            <a:r>
              <a:rPr dirty="0" sz="1000" spc="55">
                <a:latin typeface="Lucida Sans Unicode"/>
                <a:cs typeface="Lucida Sans Unicode"/>
              </a:rPr>
              <a:t>⇒</a:t>
            </a:r>
            <a:r>
              <a:rPr dirty="0" sz="1000">
                <a:latin typeface="Lucida Sans Unicode"/>
                <a:cs typeface="Lucida Sans Unicode"/>
              </a:rPr>
              <a:t>	</a:t>
            </a:r>
            <a:r>
              <a:rPr dirty="0" sz="1000" i="1">
                <a:solidFill>
                  <a:srgbClr val="0000FF"/>
                </a:solidFill>
                <a:latin typeface="Calibri"/>
                <a:cs typeface="Calibri"/>
              </a:rPr>
              <a:t>b</a:t>
            </a:r>
            <a:r>
              <a:rPr dirty="0" sz="1000" spc="80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 spc="40">
                <a:solidFill>
                  <a:srgbClr val="0000FF"/>
                </a:solidFill>
                <a:latin typeface="Tahoma"/>
                <a:cs typeface="Tahoma"/>
              </a:rPr>
              <a:t>=</a:t>
            </a:r>
            <a:r>
              <a:rPr dirty="0" sz="1000" spc="-4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lo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g</a:t>
            </a:r>
            <a:r>
              <a:rPr dirty="0" baseline="-19841" sz="1050" spc="-52" i="1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dirty="0" baseline="-19841" sz="1050" spc="37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spc="-30" i="1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dirty="0" baseline="27777" sz="1050" spc="-15" i="1">
                <a:solidFill>
                  <a:srgbClr val="0000FF"/>
                </a:solidFill>
                <a:latin typeface="Arial"/>
                <a:cs typeface="Arial"/>
              </a:rPr>
              <a:t>b</a:t>
            </a:r>
            <a:r>
              <a:rPr dirty="0" baseline="27777" sz="1050" spc="-187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spc="-30"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40"/>
              <a:t>Agnese</a:t>
            </a:r>
            <a:r>
              <a:rPr dirty="0" spc="15"/>
              <a:t> </a:t>
            </a:r>
            <a:r>
              <a:rPr dirty="0" spc="-10"/>
              <a:t>Di</a:t>
            </a:r>
            <a:r>
              <a:rPr dirty="0" spc="15"/>
              <a:t> </a:t>
            </a:r>
            <a:r>
              <a:rPr dirty="0" spc="-30"/>
              <a:t>Castro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0"/>
              <a:t>Es</a:t>
            </a:r>
            <a:r>
              <a:rPr dirty="0" spc="-5"/>
              <a:t>p</a:t>
            </a:r>
            <a:r>
              <a:rPr dirty="0" spc="-40"/>
              <a:t>onenziale</a:t>
            </a:r>
            <a:r>
              <a:rPr dirty="0" spc="15"/>
              <a:t> </a:t>
            </a:r>
            <a:r>
              <a:rPr dirty="0" spc="50"/>
              <a:t>&amp;</a:t>
            </a:r>
            <a:r>
              <a:rPr dirty="0" spc="15"/>
              <a:t> </a:t>
            </a:r>
            <a:r>
              <a:rPr dirty="0" spc="-25"/>
              <a:t>Log</a:t>
            </a:r>
            <a:r>
              <a:rPr dirty="0" spc="-40"/>
              <a:t>a</a:t>
            </a:r>
            <a:r>
              <a:rPr dirty="0" spc="-25"/>
              <a:t>ritmo:</a:t>
            </a:r>
            <a:r>
              <a:rPr dirty="0" spc="75"/>
              <a:t> </a:t>
            </a:r>
            <a:r>
              <a:rPr dirty="0" spc="-35"/>
              <a:t>p</a:t>
            </a:r>
            <a:r>
              <a:rPr dirty="0" spc="-50"/>
              <a:t>a</a:t>
            </a:r>
            <a:r>
              <a:rPr dirty="0" spc="-25"/>
              <a:t>rte</a:t>
            </a:r>
            <a:r>
              <a:rPr dirty="0" spc="15"/>
              <a:t> </a:t>
            </a:r>
            <a:r>
              <a:rPr dirty="0" spc="-55"/>
              <a:t>4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3458971" y="3367563"/>
            <a:ext cx="5473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25">
                <a:solidFill>
                  <a:srgbClr val="7A0000"/>
                </a:solidFill>
                <a:latin typeface="Lucida Sans Unicode"/>
                <a:cs typeface="Lucida Sans Unicode"/>
              </a:rPr>
              <a:t>Unitelma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Sapienza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FFF"/>
                </a:solidFill>
                <a:latin typeface="Lucida Sans Unicode"/>
                <a:cs typeface="Lucida Sans Unicode"/>
              </a:rPr>
              <a:t>11/34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73697" y="24034"/>
            <a:ext cx="1249045" cy="4159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20700">
              <a:lnSpc>
                <a:spcPct val="100000"/>
              </a:lnSpc>
            </a:pP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</a:rPr>
              <a:t>Disequazioni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</a:rPr>
              <a:t>log</a:t>
            </a:r>
            <a:r>
              <a:rPr dirty="0" sz="500" spc="-55">
                <a:solidFill>
                  <a:srgbClr val="7A0000"/>
                </a:solidFill>
                <a:latin typeface="Lucida Sans Unicode"/>
                <a:cs typeface="Lucida Sans Unicode"/>
              </a:rPr>
              <a:t>a</a:t>
            </a:r>
            <a:r>
              <a:rPr dirty="0" sz="500" spc="-15">
                <a:solidFill>
                  <a:srgbClr val="7A0000"/>
                </a:solidFill>
                <a:latin typeface="Lucida Sans Unicode"/>
                <a:cs typeface="Lucida Sans Unicode"/>
              </a:rPr>
              <a:t>ri</a:t>
            </a:r>
            <a:r>
              <a:rPr dirty="0" sz="500" spc="-20">
                <a:solidFill>
                  <a:srgbClr val="7A0000"/>
                </a:solidFill>
                <a:latin typeface="Lucida Sans Unicode"/>
                <a:cs typeface="Lucida Sans Unicode"/>
              </a:rPr>
              <a:t>t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</a:rPr>
              <a:t>miche</a:t>
            </a:r>
            <a:endParaRPr sz="5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33"/>
              </a:spcBef>
            </a:pPr>
            <a:endParaRPr sz="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400" spc="10" i="1">
                <a:solidFill>
                  <a:srgbClr val="CC0000"/>
                </a:solidFill>
                <a:latin typeface="Gill Sans MT"/>
                <a:cs typeface="Gill Sans MT"/>
              </a:rPr>
              <a:t>a</a:t>
            </a:r>
            <a:r>
              <a:rPr dirty="0" sz="1400" spc="25" i="1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-60" i="1">
                <a:solidFill>
                  <a:srgbClr val="CC0000"/>
                </a:solidFill>
                <a:latin typeface="Verdana"/>
                <a:cs typeface="Verdana"/>
              </a:rPr>
              <a:t>&gt;</a:t>
            </a:r>
            <a:r>
              <a:rPr dirty="0" sz="1400" spc="-95" i="1">
                <a:solidFill>
                  <a:srgbClr val="CC0000"/>
                </a:solidFill>
                <a:latin typeface="Verdana"/>
                <a:cs typeface="Verdana"/>
              </a:rPr>
              <a:t> </a:t>
            </a:r>
            <a:r>
              <a:rPr dirty="0" sz="1400" spc="55">
                <a:solidFill>
                  <a:srgbClr val="CC0000"/>
                </a:solidFill>
                <a:latin typeface="Arial Narrow"/>
                <a:cs typeface="Arial Narrow"/>
              </a:rPr>
              <a:t>1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79284" y="1403754"/>
            <a:ext cx="128397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0">
                <a:latin typeface="Tahoma"/>
                <a:cs typeface="Tahoma"/>
              </a:rPr>
              <a:t>Definizione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log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20">
                <a:latin typeface="Tahoma"/>
                <a:cs typeface="Tahoma"/>
              </a:rPr>
              <a:t>ritmo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506005" y="1386353"/>
            <a:ext cx="1876425" cy="4692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84810" algn="l"/>
              </a:tabLst>
            </a:pPr>
            <a:r>
              <a:rPr dirty="0" sz="1000" spc="-125">
                <a:latin typeface="Tahoma"/>
                <a:cs typeface="Tahoma"/>
              </a:rPr>
              <a:t>=</a:t>
            </a:r>
            <a:r>
              <a:rPr dirty="0" sz="1000" spc="55">
                <a:latin typeface="Lucida Sans Unicode"/>
                <a:cs typeface="Lucida Sans Unicode"/>
              </a:rPr>
              <a:t>⇒</a:t>
            </a:r>
            <a:r>
              <a:rPr dirty="0" sz="1000">
                <a:latin typeface="Lucida Sans Unicode"/>
                <a:cs typeface="Lucida Sans Unicode"/>
              </a:rPr>
              <a:t>	</a:t>
            </a:r>
            <a:r>
              <a:rPr dirty="0" sz="1000" i="1">
                <a:solidFill>
                  <a:srgbClr val="0000FF"/>
                </a:solidFill>
                <a:latin typeface="Calibri"/>
                <a:cs typeface="Calibri"/>
              </a:rPr>
              <a:t>b</a:t>
            </a:r>
            <a:r>
              <a:rPr dirty="0" sz="1000" spc="80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 spc="40">
                <a:solidFill>
                  <a:srgbClr val="0000FF"/>
                </a:solidFill>
                <a:latin typeface="Tahoma"/>
                <a:cs typeface="Tahoma"/>
              </a:rPr>
              <a:t>=</a:t>
            </a:r>
            <a:r>
              <a:rPr dirty="0" sz="1000" spc="-4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lo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g</a:t>
            </a:r>
            <a:r>
              <a:rPr dirty="0" baseline="-19841" sz="1050" spc="-52" i="1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dirty="0" baseline="-19841" sz="1050" spc="37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spc="-30" i="1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dirty="0" baseline="27777" sz="1050" spc="-15" i="1">
                <a:solidFill>
                  <a:srgbClr val="0000FF"/>
                </a:solidFill>
                <a:latin typeface="Arial"/>
                <a:cs typeface="Arial"/>
              </a:rPr>
              <a:t>b</a:t>
            </a:r>
            <a:r>
              <a:rPr dirty="0" baseline="27777" sz="1050" spc="-187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spc="-30"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  <a:p>
            <a:pPr marL="21590">
              <a:lnSpc>
                <a:spcPct val="100000"/>
              </a:lnSpc>
              <a:spcBef>
                <a:spcPts val="990"/>
              </a:spcBef>
            </a:pP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lo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g</a:t>
            </a:r>
            <a:r>
              <a:rPr dirty="0" baseline="-19841" sz="1050" spc="-52" i="1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dirty="0" baseline="-19841" sz="1050" spc="37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spc="25" i="1">
                <a:solidFill>
                  <a:srgbClr val="0000FF"/>
                </a:solidFill>
                <a:latin typeface="Calibri"/>
                <a:cs typeface="Calibri"/>
              </a:rPr>
              <a:t>x</a:t>
            </a:r>
            <a:r>
              <a:rPr dirty="0" sz="1000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 spc="-85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 spc="-50" i="1">
                <a:solidFill>
                  <a:srgbClr val="0000FF"/>
                </a:solidFill>
                <a:latin typeface="Verdana"/>
                <a:cs typeface="Verdana"/>
              </a:rPr>
              <a:t>&gt;</a:t>
            </a:r>
            <a:r>
              <a:rPr dirty="0" sz="1000" spc="-75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lo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g</a:t>
            </a:r>
            <a:r>
              <a:rPr dirty="0" baseline="-19841" sz="1050" spc="-52" i="1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dirty="0" baseline="-19841" sz="1050" spc="37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spc="-30" i="1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dirty="0" baseline="27777" sz="1050" spc="-15" i="1">
                <a:solidFill>
                  <a:srgbClr val="0000FF"/>
                </a:solidFill>
                <a:latin typeface="Arial"/>
                <a:cs typeface="Arial"/>
              </a:rPr>
              <a:t>b</a:t>
            </a:r>
            <a:r>
              <a:rPr dirty="0" baseline="27777" sz="1050" i="1">
                <a:solidFill>
                  <a:srgbClr val="0000FF"/>
                </a:solidFill>
                <a:latin typeface="Arial"/>
                <a:cs typeface="Arial"/>
              </a:rPr>
              <a:t>  </a:t>
            </a:r>
            <a:r>
              <a:rPr dirty="0" baseline="27777" sz="1050" spc="-22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lo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g</a:t>
            </a:r>
            <a:r>
              <a:rPr dirty="0" baseline="-19841" sz="1050" spc="-52" i="1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dirty="0" baseline="-19841" sz="1050" spc="37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spc="25" i="1">
                <a:solidFill>
                  <a:srgbClr val="0000FF"/>
                </a:solidFill>
                <a:latin typeface="Calibri"/>
                <a:cs typeface="Calibri"/>
              </a:rPr>
              <a:t>x</a:t>
            </a:r>
            <a:r>
              <a:rPr dirty="0" sz="1000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 spc="-85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 spc="-50" i="1">
                <a:solidFill>
                  <a:srgbClr val="0000FF"/>
                </a:solidFill>
                <a:latin typeface="Verdana"/>
                <a:cs typeface="Verdana"/>
              </a:rPr>
              <a:t>&lt;</a:t>
            </a:r>
            <a:r>
              <a:rPr dirty="0" sz="1000" spc="-75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lo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g</a:t>
            </a:r>
            <a:r>
              <a:rPr dirty="0" baseline="-19841" sz="1050" spc="-52" i="1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dirty="0" baseline="-19841" sz="1050" spc="37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spc="-30" i="1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dirty="0" baseline="27777" sz="1050" spc="-15" i="1">
                <a:solidFill>
                  <a:srgbClr val="0000FF"/>
                </a:solidFill>
                <a:latin typeface="Arial"/>
                <a:cs typeface="Arial"/>
              </a:rPr>
              <a:t>b</a:t>
            </a:r>
            <a:r>
              <a:rPr dirty="0" baseline="27777" sz="1050" spc="-187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spc="-15">
                <a:latin typeface="Tahoma"/>
                <a:cs typeface="Tahoma"/>
              </a:rPr>
              <a:t>).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26059" y="1682113"/>
            <a:ext cx="2209800" cy="1739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0">
                <a:latin typeface="Tahoma"/>
                <a:cs typeface="Tahoma"/>
              </a:rPr>
              <a:t>Quindi</a:t>
            </a:r>
            <a:r>
              <a:rPr dirty="0" sz="1000" spc="-20">
                <a:latin typeface="Tahoma"/>
                <a:cs typeface="Tahoma"/>
              </a:rPr>
              <a:t>  </a:t>
            </a:r>
            <a:r>
              <a:rPr dirty="0" sz="1000" spc="-110">
                <a:latin typeface="Tahoma"/>
                <a:cs typeface="Tahoma"/>
              </a:rPr>
              <a:t> 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lo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g</a:t>
            </a:r>
            <a:r>
              <a:rPr dirty="0" baseline="-19841" sz="1050" spc="-52" i="1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dirty="0" baseline="-19841" sz="1050" spc="37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spc="25" i="1">
                <a:solidFill>
                  <a:srgbClr val="0000FF"/>
                </a:solidFill>
                <a:latin typeface="Calibri"/>
                <a:cs typeface="Calibri"/>
              </a:rPr>
              <a:t>x</a:t>
            </a:r>
            <a:r>
              <a:rPr dirty="0" sz="1000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 spc="-85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 spc="-50" i="1">
                <a:solidFill>
                  <a:srgbClr val="0000FF"/>
                </a:solidFill>
                <a:latin typeface="Verdana"/>
                <a:cs typeface="Verdana"/>
              </a:rPr>
              <a:t>&gt;</a:t>
            </a:r>
            <a:r>
              <a:rPr dirty="0" sz="1000" spc="-75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i="1">
                <a:solidFill>
                  <a:srgbClr val="0000FF"/>
                </a:solidFill>
                <a:latin typeface="Calibri"/>
                <a:cs typeface="Calibri"/>
              </a:rPr>
              <a:t>b </a:t>
            </a:r>
            <a:r>
              <a:rPr dirty="0" sz="1000" spc="75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lo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g</a:t>
            </a:r>
            <a:r>
              <a:rPr dirty="0" baseline="-19841" sz="1050" spc="-52" i="1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dirty="0" baseline="-19841" sz="1050" spc="37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spc="25" i="1">
                <a:solidFill>
                  <a:srgbClr val="0000FF"/>
                </a:solidFill>
                <a:latin typeface="Calibri"/>
                <a:cs typeface="Calibri"/>
              </a:rPr>
              <a:t>x</a:t>
            </a:r>
            <a:r>
              <a:rPr dirty="0" sz="1000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 spc="-85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 spc="-50" i="1">
                <a:solidFill>
                  <a:srgbClr val="0000FF"/>
                </a:solidFill>
                <a:latin typeface="Verdana"/>
                <a:cs typeface="Verdana"/>
              </a:rPr>
              <a:t>&lt;</a:t>
            </a:r>
            <a:r>
              <a:rPr dirty="0" sz="1000" spc="-75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spc="30" i="1">
                <a:solidFill>
                  <a:srgbClr val="0000FF"/>
                </a:solidFill>
                <a:latin typeface="Calibri"/>
                <a:cs typeface="Calibri"/>
              </a:rPr>
              <a:t>b</a:t>
            </a:r>
            <a:r>
              <a:rPr dirty="0" sz="1000">
                <a:latin typeface="Tahoma"/>
                <a:cs typeface="Tahoma"/>
              </a:rPr>
              <a:t>)  </a:t>
            </a:r>
            <a:r>
              <a:rPr dirty="0" sz="1000" spc="-11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diventa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40"/>
              <a:t>Agnese</a:t>
            </a:r>
            <a:r>
              <a:rPr dirty="0" spc="15"/>
              <a:t> </a:t>
            </a:r>
            <a:r>
              <a:rPr dirty="0" spc="-10"/>
              <a:t>Di</a:t>
            </a:r>
            <a:r>
              <a:rPr dirty="0" spc="15"/>
              <a:t> </a:t>
            </a:r>
            <a:r>
              <a:rPr dirty="0" spc="-30"/>
              <a:t>Castro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0"/>
              <a:t>Es</a:t>
            </a:r>
            <a:r>
              <a:rPr dirty="0" spc="-5"/>
              <a:t>p</a:t>
            </a:r>
            <a:r>
              <a:rPr dirty="0" spc="-40"/>
              <a:t>onenziale</a:t>
            </a:r>
            <a:r>
              <a:rPr dirty="0" spc="15"/>
              <a:t> </a:t>
            </a:r>
            <a:r>
              <a:rPr dirty="0" spc="50"/>
              <a:t>&amp;</a:t>
            </a:r>
            <a:r>
              <a:rPr dirty="0" spc="15"/>
              <a:t> </a:t>
            </a:r>
            <a:r>
              <a:rPr dirty="0" spc="-25"/>
              <a:t>Log</a:t>
            </a:r>
            <a:r>
              <a:rPr dirty="0" spc="-40"/>
              <a:t>a</a:t>
            </a:r>
            <a:r>
              <a:rPr dirty="0" spc="-25"/>
              <a:t>ritmo:</a:t>
            </a:r>
            <a:r>
              <a:rPr dirty="0" spc="75"/>
              <a:t> </a:t>
            </a:r>
            <a:r>
              <a:rPr dirty="0" spc="-35"/>
              <a:t>p</a:t>
            </a:r>
            <a:r>
              <a:rPr dirty="0" spc="-50"/>
              <a:t>a</a:t>
            </a:r>
            <a:r>
              <a:rPr dirty="0" spc="-25"/>
              <a:t>rte</a:t>
            </a:r>
            <a:r>
              <a:rPr dirty="0" spc="15"/>
              <a:t> </a:t>
            </a:r>
            <a:r>
              <a:rPr dirty="0" spc="-55"/>
              <a:t>4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3458971" y="3367563"/>
            <a:ext cx="5473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25">
                <a:solidFill>
                  <a:srgbClr val="7A0000"/>
                </a:solidFill>
                <a:latin typeface="Lucida Sans Unicode"/>
                <a:cs typeface="Lucida Sans Unicode"/>
              </a:rPr>
              <a:t>Unitelma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Sapienza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FFF"/>
                </a:solidFill>
                <a:latin typeface="Lucida Sans Unicode"/>
                <a:cs typeface="Lucida Sans Unicode"/>
              </a:rPr>
              <a:t>11/34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73697" y="24034"/>
            <a:ext cx="1249045" cy="4159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20700">
              <a:lnSpc>
                <a:spcPct val="100000"/>
              </a:lnSpc>
            </a:pP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</a:rPr>
              <a:t>Disequazioni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</a:rPr>
              <a:t>log</a:t>
            </a:r>
            <a:r>
              <a:rPr dirty="0" sz="500" spc="-55">
                <a:solidFill>
                  <a:srgbClr val="7A0000"/>
                </a:solidFill>
                <a:latin typeface="Lucida Sans Unicode"/>
                <a:cs typeface="Lucida Sans Unicode"/>
              </a:rPr>
              <a:t>a</a:t>
            </a:r>
            <a:r>
              <a:rPr dirty="0" sz="500" spc="-15">
                <a:solidFill>
                  <a:srgbClr val="7A0000"/>
                </a:solidFill>
                <a:latin typeface="Lucida Sans Unicode"/>
                <a:cs typeface="Lucida Sans Unicode"/>
              </a:rPr>
              <a:t>ri</a:t>
            </a:r>
            <a:r>
              <a:rPr dirty="0" sz="500" spc="-20">
                <a:solidFill>
                  <a:srgbClr val="7A0000"/>
                </a:solidFill>
                <a:latin typeface="Lucida Sans Unicode"/>
                <a:cs typeface="Lucida Sans Unicode"/>
              </a:rPr>
              <a:t>t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</a:rPr>
              <a:t>miche</a:t>
            </a:r>
            <a:endParaRPr sz="5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33"/>
              </a:spcBef>
            </a:pPr>
            <a:endParaRPr sz="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400" spc="10" i="1">
                <a:solidFill>
                  <a:srgbClr val="CC0000"/>
                </a:solidFill>
                <a:latin typeface="Gill Sans MT"/>
                <a:cs typeface="Gill Sans MT"/>
              </a:rPr>
              <a:t>a</a:t>
            </a:r>
            <a:r>
              <a:rPr dirty="0" sz="1400" spc="25" i="1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-60" i="1">
                <a:solidFill>
                  <a:srgbClr val="CC0000"/>
                </a:solidFill>
                <a:latin typeface="Verdana"/>
                <a:cs typeface="Verdana"/>
              </a:rPr>
              <a:t>&gt;</a:t>
            </a:r>
            <a:r>
              <a:rPr dirty="0" sz="1400" spc="-95" i="1">
                <a:solidFill>
                  <a:srgbClr val="CC0000"/>
                </a:solidFill>
                <a:latin typeface="Verdana"/>
                <a:cs typeface="Verdana"/>
              </a:rPr>
              <a:t> </a:t>
            </a:r>
            <a:r>
              <a:rPr dirty="0" sz="1400" spc="55">
                <a:solidFill>
                  <a:srgbClr val="CC0000"/>
                </a:solidFill>
                <a:latin typeface="Arial Narrow"/>
                <a:cs typeface="Arial Narrow"/>
              </a:rPr>
              <a:t>1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79284" y="1403754"/>
            <a:ext cx="128397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0">
                <a:latin typeface="Tahoma"/>
                <a:cs typeface="Tahoma"/>
              </a:rPr>
              <a:t>Definizione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log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20">
                <a:latin typeface="Tahoma"/>
                <a:cs typeface="Tahoma"/>
              </a:rPr>
              <a:t>ritmo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506005" y="1386353"/>
            <a:ext cx="1876425" cy="4692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84810" algn="l"/>
              </a:tabLst>
            </a:pPr>
            <a:r>
              <a:rPr dirty="0" sz="1000" spc="-125">
                <a:latin typeface="Tahoma"/>
                <a:cs typeface="Tahoma"/>
              </a:rPr>
              <a:t>=</a:t>
            </a:r>
            <a:r>
              <a:rPr dirty="0" sz="1000" spc="55">
                <a:latin typeface="Lucida Sans Unicode"/>
                <a:cs typeface="Lucida Sans Unicode"/>
              </a:rPr>
              <a:t>⇒</a:t>
            </a:r>
            <a:r>
              <a:rPr dirty="0" sz="1000">
                <a:latin typeface="Lucida Sans Unicode"/>
                <a:cs typeface="Lucida Sans Unicode"/>
              </a:rPr>
              <a:t>	</a:t>
            </a:r>
            <a:r>
              <a:rPr dirty="0" sz="1000" i="1">
                <a:solidFill>
                  <a:srgbClr val="0000FF"/>
                </a:solidFill>
                <a:latin typeface="Calibri"/>
                <a:cs typeface="Calibri"/>
              </a:rPr>
              <a:t>b</a:t>
            </a:r>
            <a:r>
              <a:rPr dirty="0" sz="1000" spc="80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 spc="40">
                <a:solidFill>
                  <a:srgbClr val="0000FF"/>
                </a:solidFill>
                <a:latin typeface="Tahoma"/>
                <a:cs typeface="Tahoma"/>
              </a:rPr>
              <a:t>=</a:t>
            </a:r>
            <a:r>
              <a:rPr dirty="0" sz="1000" spc="-4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lo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g</a:t>
            </a:r>
            <a:r>
              <a:rPr dirty="0" baseline="-19841" sz="1050" spc="-52" i="1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dirty="0" baseline="-19841" sz="1050" spc="37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spc="-30" i="1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dirty="0" baseline="27777" sz="1050" spc="-15" i="1">
                <a:solidFill>
                  <a:srgbClr val="0000FF"/>
                </a:solidFill>
                <a:latin typeface="Arial"/>
                <a:cs typeface="Arial"/>
              </a:rPr>
              <a:t>b</a:t>
            </a:r>
            <a:r>
              <a:rPr dirty="0" baseline="27777" sz="1050" spc="-187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spc="-30"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  <a:p>
            <a:pPr marL="21590">
              <a:lnSpc>
                <a:spcPct val="100000"/>
              </a:lnSpc>
              <a:spcBef>
                <a:spcPts val="990"/>
              </a:spcBef>
            </a:pP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lo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g</a:t>
            </a:r>
            <a:r>
              <a:rPr dirty="0" baseline="-19841" sz="1050" spc="-52" i="1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dirty="0" baseline="-19841" sz="1050" spc="37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spc="25" i="1">
                <a:solidFill>
                  <a:srgbClr val="0000FF"/>
                </a:solidFill>
                <a:latin typeface="Calibri"/>
                <a:cs typeface="Calibri"/>
              </a:rPr>
              <a:t>x</a:t>
            </a:r>
            <a:r>
              <a:rPr dirty="0" sz="1000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 spc="-85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 spc="-50" i="1">
                <a:solidFill>
                  <a:srgbClr val="0000FF"/>
                </a:solidFill>
                <a:latin typeface="Verdana"/>
                <a:cs typeface="Verdana"/>
              </a:rPr>
              <a:t>&gt;</a:t>
            </a:r>
            <a:r>
              <a:rPr dirty="0" sz="1000" spc="-75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lo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g</a:t>
            </a:r>
            <a:r>
              <a:rPr dirty="0" baseline="-19841" sz="1050" spc="-52" i="1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dirty="0" baseline="-19841" sz="1050" spc="37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spc="-30" i="1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dirty="0" baseline="27777" sz="1050" spc="-15" i="1">
                <a:solidFill>
                  <a:srgbClr val="0000FF"/>
                </a:solidFill>
                <a:latin typeface="Arial"/>
                <a:cs typeface="Arial"/>
              </a:rPr>
              <a:t>b</a:t>
            </a:r>
            <a:r>
              <a:rPr dirty="0" baseline="27777" sz="1050" i="1">
                <a:solidFill>
                  <a:srgbClr val="0000FF"/>
                </a:solidFill>
                <a:latin typeface="Arial"/>
                <a:cs typeface="Arial"/>
              </a:rPr>
              <a:t>  </a:t>
            </a:r>
            <a:r>
              <a:rPr dirty="0" baseline="27777" sz="1050" spc="-22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lo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g</a:t>
            </a:r>
            <a:r>
              <a:rPr dirty="0" baseline="-19841" sz="1050" spc="-52" i="1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dirty="0" baseline="-19841" sz="1050" spc="37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spc="25" i="1">
                <a:solidFill>
                  <a:srgbClr val="0000FF"/>
                </a:solidFill>
                <a:latin typeface="Calibri"/>
                <a:cs typeface="Calibri"/>
              </a:rPr>
              <a:t>x</a:t>
            </a:r>
            <a:r>
              <a:rPr dirty="0" sz="1000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 spc="-85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 spc="-50" i="1">
                <a:solidFill>
                  <a:srgbClr val="0000FF"/>
                </a:solidFill>
                <a:latin typeface="Verdana"/>
                <a:cs typeface="Verdana"/>
              </a:rPr>
              <a:t>&lt;</a:t>
            </a:r>
            <a:r>
              <a:rPr dirty="0" sz="1000" spc="-75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lo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g</a:t>
            </a:r>
            <a:r>
              <a:rPr dirty="0" baseline="-19841" sz="1050" spc="-52" i="1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dirty="0" baseline="-19841" sz="1050" spc="37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spc="-30" i="1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dirty="0" baseline="27777" sz="1050" spc="-15" i="1">
                <a:solidFill>
                  <a:srgbClr val="0000FF"/>
                </a:solidFill>
                <a:latin typeface="Arial"/>
                <a:cs typeface="Arial"/>
              </a:rPr>
              <a:t>b</a:t>
            </a:r>
            <a:r>
              <a:rPr dirty="0" baseline="27777" sz="1050" spc="-187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spc="-15">
                <a:latin typeface="Tahoma"/>
                <a:cs typeface="Tahoma"/>
              </a:rPr>
              <a:t>).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26059" y="1682113"/>
            <a:ext cx="2209800" cy="431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0">
                <a:latin typeface="Tahoma"/>
                <a:cs typeface="Tahoma"/>
              </a:rPr>
              <a:t>Quindi</a:t>
            </a:r>
            <a:r>
              <a:rPr dirty="0" sz="1000" spc="-20">
                <a:latin typeface="Tahoma"/>
                <a:cs typeface="Tahoma"/>
              </a:rPr>
              <a:t>  </a:t>
            </a:r>
            <a:r>
              <a:rPr dirty="0" sz="1000" spc="-110">
                <a:latin typeface="Tahoma"/>
                <a:cs typeface="Tahoma"/>
              </a:rPr>
              <a:t> 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lo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g</a:t>
            </a:r>
            <a:r>
              <a:rPr dirty="0" baseline="-19841" sz="1050" spc="-52" i="1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dirty="0" baseline="-19841" sz="1050" spc="37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spc="25" i="1">
                <a:solidFill>
                  <a:srgbClr val="0000FF"/>
                </a:solidFill>
                <a:latin typeface="Calibri"/>
                <a:cs typeface="Calibri"/>
              </a:rPr>
              <a:t>x</a:t>
            </a:r>
            <a:r>
              <a:rPr dirty="0" sz="1000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 spc="-85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 spc="-50" i="1">
                <a:solidFill>
                  <a:srgbClr val="0000FF"/>
                </a:solidFill>
                <a:latin typeface="Verdana"/>
                <a:cs typeface="Verdana"/>
              </a:rPr>
              <a:t>&gt;</a:t>
            </a:r>
            <a:r>
              <a:rPr dirty="0" sz="1000" spc="-75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i="1">
                <a:solidFill>
                  <a:srgbClr val="0000FF"/>
                </a:solidFill>
                <a:latin typeface="Calibri"/>
                <a:cs typeface="Calibri"/>
              </a:rPr>
              <a:t>b </a:t>
            </a:r>
            <a:r>
              <a:rPr dirty="0" sz="1000" spc="75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lo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g</a:t>
            </a:r>
            <a:r>
              <a:rPr dirty="0" baseline="-19841" sz="1050" spc="-52" i="1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dirty="0" baseline="-19841" sz="1050" spc="37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spc="25" i="1">
                <a:solidFill>
                  <a:srgbClr val="0000FF"/>
                </a:solidFill>
                <a:latin typeface="Calibri"/>
                <a:cs typeface="Calibri"/>
              </a:rPr>
              <a:t>x</a:t>
            </a:r>
            <a:r>
              <a:rPr dirty="0" sz="1000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 spc="-85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 spc="-50" i="1">
                <a:solidFill>
                  <a:srgbClr val="0000FF"/>
                </a:solidFill>
                <a:latin typeface="Verdana"/>
                <a:cs typeface="Verdana"/>
              </a:rPr>
              <a:t>&lt;</a:t>
            </a:r>
            <a:r>
              <a:rPr dirty="0" sz="1000" spc="-75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spc="30" i="1">
                <a:solidFill>
                  <a:srgbClr val="0000FF"/>
                </a:solidFill>
                <a:latin typeface="Calibri"/>
                <a:cs typeface="Calibri"/>
              </a:rPr>
              <a:t>b</a:t>
            </a:r>
            <a:r>
              <a:rPr dirty="0" sz="1000">
                <a:latin typeface="Tahoma"/>
                <a:cs typeface="Tahoma"/>
              </a:rPr>
              <a:t>)  </a:t>
            </a:r>
            <a:r>
              <a:rPr dirty="0" sz="1000" spc="-11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diventa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850">
              <a:latin typeface="Times New Roman"/>
              <a:cs typeface="Times New Roman"/>
            </a:endParaRPr>
          </a:p>
          <a:p>
            <a:pPr marL="219710">
              <a:lnSpc>
                <a:spcPct val="100000"/>
              </a:lnSpc>
            </a:pPr>
            <a:r>
              <a:rPr dirty="0" sz="1000" spc="-40" i="1">
                <a:latin typeface="Calibri"/>
                <a:cs typeface="Calibri"/>
              </a:rPr>
              <a:t>a</a:t>
            </a:r>
            <a:r>
              <a:rPr dirty="0" sz="1000" spc="60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40"/>
              <a:t>Agnese</a:t>
            </a:r>
            <a:r>
              <a:rPr dirty="0" spc="15"/>
              <a:t> </a:t>
            </a:r>
            <a:r>
              <a:rPr dirty="0" spc="-10"/>
              <a:t>Di</a:t>
            </a:r>
            <a:r>
              <a:rPr dirty="0" spc="15"/>
              <a:t> </a:t>
            </a:r>
            <a:r>
              <a:rPr dirty="0" spc="-30"/>
              <a:t>Castro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0"/>
              <a:t>Es</a:t>
            </a:r>
            <a:r>
              <a:rPr dirty="0" spc="-5"/>
              <a:t>p</a:t>
            </a:r>
            <a:r>
              <a:rPr dirty="0" spc="-40"/>
              <a:t>onenziale</a:t>
            </a:r>
            <a:r>
              <a:rPr dirty="0" spc="15"/>
              <a:t> </a:t>
            </a:r>
            <a:r>
              <a:rPr dirty="0" spc="50"/>
              <a:t>&amp;</a:t>
            </a:r>
            <a:r>
              <a:rPr dirty="0" spc="15"/>
              <a:t> </a:t>
            </a:r>
            <a:r>
              <a:rPr dirty="0" spc="-25"/>
              <a:t>Log</a:t>
            </a:r>
            <a:r>
              <a:rPr dirty="0" spc="-40"/>
              <a:t>a</a:t>
            </a:r>
            <a:r>
              <a:rPr dirty="0" spc="-25"/>
              <a:t>ritmo:</a:t>
            </a:r>
            <a:r>
              <a:rPr dirty="0" spc="75"/>
              <a:t> </a:t>
            </a:r>
            <a:r>
              <a:rPr dirty="0" spc="-35"/>
              <a:t>p</a:t>
            </a:r>
            <a:r>
              <a:rPr dirty="0" spc="-50"/>
              <a:t>a</a:t>
            </a:r>
            <a:r>
              <a:rPr dirty="0" spc="-25"/>
              <a:t>rte</a:t>
            </a:r>
            <a:r>
              <a:rPr dirty="0" spc="15"/>
              <a:t> </a:t>
            </a:r>
            <a:r>
              <a:rPr dirty="0" spc="-55"/>
              <a:t>4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3458971" y="3367563"/>
            <a:ext cx="5473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25">
                <a:solidFill>
                  <a:srgbClr val="7A0000"/>
                </a:solidFill>
                <a:latin typeface="Lucida Sans Unicode"/>
                <a:cs typeface="Lucida Sans Unicode"/>
              </a:rPr>
              <a:t>Unitelma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Sapienza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FFF"/>
                </a:solidFill>
                <a:latin typeface="Lucida Sans Unicode"/>
                <a:cs typeface="Lucida Sans Unicode"/>
              </a:rPr>
              <a:t>11/34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73697" y="24034"/>
            <a:ext cx="1249045" cy="4159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20700">
              <a:lnSpc>
                <a:spcPct val="100000"/>
              </a:lnSpc>
            </a:pP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</a:rPr>
              <a:t>Disequazioni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</a:rPr>
              <a:t>log</a:t>
            </a:r>
            <a:r>
              <a:rPr dirty="0" sz="500" spc="-55">
                <a:solidFill>
                  <a:srgbClr val="7A0000"/>
                </a:solidFill>
                <a:latin typeface="Lucida Sans Unicode"/>
                <a:cs typeface="Lucida Sans Unicode"/>
              </a:rPr>
              <a:t>a</a:t>
            </a:r>
            <a:r>
              <a:rPr dirty="0" sz="500" spc="-15">
                <a:solidFill>
                  <a:srgbClr val="7A0000"/>
                </a:solidFill>
                <a:latin typeface="Lucida Sans Unicode"/>
                <a:cs typeface="Lucida Sans Unicode"/>
              </a:rPr>
              <a:t>ri</a:t>
            </a:r>
            <a:r>
              <a:rPr dirty="0" sz="500" spc="-20">
                <a:solidFill>
                  <a:srgbClr val="7A0000"/>
                </a:solidFill>
                <a:latin typeface="Lucida Sans Unicode"/>
                <a:cs typeface="Lucida Sans Unicode"/>
              </a:rPr>
              <a:t>t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</a:rPr>
              <a:t>miche</a:t>
            </a:r>
            <a:endParaRPr sz="5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33"/>
              </a:spcBef>
            </a:pPr>
            <a:endParaRPr sz="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400" spc="10" i="1">
                <a:solidFill>
                  <a:srgbClr val="CC0000"/>
                </a:solidFill>
                <a:latin typeface="Gill Sans MT"/>
                <a:cs typeface="Gill Sans MT"/>
              </a:rPr>
              <a:t>a</a:t>
            </a:r>
            <a:r>
              <a:rPr dirty="0" sz="1400" spc="25" i="1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-60" i="1">
                <a:solidFill>
                  <a:srgbClr val="CC0000"/>
                </a:solidFill>
                <a:latin typeface="Verdana"/>
                <a:cs typeface="Verdana"/>
              </a:rPr>
              <a:t>&gt;</a:t>
            </a:r>
            <a:r>
              <a:rPr dirty="0" sz="1400" spc="-95" i="1">
                <a:solidFill>
                  <a:srgbClr val="CC0000"/>
                </a:solidFill>
                <a:latin typeface="Verdana"/>
                <a:cs typeface="Verdana"/>
              </a:rPr>
              <a:t> </a:t>
            </a:r>
            <a:r>
              <a:rPr dirty="0" sz="1400" spc="55">
                <a:solidFill>
                  <a:srgbClr val="CC0000"/>
                </a:solidFill>
                <a:latin typeface="Arial Narrow"/>
                <a:cs typeface="Arial Narrow"/>
              </a:rPr>
              <a:t>1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79284" y="1403754"/>
            <a:ext cx="128397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0">
                <a:latin typeface="Tahoma"/>
                <a:cs typeface="Tahoma"/>
              </a:rPr>
              <a:t>Definizione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log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20">
                <a:latin typeface="Tahoma"/>
                <a:cs typeface="Tahoma"/>
              </a:rPr>
              <a:t>ritmo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506005" y="1386353"/>
            <a:ext cx="1876425" cy="4692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84810" algn="l"/>
              </a:tabLst>
            </a:pPr>
            <a:r>
              <a:rPr dirty="0" sz="1000" spc="-125">
                <a:latin typeface="Tahoma"/>
                <a:cs typeface="Tahoma"/>
              </a:rPr>
              <a:t>=</a:t>
            </a:r>
            <a:r>
              <a:rPr dirty="0" sz="1000" spc="55">
                <a:latin typeface="Lucida Sans Unicode"/>
                <a:cs typeface="Lucida Sans Unicode"/>
              </a:rPr>
              <a:t>⇒</a:t>
            </a:r>
            <a:r>
              <a:rPr dirty="0" sz="1000">
                <a:latin typeface="Lucida Sans Unicode"/>
                <a:cs typeface="Lucida Sans Unicode"/>
              </a:rPr>
              <a:t>	</a:t>
            </a:r>
            <a:r>
              <a:rPr dirty="0" sz="1000" i="1">
                <a:solidFill>
                  <a:srgbClr val="0000FF"/>
                </a:solidFill>
                <a:latin typeface="Calibri"/>
                <a:cs typeface="Calibri"/>
              </a:rPr>
              <a:t>b</a:t>
            </a:r>
            <a:r>
              <a:rPr dirty="0" sz="1000" spc="80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 spc="40">
                <a:solidFill>
                  <a:srgbClr val="0000FF"/>
                </a:solidFill>
                <a:latin typeface="Tahoma"/>
                <a:cs typeface="Tahoma"/>
              </a:rPr>
              <a:t>=</a:t>
            </a:r>
            <a:r>
              <a:rPr dirty="0" sz="1000" spc="-4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lo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g</a:t>
            </a:r>
            <a:r>
              <a:rPr dirty="0" baseline="-19841" sz="1050" spc="-52" i="1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dirty="0" baseline="-19841" sz="1050" spc="37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spc="-30" i="1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dirty="0" baseline="27777" sz="1050" spc="-15" i="1">
                <a:solidFill>
                  <a:srgbClr val="0000FF"/>
                </a:solidFill>
                <a:latin typeface="Arial"/>
                <a:cs typeface="Arial"/>
              </a:rPr>
              <a:t>b</a:t>
            </a:r>
            <a:r>
              <a:rPr dirty="0" baseline="27777" sz="1050" spc="-187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spc="-30"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  <a:p>
            <a:pPr marL="21590">
              <a:lnSpc>
                <a:spcPct val="100000"/>
              </a:lnSpc>
              <a:spcBef>
                <a:spcPts val="990"/>
              </a:spcBef>
            </a:pP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lo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g</a:t>
            </a:r>
            <a:r>
              <a:rPr dirty="0" baseline="-19841" sz="1050" spc="-52" i="1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dirty="0" baseline="-19841" sz="1050" spc="37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spc="25" i="1">
                <a:solidFill>
                  <a:srgbClr val="0000FF"/>
                </a:solidFill>
                <a:latin typeface="Calibri"/>
                <a:cs typeface="Calibri"/>
              </a:rPr>
              <a:t>x</a:t>
            </a:r>
            <a:r>
              <a:rPr dirty="0" sz="1000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 spc="-85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 spc="-50" i="1">
                <a:solidFill>
                  <a:srgbClr val="0000FF"/>
                </a:solidFill>
                <a:latin typeface="Verdana"/>
                <a:cs typeface="Verdana"/>
              </a:rPr>
              <a:t>&gt;</a:t>
            </a:r>
            <a:r>
              <a:rPr dirty="0" sz="1000" spc="-75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lo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g</a:t>
            </a:r>
            <a:r>
              <a:rPr dirty="0" baseline="-19841" sz="1050" spc="-52" i="1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dirty="0" baseline="-19841" sz="1050" spc="37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spc="-30" i="1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dirty="0" baseline="27777" sz="1050" spc="-15" i="1">
                <a:solidFill>
                  <a:srgbClr val="0000FF"/>
                </a:solidFill>
                <a:latin typeface="Arial"/>
                <a:cs typeface="Arial"/>
              </a:rPr>
              <a:t>b</a:t>
            </a:r>
            <a:r>
              <a:rPr dirty="0" baseline="27777" sz="1050" i="1">
                <a:solidFill>
                  <a:srgbClr val="0000FF"/>
                </a:solidFill>
                <a:latin typeface="Arial"/>
                <a:cs typeface="Arial"/>
              </a:rPr>
              <a:t>  </a:t>
            </a:r>
            <a:r>
              <a:rPr dirty="0" baseline="27777" sz="1050" spc="-22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lo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g</a:t>
            </a:r>
            <a:r>
              <a:rPr dirty="0" baseline="-19841" sz="1050" spc="-52" i="1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dirty="0" baseline="-19841" sz="1050" spc="37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spc="25" i="1">
                <a:solidFill>
                  <a:srgbClr val="0000FF"/>
                </a:solidFill>
                <a:latin typeface="Calibri"/>
                <a:cs typeface="Calibri"/>
              </a:rPr>
              <a:t>x</a:t>
            </a:r>
            <a:r>
              <a:rPr dirty="0" sz="1000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 spc="-85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 spc="-50" i="1">
                <a:solidFill>
                  <a:srgbClr val="0000FF"/>
                </a:solidFill>
                <a:latin typeface="Verdana"/>
                <a:cs typeface="Verdana"/>
              </a:rPr>
              <a:t>&lt;</a:t>
            </a:r>
            <a:r>
              <a:rPr dirty="0" sz="1000" spc="-75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lo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g</a:t>
            </a:r>
            <a:r>
              <a:rPr dirty="0" baseline="-19841" sz="1050" spc="-52" i="1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dirty="0" baseline="-19841" sz="1050" spc="37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spc="-30" i="1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dirty="0" baseline="27777" sz="1050" spc="-15" i="1">
                <a:solidFill>
                  <a:srgbClr val="0000FF"/>
                </a:solidFill>
                <a:latin typeface="Arial"/>
                <a:cs typeface="Arial"/>
              </a:rPr>
              <a:t>b</a:t>
            </a:r>
            <a:r>
              <a:rPr dirty="0" baseline="27777" sz="1050" spc="-187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spc="-15">
                <a:latin typeface="Tahoma"/>
                <a:cs typeface="Tahoma"/>
              </a:rPr>
              <a:t>).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26059" y="1682113"/>
            <a:ext cx="2209800" cy="1739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0">
                <a:latin typeface="Tahoma"/>
                <a:cs typeface="Tahoma"/>
              </a:rPr>
              <a:t>Quindi</a:t>
            </a:r>
            <a:r>
              <a:rPr dirty="0" sz="1000" spc="-20">
                <a:latin typeface="Tahoma"/>
                <a:cs typeface="Tahoma"/>
              </a:rPr>
              <a:t>  </a:t>
            </a:r>
            <a:r>
              <a:rPr dirty="0" sz="1000" spc="-110">
                <a:latin typeface="Tahoma"/>
                <a:cs typeface="Tahoma"/>
              </a:rPr>
              <a:t> 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lo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g</a:t>
            </a:r>
            <a:r>
              <a:rPr dirty="0" baseline="-19841" sz="1050" spc="-52" i="1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dirty="0" baseline="-19841" sz="1050" spc="37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spc="25" i="1">
                <a:solidFill>
                  <a:srgbClr val="0000FF"/>
                </a:solidFill>
                <a:latin typeface="Calibri"/>
                <a:cs typeface="Calibri"/>
              </a:rPr>
              <a:t>x</a:t>
            </a:r>
            <a:r>
              <a:rPr dirty="0" sz="1000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 spc="-85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 spc="-50" i="1">
                <a:solidFill>
                  <a:srgbClr val="0000FF"/>
                </a:solidFill>
                <a:latin typeface="Verdana"/>
                <a:cs typeface="Verdana"/>
              </a:rPr>
              <a:t>&gt;</a:t>
            </a:r>
            <a:r>
              <a:rPr dirty="0" sz="1000" spc="-75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i="1">
                <a:solidFill>
                  <a:srgbClr val="0000FF"/>
                </a:solidFill>
                <a:latin typeface="Calibri"/>
                <a:cs typeface="Calibri"/>
              </a:rPr>
              <a:t>b </a:t>
            </a:r>
            <a:r>
              <a:rPr dirty="0" sz="1000" spc="75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lo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g</a:t>
            </a:r>
            <a:r>
              <a:rPr dirty="0" baseline="-19841" sz="1050" spc="-52" i="1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dirty="0" baseline="-19841" sz="1050" spc="37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spc="25" i="1">
                <a:solidFill>
                  <a:srgbClr val="0000FF"/>
                </a:solidFill>
                <a:latin typeface="Calibri"/>
                <a:cs typeface="Calibri"/>
              </a:rPr>
              <a:t>x</a:t>
            </a:r>
            <a:r>
              <a:rPr dirty="0" sz="1000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 spc="-85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 spc="-50" i="1">
                <a:solidFill>
                  <a:srgbClr val="0000FF"/>
                </a:solidFill>
                <a:latin typeface="Verdana"/>
                <a:cs typeface="Verdana"/>
              </a:rPr>
              <a:t>&lt;</a:t>
            </a:r>
            <a:r>
              <a:rPr dirty="0" sz="1000" spc="-75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spc="30" i="1">
                <a:solidFill>
                  <a:srgbClr val="0000FF"/>
                </a:solidFill>
                <a:latin typeface="Calibri"/>
                <a:cs typeface="Calibri"/>
              </a:rPr>
              <a:t>b</a:t>
            </a:r>
            <a:r>
              <a:rPr dirty="0" sz="1000">
                <a:latin typeface="Tahoma"/>
                <a:cs typeface="Tahoma"/>
              </a:rPr>
              <a:t>)  </a:t>
            </a:r>
            <a:r>
              <a:rPr dirty="0" sz="1000" spc="-11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diventa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33336" y="1960471"/>
            <a:ext cx="2258695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474980" algn="l"/>
                <a:tab pos="847725" algn="l"/>
              </a:tabLst>
            </a:pPr>
            <a:r>
              <a:rPr dirty="0" sz="1000" spc="-40" i="1">
                <a:latin typeface="Calibri"/>
                <a:cs typeface="Calibri"/>
              </a:rPr>
              <a:t>a</a:t>
            </a:r>
            <a:r>
              <a:rPr dirty="0" sz="1000" spc="60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>
                <a:latin typeface="Tahoma"/>
                <a:cs typeface="Tahoma"/>
              </a:rPr>
              <a:t>	</a:t>
            </a:r>
            <a:r>
              <a:rPr dirty="0" sz="1000" spc="-130">
                <a:latin typeface="Tahoma"/>
                <a:cs typeface="Tahoma"/>
              </a:rPr>
              <a:t>=</a:t>
            </a:r>
            <a:r>
              <a:rPr dirty="0" sz="1000" spc="55">
                <a:latin typeface="Lucida Sans Unicode"/>
                <a:cs typeface="Lucida Sans Unicode"/>
              </a:rPr>
              <a:t>⇒</a:t>
            </a:r>
            <a:r>
              <a:rPr dirty="0" sz="1000">
                <a:latin typeface="Lucida Sans Unicode"/>
                <a:cs typeface="Lucida Sans Unicode"/>
              </a:rPr>
              <a:t>	</a:t>
            </a:r>
            <a:r>
              <a:rPr dirty="0" sz="1000" spc="-30">
                <a:latin typeface="Tahoma"/>
                <a:cs typeface="Tahoma"/>
              </a:rPr>
              <a:t>lo</a:t>
            </a:r>
            <a:r>
              <a:rPr dirty="0" sz="1000" spc="-30">
                <a:latin typeface="Tahoma"/>
                <a:cs typeface="Tahoma"/>
              </a:rPr>
              <a:t>g</a:t>
            </a:r>
            <a:r>
              <a:rPr dirty="0" baseline="-19841" sz="1050" spc="-52" i="1">
                <a:latin typeface="Arial"/>
                <a:cs typeface="Arial"/>
              </a:rPr>
              <a:t>a</a:t>
            </a:r>
            <a:r>
              <a:rPr dirty="0" baseline="-19841" sz="1050" spc="37" i="1">
                <a:latin typeface="Arial"/>
                <a:cs typeface="Arial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30" i="1">
                <a:latin typeface="Calibri"/>
                <a:cs typeface="Calibri"/>
              </a:rPr>
              <a:t> </a:t>
            </a:r>
            <a:r>
              <a:rPr dirty="0" sz="1000" spc="-40">
                <a:solidFill>
                  <a:srgbClr val="0000FF"/>
                </a:solidFill>
                <a:latin typeface="Tahoma"/>
                <a:cs typeface="Tahoma"/>
              </a:rPr>
              <a:t>monotona</a:t>
            </a:r>
            <a:r>
              <a:rPr dirty="0" sz="1000" spc="15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crescente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40"/>
              <a:t>Agnese</a:t>
            </a:r>
            <a:r>
              <a:rPr dirty="0" spc="15"/>
              <a:t> </a:t>
            </a:r>
            <a:r>
              <a:rPr dirty="0" spc="-10"/>
              <a:t>Di</a:t>
            </a:r>
            <a:r>
              <a:rPr dirty="0" spc="15"/>
              <a:t> </a:t>
            </a:r>
            <a:r>
              <a:rPr dirty="0" spc="-30"/>
              <a:t>Castro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0"/>
              <a:t>Es</a:t>
            </a:r>
            <a:r>
              <a:rPr dirty="0" spc="-5"/>
              <a:t>p</a:t>
            </a:r>
            <a:r>
              <a:rPr dirty="0" spc="-40"/>
              <a:t>onenziale</a:t>
            </a:r>
            <a:r>
              <a:rPr dirty="0" spc="15"/>
              <a:t> </a:t>
            </a:r>
            <a:r>
              <a:rPr dirty="0" spc="50"/>
              <a:t>&amp;</a:t>
            </a:r>
            <a:r>
              <a:rPr dirty="0" spc="15"/>
              <a:t> </a:t>
            </a:r>
            <a:r>
              <a:rPr dirty="0" spc="-25"/>
              <a:t>Log</a:t>
            </a:r>
            <a:r>
              <a:rPr dirty="0" spc="-40"/>
              <a:t>a</a:t>
            </a:r>
            <a:r>
              <a:rPr dirty="0" spc="-25"/>
              <a:t>ritmo:</a:t>
            </a:r>
            <a:r>
              <a:rPr dirty="0" spc="75"/>
              <a:t> </a:t>
            </a:r>
            <a:r>
              <a:rPr dirty="0" spc="-35"/>
              <a:t>p</a:t>
            </a:r>
            <a:r>
              <a:rPr dirty="0" spc="-50"/>
              <a:t>a</a:t>
            </a:r>
            <a:r>
              <a:rPr dirty="0" spc="-25"/>
              <a:t>rte</a:t>
            </a:r>
            <a:r>
              <a:rPr dirty="0" spc="15"/>
              <a:t> </a:t>
            </a:r>
            <a:r>
              <a:rPr dirty="0" spc="-55"/>
              <a:t>4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3458971" y="3367563"/>
            <a:ext cx="5473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25">
                <a:solidFill>
                  <a:srgbClr val="7A0000"/>
                </a:solidFill>
                <a:latin typeface="Lucida Sans Unicode"/>
                <a:cs typeface="Lucida Sans Unicode"/>
              </a:rPr>
              <a:t>Unitelma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Sapienza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FFF"/>
                </a:solidFill>
                <a:latin typeface="Lucida Sans Unicode"/>
                <a:cs typeface="Lucida Sans Unicode"/>
              </a:rPr>
              <a:t>11/34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73697" y="24034"/>
            <a:ext cx="1249045" cy="4159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20700">
              <a:lnSpc>
                <a:spcPct val="100000"/>
              </a:lnSpc>
            </a:pP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</a:rPr>
              <a:t>Disequazioni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</a:rPr>
              <a:t>log</a:t>
            </a:r>
            <a:r>
              <a:rPr dirty="0" sz="500" spc="-55">
                <a:solidFill>
                  <a:srgbClr val="7A0000"/>
                </a:solidFill>
                <a:latin typeface="Lucida Sans Unicode"/>
                <a:cs typeface="Lucida Sans Unicode"/>
              </a:rPr>
              <a:t>a</a:t>
            </a:r>
            <a:r>
              <a:rPr dirty="0" sz="500" spc="-15">
                <a:solidFill>
                  <a:srgbClr val="7A0000"/>
                </a:solidFill>
                <a:latin typeface="Lucida Sans Unicode"/>
                <a:cs typeface="Lucida Sans Unicode"/>
              </a:rPr>
              <a:t>ri</a:t>
            </a:r>
            <a:r>
              <a:rPr dirty="0" sz="500" spc="-20">
                <a:solidFill>
                  <a:srgbClr val="7A0000"/>
                </a:solidFill>
                <a:latin typeface="Lucida Sans Unicode"/>
                <a:cs typeface="Lucida Sans Unicode"/>
              </a:rPr>
              <a:t>t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</a:rPr>
              <a:t>miche</a:t>
            </a:r>
            <a:endParaRPr sz="5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33"/>
              </a:spcBef>
            </a:pPr>
            <a:endParaRPr sz="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400" spc="10" i="1">
                <a:solidFill>
                  <a:srgbClr val="CC0000"/>
                </a:solidFill>
                <a:latin typeface="Gill Sans MT"/>
                <a:cs typeface="Gill Sans MT"/>
              </a:rPr>
              <a:t>a</a:t>
            </a:r>
            <a:r>
              <a:rPr dirty="0" sz="1400" spc="25" i="1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-60" i="1">
                <a:solidFill>
                  <a:srgbClr val="CC0000"/>
                </a:solidFill>
                <a:latin typeface="Verdana"/>
                <a:cs typeface="Verdana"/>
              </a:rPr>
              <a:t>&gt;</a:t>
            </a:r>
            <a:r>
              <a:rPr dirty="0" sz="1400" spc="-95" i="1">
                <a:solidFill>
                  <a:srgbClr val="CC0000"/>
                </a:solidFill>
                <a:latin typeface="Verdana"/>
                <a:cs typeface="Verdana"/>
              </a:rPr>
              <a:t> </a:t>
            </a:r>
            <a:r>
              <a:rPr dirty="0" sz="1400" spc="55">
                <a:solidFill>
                  <a:srgbClr val="CC0000"/>
                </a:solidFill>
                <a:latin typeface="Arial Narrow"/>
                <a:cs typeface="Arial Narrow"/>
              </a:rPr>
              <a:t>1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79284" y="1403754"/>
            <a:ext cx="128397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0">
                <a:latin typeface="Tahoma"/>
                <a:cs typeface="Tahoma"/>
              </a:rPr>
              <a:t>Definizione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log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20">
                <a:latin typeface="Tahoma"/>
                <a:cs typeface="Tahoma"/>
              </a:rPr>
              <a:t>ritmo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506005" y="1386353"/>
            <a:ext cx="1876425" cy="4692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84810" algn="l"/>
              </a:tabLst>
            </a:pPr>
            <a:r>
              <a:rPr dirty="0" sz="1000" spc="-125">
                <a:latin typeface="Tahoma"/>
                <a:cs typeface="Tahoma"/>
              </a:rPr>
              <a:t>=</a:t>
            </a:r>
            <a:r>
              <a:rPr dirty="0" sz="1000" spc="55">
                <a:latin typeface="Lucida Sans Unicode"/>
                <a:cs typeface="Lucida Sans Unicode"/>
              </a:rPr>
              <a:t>⇒</a:t>
            </a:r>
            <a:r>
              <a:rPr dirty="0" sz="1000">
                <a:latin typeface="Lucida Sans Unicode"/>
                <a:cs typeface="Lucida Sans Unicode"/>
              </a:rPr>
              <a:t>	</a:t>
            </a:r>
            <a:r>
              <a:rPr dirty="0" sz="1000" i="1">
                <a:solidFill>
                  <a:srgbClr val="0000FF"/>
                </a:solidFill>
                <a:latin typeface="Calibri"/>
                <a:cs typeface="Calibri"/>
              </a:rPr>
              <a:t>b</a:t>
            </a:r>
            <a:r>
              <a:rPr dirty="0" sz="1000" spc="80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 spc="40">
                <a:solidFill>
                  <a:srgbClr val="0000FF"/>
                </a:solidFill>
                <a:latin typeface="Tahoma"/>
                <a:cs typeface="Tahoma"/>
              </a:rPr>
              <a:t>=</a:t>
            </a:r>
            <a:r>
              <a:rPr dirty="0" sz="1000" spc="-4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lo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g</a:t>
            </a:r>
            <a:r>
              <a:rPr dirty="0" baseline="-19841" sz="1050" spc="-52" i="1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dirty="0" baseline="-19841" sz="1050" spc="37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spc="-30" i="1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dirty="0" baseline="27777" sz="1050" spc="-15" i="1">
                <a:solidFill>
                  <a:srgbClr val="0000FF"/>
                </a:solidFill>
                <a:latin typeface="Arial"/>
                <a:cs typeface="Arial"/>
              </a:rPr>
              <a:t>b</a:t>
            </a:r>
            <a:r>
              <a:rPr dirty="0" baseline="27777" sz="1050" spc="-187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spc="-30"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  <a:p>
            <a:pPr marL="21590">
              <a:lnSpc>
                <a:spcPct val="100000"/>
              </a:lnSpc>
              <a:spcBef>
                <a:spcPts val="990"/>
              </a:spcBef>
            </a:pP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lo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g</a:t>
            </a:r>
            <a:r>
              <a:rPr dirty="0" baseline="-19841" sz="1050" spc="-52" i="1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dirty="0" baseline="-19841" sz="1050" spc="37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spc="25" i="1">
                <a:solidFill>
                  <a:srgbClr val="0000FF"/>
                </a:solidFill>
                <a:latin typeface="Calibri"/>
                <a:cs typeface="Calibri"/>
              </a:rPr>
              <a:t>x</a:t>
            </a:r>
            <a:r>
              <a:rPr dirty="0" sz="1000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 spc="-85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 spc="-50" i="1">
                <a:solidFill>
                  <a:srgbClr val="0000FF"/>
                </a:solidFill>
                <a:latin typeface="Verdana"/>
                <a:cs typeface="Verdana"/>
              </a:rPr>
              <a:t>&gt;</a:t>
            </a:r>
            <a:r>
              <a:rPr dirty="0" sz="1000" spc="-75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lo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g</a:t>
            </a:r>
            <a:r>
              <a:rPr dirty="0" baseline="-19841" sz="1050" spc="-52" i="1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dirty="0" baseline="-19841" sz="1050" spc="37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spc="-30" i="1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dirty="0" baseline="27777" sz="1050" spc="-15" i="1">
                <a:solidFill>
                  <a:srgbClr val="0000FF"/>
                </a:solidFill>
                <a:latin typeface="Arial"/>
                <a:cs typeface="Arial"/>
              </a:rPr>
              <a:t>b</a:t>
            </a:r>
            <a:r>
              <a:rPr dirty="0" baseline="27777" sz="1050" i="1">
                <a:solidFill>
                  <a:srgbClr val="0000FF"/>
                </a:solidFill>
                <a:latin typeface="Arial"/>
                <a:cs typeface="Arial"/>
              </a:rPr>
              <a:t>  </a:t>
            </a:r>
            <a:r>
              <a:rPr dirty="0" baseline="27777" sz="1050" spc="-22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lo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g</a:t>
            </a:r>
            <a:r>
              <a:rPr dirty="0" baseline="-19841" sz="1050" spc="-52" i="1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dirty="0" baseline="-19841" sz="1050" spc="37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spc="25" i="1">
                <a:solidFill>
                  <a:srgbClr val="0000FF"/>
                </a:solidFill>
                <a:latin typeface="Calibri"/>
                <a:cs typeface="Calibri"/>
              </a:rPr>
              <a:t>x</a:t>
            </a:r>
            <a:r>
              <a:rPr dirty="0" sz="1000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 spc="-85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 spc="-50" i="1">
                <a:solidFill>
                  <a:srgbClr val="0000FF"/>
                </a:solidFill>
                <a:latin typeface="Verdana"/>
                <a:cs typeface="Verdana"/>
              </a:rPr>
              <a:t>&lt;</a:t>
            </a:r>
            <a:r>
              <a:rPr dirty="0" sz="1000" spc="-75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lo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g</a:t>
            </a:r>
            <a:r>
              <a:rPr dirty="0" baseline="-19841" sz="1050" spc="-52" i="1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dirty="0" baseline="-19841" sz="1050" spc="37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spc="-30" i="1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dirty="0" baseline="27777" sz="1050" spc="-15" i="1">
                <a:solidFill>
                  <a:srgbClr val="0000FF"/>
                </a:solidFill>
                <a:latin typeface="Arial"/>
                <a:cs typeface="Arial"/>
              </a:rPr>
              <a:t>b</a:t>
            </a:r>
            <a:r>
              <a:rPr dirty="0" baseline="27777" sz="1050" spc="-187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spc="-15">
                <a:latin typeface="Tahoma"/>
                <a:cs typeface="Tahoma"/>
              </a:rPr>
              <a:t>).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26059" y="1682113"/>
            <a:ext cx="2209800" cy="1739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0">
                <a:latin typeface="Tahoma"/>
                <a:cs typeface="Tahoma"/>
              </a:rPr>
              <a:t>Quindi</a:t>
            </a:r>
            <a:r>
              <a:rPr dirty="0" sz="1000" spc="-20">
                <a:latin typeface="Tahoma"/>
                <a:cs typeface="Tahoma"/>
              </a:rPr>
              <a:t>  </a:t>
            </a:r>
            <a:r>
              <a:rPr dirty="0" sz="1000" spc="-110">
                <a:latin typeface="Tahoma"/>
                <a:cs typeface="Tahoma"/>
              </a:rPr>
              <a:t> 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lo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g</a:t>
            </a:r>
            <a:r>
              <a:rPr dirty="0" baseline="-19841" sz="1050" spc="-52" i="1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dirty="0" baseline="-19841" sz="1050" spc="37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spc="25" i="1">
                <a:solidFill>
                  <a:srgbClr val="0000FF"/>
                </a:solidFill>
                <a:latin typeface="Calibri"/>
                <a:cs typeface="Calibri"/>
              </a:rPr>
              <a:t>x</a:t>
            </a:r>
            <a:r>
              <a:rPr dirty="0" sz="1000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 spc="-85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 spc="-50" i="1">
                <a:solidFill>
                  <a:srgbClr val="0000FF"/>
                </a:solidFill>
                <a:latin typeface="Verdana"/>
                <a:cs typeface="Verdana"/>
              </a:rPr>
              <a:t>&gt;</a:t>
            </a:r>
            <a:r>
              <a:rPr dirty="0" sz="1000" spc="-75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i="1">
                <a:solidFill>
                  <a:srgbClr val="0000FF"/>
                </a:solidFill>
                <a:latin typeface="Calibri"/>
                <a:cs typeface="Calibri"/>
              </a:rPr>
              <a:t>b </a:t>
            </a:r>
            <a:r>
              <a:rPr dirty="0" sz="1000" spc="75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lo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g</a:t>
            </a:r>
            <a:r>
              <a:rPr dirty="0" baseline="-19841" sz="1050" spc="-52" i="1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dirty="0" baseline="-19841" sz="1050" spc="37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spc="25" i="1">
                <a:solidFill>
                  <a:srgbClr val="0000FF"/>
                </a:solidFill>
                <a:latin typeface="Calibri"/>
                <a:cs typeface="Calibri"/>
              </a:rPr>
              <a:t>x</a:t>
            </a:r>
            <a:r>
              <a:rPr dirty="0" sz="1000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 spc="-85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 spc="-50" i="1">
                <a:solidFill>
                  <a:srgbClr val="0000FF"/>
                </a:solidFill>
                <a:latin typeface="Verdana"/>
                <a:cs typeface="Verdana"/>
              </a:rPr>
              <a:t>&lt;</a:t>
            </a:r>
            <a:r>
              <a:rPr dirty="0" sz="1000" spc="-75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spc="30" i="1">
                <a:solidFill>
                  <a:srgbClr val="0000FF"/>
                </a:solidFill>
                <a:latin typeface="Calibri"/>
                <a:cs typeface="Calibri"/>
              </a:rPr>
              <a:t>b</a:t>
            </a:r>
            <a:r>
              <a:rPr dirty="0" sz="1000">
                <a:latin typeface="Tahoma"/>
                <a:cs typeface="Tahoma"/>
              </a:rPr>
              <a:t>)  </a:t>
            </a:r>
            <a:r>
              <a:rPr dirty="0" sz="1000" spc="-11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diventa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33336" y="1960471"/>
            <a:ext cx="2258695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474980" algn="l"/>
                <a:tab pos="847725" algn="l"/>
              </a:tabLst>
            </a:pPr>
            <a:r>
              <a:rPr dirty="0" sz="1000" spc="-40" i="1">
                <a:latin typeface="Calibri"/>
                <a:cs typeface="Calibri"/>
              </a:rPr>
              <a:t>a</a:t>
            </a:r>
            <a:r>
              <a:rPr dirty="0" sz="1000" spc="60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>
                <a:latin typeface="Tahoma"/>
                <a:cs typeface="Tahoma"/>
              </a:rPr>
              <a:t>	</a:t>
            </a:r>
            <a:r>
              <a:rPr dirty="0" sz="1000" spc="-130">
                <a:latin typeface="Tahoma"/>
                <a:cs typeface="Tahoma"/>
              </a:rPr>
              <a:t>=</a:t>
            </a:r>
            <a:r>
              <a:rPr dirty="0" sz="1000" spc="55">
                <a:latin typeface="Lucida Sans Unicode"/>
                <a:cs typeface="Lucida Sans Unicode"/>
              </a:rPr>
              <a:t>⇒</a:t>
            </a:r>
            <a:r>
              <a:rPr dirty="0" sz="1000">
                <a:latin typeface="Lucida Sans Unicode"/>
                <a:cs typeface="Lucida Sans Unicode"/>
              </a:rPr>
              <a:t>	</a:t>
            </a:r>
            <a:r>
              <a:rPr dirty="0" sz="1000" spc="-30">
                <a:latin typeface="Tahoma"/>
                <a:cs typeface="Tahoma"/>
              </a:rPr>
              <a:t>lo</a:t>
            </a:r>
            <a:r>
              <a:rPr dirty="0" sz="1000" spc="-30">
                <a:latin typeface="Tahoma"/>
                <a:cs typeface="Tahoma"/>
              </a:rPr>
              <a:t>g</a:t>
            </a:r>
            <a:r>
              <a:rPr dirty="0" baseline="-19841" sz="1050" spc="-52" i="1">
                <a:latin typeface="Arial"/>
                <a:cs typeface="Arial"/>
              </a:rPr>
              <a:t>a</a:t>
            </a:r>
            <a:r>
              <a:rPr dirty="0" baseline="-19841" sz="1050" spc="37" i="1">
                <a:latin typeface="Arial"/>
                <a:cs typeface="Arial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30" i="1">
                <a:latin typeface="Calibri"/>
                <a:cs typeface="Calibri"/>
              </a:rPr>
              <a:t> </a:t>
            </a:r>
            <a:r>
              <a:rPr dirty="0" sz="1000" spc="-40">
                <a:solidFill>
                  <a:srgbClr val="0000FF"/>
                </a:solidFill>
                <a:latin typeface="Tahoma"/>
                <a:cs typeface="Tahoma"/>
              </a:rPr>
              <a:t>monotona</a:t>
            </a:r>
            <a:r>
              <a:rPr dirty="0" sz="1000" spc="15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crescente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834982" y="1943070"/>
            <a:ext cx="1339850" cy="2082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84810" algn="l"/>
                <a:tab pos="869950" algn="l"/>
              </a:tabLst>
            </a:pPr>
            <a:r>
              <a:rPr dirty="0" sz="1000" spc="-130">
                <a:latin typeface="Tahoma"/>
                <a:cs typeface="Tahoma"/>
              </a:rPr>
              <a:t>=</a:t>
            </a:r>
            <a:r>
              <a:rPr dirty="0" sz="1000" spc="55">
                <a:latin typeface="Lucida Sans Unicode"/>
                <a:cs typeface="Lucida Sans Unicode"/>
              </a:rPr>
              <a:t>⇒</a:t>
            </a:r>
            <a:r>
              <a:rPr dirty="0" sz="1000">
                <a:latin typeface="Lucida Sans Unicode"/>
                <a:cs typeface="Lucida Sans Unicode"/>
              </a:rPr>
              <a:t>	</a:t>
            </a:r>
            <a:r>
              <a:rPr dirty="0" sz="1000" spc="25" i="1">
                <a:solidFill>
                  <a:srgbClr val="FF0000"/>
                </a:solidFill>
                <a:latin typeface="Calibri"/>
                <a:cs typeface="Calibri"/>
              </a:rPr>
              <a:t>x</a:t>
            </a:r>
            <a:r>
              <a:rPr dirty="0" sz="10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 spc="-85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 spc="-50" i="1">
                <a:solidFill>
                  <a:srgbClr val="FF0000"/>
                </a:solidFill>
                <a:latin typeface="Verdana"/>
                <a:cs typeface="Verdana"/>
              </a:rPr>
              <a:t>&gt;</a:t>
            </a:r>
            <a:r>
              <a:rPr dirty="0" sz="1000" spc="-75" i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1000" spc="-30" i="1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dirty="0" baseline="27777" sz="1050" spc="-15" i="1">
                <a:solidFill>
                  <a:srgbClr val="FF0000"/>
                </a:solidFill>
                <a:latin typeface="Arial"/>
                <a:cs typeface="Arial"/>
              </a:rPr>
              <a:t>b</a:t>
            </a:r>
            <a:r>
              <a:rPr dirty="0" baseline="27777" sz="1050" i="1">
                <a:solidFill>
                  <a:srgbClr val="FF0000"/>
                </a:solidFill>
                <a:latin typeface="Arial"/>
                <a:cs typeface="Arial"/>
              </a:rPr>
              <a:t>	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25" i="1">
                <a:solidFill>
                  <a:srgbClr val="FF0000"/>
                </a:solidFill>
                <a:latin typeface="Calibri"/>
                <a:cs typeface="Calibri"/>
              </a:rPr>
              <a:t>x</a:t>
            </a:r>
            <a:r>
              <a:rPr dirty="0" sz="10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 spc="-85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 spc="-50" i="1">
                <a:solidFill>
                  <a:srgbClr val="FF0000"/>
                </a:solidFill>
                <a:latin typeface="Verdana"/>
                <a:cs typeface="Verdana"/>
              </a:rPr>
              <a:t>&lt;</a:t>
            </a:r>
            <a:r>
              <a:rPr dirty="0" sz="1000" spc="-75" i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1000" spc="-30" i="1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dirty="0" baseline="27777" sz="1050" spc="-15" i="1">
                <a:solidFill>
                  <a:srgbClr val="FF0000"/>
                </a:solidFill>
                <a:latin typeface="Arial"/>
                <a:cs typeface="Arial"/>
              </a:rPr>
              <a:t>b</a:t>
            </a:r>
            <a:r>
              <a:rPr dirty="0" baseline="27777" sz="1050" spc="-187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40"/>
              <a:t>Agnese</a:t>
            </a:r>
            <a:r>
              <a:rPr dirty="0" spc="15"/>
              <a:t> </a:t>
            </a:r>
            <a:r>
              <a:rPr dirty="0" spc="-10"/>
              <a:t>Di</a:t>
            </a:r>
            <a:r>
              <a:rPr dirty="0" spc="15"/>
              <a:t> </a:t>
            </a:r>
            <a:r>
              <a:rPr dirty="0" spc="-30"/>
              <a:t>Castro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0"/>
              <a:t>Es</a:t>
            </a:r>
            <a:r>
              <a:rPr dirty="0" spc="-5"/>
              <a:t>p</a:t>
            </a:r>
            <a:r>
              <a:rPr dirty="0" spc="-40"/>
              <a:t>onenziale</a:t>
            </a:r>
            <a:r>
              <a:rPr dirty="0" spc="15"/>
              <a:t> </a:t>
            </a:r>
            <a:r>
              <a:rPr dirty="0" spc="50"/>
              <a:t>&amp;</a:t>
            </a:r>
            <a:r>
              <a:rPr dirty="0" spc="15"/>
              <a:t> </a:t>
            </a:r>
            <a:r>
              <a:rPr dirty="0" spc="-25"/>
              <a:t>Log</a:t>
            </a:r>
            <a:r>
              <a:rPr dirty="0" spc="-40"/>
              <a:t>a</a:t>
            </a:r>
            <a:r>
              <a:rPr dirty="0" spc="-25"/>
              <a:t>ritmo:</a:t>
            </a:r>
            <a:r>
              <a:rPr dirty="0" spc="75"/>
              <a:t> </a:t>
            </a:r>
            <a:r>
              <a:rPr dirty="0" spc="-35"/>
              <a:t>p</a:t>
            </a:r>
            <a:r>
              <a:rPr dirty="0" spc="-50"/>
              <a:t>a</a:t>
            </a:r>
            <a:r>
              <a:rPr dirty="0" spc="-25"/>
              <a:t>rte</a:t>
            </a:r>
            <a:r>
              <a:rPr dirty="0" spc="15"/>
              <a:t> </a:t>
            </a:r>
            <a:r>
              <a:rPr dirty="0" spc="-55"/>
              <a:t>4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3458971" y="3367563"/>
            <a:ext cx="5473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25">
                <a:solidFill>
                  <a:srgbClr val="7A0000"/>
                </a:solidFill>
                <a:latin typeface="Lucida Sans Unicode"/>
                <a:cs typeface="Lucida Sans Unicode"/>
              </a:rPr>
              <a:t>Unitelma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Sapienza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FFF"/>
                </a:solidFill>
                <a:latin typeface="Lucida Sans Unicode"/>
                <a:cs typeface="Lucida Sans Unicode"/>
              </a:rPr>
              <a:t>11/34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1926" y="24034"/>
            <a:ext cx="74041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</a:rPr>
              <a:t>Disequazioni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</a:rPr>
              <a:t>log</a:t>
            </a:r>
            <a:r>
              <a:rPr dirty="0" sz="500" spc="-55">
                <a:solidFill>
                  <a:srgbClr val="7A0000"/>
                </a:solidFill>
                <a:latin typeface="Lucida Sans Unicode"/>
                <a:cs typeface="Lucida Sans Unicode"/>
              </a:rPr>
              <a:t>a</a:t>
            </a:r>
            <a:r>
              <a:rPr dirty="0" sz="500" spc="-15">
                <a:solidFill>
                  <a:srgbClr val="7A0000"/>
                </a:solidFill>
                <a:latin typeface="Lucida Sans Unicode"/>
                <a:cs typeface="Lucida Sans Unicode"/>
              </a:rPr>
              <a:t>ri</a:t>
            </a:r>
            <a:r>
              <a:rPr dirty="0" sz="500" spc="-20">
                <a:solidFill>
                  <a:srgbClr val="7A0000"/>
                </a:solidFill>
                <a:latin typeface="Lucida Sans Unicode"/>
                <a:cs typeface="Lucida Sans Unicode"/>
              </a:rPr>
              <a:t>t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</a:rPr>
              <a:t>miche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90500">
              <a:lnSpc>
                <a:spcPct val="100000"/>
              </a:lnSpc>
            </a:pPr>
            <a:r>
              <a:rPr dirty="0" spc="55" b="0">
                <a:latin typeface="Arial Narrow"/>
                <a:cs typeface="Arial Narrow"/>
              </a:rPr>
              <a:t>0</a:t>
            </a:r>
            <a:r>
              <a:rPr dirty="0" spc="80" b="0">
                <a:latin typeface="Arial Narrow"/>
                <a:cs typeface="Arial Narrow"/>
              </a:rPr>
              <a:t> </a:t>
            </a:r>
            <a:r>
              <a:rPr dirty="0" spc="-60" b="0" i="1">
                <a:latin typeface="Verdana"/>
                <a:cs typeface="Verdana"/>
              </a:rPr>
              <a:t>&lt;</a:t>
            </a:r>
            <a:r>
              <a:rPr dirty="0" spc="-95" b="0" i="1">
                <a:latin typeface="Verdana"/>
                <a:cs typeface="Verdana"/>
              </a:rPr>
              <a:t> </a:t>
            </a:r>
            <a:r>
              <a:rPr dirty="0" spc="10" b="0" i="1">
                <a:latin typeface="Gill Sans MT"/>
                <a:cs typeface="Gill Sans MT"/>
              </a:rPr>
              <a:t>a</a:t>
            </a:r>
            <a:r>
              <a:rPr dirty="0" spc="25" b="0" i="1">
                <a:latin typeface="Gill Sans MT"/>
                <a:cs typeface="Gill Sans MT"/>
              </a:rPr>
              <a:t> </a:t>
            </a:r>
            <a:r>
              <a:rPr dirty="0" spc="-60" b="0" i="1">
                <a:latin typeface="Verdana"/>
                <a:cs typeface="Verdana"/>
              </a:rPr>
              <a:t>&lt;</a:t>
            </a:r>
            <a:r>
              <a:rPr dirty="0" spc="-95" b="0" i="1">
                <a:latin typeface="Verdana"/>
                <a:cs typeface="Verdana"/>
              </a:rPr>
              <a:t> </a:t>
            </a:r>
            <a:r>
              <a:rPr dirty="0" spc="55" b="0">
                <a:latin typeface="Arial Narrow"/>
                <a:cs typeface="Arial Narrow"/>
              </a:rPr>
              <a:t>1</a:t>
            </a:r>
          </a:p>
        </p:txBody>
      </p:sp>
      <p:sp>
        <p:nvSpPr>
          <p:cNvPr id="6" name="object 6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40"/>
              <a:t>Agnese</a:t>
            </a:r>
            <a:r>
              <a:rPr dirty="0" spc="15"/>
              <a:t> </a:t>
            </a:r>
            <a:r>
              <a:rPr dirty="0" spc="-10"/>
              <a:t>Di</a:t>
            </a:r>
            <a:r>
              <a:rPr dirty="0" spc="15"/>
              <a:t> </a:t>
            </a:r>
            <a:r>
              <a:rPr dirty="0" spc="-30"/>
              <a:t>Castro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0"/>
              <a:t>Es</a:t>
            </a:r>
            <a:r>
              <a:rPr dirty="0" spc="-5"/>
              <a:t>p</a:t>
            </a:r>
            <a:r>
              <a:rPr dirty="0" spc="-40"/>
              <a:t>onenziale</a:t>
            </a:r>
            <a:r>
              <a:rPr dirty="0" spc="15"/>
              <a:t> </a:t>
            </a:r>
            <a:r>
              <a:rPr dirty="0" spc="50"/>
              <a:t>&amp;</a:t>
            </a:r>
            <a:r>
              <a:rPr dirty="0" spc="15"/>
              <a:t> </a:t>
            </a:r>
            <a:r>
              <a:rPr dirty="0" spc="-25"/>
              <a:t>Log</a:t>
            </a:r>
            <a:r>
              <a:rPr dirty="0" spc="-40"/>
              <a:t>a</a:t>
            </a:r>
            <a:r>
              <a:rPr dirty="0" spc="-25"/>
              <a:t>ritmo:</a:t>
            </a:r>
            <a:r>
              <a:rPr dirty="0" spc="75"/>
              <a:t> </a:t>
            </a:r>
            <a:r>
              <a:rPr dirty="0" spc="-35"/>
              <a:t>p</a:t>
            </a:r>
            <a:r>
              <a:rPr dirty="0" spc="-50"/>
              <a:t>a</a:t>
            </a:r>
            <a:r>
              <a:rPr dirty="0" spc="-25"/>
              <a:t>rte</a:t>
            </a:r>
            <a:r>
              <a:rPr dirty="0" spc="15"/>
              <a:t> </a:t>
            </a:r>
            <a:r>
              <a:rPr dirty="0" spc="-55"/>
              <a:t>4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3458971" y="3367563"/>
            <a:ext cx="5473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25">
                <a:solidFill>
                  <a:srgbClr val="7A0000"/>
                </a:solidFill>
                <a:latin typeface="Lucida Sans Unicode"/>
                <a:cs typeface="Lucida Sans Unicode"/>
              </a:rPr>
              <a:t>Unitelma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Sapienza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FFF"/>
                </a:solidFill>
                <a:latin typeface="Lucida Sans Unicode"/>
                <a:cs typeface="Lucida Sans Unicode"/>
              </a:rPr>
              <a:t>12/34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1926" y="24034"/>
            <a:ext cx="74041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</a:rPr>
              <a:t>Disequazioni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</a:rPr>
              <a:t>log</a:t>
            </a:r>
            <a:r>
              <a:rPr dirty="0" sz="500" spc="-55">
                <a:solidFill>
                  <a:srgbClr val="7A0000"/>
                </a:solidFill>
                <a:latin typeface="Lucida Sans Unicode"/>
                <a:cs typeface="Lucida Sans Unicode"/>
              </a:rPr>
              <a:t>a</a:t>
            </a:r>
            <a:r>
              <a:rPr dirty="0" sz="500" spc="-15">
                <a:solidFill>
                  <a:srgbClr val="7A0000"/>
                </a:solidFill>
                <a:latin typeface="Lucida Sans Unicode"/>
                <a:cs typeface="Lucida Sans Unicode"/>
              </a:rPr>
              <a:t>ri</a:t>
            </a:r>
            <a:r>
              <a:rPr dirty="0" sz="500" spc="-20">
                <a:solidFill>
                  <a:srgbClr val="7A0000"/>
                </a:solidFill>
                <a:latin typeface="Lucida Sans Unicode"/>
                <a:cs typeface="Lucida Sans Unicode"/>
              </a:rPr>
              <a:t>t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</a:rPr>
              <a:t>miche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90500">
              <a:lnSpc>
                <a:spcPct val="100000"/>
              </a:lnSpc>
            </a:pPr>
            <a:r>
              <a:rPr dirty="0" spc="55" b="0">
                <a:latin typeface="Arial Narrow"/>
                <a:cs typeface="Arial Narrow"/>
              </a:rPr>
              <a:t>0</a:t>
            </a:r>
            <a:r>
              <a:rPr dirty="0" spc="80" b="0">
                <a:latin typeface="Arial Narrow"/>
                <a:cs typeface="Arial Narrow"/>
              </a:rPr>
              <a:t> </a:t>
            </a:r>
            <a:r>
              <a:rPr dirty="0" spc="-60" b="0" i="1">
                <a:latin typeface="Verdana"/>
                <a:cs typeface="Verdana"/>
              </a:rPr>
              <a:t>&lt;</a:t>
            </a:r>
            <a:r>
              <a:rPr dirty="0" spc="-95" b="0" i="1">
                <a:latin typeface="Verdana"/>
                <a:cs typeface="Verdana"/>
              </a:rPr>
              <a:t> </a:t>
            </a:r>
            <a:r>
              <a:rPr dirty="0" spc="10" b="0" i="1">
                <a:latin typeface="Gill Sans MT"/>
                <a:cs typeface="Gill Sans MT"/>
              </a:rPr>
              <a:t>a</a:t>
            </a:r>
            <a:r>
              <a:rPr dirty="0" spc="25" b="0" i="1">
                <a:latin typeface="Gill Sans MT"/>
                <a:cs typeface="Gill Sans MT"/>
              </a:rPr>
              <a:t> </a:t>
            </a:r>
            <a:r>
              <a:rPr dirty="0" spc="-60" b="0" i="1">
                <a:latin typeface="Verdana"/>
                <a:cs typeface="Verdana"/>
              </a:rPr>
              <a:t>&lt;</a:t>
            </a:r>
            <a:r>
              <a:rPr dirty="0" spc="-95" b="0" i="1">
                <a:latin typeface="Verdana"/>
                <a:cs typeface="Verdana"/>
              </a:rPr>
              <a:t> </a:t>
            </a:r>
            <a:r>
              <a:rPr dirty="0" spc="55" b="0">
                <a:latin typeface="Arial Narrow"/>
                <a:cs typeface="Arial Narrow"/>
              </a:rPr>
              <a:t>1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79284" y="1403754"/>
            <a:ext cx="128397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0">
                <a:latin typeface="Tahoma"/>
                <a:cs typeface="Tahoma"/>
              </a:rPr>
              <a:t>Definizione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log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20">
                <a:latin typeface="Tahoma"/>
                <a:cs typeface="Tahoma"/>
              </a:rPr>
              <a:t>ritmo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506005" y="1386353"/>
            <a:ext cx="1022985" cy="2082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84810" algn="l"/>
              </a:tabLst>
            </a:pPr>
            <a:r>
              <a:rPr dirty="0" sz="1000" spc="-125">
                <a:latin typeface="Tahoma"/>
                <a:cs typeface="Tahoma"/>
              </a:rPr>
              <a:t>=</a:t>
            </a:r>
            <a:r>
              <a:rPr dirty="0" sz="1000" spc="55">
                <a:latin typeface="Lucida Sans Unicode"/>
                <a:cs typeface="Lucida Sans Unicode"/>
              </a:rPr>
              <a:t>⇒</a:t>
            </a:r>
            <a:r>
              <a:rPr dirty="0" sz="1000">
                <a:latin typeface="Lucida Sans Unicode"/>
                <a:cs typeface="Lucida Sans Unicode"/>
              </a:rPr>
              <a:t>	</a:t>
            </a:r>
            <a:r>
              <a:rPr dirty="0" sz="1000" i="1">
                <a:solidFill>
                  <a:srgbClr val="0000FF"/>
                </a:solidFill>
                <a:latin typeface="Calibri"/>
                <a:cs typeface="Calibri"/>
              </a:rPr>
              <a:t>b</a:t>
            </a:r>
            <a:r>
              <a:rPr dirty="0" sz="1000" spc="80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 spc="40">
                <a:solidFill>
                  <a:srgbClr val="0000FF"/>
                </a:solidFill>
                <a:latin typeface="Tahoma"/>
                <a:cs typeface="Tahoma"/>
              </a:rPr>
              <a:t>=</a:t>
            </a:r>
            <a:r>
              <a:rPr dirty="0" sz="1000" spc="-4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lo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g</a:t>
            </a:r>
            <a:r>
              <a:rPr dirty="0" baseline="-19841" sz="1050" spc="-52" i="1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dirty="0" baseline="-19841" sz="1050" spc="37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spc="-30" i="1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dirty="0" baseline="27777" sz="1050" spc="-15" i="1">
                <a:solidFill>
                  <a:srgbClr val="0000FF"/>
                </a:solidFill>
                <a:latin typeface="Arial"/>
                <a:cs typeface="Arial"/>
              </a:rPr>
              <a:t>b</a:t>
            </a:r>
            <a:r>
              <a:rPr dirty="0" baseline="27777" sz="1050" spc="-187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spc="-30"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40"/>
              <a:t>Agnese</a:t>
            </a:r>
            <a:r>
              <a:rPr dirty="0" spc="15"/>
              <a:t> </a:t>
            </a:r>
            <a:r>
              <a:rPr dirty="0" spc="-10"/>
              <a:t>Di</a:t>
            </a:r>
            <a:r>
              <a:rPr dirty="0" spc="15"/>
              <a:t> </a:t>
            </a:r>
            <a:r>
              <a:rPr dirty="0" spc="-30"/>
              <a:t>Castro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0"/>
              <a:t>Es</a:t>
            </a:r>
            <a:r>
              <a:rPr dirty="0" spc="-5"/>
              <a:t>p</a:t>
            </a:r>
            <a:r>
              <a:rPr dirty="0" spc="-40"/>
              <a:t>onenziale</a:t>
            </a:r>
            <a:r>
              <a:rPr dirty="0" spc="15"/>
              <a:t> </a:t>
            </a:r>
            <a:r>
              <a:rPr dirty="0" spc="50"/>
              <a:t>&amp;</a:t>
            </a:r>
            <a:r>
              <a:rPr dirty="0" spc="15"/>
              <a:t> </a:t>
            </a:r>
            <a:r>
              <a:rPr dirty="0" spc="-25"/>
              <a:t>Log</a:t>
            </a:r>
            <a:r>
              <a:rPr dirty="0" spc="-40"/>
              <a:t>a</a:t>
            </a:r>
            <a:r>
              <a:rPr dirty="0" spc="-25"/>
              <a:t>ritmo:</a:t>
            </a:r>
            <a:r>
              <a:rPr dirty="0" spc="75"/>
              <a:t> </a:t>
            </a:r>
            <a:r>
              <a:rPr dirty="0" spc="-35"/>
              <a:t>p</a:t>
            </a:r>
            <a:r>
              <a:rPr dirty="0" spc="-50"/>
              <a:t>a</a:t>
            </a:r>
            <a:r>
              <a:rPr dirty="0" spc="-25"/>
              <a:t>rte</a:t>
            </a:r>
            <a:r>
              <a:rPr dirty="0" spc="15"/>
              <a:t> </a:t>
            </a:r>
            <a:r>
              <a:rPr dirty="0" spc="-55"/>
              <a:t>4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3458971" y="3367563"/>
            <a:ext cx="5473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25">
                <a:solidFill>
                  <a:srgbClr val="7A0000"/>
                </a:solidFill>
                <a:latin typeface="Lucida Sans Unicode"/>
                <a:cs typeface="Lucida Sans Unicode"/>
              </a:rPr>
              <a:t>Unitelma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Sapienza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FFF"/>
                </a:solidFill>
                <a:latin typeface="Lucida Sans Unicode"/>
                <a:cs typeface="Lucida Sans Unicode"/>
              </a:rPr>
              <a:t>12/34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1926" y="24034"/>
            <a:ext cx="74041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</a:rPr>
              <a:t>Disequazioni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</a:rPr>
              <a:t>log</a:t>
            </a:r>
            <a:r>
              <a:rPr dirty="0" sz="500" spc="-55">
                <a:solidFill>
                  <a:srgbClr val="7A0000"/>
                </a:solidFill>
                <a:latin typeface="Lucida Sans Unicode"/>
                <a:cs typeface="Lucida Sans Unicode"/>
              </a:rPr>
              <a:t>a</a:t>
            </a:r>
            <a:r>
              <a:rPr dirty="0" sz="500" spc="-15">
                <a:solidFill>
                  <a:srgbClr val="7A0000"/>
                </a:solidFill>
                <a:latin typeface="Lucida Sans Unicode"/>
                <a:cs typeface="Lucida Sans Unicode"/>
              </a:rPr>
              <a:t>ri</a:t>
            </a:r>
            <a:r>
              <a:rPr dirty="0" sz="500" spc="-20">
                <a:solidFill>
                  <a:srgbClr val="7A0000"/>
                </a:solidFill>
                <a:latin typeface="Lucida Sans Unicode"/>
                <a:cs typeface="Lucida Sans Unicode"/>
              </a:rPr>
              <a:t>t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</a:rPr>
              <a:t>miche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90500">
              <a:lnSpc>
                <a:spcPct val="100000"/>
              </a:lnSpc>
            </a:pPr>
            <a:r>
              <a:rPr dirty="0" spc="55" b="0">
                <a:latin typeface="Arial Narrow"/>
                <a:cs typeface="Arial Narrow"/>
              </a:rPr>
              <a:t>0</a:t>
            </a:r>
            <a:r>
              <a:rPr dirty="0" spc="80" b="0">
                <a:latin typeface="Arial Narrow"/>
                <a:cs typeface="Arial Narrow"/>
              </a:rPr>
              <a:t> </a:t>
            </a:r>
            <a:r>
              <a:rPr dirty="0" spc="-60" b="0" i="1">
                <a:latin typeface="Verdana"/>
                <a:cs typeface="Verdana"/>
              </a:rPr>
              <a:t>&lt;</a:t>
            </a:r>
            <a:r>
              <a:rPr dirty="0" spc="-95" b="0" i="1">
                <a:latin typeface="Verdana"/>
                <a:cs typeface="Verdana"/>
              </a:rPr>
              <a:t> </a:t>
            </a:r>
            <a:r>
              <a:rPr dirty="0" spc="10" b="0" i="1">
                <a:latin typeface="Gill Sans MT"/>
                <a:cs typeface="Gill Sans MT"/>
              </a:rPr>
              <a:t>a</a:t>
            </a:r>
            <a:r>
              <a:rPr dirty="0" spc="25" b="0" i="1">
                <a:latin typeface="Gill Sans MT"/>
                <a:cs typeface="Gill Sans MT"/>
              </a:rPr>
              <a:t> </a:t>
            </a:r>
            <a:r>
              <a:rPr dirty="0" spc="-60" b="0" i="1">
                <a:latin typeface="Verdana"/>
                <a:cs typeface="Verdana"/>
              </a:rPr>
              <a:t>&lt;</a:t>
            </a:r>
            <a:r>
              <a:rPr dirty="0" spc="-95" b="0" i="1">
                <a:latin typeface="Verdana"/>
                <a:cs typeface="Verdana"/>
              </a:rPr>
              <a:t> </a:t>
            </a:r>
            <a:r>
              <a:rPr dirty="0" spc="55" b="0">
                <a:latin typeface="Arial Narrow"/>
                <a:cs typeface="Arial Narrow"/>
              </a:rPr>
              <a:t>1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79284" y="1403754"/>
            <a:ext cx="128397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0">
                <a:latin typeface="Tahoma"/>
                <a:cs typeface="Tahoma"/>
              </a:rPr>
              <a:t>Definizione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log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20">
                <a:latin typeface="Tahoma"/>
                <a:cs typeface="Tahoma"/>
              </a:rPr>
              <a:t>ritmo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506005" y="1386353"/>
            <a:ext cx="1908175" cy="4692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84810" algn="l"/>
              </a:tabLst>
            </a:pPr>
            <a:r>
              <a:rPr dirty="0" sz="1000" spc="-125">
                <a:latin typeface="Tahoma"/>
                <a:cs typeface="Tahoma"/>
              </a:rPr>
              <a:t>=</a:t>
            </a:r>
            <a:r>
              <a:rPr dirty="0" sz="1000" spc="55">
                <a:latin typeface="Lucida Sans Unicode"/>
                <a:cs typeface="Lucida Sans Unicode"/>
              </a:rPr>
              <a:t>⇒</a:t>
            </a:r>
            <a:r>
              <a:rPr dirty="0" sz="1000">
                <a:latin typeface="Lucida Sans Unicode"/>
                <a:cs typeface="Lucida Sans Unicode"/>
              </a:rPr>
              <a:t>	</a:t>
            </a:r>
            <a:r>
              <a:rPr dirty="0" sz="1000" i="1">
                <a:solidFill>
                  <a:srgbClr val="0000FF"/>
                </a:solidFill>
                <a:latin typeface="Calibri"/>
                <a:cs typeface="Calibri"/>
              </a:rPr>
              <a:t>b</a:t>
            </a:r>
            <a:r>
              <a:rPr dirty="0" sz="1000" spc="80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 spc="40">
                <a:solidFill>
                  <a:srgbClr val="0000FF"/>
                </a:solidFill>
                <a:latin typeface="Tahoma"/>
                <a:cs typeface="Tahoma"/>
              </a:rPr>
              <a:t>=</a:t>
            </a:r>
            <a:r>
              <a:rPr dirty="0" sz="1000" spc="-4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lo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g</a:t>
            </a:r>
            <a:r>
              <a:rPr dirty="0" baseline="-19841" sz="1050" spc="-52" i="1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dirty="0" baseline="-19841" sz="1050" spc="37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spc="-30" i="1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dirty="0" baseline="27777" sz="1050" spc="-15" i="1">
                <a:solidFill>
                  <a:srgbClr val="0000FF"/>
                </a:solidFill>
                <a:latin typeface="Arial"/>
                <a:cs typeface="Arial"/>
              </a:rPr>
              <a:t>b</a:t>
            </a:r>
            <a:r>
              <a:rPr dirty="0" baseline="27777" sz="1050" spc="-187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spc="-30"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  <a:p>
            <a:pPr marL="53340">
              <a:lnSpc>
                <a:spcPct val="100000"/>
              </a:lnSpc>
              <a:spcBef>
                <a:spcPts val="990"/>
              </a:spcBef>
            </a:pP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lo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g</a:t>
            </a:r>
            <a:r>
              <a:rPr dirty="0" baseline="-19841" sz="1050" spc="-52" i="1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dirty="0" baseline="-19841" sz="1050" spc="37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spc="25" i="1">
                <a:solidFill>
                  <a:srgbClr val="0000FF"/>
                </a:solidFill>
                <a:latin typeface="Calibri"/>
                <a:cs typeface="Calibri"/>
              </a:rPr>
              <a:t>x</a:t>
            </a:r>
            <a:r>
              <a:rPr dirty="0" sz="1000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 spc="-85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 spc="-50" i="1">
                <a:solidFill>
                  <a:srgbClr val="0000FF"/>
                </a:solidFill>
                <a:latin typeface="Verdana"/>
                <a:cs typeface="Verdana"/>
              </a:rPr>
              <a:t>&gt;</a:t>
            </a:r>
            <a:r>
              <a:rPr dirty="0" sz="1000" spc="-75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lo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g</a:t>
            </a:r>
            <a:r>
              <a:rPr dirty="0" baseline="-19841" sz="1050" spc="-52" i="1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dirty="0" baseline="-19841" sz="1050" spc="37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spc="-30" i="1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dirty="0" baseline="27777" sz="1050" spc="-15" i="1">
                <a:solidFill>
                  <a:srgbClr val="0000FF"/>
                </a:solidFill>
                <a:latin typeface="Arial"/>
                <a:cs typeface="Arial"/>
              </a:rPr>
              <a:t>b</a:t>
            </a:r>
            <a:r>
              <a:rPr dirty="0" baseline="27777" sz="1050" i="1">
                <a:solidFill>
                  <a:srgbClr val="0000FF"/>
                </a:solidFill>
                <a:latin typeface="Arial"/>
                <a:cs typeface="Arial"/>
              </a:rPr>
              <a:t>  </a:t>
            </a:r>
            <a:r>
              <a:rPr dirty="0" baseline="27777" sz="1050" spc="-22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lo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g</a:t>
            </a:r>
            <a:r>
              <a:rPr dirty="0" baseline="-19841" sz="1050" spc="-52" i="1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dirty="0" baseline="-19841" sz="1050" spc="37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spc="25" i="1">
                <a:solidFill>
                  <a:srgbClr val="0000FF"/>
                </a:solidFill>
                <a:latin typeface="Calibri"/>
                <a:cs typeface="Calibri"/>
              </a:rPr>
              <a:t>x</a:t>
            </a:r>
            <a:r>
              <a:rPr dirty="0" sz="1000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 spc="-85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 spc="-50" i="1">
                <a:solidFill>
                  <a:srgbClr val="0000FF"/>
                </a:solidFill>
                <a:latin typeface="Verdana"/>
                <a:cs typeface="Verdana"/>
              </a:rPr>
              <a:t>&lt;</a:t>
            </a:r>
            <a:r>
              <a:rPr dirty="0" sz="1000" spc="-75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lo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g</a:t>
            </a:r>
            <a:r>
              <a:rPr dirty="0" baseline="-19841" sz="1050" spc="-52" i="1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dirty="0" baseline="-19841" sz="1050" spc="37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spc="-30" i="1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dirty="0" baseline="27777" sz="1050" spc="-15" i="1">
                <a:solidFill>
                  <a:srgbClr val="0000FF"/>
                </a:solidFill>
                <a:latin typeface="Arial"/>
                <a:cs typeface="Arial"/>
              </a:rPr>
              <a:t>b</a:t>
            </a:r>
            <a:r>
              <a:rPr dirty="0" baseline="27777" sz="1050" spc="-187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spc="-15">
                <a:latin typeface="Tahoma"/>
                <a:cs typeface="Tahoma"/>
              </a:rPr>
              <a:t>).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94424" y="1682113"/>
            <a:ext cx="37528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0">
                <a:latin typeface="Tahoma"/>
                <a:cs typeface="Tahoma"/>
              </a:rPr>
              <a:t>Quindi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12797" y="1682113"/>
            <a:ext cx="1754505" cy="1739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lo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g</a:t>
            </a:r>
            <a:r>
              <a:rPr dirty="0" baseline="-19841" sz="1050" spc="-52" i="1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dirty="0" baseline="-19841" sz="1050" spc="37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spc="25" i="1">
                <a:solidFill>
                  <a:srgbClr val="0000FF"/>
                </a:solidFill>
                <a:latin typeface="Calibri"/>
                <a:cs typeface="Calibri"/>
              </a:rPr>
              <a:t>x</a:t>
            </a:r>
            <a:r>
              <a:rPr dirty="0" sz="1000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 spc="-85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 spc="-50" i="1">
                <a:solidFill>
                  <a:srgbClr val="0000FF"/>
                </a:solidFill>
                <a:latin typeface="Verdana"/>
                <a:cs typeface="Verdana"/>
              </a:rPr>
              <a:t>&gt;</a:t>
            </a:r>
            <a:r>
              <a:rPr dirty="0" sz="1000" spc="-75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i="1">
                <a:solidFill>
                  <a:srgbClr val="0000FF"/>
                </a:solidFill>
                <a:latin typeface="Calibri"/>
                <a:cs typeface="Calibri"/>
              </a:rPr>
              <a:t>b </a:t>
            </a:r>
            <a:r>
              <a:rPr dirty="0" sz="1000" spc="75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lo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g</a:t>
            </a:r>
            <a:r>
              <a:rPr dirty="0" baseline="-19841" sz="1050" spc="-52" i="1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dirty="0" baseline="-19841" sz="1050" spc="37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spc="25" i="1">
                <a:solidFill>
                  <a:srgbClr val="0000FF"/>
                </a:solidFill>
                <a:latin typeface="Calibri"/>
                <a:cs typeface="Calibri"/>
              </a:rPr>
              <a:t>x</a:t>
            </a:r>
            <a:r>
              <a:rPr dirty="0" sz="1000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 spc="-85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 spc="-50" i="1">
                <a:solidFill>
                  <a:srgbClr val="0000FF"/>
                </a:solidFill>
                <a:latin typeface="Verdana"/>
                <a:cs typeface="Verdana"/>
              </a:rPr>
              <a:t>&lt;</a:t>
            </a:r>
            <a:r>
              <a:rPr dirty="0" sz="1000" spc="-75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spc="30" i="1">
                <a:solidFill>
                  <a:srgbClr val="0000FF"/>
                </a:solidFill>
                <a:latin typeface="Calibri"/>
                <a:cs typeface="Calibri"/>
              </a:rPr>
              <a:t>b</a:t>
            </a:r>
            <a:r>
              <a:rPr dirty="0" sz="1000">
                <a:latin typeface="Tahoma"/>
                <a:cs typeface="Tahoma"/>
              </a:rPr>
              <a:t>)  </a:t>
            </a:r>
            <a:r>
              <a:rPr dirty="0" sz="1000" spc="-11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diventa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40"/>
              <a:t>Agnese</a:t>
            </a:r>
            <a:r>
              <a:rPr dirty="0" spc="15"/>
              <a:t> </a:t>
            </a:r>
            <a:r>
              <a:rPr dirty="0" spc="-10"/>
              <a:t>Di</a:t>
            </a:r>
            <a:r>
              <a:rPr dirty="0" spc="15"/>
              <a:t> </a:t>
            </a:r>
            <a:r>
              <a:rPr dirty="0" spc="-30"/>
              <a:t>Castro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0"/>
              <a:t>Es</a:t>
            </a:r>
            <a:r>
              <a:rPr dirty="0" spc="-5"/>
              <a:t>p</a:t>
            </a:r>
            <a:r>
              <a:rPr dirty="0" spc="-40"/>
              <a:t>onenziale</a:t>
            </a:r>
            <a:r>
              <a:rPr dirty="0" spc="15"/>
              <a:t> </a:t>
            </a:r>
            <a:r>
              <a:rPr dirty="0" spc="50"/>
              <a:t>&amp;</a:t>
            </a:r>
            <a:r>
              <a:rPr dirty="0" spc="15"/>
              <a:t> </a:t>
            </a:r>
            <a:r>
              <a:rPr dirty="0" spc="-25"/>
              <a:t>Log</a:t>
            </a:r>
            <a:r>
              <a:rPr dirty="0" spc="-40"/>
              <a:t>a</a:t>
            </a:r>
            <a:r>
              <a:rPr dirty="0" spc="-25"/>
              <a:t>ritmo:</a:t>
            </a:r>
            <a:r>
              <a:rPr dirty="0" spc="75"/>
              <a:t> </a:t>
            </a:r>
            <a:r>
              <a:rPr dirty="0" spc="-35"/>
              <a:t>p</a:t>
            </a:r>
            <a:r>
              <a:rPr dirty="0" spc="-50"/>
              <a:t>a</a:t>
            </a:r>
            <a:r>
              <a:rPr dirty="0" spc="-25"/>
              <a:t>rte</a:t>
            </a:r>
            <a:r>
              <a:rPr dirty="0" spc="15"/>
              <a:t> </a:t>
            </a:r>
            <a:r>
              <a:rPr dirty="0" spc="-55"/>
              <a:t>4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3458971" y="3367563"/>
            <a:ext cx="5473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25">
                <a:solidFill>
                  <a:srgbClr val="7A0000"/>
                </a:solidFill>
                <a:latin typeface="Lucida Sans Unicode"/>
                <a:cs typeface="Lucida Sans Unicode"/>
              </a:rPr>
              <a:t>Unitelma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Sapienza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FFF"/>
                </a:solidFill>
                <a:latin typeface="Lucida Sans Unicode"/>
                <a:cs typeface="Lucida Sans Unicode"/>
              </a:rPr>
              <a:t>12/34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1926" y="24034"/>
            <a:ext cx="74041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</a:rPr>
              <a:t>Disequazioni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</a:rPr>
              <a:t>log</a:t>
            </a:r>
            <a:r>
              <a:rPr dirty="0" sz="500" spc="-55">
                <a:solidFill>
                  <a:srgbClr val="7A0000"/>
                </a:solidFill>
                <a:latin typeface="Lucida Sans Unicode"/>
                <a:cs typeface="Lucida Sans Unicode"/>
              </a:rPr>
              <a:t>a</a:t>
            </a:r>
            <a:r>
              <a:rPr dirty="0" sz="500" spc="-15">
                <a:solidFill>
                  <a:srgbClr val="7A0000"/>
                </a:solidFill>
                <a:latin typeface="Lucida Sans Unicode"/>
                <a:cs typeface="Lucida Sans Unicode"/>
              </a:rPr>
              <a:t>ri</a:t>
            </a:r>
            <a:r>
              <a:rPr dirty="0" sz="500" spc="-20">
                <a:solidFill>
                  <a:srgbClr val="7A0000"/>
                </a:solidFill>
                <a:latin typeface="Lucida Sans Unicode"/>
                <a:cs typeface="Lucida Sans Unicode"/>
              </a:rPr>
              <a:t>t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</a:rPr>
              <a:t>miche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90500">
              <a:lnSpc>
                <a:spcPct val="100000"/>
              </a:lnSpc>
            </a:pPr>
            <a:r>
              <a:rPr dirty="0" spc="55" b="0">
                <a:latin typeface="Arial Narrow"/>
                <a:cs typeface="Arial Narrow"/>
              </a:rPr>
              <a:t>0</a:t>
            </a:r>
            <a:r>
              <a:rPr dirty="0" spc="80" b="0">
                <a:latin typeface="Arial Narrow"/>
                <a:cs typeface="Arial Narrow"/>
              </a:rPr>
              <a:t> </a:t>
            </a:r>
            <a:r>
              <a:rPr dirty="0" spc="-60" b="0" i="1">
                <a:latin typeface="Verdana"/>
                <a:cs typeface="Verdana"/>
              </a:rPr>
              <a:t>&lt;</a:t>
            </a:r>
            <a:r>
              <a:rPr dirty="0" spc="-95" b="0" i="1">
                <a:latin typeface="Verdana"/>
                <a:cs typeface="Verdana"/>
              </a:rPr>
              <a:t> </a:t>
            </a:r>
            <a:r>
              <a:rPr dirty="0" spc="10" b="0" i="1">
                <a:latin typeface="Gill Sans MT"/>
                <a:cs typeface="Gill Sans MT"/>
              </a:rPr>
              <a:t>a</a:t>
            </a:r>
            <a:r>
              <a:rPr dirty="0" spc="25" b="0" i="1">
                <a:latin typeface="Gill Sans MT"/>
                <a:cs typeface="Gill Sans MT"/>
              </a:rPr>
              <a:t> </a:t>
            </a:r>
            <a:r>
              <a:rPr dirty="0" spc="-60" b="0" i="1">
                <a:latin typeface="Verdana"/>
                <a:cs typeface="Verdana"/>
              </a:rPr>
              <a:t>&lt;</a:t>
            </a:r>
            <a:r>
              <a:rPr dirty="0" spc="-95" b="0" i="1">
                <a:latin typeface="Verdana"/>
                <a:cs typeface="Verdana"/>
              </a:rPr>
              <a:t> </a:t>
            </a:r>
            <a:r>
              <a:rPr dirty="0" spc="55" b="0">
                <a:latin typeface="Arial Narrow"/>
                <a:cs typeface="Arial Narrow"/>
              </a:rPr>
              <a:t>1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79284" y="1403754"/>
            <a:ext cx="128397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0">
                <a:latin typeface="Tahoma"/>
                <a:cs typeface="Tahoma"/>
              </a:rPr>
              <a:t>Definizione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log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20">
                <a:latin typeface="Tahoma"/>
                <a:cs typeface="Tahoma"/>
              </a:rPr>
              <a:t>ritmo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506005" y="1386353"/>
            <a:ext cx="1908175" cy="4692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84810" algn="l"/>
              </a:tabLst>
            </a:pPr>
            <a:r>
              <a:rPr dirty="0" sz="1000" spc="-125">
                <a:latin typeface="Tahoma"/>
                <a:cs typeface="Tahoma"/>
              </a:rPr>
              <a:t>=</a:t>
            </a:r>
            <a:r>
              <a:rPr dirty="0" sz="1000" spc="55">
                <a:latin typeface="Lucida Sans Unicode"/>
                <a:cs typeface="Lucida Sans Unicode"/>
              </a:rPr>
              <a:t>⇒</a:t>
            </a:r>
            <a:r>
              <a:rPr dirty="0" sz="1000">
                <a:latin typeface="Lucida Sans Unicode"/>
                <a:cs typeface="Lucida Sans Unicode"/>
              </a:rPr>
              <a:t>	</a:t>
            </a:r>
            <a:r>
              <a:rPr dirty="0" sz="1000" i="1">
                <a:solidFill>
                  <a:srgbClr val="0000FF"/>
                </a:solidFill>
                <a:latin typeface="Calibri"/>
                <a:cs typeface="Calibri"/>
              </a:rPr>
              <a:t>b</a:t>
            </a:r>
            <a:r>
              <a:rPr dirty="0" sz="1000" spc="80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 spc="40">
                <a:solidFill>
                  <a:srgbClr val="0000FF"/>
                </a:solidFill>
                <a:latin typeface="Tahoma"/>
                <a:cs typeface="Tahoma"/>
              </a:rPr>
              <a:t>=</a:t>
            </a:r>
            <a:r>
              <a:rPr dirty="0" sz="1000" spc="-4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lo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g</a:t>
            </a:r>
            <a:r>
              <a:rPr dirty="0" baseline="-19841" sz="1050" spc="-52" i="1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dirty="0" baseline="-19841" sz="1050" spc="37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spc="-30" i="1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dirty="0" baseline="27777" sz="1050" spc="-15" i="1">
                <a:solidFill>
                  <a:srgbClr val="0000FF"/>
                </a:solidFill>
                <a:latin typeface="Arial"/>
                <a:cs typeface="Arial"/>
              </a:rPr>
              <a:t>b</a:t>
            </a:r>
            <a:r>
              <a:rPr dirty="0" baseline="27777" sz="1050" spc="-187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spc="-30"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  <a:p>
            <a:pPr marL="53340">
              <a:lnSpc>
                <a:spcPct val="100000"/>
              </a:lnSpc>
              <a:spcBef>
                <a:spcPts val="990"/>
              </a:spcBef>
            </a:pP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lo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g</a:t>
            </a:r>
            <a:r>
              <a:rPr dirty="0" baseline="-19841" sz="1050" spc="-52" i="1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dirty="0" baseline="-19841" sz="1050" spc="37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spc="25" i="1">
                <a:solidFill>
                  <a:srgbClr val="0000FF"/>
                </a:solidFill>
                <a:latin typeface="Calibri"/>
                <a:cs typeface="Calibri"/>
              </a:rPr>
              <a:t>x</a:t>
            </a:r>
            <a:r>
              <a:rPr dirty="0" sz="1000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 spc="-85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 spc="-50" i="1">
                <a:solidFill>
                  <a:srgbClr val="0000FF"/>
                </a:solidFill>
                <a:latin typeface="Verdana"/>
                <a:cs typeface="Verdana"/>
              </a:rPr>
              <a:t>&gt;</a:t>
            </a:r>
            <a:r>
              <a:rPr dirty="0" sz="1000" spc="-75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lo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g</a:t>
            </a:r>
            <a:r>
              <a:rPr dirty="0" baseline="-19841" sz="1050" spc="-52" i="1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dirty="0" baseline="-19841" sz="1050" spc="37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spc="-30" i="1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dirty="0" baseline="27777" sz="1050" spc="-15" i="1">
                <a:solidFill>
                  <a:srgbClr val="0000FF"/>
                </a:solidFill>
                <a:latin typeface="Arial"/>
                <a:cs typeface="Arial"/>
              </a:rPr>
              <a:t>b</a:t>
            </a:r>
            <a:r>
              <a:rPr dirty="0" baseline="27777" sz="1050" i="1">
                <a:solidFill>
                  <a:srgbClr val="0000FF"/>
                </a:solidFill>
                <a:latin typeface="Arial"/>
                <a:cs typeface="Arial"/>
              </a:rPr>
              <a:t>  </a:t>
            </a:r>
            <a:r>
              <a:rPr dirty="0" baseline="27777" sz="1050" spc="-22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lo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g</a:t>
            </a:r>
            <a:r>
              <a:rPr dirty="0" baseline="-19841" sz="1050" spc="-52" i="1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dirty="0" baseline="-19841" sz="1050" spc="37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spc="25" i="1">
                <a:solidFill>
                  <a:srgbClr val="0000FF"/>
                </a:solidFill>
                <a:latin typeface="Calibri"/>
                <a:cs typeface="Calibri"/>
              </a:rPr>
              <a:t>x</a:t>
            </a:r>
            <a:r>
              <a:rPr dirty="0" sz="1000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 spc="-85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 spc="-50" i="1">
                <a:solidFill>
                  <a:srgbClr val="0000FF"/>
                </a:solidFill>
                <a:latin typeface="Verdana"/>
                <a:cs typeface="Verdana"/>
              </a:rPr>
              <a:t>&lt;</a:t>
            </a:r>
            <a:r>
              <a:rPr dirty="0" sz="1000" spc="-75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lo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g</a:t>
            </a:r>
            <a:r>
              <a:rPr dirty="0" baseline="-19841" sz="1050" spc="-52" i="1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dirty="0" baseline="-19841" sz="1050" spc="37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spc="-30" i="1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dirty="0" baseline="27777" sz="1050" spc="-15" i="1">
                <a:solidFill>
                  <a:srgbClr val="0000FF"/>
                </a:solidFill>
                <a:latin typeface="Arial"/>
                <a:cs typeface="Arial"/>
              </a:rPr>
              <a:t>b</a:t>
            </a:r>
            <a:r>
              <a:rPr dirty="0" baseline="27777" sz="1050" spc="-187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spc="-15">
                <a:latin typeface="Tahoma"/>
                <a:cs typeface="Tahoma"/>
              </a:rPr>
              <a:t>).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94424" y="1682113"/>
            <a:ext cx="37528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0">
                <a:latin typeface="Tahoma"/>
                <a:cs typeface="Tahoma"/>
              </a:rPr>
              <a:t>Quindi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12797" y="1682113"/>
            <a:ext cx="1754505" cy="1739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lo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g</a:t>
            </a:r>
            <a:r>
              <a:rPr dirty="0" baseline="-19841" sz="1050" spc="-52" i="1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dirty="0" baseline="-19841" sz="1050" spc="37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spc="25" i="1">
                <a:solidFill>
                  <a:srgbClr val="0000FF"/>
                </a:solidFill>
                <a:latin typeface="Calibri"/>
                <a:cs typeface="Calibri"/>
              </a:rPr>
              <a:t>x</a:t>
            </a:r>
            <a:r>
              <a:rPr dirty="0" sz="1000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 spc="-85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 spc="-50" i="1">
                <a:solidFill>
                  <a:srgbClr val="0000FF"/>
                </a:solidFill>
                <a:latin typeface="Verdana"/>
                <a:cs typeface="Verdana"/>
              </a:rPr>
              <a:t>&gt;</a:t>
            </a:r>
            <a:r>
              <a:rPr dirty="0" sz="1000" spc="-75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i="1">
                <a:solidFill>
                  <a:srgbClr val="0000FF"/>
                </a:solidFill>
                <a:latin typeface="Calibri"/>
                <a:cs typeface="Calibri"/>
              </a:rPr>
              <a:t>b </a:t>
            </a:r>
            <a:r>
              <a:rPr dirty="0" sz="1000" spc="75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lo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g</a:t>
            </a:r>
            <a:r>
              <a:rPr dirty="0" baseline="-19841" sz="1050" spc="-52" i="1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dirty="0" baseline="-19841" sz="1050" spc="37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spc="25" i="1">
                <a:solidFill>
                  <a:srgbClr val="0000FF"/>
                </a:solidFill>
                <a:latin typeface="Calibri"/>
                <a:cs typeface="Calibri"/>
              </a:rPr>
              <a:t>x</a:t>
            </a:r>
            <a:r>
              <a:rPr dirty="0" sz="1000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 spc="-85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 spc="-50" i="1">
                <a:solidFill>
                  <a:srgbClr val="0000FF"/>
                </a:solidFill>
                <a:latin typeface="Verdana"/>
                <a:cs typeface="Verdana"/>
              </a:rPr>
              <a:t>&lt;</a:t>
            </a:r>
            <a:r>
              <a:rPr dirty="0" sz="1000" spc="-75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spc="30" i="1">
                <a:solidFill>
                  <a:srgbClr val="0000FF"/>
                </a:solidFill>
                <a:latin typeface="Calibri"/>
                <a:cs typeface="Calibri"/>
              </a:rPr>
              <a:t>b</a:t>
            </a:r>
            <a:r>
              <a:rPr dirty="0" sz="1000">
                <a:latin typeface="Tahoma"/>
                <a:cs typeface="Tahoma"/>
              </a:rPr>
              <a:t>)  </a:t>
            </a:r>
            <a:r>
              <a:rPr dirty="0" sz="1000" spc="-11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diventa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77634" y="1960471"/>
            <a:ext cx="55181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40" i="1">
                <a:latin typeface="Calibri"/>
                <a:cs typeface="Calibri"/>
              </a:rPr>
              <a:t>a</a:t>
            </a:r>
            <a:r>
              <a:rPr dirty="0" sz="1000" spc="60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40"/>
              <a:t>Agnese</a:t>
            </a:r>
            <a:r>
              <a:rPr dirty="0" spc="15"/>
              <a:t> </a:t>
            </a:r>
            <a:r>
              <a:rPr dirty="0" spc="-10"/>
              <a:t>Di</a:t>
            </a:r>
            <a:r>
              <a:rPr dirty="0" spc="15"/>
              <a:t> </a:t>
            </a:r>
            <a:r>
              <a:rPr dirty="0" spc="-30"/>
              <a:t>Castro</a:t>
            </a:r>
          </a:p>
        </p:txBody>
      </p:sp>
      <p:sp>
        <p:nvSpPr>
          <p:cNvPr id="16" name="object 16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0"/>
              <a:t>Es</a:t>
            </a:r>
            <a:r>
              <a:rPr dirty="0" spc="-5"/>
              <a:t>p</a:t>
            </a:r>
            <a:r>
              <a:rPr dirty="0" spc="-40"/>
              <a:t>onenziale</a:t>
            </a:r>
            <a:r>
              <a:rPr dirty="0" spc="15"/>
              <a:t> </a:t>
            </a:r>
            <a:r>
              <a:rPr dirty="0" spc="50"/>
              <a:t>&amp;</a:t>
            </a:r>
            <a:r>
              <a:rPr dirty="0" spc="15"/>
              <a:t> </a:t>
            </a:r>
            <a:r>
              <a:rPr dirty="0" spc="-25"/>
              <a:t>Log</a:t>
            </a:r>
            <a:r>
              <a:rPr dirty="0" spc="-40"/>
              <a:t>a</a:t>
            </a:r>
            <a:r>
              <a:rPr dirty="0" spc="-25"/>
              <a:t>ritmo:</a:t>
            </a:r>
            <a:r>
              <a:rPr dirty="0" spc="75"/>
              <a:t> </a:t>
            </a:r>
            <a:r>
              <a:rPr dirty="0" spc="-35"/>
              <a:t>p</a:t>
            </a:r>
            <a:r>
              <a:rPr dirty="0" spc="-50"/>
              <a:t>a</a:t>
            </a:r>
            <a:r>
              <a:rPr dirty="0" spc="-25"/>
              <a:t>rte</a:t>
            </a:r>
            <a:r>
              <a:rPr dirty="0" spc="15"/>
              <a:t> </a:t>
            </a:r>
            <a:r>
              <a:rPr dirty="0" spc="-55"/>
              <a:t>4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3458971" y="3367563"/>
            <a:ext cx="5473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25">
                <a:solidFill>
                  <a:srgbClr val="7A0000"/>
                </a:solidFill>
                <a:latin typeface="Lucida Sans Unicode"/>
                <a:cs typeface="Lucida Sans Unicode"/>
              </a:rPr>
              <a:t>Unitelma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Sapienza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FFF"/>
                </a:solidFill>
                <a:latin typeface="Lucida Sans Unicode"/>
                <a:cs typeface="Lucida Sans Unicode"/>
              </a:rPr>
              <a:t>12/34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4974" y="24034"/>
            <a:ext cx="73406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</a:rPr>
              <a:t>Disequazioni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50">
                <a:solidFill>
                  <a:srgbClr val="7A0000"/>
                </a:solidFill>
                <a:latin typeface="Lucida Sans Unicode"/>
                <a:cs typeface="Lucida Sans Unicode"/>
              </a:rPr>
              <a:t>es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</a:rPr>
              <a:t>p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</a:rPr>
              <a:t>onenziali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40"/>
              <a:t>Disequazioni</a:t>
            </a:r>
            <a:r>
              <a:rPr dirty="0" spc="135"/>
              <a:t> </a:t>
            </a:r>
            <a:r>
              <a:rPr dirty="0" spc="-95"/>
              <a:t>es</a:t>
            </a:r>
            <a:r>
              <a:rPr dirty="0" spc="-65"/>
              <a:t>p</a:t>
            </a:r>
            <a:r>
              <a:rPr dirty="0" spc="-40"/>
              <a:t>onenziali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3830" y="993303"/>
            <a:ext cx="4166870" cy="304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-25">
                <a:latin typeface="Tahoma"/>
                <a:cs typeface="Tahoma"/>
              </a:rPr>
              <a:t>Una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0" i="1">
                <a:solidFill>
                  <a:srgbClr val="FF0000"/>
                </a:solidFill>
                <a:latin typeface="Calibri"/>
                <a:cs typeface="Calibri"/>
              </a:rPr>
              <a:t>disequazione</a:t>
            </a:r>
            <a:r>
              <a:rPr dirty="0" sz="1000" spc="105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 spc="-20" i="1">
                <a:solidFill>
                  <a:srgbClr val="FF0000"/>
                </a:solidFill>
                <a:latin typeface="Calibri"/>
                <a:cs typeface="Calibri"/>
              </a:rPr>
              <a:t>es</a:t>
            </a:r>
            <a:r>
              <a:rPr dirty="0" sz="1000" i="1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dirty="0" sz="1000" spc="-10" i="1">
                <a:solidFill>
                  <a:srgbClr val="FF0000"/>
                </a:solidFill>
                <a:latin typeface="Calibri"/>
                <a:cs typeface="Calibri"/>
              </a:rPr>
              <a:t>onenziale</a:t>
            </a:r>
            <a:r>
              <a:rPr dirty="0" sz="1000" spc="8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una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disequazione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dove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v</a:t>
            </a:r>
            <a:r>
              <a:rPr dirty="0" sz="1000" spc="-80">
                <a:latin typeface="Tahoma"/>
                <a:cs typeface="Tahoma"/>
              </a:rPr>
              <a:t>a</a:t>
            </a:r>
            <a:r>
              <a:rPr dirty="0" sz="1000" spc="-10">
                <a:latin typeface="Tahoma"/>
                <a:cs typeface="Tahoma"/>
              </a:rPr>
              <a:t>ri</a:t>
            </a:r>
            <a:r>
              <a:rPr dirty="0" sz="1000" spc="-35">
                <a:latin typeface="Tahoma"/>
                <a:cs typeface="Tahoma"/>
              </a:rPr>
              <a:t>abile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30" i="1">
                <a:latin typeface="Calibri"/>
                <a:cs typeface="Calibri"/>
              </a:rPr>
              <a:t> </a:t>
            </a:r>
            <a:r>
              <a:rPr dirty="0" sz="1000" spc="-45">
                <a:latin typeface="Tahoma"/>
                <a:cs typeface="Tahoma"/>
              </a:rPr>
              <a:t>comp</a:t>
            </a:r>
            <a:r>
              <a:rPr dirty="0" sz="1000" spc="-70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all’es</a:t>
            </a:r>
            <a:r>
              <a:rPr dirty="0" sz="1000" spc="-1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onente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una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base.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40"/>
              <a:t>Agnese</a:t>
            </a:r>
            <a:r>
              <a:rPr dirty="0" spc="15"/>
              <a:t> </a:t>
            </a:r>
            <a:r>
              <a:rPr dirty="0" spc="-10"/>
              <a:t>Di</a:t>
            </a:r>
            <a:r>
              <a:rPr dirty="0" spc="15"/>
              <a:t> </a:t>
            </a:r>
            <a:r>
              <a:rPr dirty="0" spc="-30"/>
              <a:t>Castro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0"/>
              <a:t>Es</a:t>
            </a:r>
            <a:r>
              <a:rPr dirty="0" spc="-5"/>
              <a:t>p</a:t>
            </a:r>
            <a:r>
              <a:rPr dirty="0" spc="-40"/>
              <a:t>onenziale</a:t>
            </a:r>
            <a:r>
              <a:rPr dirty="0" spc="15"/>
              <a:t> </a:t>
            </a:r>
            <a:r>
              <a:rPr dirty="0" spc="50"/>
              <a:t>&amp;</a:t>
            </a:r>
            <a:r>
              <a:rPr dirty="0" spc="15"/>
              <a:t> </a:t>
            </a:r>
            <a:r>
              <a:rPr dirty="0" spc="-25"/>
              <a:t>Log</a:t>
            </a:r>
            <a:r>
              <a:rPr dirty="0" spc="-40"/>
              <a:t>a</a:t>
            </a:r>
            <a:r>
              <a:rPr dirty="0" spc="-25"/>
              <a:t>ritmo:</a:t>
            </a:r>
            <a:r>
              <a:rPr dirty="0" spc="75"/>
              <a:t> </a:t>
            </a:r>
            <a:r>
              <a:rPr dirty="0" spc="-45"/>
              <a:t>p</a:t>
            </a:r>
            <a:r>
              <a:rPr dirty="0" spc="-40"/>
              <a:t>a</a:t>
            </a:r>
            <a:r>
              <a:rPr dirty="0" spc="-25"/>
              <a:t>rte</a:t>
            </a:r>
            <a:r>
              <a:rPr dirty="0" spc="15"/>
              <a:t> </a:t>
            </a:r>
            <a:r>
              <a:rPr dirty="0" spc="-55"/>
              <a:t>4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3458971" y="3367563"/>
            <a:ext cx="5473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25">
                <a:solidFill>
                  <a:srgbClr val="7A0000"/>
                </a:solidFill>
                <a:latin typeface="Lucida Sans Unicode"/>
                <a:cs typeface="Lucida Sans Unicode"/>
              </a:rPr>
              <a:t>Unitelma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Sapienza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0">
                <a:solidFill>
                  <a:srgbClr val="FFFFFF"/>
                </a:solidFill>
                <a:latin typeface="Lucida Sans Unicode"/>
                <a:cs typeface="Lucida Sans Unicode"/>
              </a:rPr>
              <a:t>3/34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1926" y="24034"/>
            <a:ext cx="74041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</a:rPr>
              <a:t>Disequazioni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</a:rPr>
              <a:t>log</a:t>
            </a:r>
            <a:r>
              <a:rPr dirty="0" sz="500" spc="-55">
                <a:solidFill>
                  <a:srgbClr val="7A0000"/>
                </a:solidFill>
                <a:latin typeface="Lucida Sans Unicode"/>
                <a:cs typeface="Lucida Sans Unicode"/>
              </a:rPr>
              <a:t>a</a:t>
            </a:r>
            <a:r>
              <a:rPr dirty="0" sz="500" spc="-15">
                <a:solidFill>
                  <a:srgbClr val="7A0000"/>
                </a:solidFill>
                <a:latin typeface="Lucida Sans Unicode"/>
                <a:cs typeface="Lucida Sans Unicode"/>
              </a:rPr>
              <a:t>ri</a:t>
            </a:r>
            <a:r>
              <a:rPr dirty="0" sz="500" spc="-20">
                <a:solidFill>
                  <a:srgbClr val="7A0000"/>
                </a:solidFill>
                <a:latin typeface="Lucida Sans Unicode"/>
                <a:cs typeface="Lucida Sans Unicode"/>
              </a:rPr>
              <a:t>t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</a:rPr>
              <a:t>miche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90500">
              <a:lnSpc>
                <a:spcPct val="100000"/>
              </a:lnSpc>
            </a:pPr>
            <a:r>
              <a:rPr dirty="0" spc="55" b="0">
                <a:latin typeface="Arial Narrow"/>
                <a:cs typeface="Arial Narrow"/>
              </a:rPr>
              <a:t>0</a:t>
            </a:r>
            <a:r>
              <a:rPr dirty="0" spc="80" b="0">
                <a:latin typeface="Arial Narrow"/>
                <a:cs typeface="Arial Narrow"/>
              </a:rPr>
              <a:t> </a:t>
            </a:r>
            <a:r>
              <a:rPr dirty="0" spc="-60" b="0" i="1">
                <a:latin typeface="Verdana"/>
                <a:cs typeface="Verdana"/>
              </a:rPr>
              <a:t>&lt;</a:t>
            </a:r>
            <a:r>
              <a:rPr dirty="0" spc="-95" b="0" i="1">
                <a:latin typeface="Verdana"/>
                <a:cs typeface="Verdana"/>
              </a:rPr>
              <a:t> </a:t>
            </a:r>
            <a:r>
              <a:rPr dirty="0" spc="10" b="0" i="1">
                <a:latin typeface="Gill Sans MT"/>
                <a:cs typeface="Gill Sans MT"/>
              </a:rPr>
              <a:t>a</a:t>
            </a:r>
            <a:r>
              <a:rPr dirty="0" spc="25" b="0" i="1">
                <a:latin typeface="Gill Sans MT"/>
                <a:cs typeface="Gill Sans MT"/>
              </a:rPr>
              <a:t> </a:t>
            </a:r>
            <a:r>
              <a:rPr dirty="0" spc="-60" b="0" i="1">
                <a:latin typeface="Verdana"/>
                <a:cs typeface="Verdana"/>
              </a:rPr>
              <a:t>&lt;</a:t>
            </a:r>
            <a:r>
              <a:rPr dirty="0" spc="-95" b="0" i="1">
                <a:latin typeface="Verdana"/>
                <a:cs typeface="Verdana"/>
              </a:rPr>
              <a:t> </a:t>
            </a:r>
            <a:r>
              <a:rPr dirty="0" spc="55" b="0">
                <a:latin typeface="Arial Narrow"/>
                <a:cs typeface="Arial Narrow"/>
              </a:rPr>
              <a:t>1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79284" y="1403754"/>
            <a:ext cx="128397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0">
                <a:latin typeface="Tahoma"/>
                <a:cs typeface="Tahoma"/>
              </a:rPr>
              <a:t>Definizione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log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20">
                <a:latin typeface="Tahoma"/>
                <a:cs typeface="Tahoma"/>
              </a:rPr>
              <a:t>ritmo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506005" y="1386353"/>
            <a:ext cx="1908175" cy="4692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84810" algn="l"/>
              </a:tabLst>
            </a:pPr>
            <a:r>
              <a:rPr dirty="0" sz="1000" spc="-125">
                <a:latin typeface="Tahoma"/>
                <a:cs typeface="Tahoma"/>
              </a:rPr>
              <a:t>=</a:t>
            </a:r>
            <a:r>
              <a:rPr dirty="0" sz="1000" spc="55">
                <a:latin typeface="Lucida Sans Unicode"/>
                <a:cs typeface="Lucida Sans Unicode"/>
              </a:rPr>
              <a:t>⇒</a:t>
            </a:r>
            <a:r>
              <a:rPr dirty="0" sz="1000">
                <a:latin typeface="Lucida Sans Unicode"/>
                <a:cs typeface="Lucida Sans Unicode"/>
              </a:rPr>
              <a:t>	</a:t>
            </a:r>
            <a:r>
              <a:rPr dirty="0" sz="1000" i="1">
                <a:solidFill>
                  <a:srgbClr val="0000FF"/>
                </a:solidFill>
                <a:latin typeface="Calibri"/>
                <a:cs typeface="Calibri"/>
              </a:rPr>
              <a:t>b</a:t>
            </a:r>
            <a:r>
              <a:rPr dirty="0" sz="1000" spc="80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 spc="40">
                <a:solidFill>
                  <a:srgbClr val="0000FF"/>
                </a:solidFill>
                <a:latin typeface="Tahoma"/>
                <a:cs typeface="Tahoma"/>
              </a:rPr>
              <a:t>=</a:t>
            </a:r>
            <a:r>
              <a:rPr dirty="0" sz="1000" spc="-4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lo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g</a:t>
            </a:r>
            <a:r>
              <a:rPr dirty="0" baseline="-19841" sz="1050" spc="-52" i="1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dirty="0" baseline="-19841" sz="1050" spc="37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spc="-30" i="1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dirty="0" baseline="27777" sz="1050" spc="-15" i="1">
                <a:solidFill>
                  <a:srgbClr val="0000FF"/>
                </a:solidFill>
                <a:latin typeface="Arial"/>
                <a:cs typeface="Arial"/>
              </a:rPr>
              <a:t>b</a:t>
            </a:r>
            <a:r>
              <a:rPr dirty="0" baseline="27777" sz="1050" spc="-187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spc="-30"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  <a:p>
            <a:pPr marL="53340">
              <a:lnSpc>
                <a:spcPct val="100000"/>
              </a:lnSpc>
              <a:spcBef>
                <a:spcPts val="990"/>
              </a:spcBef>
            </a:pP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lo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g</a:t>
            </a:r>
            <a:r>
              <a:rPr dirty="0" baseline="-19841" sz="1050" spc="-52" i="1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dirty="0" baseline="-19841" sz="1050" spc="37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spc="25" i="1">
                <a:solidFill>
                  <a:srgbClr val="0000FF"/>
                </a:solidFill>
                <a:latin typeface="Calibri"/>
                <a:cs typeface="Calibri"/>
              </a:rPr>
              <a:t>x</a:t>
            </a:r>
            <a:r>
              <a:rPr dirty="0" sz="1000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 spc="-85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 spc="-50" i="1">
                <a:solidFill>
                  <a:srgbClr val="0000FF"/>
                </a:solidFill>
                <a:latin typeface="Verdana"/>
                <a:cs typeface="Verdana"/>
              </a:rPr>
              <a:t>&gt;</a:t>
            </a:r>
            <a:r>
              <a:rPr dirty="0" sz="1000" spc="-75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lo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g</a:t>
            </a:r>
            <a:r>
              <a:rPr dirty="0" baseline="-19841" sz="1050" spc="-52" i="1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dirty="0" baseline="-19841" sz="1050" spc="37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spc="-30" i="1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dirty="0" baseline="27777" sz="1050" spc="-15" i="1">
                <a:solidFill>
                  <a:srgbClr val="0000FF"/>
                </a:solidFill>
                <a:latin typeface="Arial"/>
                <a:cs typeface="Arial"/>
              </a:rPr>
              <a:t>b</a:t>
            </a:r>
            <a:r>
              <a:rPr dirty="0" baseline="27777" sz="1050" i="1">
                <a:solidFill>
                  <a:srgbClr val="0000FF"/>
                </a:solidFill>
                <a:latin typeface="Arial"/>
                <a:cs typeface="Arial"/>
              </a:rPr>
              <a:t>  </a:t>
            </a:r>
            <a:r>
              <a:rPr dirty="0" baseline="27777" sz="1050" spc="-22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lo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g</a:t>
            </a:r>
            <a:r>
              <a:rPr dirty="0" baseline="-19841" sz="1050" spc="-52" i="1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dirty="0" baseline="-19841" sz="1050" spc="37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spc="25" i="1">
                <a:solidFill>
                  <a:srgbClr val="0000FF"/>
                </a:solidFill>
                <a:latin typeface="Calibri"/>
                <a:cs typeface="Calibri"/>
              </a:rPr>
              <a:t>x</a:t>
            </a:r>
            <a:r>
              <a:rPr dirty="0" sz="1000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 spc="-85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 spc="-50" i="1">
                <a:solidFill>
                  <a:srgbClr val="0000FF"/>
                </a:solidFill>
                <a:latin typeface="Verdana"/>
                <a:cs typeface="Verdana"/>
              </a:rPr>
              <a:t>&lt;</a:t>
            </a:r>
            <a:r>
              <a:rPr dirty="0" sz="1000" spc="-75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lo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g</a:t>
            </a:r>
            <a:r>
              <a:rPr dirty="0" baseline="-19841" sz="1050" spc="-52" i="1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dirty="0" baseline="-19841" sz="1050" spc="37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spc="-30" i="1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dirty="0" baseline="27777" sz="1050" spc="-15" i="1">
                <a:solidFill>
                  <a:srgbClr val="0000FF"/>
                </a:solidFill>
                <a:latin typeface="Arial"/>
                <a:cs typeface="Arial"/>
              </a:rPr>
              <a:t>b</a:t>
            </a:r>
            <a:r>
              <a:rPr dirty="0" baseline="27777" sz="1050" spc="-187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spc="-15">
                <a:latin typeface="Tahoma"/>
                <a:cs typeface="Tahoma"/>
              </a:rPr>
              <a:t>).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94424" y="1682113"/>
            <a:ext cx="37528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0">
                <a:latin typeface="Tahoma"/>
                <a:cs typeface="Tahoma"/>
              </a:rPr>
              <a:t>Quindi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12797" y="1682113"/>
            <a:ext cx="1754505" cy="1739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lo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g</a:t>
            </a:r>
            <a:r>
              <a:rPr dirty="0" baseline="-19841" sz="1050" spc="-52" i="1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dirty="0" baseline="-19841" sz="1050" spc="37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spc="25" i="1">
                <a:solidFill>
                  <a:srgbClr val="0000FF"/>
                </a:solidFill>
                <a:latin typeface="Calibri"/>
                <a:cs typeface="Calibri"/>
              </a:rPr>
              <a:t>x</a:t>
            </a:r>
            <a:r>
              <a:rPr dirty="0" sz="1000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 spc="-85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 spc="-50" i="1">
                <a:solidFill>
                  <a:srgbClr val="0000FF"/>
                </a:solidFill>
                <a:latin typeface="Verdana"/>
                <a:cs typeface="Verdana"/>
              </a:rPr>
              <a:t>&gt;</a:t>
            </a:r>
            <a:r>
              <a:rPr dirty="0" sz="1000" spc="-75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i="1">
                <a:solidFill>
                  <a:srgbClr val="0000FF"/>
                </a:solidFill>
                <a:latin typeface="Calibri"/>
                <a:cs typeface="Calibri"/>
              </a:rPr>
              <a:t>b </a:t>
            </a:r>
            <a:r>
              <a:rPr dirty="0" sz="1000" spc="75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lo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g</a:t>
            </a:r>
            <a:r>
              <a:rPr dirty="0" baseline="-19841" sz="1050" spc="-52" i="1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dirty="0" baseline="-19841" sz="1050" spc="37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spc="25" i="1">
                <a:solidFill>
                  <a:srgbClr val="0000FF"/>
                </a:solidFill>
                <a:latin typeface="Calibri"/>
                <a:cs typeface="Calibri"/>
              </a:rPr>
              <a:t>x</a:t>
            </a:r>
            <a:r>
              <a:rPr dirty="0" sz="1000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 spc="-85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 spc="-50" i="1">
                <a:solidFill>
                  <a:srgbClr val="0000FF"/>
                </a:solidFill>
                <a:latin typeface="Verdana"/>
                <a:cs typeface="Verdana"/>
              </a:rPr>
              <a:t>&lt;</a:t>
            </a:r>
            <a:r>
              <a:rPr dirty="0" sz="1000" spc="-75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spc="30" i="1">
                <a:solidFill>
                  <a:srgbClr val="0000FF"/>
                </a:solidFill>
                <a:latin typeface="Calibri"/>
                <a:cs typeface="Calibri"/>
              </a:rPr>
              <a:t>b</a:t>
            </a:r>
            <a:r>
              <a:rPr dirty="0" sz="1000">
                <a:latin typeface="Tahoma"/>
                <a:cs typeface="Tahoma"/>
              </a:rPr>
              <a:t>)  </a:t>
            </a:r>
            <a:r>
              <a:rPr dirty="0" sz="1000" spc="-11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diventa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77634" y="1960471"/>
            <a:ext cx="882015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40" i="1">
                <a:latin typeface="Calibri"/>
                <a:cs typeface="Calibri"/>
              </a:rPr>
              <a:t>a</a:t>
            </a:r>
            <a:r>
              <a:rPr dirty="0" sz="1000" spc="60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>
                <a:latin typeface="Tahoma"/>
                <a:cs typeface="Tahoma"/>
              </a:rPr>
              <a:t>  </a:t>
            </a:r>
            <a:r>
              <a:rPr dirty="0" sz="1000" spc="55">
                <a:latin typeface="Tahoma"/>
                <a:cs typeface="Tahoma"/>
              </a:rPr>
              <a:t> </a:t>
            </a:r>
            <a:r>
              <a:rPr dirty="0" sz="1000" spc="-130">
                <a:latin typeface="Tahoma"/>
                <a:cs typeface="Tahoma"/>
              </a:rPr>
              <a:t>=</a:t>
            </a:r>
            <a:r>
              <a:rPr dirty="0" sz="1000" spc="55">
                <a:latin typeface="Lucida Sans Unicode"/>
                <a:cs typeface="Lucida Sans Unicode"/>
              </a:rPr>
              <a:t>⇒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302677" y="1960471"/>
            <a:ext cx="1545590" cy="1739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0">
                <a:latin typeface="Tahoma"/>
                <a:cs typeface="Tahoma"/>
              </a:rPr>
              <a:t>lo</a:t>
            </a:r>
            <a:r>
              <a:rPr dirty="0" sz="1000" spc="-30">
                <a:latin typeface="Tahoma"/>
                <a:cs typeface="Tahoma"/>
              </a:rPr>
              <a:t>g</a:t>
            </a:r>
            <a:r>
              <a:rPr dirty="0" baseline="-19841" sz="1050" spc="-52" i="1">
                <a:latin typeface="Arial"/>
                <a:cs typeface="Arial"/>
              </a:rPr>
              <a:t>a</a:t>
            </a:r>
            <a:r>
              <a:rPr dirty="0" baseline="-19841" sz="1050" spc="37" i="1">
                <a:latin typeface="Arial"/>
                <a:cs typeface="Arial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30" i="1">
                <a:latin typeface="Calibri"/>
                <a:cs typeface="Calibri"/>
              </a:rPr>
              <a:t> </a:t>
            </a:r>
            <a:r>
              <a:rPr dirty="0" sz="1000" spc="-40">
                <a:solidFill>
                  <a:srgbClr val="0000FF"/>
                </a:solidFill>
                <a:latin typeface="Tahoma"/>
                <a:cs typeface="Tahoma"/>
              </a:rPr>
              <a:t>monotona</a:t>
            </a:r>
            <a:r>
              <a:rPr dirty="0" sz="1000" spc="15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decrescente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40"/>
              <a:t>Agnese</a:t>
            </a:r>
            <a:r>
              <a:rPr dirty="0" spc="15"/>
              <a:t> </a:t>
            </a:r>
            <a:r>
              <a:rPr dirty="0" spc="-10"/>
              <a:t>Di</a:t>
            </a:r>
            <a:r>
              <a:rPr dirty="0" spc="15"/>
              <a:t> </a:t>
            </a:r>
            <a:r>
              <a:rPr dirty="0" spc="-30"/>
              <a:t>Castro</a:t>
            </a:r>
          </a:p>
        </p:txBody>
      </p:sp>
      <p:sp>
        <p:nvSpPr>
          <p:cNvPr id="17" name="object 17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0"/>
              <a:t>Es</a:t>
            </a:r>
            <a:r>
              <a:rPr dirty="0" spc="-5"/>
              <a:t>p</a:t>
            </a:r>
            <a:r>
              <a:rPr dirty="0" spc="-40"/>
              <a:t>onenziale</a:t>
            </a:r>
            <a:r>
              <a:rPr dirty="0" spc="15"/>
              <a:t> </a:t>
            </a:r>
            <a:r>
              <a:rPr dirty="0" spc="50"/>
              <a:t>&amp;</a:t>
            </a:r>
            <a:r>
              <a:rPr dirty="0" spc="15"/>
              <a:t> </a:t>
            </a:r>
            <a:r>
              <a:rPr dirty="0" spc="-25"/>
              <a:t>Log</a:t>
            </a:r>
            <a:r>
              <a:rPr dirty="0" spc="-40"/>
              <a:t>a</a:t>
            </a:r>
            <a:r>
              <a:rPr dirty="0" spc="-25"/>
              <a:t>ritmo:</a:t>
            </a:r>
            <a:r>
              <a:rPr dirty="0" spc="75"/>
              <a:t> </a:t>
            </a:r>
            <a:r>
              <a:rPr dirty="0" spc="-35"/>
              <a:t>p</a:t>
            </a:r>
            <a:r>
              <a:rPr dirty="0" spc="-50"/>
              <a:t>a</a:t>
            </a:r>
            <a:r>
              <a:rPr dirty="0" spc="-25"/>
              <a:t>rte</a:t>
            </a:r>
            <a:r>
              <a:rPr dirty="0" spc="15"/>
              <a:t> </a:t>
            </a:r>
            <a:r>
              <a:rPr dirty="0" spc="-55"/>
              <a:t>4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3458971" y="3367563"/>
            <a:ext cx="5473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25">
                <a:solidFill>
                  <a:srgbClr val="7A0000"/>
                </a:solidFill>
                <a:latin typeface="Lucida Sans Unicode"/>
                <a:cs typeface="Lucida Sans Unicode"/>
              </a:rPr>
              <a:t>Unitelma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Sapienza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FFF"/>
                </a:solidFill>
                <a:latin typeface="Lucida Sans Unicode"/>
                <a:cs typeface="Lucida Sans Unicode"/>
              </a:rPr>
              <a:t>12/34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1926" y="24034"/>
            <a:ext cx="74041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</a:rPr>
              <a:t>Disequazioni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</a:rPr>
              <a:t>log</a:t>
            </a:r>
            <a:r>
              <a:rPr dirty="0" sz="500" spc="-55">
                <a:solidFill>
                  <a:srgbClr val="7A0000"/>
                </a:solidFill>
                <a:latin typeface="Lucida Sans Unicode"/>
                <a:cs typeface="Lucida Sans Unicode"/>
              </a:rPr>
              <a:t>a</a:t>
            </a:r>
            <a:r>
              <a:rPr dirty="0" sz="500" spc="-15">
                <a:solidFill>
                  <a:srgbClr val="7A0000"/>
                </a:solidFill>
                <a:latin typeface="Lucida Sans Unicode"/>
                <a:cs typeface="Lucida Sans Unicode"/>
              </a:rPr>
              <a:t>ri</a:t>
            </a:r>
            <a:r>
              <a:rPr dirty="0" sz="500" spc="-20">
                <a:solidFill>
                  <a:srgbClr val="7A0000"/>
                </a:solidFill>
                <a:latin typeface="Lucida Sans Unicode"/>
                <a:cs typeface="Lucida Sans Unicode"/>
              </a:rPr>
              <a:t>t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</a:rPr>
              <a:t>miche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90500">
              <a:lnSpc>
                <a:spcPct val="100000"/>
              </a:lnSpc>
            </a:pPr>
            <a:r>
              <a:rPr dirty="0" spc="55" b="0">
                <a:latin typeface="Arial Narrow"/>
                <a:cs typeface="Arial Narrow"/>
              </a:rPr>
              <a:t>0</a:t>
            </a:r>
            <a:r>
              <a:rPr dirty="0" spc="80" b="0">
                <a:latin typeface="Arial Narrow"/>
                <a:cs typeface="Arial Narrow"/>
              </a:rPr>
              <a:t> </a:t>
            </a:r>
            <a:r>
              <a:rPr dirty="0" spc="-60" b="0" i="1">
                <a:latin typeface="Verdana"/>
                <a:cs typeface="Verdana"/>
              </a:rPr>
              <a:t>&lt;</a:t>
            </a:r>
            <a:r>
              <a:rPr dirty="0" spc="-95" b="0" i="1">
                <a:latin typeface="Verdana"/>
                <a:cs typeface="Verdana"/>
              </a:rPr>
              <a:t> </a:t>
            </a:r>
            <a:r>
              <a:rPr dirty="0" spc="10" b="0" i="1">
                <a:latin typeface="Gill Sans MT"/>
                <a:cs typeface="Gill Sans MT"/>
              </a:rPr>
              <a:t>a</a:t>
            </a:r>
            <a:r>
              <a:rPr dirty="0" spc="25" b="0" i="1">
                <a:latin typeface="Gill Sans MT"/>
                <a:cs typeface="Gill Sans MT"/>
              </a:rPr>
              <a:t> </a:t>
            </a:r>
            <a:r>
              <a:rPr dirty="0" spc="-60" b="0" i="1">
                <a:latin typeface="Verdana"/>
                <a:cs typeface="Verdana"/>
              </a:rPr>
              <a:t>&lt;</a:t>
            </a:r>
            <a:r>
              <a:rPr dirty="0" spc="-95" b="0" i="1">
                <a:latin typeface="Verdana"/>
                <a:cs typeface="Verdana"/>
              </a:rPr>
              <a:t> </a:t>
            </a:r>
            <a:r>
              <a:rPr dirty="0" spc="55" b="0">
                <a:latin typeface="Arial Narrow"/>
                <a:cs typeface="Arial Narrow"/>
              </a:rPr>
              <a:t>1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79284" y="1403754"/>
            <a:ext cx="128397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0">
                <a:latin typeface="Tahoma"/>
                <a:cs typeface="Tahoma"/>
              </a:rPr>
              <a:t>Definizione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log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20">
                <a:latin typeface="Tahoma"/>
                <a:cs typeface="Tahoma"/>
              </a:rPr>
              <a:t>ritmo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506005" y="1386353"/>
            <a:ext cx="1908175" cy="4692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84810" algn="l"/>
              </a:tabLst>
            </a:pPr>
            <a:r>
              <a:rPr dirty="0" sz="1000" spc="-125">
                <a:latin typeface="Tahoma"/>
                <a:cs typeface="Tahoma"/>
              </a:rPr>
              <a:t>=</a:t>
            </a:r>
            <a:r>
              <a:rPr dirty="0" sz="1000" spc="55">
                <a:latin typeface="Lucida Sans Unicode"/>
                <a:cs typeface="Lucida Sans Unicode"/>
              </a:rPr>
              <a:t>⇒</a:t>
            </a:r>
            <a:r>
              <a:rPr dirty="0" sz="1000">
                <a:latin typeface="Lucida Sans Unicode"/>
                <a:cs typeface="Lucida Sans Unicode"/>
              </a:rPr>
              <a:t>	</a:t>
            </a:r>
            <a:r>
              <a:rPr dirty="0" sz="1000" i="1">
                <a:solidFill>
                  <a:srgbClr val="0000FF"/>
                </a:solidFill>
                <a:latin typeface="Calibri"/>
                <a:cs typeface="Calibri"/>
              </a:rPr>
              <a:t>b</a:t>
            </a:r>
            <a:r>
              <a:rPr dirty="0" sz="1000" spc="80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 spc="40">
                <a:solidFill>
                  <a:srgbClr val="0000FF"/>
                </a:solidFill>
                <a:latin typeface="Tahoma"/>
                <a:cs typeface="Tahoma"/>
              </a:rPr>
              <a:t>=</a:t>
            </a:r>
            <a:r>
              <a:rPr dirty="0" sz="1000" spc="-4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lo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g</a:t>
            </a:r>
            <a:r>
              <a:rPr dirty="0" baseline="-19841" sz="1050" spc="-52" i="1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dirty="0" baseline="-19841" sz="1050" spc="37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spc="-30" i="1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dirty="0" baseline="27777" sz="1050" spc="-15" i="1">
                <a:solidFill>
                  <a:srgbClr val="0000FF"/>
                </a:solidFill>
                <a:latin typeface="Arial"/>
                <a:cs typeface="Arial"/>
              </a:rPr>
              <a:t>b</a:t>
            </a:r>
            <a:r>
              <a:rPr dirty="0" baseline="27777" sz="1050" spc="-187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spc="-30"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  <a:p>
            <a:pPr marL="53340">
              <a:lnSpc>
                <a:spcPct val="100000"/>
              </a:lnSpc>
              <a:spcBef>
                <a:spcPts val="990"/>
              </a:spcBef>
            </a:pP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lo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g</a:t>
            </a:r>
            <a:r>
              <a:rPr dirty="0" baseline="-19841" sz="1050" spc="-52" i="1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dirty="0" baseline="-19841" sz="1050" spc="37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spc="25" i="1">
                <a:solidFill>
                  <a:srgbClr val="0000FF"/>
                </a:solidFill>
                <a:latin typeface="Calibri"/>
                <a:cs typeface="Calibri"/>
              </a:rPr>
              <a:t>x</a:t>
            </a:r>
            <a:r>
              <a:rPr dirty="0" sz="1000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 spc="-85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 spc="-50" i="1">
                <a:solidFill>
                  <a:srgbClr val="0000FF"/>
                </a:solidFill>
                <a:latin typeface="Verdana"/>
                <a:cs typeface="Verdana"/>
              </a:rPr>
              <a:t>&gt;</a:t>
            </a:r>
            <a:r>
              <a:rPr dirty="0" sz="1000" spc="-75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lo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g</a:t>
            </a:r>
            <a:r>
              <a:rPr dirty="0" baseline="-19841" sz="1050" spc="-52" i="1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dirty="0" baseline="-19841" sz="1050" spc="37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spc="-30" i="1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dirty="0" baseline="27777" sz="1050" spc="-15" i="1">
                <a:solidFill>
                  <a:srgbClr val="0000FF"/>
                </a:solidFill>
                <a:latin typeface="Arial"/>
                <a:cs typeface="Arial"/>
              </a:rPr>
              <a:t>b</a:t>
            </a:r>
            <a:r>
              <a:rPr dirty="0" baseline="27777" sz="1050" i="1">
                <a:solidFill>
                  <a:srgbClr val="0000FF"/>
                </a:solidFill>
                <a:latin typeface="Arial"/>
                <a:cs typeface="Arial"/>
              </a:rPr>
              <a:t>  </a:t>
            </a:r>
            <a:r>
              <a:rPr dirty="0" baseline="27777" sz="1050" spc="-22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lo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g</a:t>
            </a:r>
            <a:r>
              <a:rPr dirty="0" baseline="-19841" sz="1050" spc="-52" i="1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dirty="0" baseline="-19841" sz="1050" spc="37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spc="25" i="1">
                <a:solidFill>
                  <a:srgbClr val="0000FF"/>
                </a:solidFill>
                <a:latin typeface="Calibri"/>
                <a:cs typeface="Calibri"/>
              </a:rPr>
              <a:t>x</a:t>
            </a:r>
            <a:r>
              <a:rPr dirty="0" sz="1000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 spc="-85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 spc="-50" i="1">
                <a:solidFill>
                  <a:srgbClr val="0000FF"/>
                </a:solidFill>
                <a:latin typeface="Verdana"/>
                <a:cs typeface="Verdana"/>
              </a:rPr>
              <a:t>&lt;</a:t>
            </a:r>
            <a:r>
              <a:rPr dirty="0" sz="1000" spc="-75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lo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g</a:t>
            </a:r>
            <a:r>
              <a:rPr dirty="0" baseline="-19841" sz="1050" spc="-52" i="1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dirty="0" baseline="-19841" sz="1050" spc="37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spc="-30" i="1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dirty="0" baseline="27777" sz="1050" spc="-15" i="1">
                <a:solidFill>
                  <a:srgbClr val="0000FF"/>
                </a:solidFill>
                <a:latin typeface="Arial"/>
                <a:cs typeface="Arial"/>
              </a:rPr>
              <a:t>b</a:t>
            </a:r>
            <a:r>
              <a:rPr dirty="0" baseline="27777" sz="1050" spc="-187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spc="-15">
                <a:latin typeface="Tahoma"/>
                <a:cs typeface="Tahoma"/>
              </a:rPr>
              <a:t>).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94424" y="1682113"/>
            <a:ext cx="37528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0">
                <a:latin typeface="Tahoma"/>
                <a:cs typeface="Tahoma"/>
              </a:rPr>
              <a:t>Quindi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12797" y="1682113"/>
            <a:ext cx="1754505" cy="1739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lo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g</a:t>
            </a:r>
            <a:r>
              <a:rPr dirty="0" baseline="-19841" sz="1050" spc="-52" i="1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dirty="0" baseline="-19841" sz="1050" spc="37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spc="25" i="1">
                <a:solidFill>
                  <a:srgbClr val="0000FF"/>
                </a:solidFill>
                <a:latin typeface="Calibri"/>
                <a:cs typeface="Calibri"/>
              </a:rPr>
              <a:t>x</a:t>
            </a:r>
            <a:r>
              <a:rPr dirty="0" sz="1000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 spc="-85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 spc="-50" i="1">
                <a:solidFill>
                  <a:srgbClr val="0000FF"/>
                </a:solidFill>
                <a:latin typeface="Verdana"/>
                <a:cs typeface="Verdana"/>
              </a:rPr>
              <a:t>&gt;</a:t>
            </a:r>
            <a:r>
              <a:rPr dirty="0" sz="1000" spc="-75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i="1">
                <a:solidFill>
                  <a:srgbClr val="0000FF"/>
                </a:solidFill>
                <a:latin typeface="Calibri"/>
                <a:cs typeface="Calibri"/>
              </a:rPr>
              <a:t>b </a:t>
            </a:r>
            <a:r>
              <a:rPr dirty="0" sz="1000" spc="75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lo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g</a:t>
            </a:r>
            <a:r>
              <a:rPr dirty="0" baseline="-19841" sz="1050" spc="-52" i="1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dirty="0" baseline="-19841" sz="1050" spc="37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spc="25" i="1">
                <a:solidFill>
                  <a:srgbClr val="0000FF"/>
                </a:solidFill>
                <a:latin typeface="Calibri"/>
                <a:cs typeface="Calibri"/>
              </a:rPr>
              <a:t>x</a:t>
            </a:r>
            <a:r>
              <a:rPr dirty="0" sz="1000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 spc="-85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 spc="-50" i="1">
                <a:solidFill>
                  <a:srgbClr val="0000FF"/>
                </a:solidFill>
                <a:latin typeface="Verdana"/>
                <a:cs typeface="Verdana"/>
              </a:rPr>
              <a:t>&lt;</a:t>
            </a:r>
            <a:r>
              <a:rPr dirty="0" sz="1000" spc="-75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spc="30" i="1">
                <a:solidFill>
                  <a:srgbClr val="0000FF"/>
                </a:solidFill>
                <a:latin typeface="Calibri"/>
                <a:cs typeface="Calibri"/>
              </a:rPr>
              <a:t>b</a:t>
            </a:r>
            <a:r>
              <a:rPr dirty="0" sz="1000">
                <a:latin typeface="Tahoma"/>
                <a:cs typeface="Tahoma"/>
              </a:rPr>
              <a:t>)  </a:t>
            </a:r>
            <a:r>
              <a:rPr dirty="0" sz="1000" spc="-11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diventa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77634" y="1960471"/>
            <a:ext cx="882015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40" i="1">
                <a:latin typeface="Calibri"/>
                <a:cs typeface="Calibri"/>
              </a:rPr>
              <a:t>a</a:t>
            </a:r>
            <a:r>
              <a:rPr dirty="0" sz="1000" spc="60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>
                <a:latin typeface="Tahoma"/>
                <a:cs typeface="Tahoma"/>
              </a:rPr>
              <a:t>  </a:t>
            </a:r>
            <a:r>
              <a:rPr dirty="0" sz="1000" spc="55">
                <a:latin typeface="Tahoma"/>
                <a:cs typeface="Tahoma"/>
              </a:rPr>
              <a:t> </a:t>
            </a:r>
            <a:r>
              <a:rPr dirty="0" sz="1000" spc="-130">
                <a:latin typeface="Tahoma"/>
                <a:cs typeface="Tahoma"/>
              </a:rPr>
              <a:t>=</a:t>
            </a:r>
            <a:r>
              <a:rPr dirty="0" sz="1000" spc="55">
                <a:latin typeface="Lucida Sans Unicode"/>
                <a:cs typeface="Lucida Sans Unicode"/>
              </a:rPr>
              <a:t>⇒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302677" y="1960471"/>
            <a:ext cx="1545590" cy="1739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0">
                <a:latin typeface="Tahoma"/>
                <a:cs typeface="Tahoma"/>
              </a:rPr>
              <a:t>lo</a:t>
            </a:r>
            <a:r>
              <a:rPr dirty="0" sz="1000" spc="-30">
                <a:latin typeface="Tahoma"/>
                <a:cs typeface="Tahoma"/>
              </a:rPr>
              <a:t>g</a:t>
            </a:r>
            <a:r>
              <a:rPr dirty="0" baseline="-19841" sz="1050" spc="-52" i="1">
                <a:latin typeface="Arial"/>
                <a:cs typeface="Arial"/>
              </a:rPr>
              <a:t>a</a:t>
            </a:r>
            <a:r>
              <a:rPr dirty="0" baseline="-19841" sz="1050" spc="37" i="1">
                <a:latin typeface="Arial"/>
                <a:cs typeface="Arial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30" i="1">
                <a:latin typeface="Calibri"/>
                <a:cs typeface="Calibri"/>
              </a:rPr>
              <a:t> </a:t>
            </a:r>
            <a:r>
              <a:rPr dirty="0" sz="1000" spc="-40">
                <a:solidFill>
                  <a:srgbClr val="0000FF"/>
                </a:solidFill>
                <a:latin typeface="Tahoma"/>
                <a:cs typeface="Tahoma"/>
              </a:rPr>
              <a:t>monotona</a:t>
            </a:r>
            <a:r>
              <a:rPr dirty="0" sz="1000" spc="15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decrescente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990672" y="1943070"/>
            <a:ext cx="1339850" cy="2082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84810" algn="l"/>
                <a:tab pos="869950" algn="l"/>
              </a:tabLst>
            </a:pPr>
            <a:r>
              <a:rPr dirty="0" sz="1000" spc="-130">
                <a:latin typeface="Tahoma"/>
                <a:cs typeface="Tahoma"/>
              </a:rPr>
              <a:t>=</a:t>
            </a:r>
            <a:r>
              <a:rPr dirty="0" sz="1000" spc="55">
                <a:latin typeface="Lucida Sans Unicode"/>
                <a:cs typeface="Lucida Sans Unicode"/>
              </a:rPr>
              <a:t>⇒</a:t>
            </a:r>
            <a:r>
              <a:rPr dirty="0" sz="1000">
                <a:latin typeface="Lucida Sans Unicode"/>
                <a:cs typeface="Lucida Sans Unicode"/>
              </a:rPr>
              <a:t>	</a:t>
            </a:r>
            <a:r>
              <a:rPr dirty="0" sz="1000" spc="25" i="1">
                <a:solidFill>
                  <a:srgbClr val="FF0000"/>
                </a:solidFill>
                <a:latin typeface="Calibri"/>
                <a:cs typeface="Calibri"/>
              </a:rPr>
              <a:t>x</a:t>
            </a:r>
            <a:r>
              <a:rPr dirty="0" sz="10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 spc="-85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 spc="-50" i="1">
                <a:solidFill>
                  <a:srgbClr val="FF0000"/>
                </a:solidFill>
                <a:latin typeface="Verdana"/>
                <a:cs typeface="Verdana"/>
              </a:rPr>
              <a:t>&lt;</a:t>
            </a:r>
            <a:r>
              <a:rPr dirty="0" sz="1000" spc="-75" i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1000" spc="-30" i="1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dirty="0" baseline="27777" sz="1050" spc="-15" i="1">
                <a:solidFill>
                  <a:srgbClr val="FF0000"/>
                </a:solidFill>
                <a:latin typeface="Arial"/>
                <a:cs typeface="Arial"/>
              </a:rPr>
              <a:t>b</a:t>
            </a:r>
            <a:r>
              <a:rPr dirty="0" baseline="27777" sz="1050" i="1">
                <a:solidFill>
                  <a:srgbClr val="FF0000"/>
                </a:solidFill>
                <a:latin typeface="Arial"/>
                <a:cs typeface="Arial"/>
              </a:rPr>
              <a:t>	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25" i="1">
                <a:solidFill>
                  <a:srgbClr val="FF0000"/>
                </a:solidFill>
                <a:latin typeface="Calibri"/>
                <a:cs typeface="Calibri"/>
              </a:rPr>
              <a:t>x</a:t>
            </a:r>
            <a:r>
              <a:rPr dirty="0" sz="10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 spc="-85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 spc="-50" i="1">
                <a:solidFill>
                  <a:srgbClr val="FF0000"/>
                </a:solidFill>
                <a:latin typeface="Verdana"/>
                <a:cs typeface="Verdana"/>
              </a:rPr>
              <a:t>&gt;</a:t>
            </a:r>
            <a:r>
              <a:rPr dirty="0" sz="1000" spc="-75" i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1000" spc="-30" i="1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dirty="0" baseline="27777" sz="1050" spc="-15" i="1">
                <a:solidFill>
                  <a:srgbClr val="FF0000"/>
                </a:solidFill>
                <a:latin typeface="Arial"/>
                <a:cs typeface="Arial"/>
              </a:rPr>
              <a:t>b</a:t>
            </a:r>
            <a:r>
              <a:rPr dirty="0" baseline="27777" sz="1050" spc="-187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40"/>
              <a:t>Agnese</a:t>
            </a:r>
            <a:r>
              <a:rPr dirty="0" spc="15"/>
              <a:t> </a:t>
            </a:r>
            <a:r>
              <a:rPr dirty="0" spc="-10"/>
              <a:t>Di</a:t>
            </a:r>
            <a:r>
              <a:rPr dirty="0" spc="15"/>
              <a:t> </a:t>
            </a:r>
            <a:r>
              <a:rPr dirty="0" spc="-30"/>
              <a:t>Castro</a:t>
            </a:r>
          </a:p>
        </p:txBody>
      </p:sp>
      <p:sp>
        <p:nvSpPr>
          <p:cNvPr id="18" name="object 1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0"/>
              <a:t>Es</a:t>
            </a:r>
            <a:r>
              <a:rPr dirty="0" spc="-5"/>
              <a:t>p</a:t>
            </a:r>
            <a:r>
              <a:rPr dirty="0" spc="-40"/>
              <a:t>onenziale</a:t>
            </a:r>
            <a:r>
              <a:rPr dirty="0" spc="15"/>
              <a:t> </a:t>
            </a:r>
            <a:r>
              <a:rPr dirty="0" spc="50"/>
              <a:t>&amp;</a:t>
            </a:r>
            <a:r>
              <a:rPr dirty="0" spc="15"/>
              <a:t> </a:t>
            </a:r>
            <a:r>
              <a:rPr dirty="0" spc="-25"/>
              <a:t>Log</a:t>
            </a:r>
            <a:r>
              <a:rPr dirty="0" spc="-40"/>
              <a:t>a</a:t>
            </a:r>
            <a:r>
              <a:rPr dirty="0" spc="-25"/>
              <a:t>ritmo:</a:t>
            </a:r>
            <a:r>
              <a:rPr dirty="0" spc="75"/>
              <a:t> </a:t>
            </a:r>
            <a:r>
              <a:rPr dirty="0" spc="-35"/>
              <a:t>p</a:t>
            </a:r>
            <a:r>
              <a:rPr dirty="0" spc="-50"/>
              <a:t>a</a:t>
            </a:r>
            <a:r>
              <a:rPr dirty="0" spc="-25"/>
              <a:t>rte</a:t>
            </a:r>
            <a:r>
              <a:rPr dirty="0" spc="15"/>
              <a:t> </a:t>
            </a:r>
            <a:r>
              <a:rPr dirty="0" spc="-55"/>
              <a:t>4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3458971" y="3367563"/>
            <a:ext cx="5473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25">
                <a:solidFill>
                  <a:srgbClr val="7A0000"/>
                </a:solidFill>
                <a:latin typeface="Lucida Sans Unicode"/>
                <a:cs typeface="Lucida Sans Unicode"/>
              </a:rPr>
              <a:t>Unitelma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Sapienza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FFF"/>
                </a:solidFill>
                <a:latin typeface="Lucida Sans Unicode"/>
                <a:cs typeface="Lucida Sans Unicode"/>
              </a:rPr>
              <a:t>12/34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1926" y="24034"/>
            <a:ext cx="74041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</a:rPr>
              <a:t>Disequazioni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</a:rPr>
              <a:t>log</a:t>
            </a:r>
            <a:r>
              <a:rPr dirty="0" sz="500" spc="-55">
                <a:solidFill>
                  <a:srgbClr val="7A0000"/>
                </a:solidFill>
                <a:latin typeface="Lucida Sans Unicode"/>
                <a:cs typeface="Lucida Sans Unicode"/>
              </a:rPr>
              <a:t>a</a:t>
            </a:r>
            <a:r>
              <a:rPr dirty="0" sz="500" spc="-15">
                <a:solidFill>
                  <a:srgbClr val="7A0000"/>
                </a:solidFill>
                <a:latin typeface="Lucida Sans Unicode"/>
                <a:cs typeface="Lucida Sans Unicode"/>
              </a:rPr>
              <a:t>ri</a:t>
            </a:r>
            <a:r>
              <a:rPr dirty="0" sz="500" spc="-20">
                <a:solidFill>
                  <a:srgbClr val="7A0000"/>
                </a:solidFill>
                <a:latin typeface="Lucida Sans Unicode"/>
                <a:cs typeface="Lucida Sans Unicode"/>
              </a:rPr>
              <a:t>t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</a:rPr>
              <a:t>miche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15"/>
              <a:t>Pi</a:t>
            </a:r>
            <a:r>
              <a:rPr dirty="0" spc="-855"/>
              <a:t>u</a:t>
            </a:r>
            <a:r>
              <a:rPr dirty="0" spc="320"/>
              <a:t>`</a:t>
            </a:r>
            <a:r>
              <a:rPr dirty="0" spc="145"/>
              <a:t> </a:t>
            </a:r>
            <a:r>
              <a:rPr dirty="0" spc="-40"/>
              <a:t>in</a:t>
            </a:r>
            <a:r>
              <a:rPr dirty="0" spc="135"/>
              <a:t> </a:t>
            </a:r>
            <a:r>
              <a:rPr dirty="0" spc="-45"/>
              <a:t>generale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60246" y="879094"/>
            <a:ext cx="2487930" cy="207645"/>
          </a:xfrm>
          <a:prstGeom prst="rect">
            <a:avLst/>
          </a:prstGeom>
          <a:ln w="5054">
            <a:solidFill>
              <a:srgbClr val="0000FF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37465">
              <a:lnSpc>
                <a:spcPct val="100000"/>
              </a:lnSpc>
              <a:tabLst>
                <a:tab pos="1380490" algn="l"/>
              </a:tabLst>
            </a:pP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lo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g</a:t>
            </a:r>
            <a:r>
              <a:rPr dirty="0" baseline="-19841" sz="1050" spc="-52" i="1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dirty="0" baseline="-19841" sz="105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baseline="-19841" sz="1050" spc="-7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spc="-5" i="1">
                <a:solidFill>
                  <a:srgbClr val="0000FF"/>
                </a:solidFill>
                <a:latin typeface="Calibri"/>
                <a:cs typeface="Calibri"/>
              </a:rPr>
              <a:t>f</a:t>
            </a:r>
            <a:r>
              <a:rPr dirty="0" sz="1000" spc="-10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(</a:t>
            </a:r>
            <a:r>
              <a:rPr dirty="0" sz="1000" spc="25" i="1">
                <a:solidFill>
                  <a:srgbClr val="0000FF"/>
                </a:solidFill>
                <a:latin typeface="Calibri"/>
                <a:cs typeface="Calibri"/>
              </a:rPr>
              <a:t>x</a:t>
            </a:r>
            <a:r>
              <a:rPr dirty="0" sz="1000" spc="-135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)</a:t>
            </a:r>
            <a:r>
              <a:rPr dirty="0" sz="1000" spc="-4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0000FF"/>
                </a:solidFill>
                <a:latin typeface="Lucida Sans Unicode"/>
                <a:cs typeface="Lucida Sans Unicode"/>
              </a:rPr>
              <a:t>≶</a:t>
            </a:r>
            <a:r>
              <a:rPr dirty="0" sz="1000" spc="-40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lo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g</a:t>
            </a:r>
            <a:r>
              <a:rPr dirty="0" baseline="-19841" sz="1050" spc="-15" i="1">
                <a:solidFill>
                  <a:srgbClr val="0000FF"/>
                </a:solidFill>
                <a:latin typeface="Arial"/>
                <a:cs typeface="Arial"/>
              </a:rPr>
              <a:t>b</a:t>
            </a:r>
            <a:r>
              <a:rPr dirty="0" baseline="-19841" sz="105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baseline="-19841" sz="1050" spc="22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spc="-25" i="1">
                <a:solidFill>
                  <a:srgbClr val="0000FF"/>
                </a:solidFill>
                <a:latin typeface="Calibri"/>
                <a:cs typeface="Calibri"/>
              </a:rPr>
              <a:t>g</a:t>
            </a:r>
            <a:r>
              <a:rPr dirty="0" sz="1000" spc="-120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(</a:t>
            </a:r>
            <a:r>
              <a:rPr dirty="0" sz="1000" spc="25" i="1">
                <a:solidFill>
                  <a:srgbClr val="0000FF"/>
                </a:solidFill>
                <a:latin typeface="Calibri"/>
                <a:cs typeface="Calibri"/>
              </a:rPr>
              <a:t>x</a:t>
            </a:r>
            <a:r>
              <a:rPr dirty="0" sz="1000" spc="-135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)</a:t>
            </a:r>
            <a:r>
              <a:rPr dirty="0" sz="1000" spc="-95" i="1">
                <a:solidFill>
                  <a:srgbClr val="0000FF"/>
                </a:solidFill>
                <a:latin typeface="Verdana"/>
                <a:cs typeface="Verdana"/>
              </a:rPr>
              <a:t>,</a:t>
            </a:r>
            <a:r>
              <a:rPr dirty="0" sz="1000" i="1">
                <a:solidFill>
                  <a:srgbClr val="0000FF"/>
                </a:solidFill>
                <a:latin typeface="Verdana"/>
                <a:cs typeface="Verdana"/>
              </a:rPr>
              <a:t>	</a:t>
            </a:r>
            <a:r>
              <a:rPr dirty="0" sz="1000" spc="-30" i="1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dirty="0" sz="1000" spc="-95" i="1">
                <a:solidFill>
                  <a:srgbClr val="0000FF"/>
                </a:solidFill>
                <a:latin typeface="Verdana"/>
                <a:cs typeface="Verdana"/>
              </a:rPr>
              <a:t>,</a:t>
            </a:r>
            <a:r>
              <a:rPr dirty="0" sz="1000" spc="-20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i="1">
                <a:solidFill>
                  <a:srgbClr val="0000FF"/>
                </a:solidFill>
                <a:latin typeface="Calibri"/>
                <a:cs typeface="Calibri"/>
              </a:rPr>
              <a:t>b</a:t>
            </a:r>
            <a:r>
              <a:rPr dirty="0" sz="1000" spc="80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 spc="-50" i="1">
                <a:solidFill>
                  <a:srgbClr val="0000FF"/>
                </a:solidFill>
                <a:latin typeface="Verdana"/>
                <a:cs typeface="Verdana"/>
              </a:rPr>
              <a:t>&gt;</a:t>
            </a:r>
            <a:r>
              <a:rPr dirty="0" sz="1000" spc="-75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0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13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85">
                <a:solidFill>
                  <a:srgbClr val="0000FF"/>
                </a:solidFill>
                <a:latin typeface="Tahoma"/>
                <a:cs typeface="Tahoma"/>
              </a:rPr>
              <a:t>e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13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30" i="1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dirty="0" sz="1000" spc="-95" i="1">
                <a:solidFill>
                  <a:srgbClr val="0000FF"/>
                </a:solidFill>
                <a:latin typeface="Verdana"/>
                <a:cs typeface="Verdana"/>
              </a:rPr>
              <a:t>,</a:t>
            </a:r>
            <a:r>
              <a:rPr dirty="0" sz="1000" spc="-20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i="1">
                <a:solidFill>
                  <a:srgbClr val="0000FF"/>
                </a:solidFill>
                <a:latin typeface="Calibri"/>
                <a:cs typeface="Calibri"/>
              </a:rPr>
              <a:t>b</a:t>
            </a:r>
            <a:r>
              <a:rPr dirty="0" sz="1000" spc="80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 spc="-20">
                <a:solidFill>
                  <a:srgbClr val="0000FF"/>
                </a:solidFill>
                <a:latin typeface="Lucida Sans Unicode"/>
                <a:cs typeface="Lucida Sans Unicode"/>
              </a:rPr>
              <a:t>/</a:t>
            </a:r>
            <a:r>
              <a:rPr dirty="0" sz="1000" spc="40">
                <a:solidFill>
                  <a:srgbClr val="0000FF"/>
                </a:solidFill>
                <a:latin typeface="Tahoma"/>
                <a:cs typeface="Tahoma"/>
              </a:rPr>
              <a:t>=</a:t>
            </a:r>
            <a:r>
              <a:rPr dirty="0" sz="1000" spc="-4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40"/>
              <a:t>Agnese</a:t>
            </a:r>
            <a:r>
              <a:rPr dirty="0" spc="15"/>
              <a:t> </a:t>
            </a:r>
            <a:r>
              <a:rPr dirty="0" spc="-10"/>
              <a:t>Di</a:t>
            </a:r>
            <a:r>
              <a:rPr dirty="0" spc="15"/>
              <a:t> </a:t>
            </a:r>
            <a:r>
              <a:rPr dirty="0" spc="-30"/>
              <a:t>Castro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0"/>
              <a:t>Es</a:t>
            </a:r>
            <a:r>
              <a:rPr dirty="0" spc="-5"/>
              <a:t>p</a:t>
            </a:r>
            <a:r>
              <a:rPr dirty="0" spc="-40"/>
              <a:t>onenziale</a:t>
            </a:r>
            <a:r>
              <a:rPr dirty="0" spc="15"/>
              <a:t> </a:t>
            </a:r>
            <a:r>
              <a:rPr dirty="0" spc="50"/>
              <a:t>&amp;</a:t>
            </a:r>
            <a:r>
              <a:rPr dirty="0" spc="15"/>
              <a:t> </a:t>
            </a:r>
            <a:r>
              <a:rPr dirty="0" spc="-25"/>
              <a:t>Log</a:t>
            </a:r>
            <a:r>
              <a:rPr dirty="0" spc="-40"/>
              <a:t>a</a:t>
            </a:r>
            <a:r>
              <a:rPr dirty="0" spc="-25"/>
              <a:t>ritmo:</a:t>
            </a:r>
            <a:r>
              <a:rPr dirty="0" spc="75"/>
              <a:t> </a:t>
            </a:r>
            <a:r>
              <a:rPr dirty="0" spc="-35"/>
              <a:t>p</a:t>
            </a:r>
            <a:r>
              <a:rPr dirty="0" spc="-50"/>
              <a:t>a</a:t>
            </a:r>
            <a:r>
              <a:rPr dirty="0" spc="-25"/>
              <a:t>rte</a:t>
            </a:r>
            <a:r>
              <a:rPr dirty="0" spc="15"/>
              <a:t> </a:t>
            </a:r>
            <a:r>
              <a:rPr dirty="0" spc="-55"/>
              <a:t>4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3458971" y="3367563"/>
            <a:ext cx="5473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25">
                <a:solidFill>
                  <a:srgbClr val="7A0000"/>
                </a:solidFill>
                <a:latin typeface="Lucida Sans Unicode"/>
                <a:cs typeface="Lucida Sans Unicode"/>
              </a:rPr>
              <a:t>Unitelma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Sapienza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FFF"/>
                </a:solidFill>
                <a:latin typeface="Lucida Sans Unicode"/>
                <a:cs typeface="Lucida Sans Unicode"/>
              </a:rPr>
              <a:t>13/34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1926" y="24034"/>
            <a:ext cx="74041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</a:rPr>
              <a:t>Disequazioni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</a:rPr>
              <a:t>log</a:t>
            </a:r>
            <a:r>
              <a:rPr dirty="0" sz="500" spc="-55">
                <a:solidFill>
                  <a:srgbClr val="7A0000"/>
                </a:solidFill>
                <a:latin typeface="Lucida Sans Unicode"/>
                <a:cs typeface="Lucida Sans Unicode"/>
              </a:rPr>
              <a:t>a</a:t>
            </a:r>
            <a:r>
              <a:rPr dirty="0" sz="500" spc="-15">
                <a:solidFill>
                  <a:srgbClr val="7A0000"/>
                </a:solidFill>
                <a:latin typeface="Lucida Sans Unicode"/>
                <a:cs typeface="Lucida Sans Unicode"/>
              </a:rPr>
              <a:t>ri</a:t>
            </a:r>
            <a:r>
              <a:rPr dirty="0" sz="500" spc="-20">
                <a:solidFill>
                  <a:srgbClr val="7A0000"/>
                </a:solidFill>
                <a:latin typeface="Lucida Sans Unicode"/>
                <a:cs typeface="Lucida Sans Unicode"/>
              </a:rPr>
              <a:t>t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</a:rPr>
              <a:t>miche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15"/>
              <a:t>Pi</a:t>
            </a:r>
            <a:r>
              <a:rPr dirty="0" spc="-855"/>
              <a:t>u</a:t>
            </a:r>
            <a:r>
              <a:rPr dirty="0" spc="320"/>
              <a:t>`</a:t>
            </a:r>
            <a:r>
              <a:rPr dirty="0" spc="145"/>
              <a:t> </a:t>
            </a:r>
            <a:r>
              <a:rPr dirty="0" spc="-40"/>
              <a:t>in</a:t>
            </a:r>
            <a:r>
              <a:rPr dirty="0" spc="135"/>
              <a:t> </a:t>
            </a:r>
            <a:r>
              <a:rPr dirty="0" spc="-45"/>
              <a:t>generale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60246" y="879094"/>
            <a:ext cx="2487930" cy="207645"/>
          </a:xfrm>
          <a:prstGeom prst="rect">
            <a:avLst/>
          </a:prstGeom>
          <a:ln w="5054">
            <a:solidFill>
              <a:srgbClr val="0000FF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37465">
              <a:lnSpc>
                <a:spcPct val="100000"/>
              </a:lnSpc>
              <a:tabLst>
                <a:tab pos="1380490" algn="l"/>
              </a:tabLst>
            </a:pP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lo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g</a:t>
            </a:r>
            <a:r>
              <a:rPr dirty="0" baseline="-19841" sz="1050" spc="-52" i="1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dirty="0" baseline="-19841" sz="105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baseline="-19841" sz="1050" spc="-7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spc="-5" i="1">
                <a:solidFill>
                  <a:srgbClr val="0000FF"/>
                </a:solidFill>
                <a:latin typeface="Calibri"/>
                <a:cs typeface="Calibri"/>
              </a:rPr>
              <a:t>f</a:t>
            </a:r>
            <a:r>
              <a:rPr dirty="0" sz="1000" spc="-10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(</a:t>
            </a:r>
            <a:r>
              <a:rPr dirty="0" sz="1000" spc="25" i="1">
                <a:solidFill>
                  <a:srgbClr val="0000FF"/>
                </a:solidFill>
                <a:latin typeface="Calibri"/>
                <a:cs typeface="Calibri"/>
              </a:rPr>
              <a:t>x</a:t>
            </a:r>
            <a:r>
              <a:rPr dirty="0" sz="1000" spc="-135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)</a:t>
            </a:r>
            <a:r>
              <a:rPr dirty="0" sz="1000" spc="-4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0000FF"/>
                </a:solidFill>
                <a:latin typeface="Lucida Sans Unicode"/>
                <a:cs typeface="Lucida Sans Unicode"/>
              </a:rPr>
              <a:t>≶</a:t>
            </a:r>
            <a:r>
              <a:rPr dirty="0" sz="1000" spc="-40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lo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g</a:t>
            </a:r>
            <a:r>
              <a:rPr dirty="0" baseline="-19841" sz="1050" spc="-15" i="1">
                <a:solidFill>
                  <a:srgbClr val="0000FF"/>
                </a:solidFill>
                <a:latin typeface="Arial"/>
                <a:cs typeface="Arial"/>
              </a:rPr>
              <a:t>b</a:t>
            </a:r>
            <a:r>
              <a:rPr dirty="0" baseline="-19841" sz="105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baseline="-19841" sz="1050" spc="22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spc="-25" i="1">
                <a:solidFill>
                  <a:srgbClr val="0000FF"/>
                </a:solidFill>
                <a:latin typeface="Calibri"/>
                <a:cs typeface="Calibri"/>
              </a:rPr>
              <a:t>g</a:t>
            </a:r>
            <a:r>
              <a:rPr dirty="0" sz="1000" spc="-120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(</a:t>
            </a:r>
            <a:r>
              <a:rPr dirty="0" sz="1000" spc="25" i="1">
                <a:solidFill>
                  <a:srgbClr val="0000FF"/>
                </a:solidFill>
                <a:latin typeface="Calibri"/>
                <a:cs typeface="Calibri"/>
              </a:rPr>
              <a:t>x</a:t>
            </a:r>
            <a:r>
              <a:rPr dirty="0" sz="1000" spc="-135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)</a:t>
            </a:r>
            <a:r>
              <a:rPr dirty="0" sz="1000" spc="-95" i="1">
                <a:solidFill>
                  <a:srgbClr val="0000FF"/>
                </a:solidFill>
                <a:latin typeface="Verdana"/>
                <a:cs typeface="Verdana"/>
              </a:rPr>
              <a:t>,</a:t>
            </a:r>
            <a:r>
              <a:rPr dirty="0" sz="1000" i="1">
                <a:solidFill>
                  <a:srgbClr val="0000FF"/>
                </a:solidFill>
                <a:latin typeface="Verdana"/>
                <a:cs typeface="Verdana"/>
              </a:rPr>
              <a:t>	</a:t>
            </a:r>
            <a:r>
              <a:rPr dirty="0" sz="1000" spc="-30" i="1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dirty="0" sz="1000" spc="-95" i="1">
                <a:solidFill>
                  <a:srgbClr val="0000FF"/>
                </a:solidFill>
                <a:latin typeface="Verdana"/>
                <a:cs typeface="Verdana"/>
              </a:rPr>
              <a:t>,</a:t>
            </a:r>
            <a:r>
              <a:rPr dirty="0" sz="1000" spc="-20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i="1">
                <a:solidFill>
                  <a:srgbClr val="0000FF"/>
                </a:solidFill>
                <a:latin typeface="Calibri"/>
                <a:cs typeface="Calibri"/>
              </a:rPr>
              <a:t>b</a:t>
            </a:r>
            <a:r>
              <a:rPr dirty="0" sz="1000" spc="80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 spc="-50" i="1">
                <a:solidFill>
                  <a:srgbClr val="0000FF"/>
                </a:solidFill>
                <a:latin typeface="Verdana"/>
                <a:cs typeface="Verdana"/>
              </a:rPr>
              <a:t>&gt;</a:t>
            </a:r>
            <a:r>
              <a:rPr dirty="0" sz="1000" spc="-75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0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13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85">
                <a:solidFill>
                  <a:srgbClr val="0000FF"/>
                </a:solidFill>
                <a:latin typeface="Tahoma"/>
                <a:cs typeface="Tahoma"/>
              </a:rPr>
              <a:t>e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13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30" i="1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dirty="0" sz="1000" spc="-95" i="1">
                <a:solidFill>
                  <a:srgbClr val="0000FF"/>
                </a:solidFill>
                <a:latin typeface="Verdana"/>
                <a:cs typeface="Verdana"/>
              </a:rPr>
              <a:t>,</a:t>
            </a:r>
            <a:r>
              <a:rPr dirty="0" sz="1000" spc="-20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i="1">
                <a:solidFill>
                  <a:srgbClr val="0000FF"/>
                </a:solidFill>
                <a:latin typeface="Calibri"/>
                <a:cs typeface="Calibri"/>
              </a:rPr>
              <a:t>b</a:t>
            </a:r>
            <a:r>
              <a:rPr dirty="0" sz="1000" spc="80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 spc="-20">
                <a:solidFill>
                  <a:srgbClr val="0000FF"/>
                </a:solidFill>
                <a:latin typeface="Lucida Sans Unicode"/>
                <a:cs typeface="Lucida Sans Unicode"/>
              </a:rPr>
              <a:t>/</a:t>
            </a:r>
            <a:r>
              <a:rPr dirty="0" sz="1000" spc="40">
                <a:solidFill>
                  <a:srgbClr val="0000FF"/>
                </a:solidFill>
                <a:latin typeface="Tahoma"/>
                <a:cs typeface="Tahoma"/>
              </a:rPr>
              <a:t>=</a:t>
            </a:r>
            <a:r>
              <a:rPr dirty="0" sz="1000" spc="-4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662887" y="1208288"/>
            <a:ext cx="1282700" cy="6089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1000" spc="-30">
                <a:latin typeface="Tahoma"/>
                <a:cs typeface="Tahoma"/>
              </a:rPr>
              <a:t>Condizione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esistenza: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9"/>
              </a:spcBef>
            </a:pPr>
            <a:endParaRPr sz="800">
              <a:latin typeface="Times New Roman"/>
              <a:cs typeface="Times New Roman"/>
            </a:endParaRPr>
          </a:p>
          <a:p>
            <a:pPr algn="ctr" marR="144780">
              <a:lnSpc>
                <a:spcPct val="100000"/>
              </a:lnSpc>
            </a:pPr>
            <a:r>
              <a:rPr dirty="0" baseline="55555" sz="1500" spc="697">
                <a:latin typeface="Arial"/>
                <a:cs typeface="Arial"/>
              </a:rPr>
              <a:t>(</a:t>
            </a:r>
            <a:r>
              <a:rPr dirty="0" sz="1000" spc="-5" i="1">
                <a:latin typeface="Calibri"/>
                <a:cs typeface="Calibri"/>
              </a:rPr>
              <a:t>f</a:t>
            </a:r>
            <a:r>
              <a:rPr dirty="0" sz="1000" spc="-10" i="1">
                <a:latin typeface="Calibri"/>
                <a:cs typeface="Calibri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  <a:p>
            <a:pPr algn="ctr" marR="31750">
              <a:lnSpc>
                <a:spcPct val="100000"/>
              </a:lnSpc>
              <a:spcBef>
                <a:spcPts val="234"/>
              </a:spcBef>
            </a:pPr>
            <a:r>
              <a:rPr dirty="0" sz="1000" spc="-25" i="1">
                <a:latin typeface="Calibri"/>
                <a:cs typeface="Calibri"/>
              </a:rPr>
              <a:t>g</a:t>
            </a:r>
            <a:r>
              <a:rPr dirty="0" sz="1000" spc="-120" i="1">
                <a:latin typeface="Calibri"/>
                <a:cs typeface="Calibri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40"/>
              <a:t>Agnese</a:t>
            </a:r>
            <a:r>
              <a:rPr dirty="0" spc="15"/>
              <a:t> </a:t>
            </a:r>
            <a:r>
              <a:rPr dirty="0" spc="-10"/>
              <a:t>Di</a:t>
            </a:r>
            <a:r>
              <a:rPr dirty="0" spc="15"/>
              <a:t> </a:t>
            </a:r>
            <a:r>
              <a:rPr dirty="0" spc="-30"/>
              <a:t>Castro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0"/>
              <a:t>Es</a:t>
            </a:r>
            <a:r>
              <a:rPr dirty="0" spc="-5"/>
              <a:t>p</a:t>
            </a:r>
            <a:r>
              <a:rPr dirty="0" spc="-40"/>
              <a:t>onenziale</a:t>
            </a:r>
            <a:r>
              <a:rPr dirty="0" spc="15"/>
              <a:t> </a:t>
            </a:r>
            <a:r>
              <a:rPr dirty="0" spc="50"/>
              <a:t>&amp;</a:t>
            </a:r>
            <a:r>
              <a:rPr dirty="0" spc="15"/>
              <a:t> </a:t>
            </a:r>
            <a:r>
              <a:rPr dirty="0" spc="-25"/>
              <a:t>Log</a:t>
            </a:r>
            <a:r>
              <a:rPr dirty="0" spc="-40"/>
              <a:t>a</a:t>
            </a:r>
            <a:r>
              <a:rPr dirty="0" spc="-25"/>
              <a:t>ritmo:</a:t>
            </a:r>
            <a:r>
              <a:rPr dirty="0" spc="75"/>
              <a:t> </a:t>
            </a:r>
            <a:r>
              <a:rPr dirty="0" spc="-35"/>
              <a:t>p</a:t>
            </a:r>
            <a:r>
              <a:rPr dirty="0" spc="-50"/>
              <a:t>a</a:t>
            </a:r>
            <a:r>
              <a:rPr dirty="0" spc="-25"/>
              <a:t>rte</a:t>
            </a:r>
            <a:r>
              <a:rPr dirty="0" spc="15"/>
              <a:t> </a:t>
            </a:r>
            <a:r>
              <a:rPr dirty="0" spc="-55"/>
              <a:t>4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3458971" y="3367563"/>
            <a:ext cx="5473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25">
                <a:solidFill>
                  <a:srgbClr val="7A0000"/>
                </a:solidFill>
                <a:latin typeface="Lucida Sans Unicode"/>
                <a:cs typeface="Lucida Sans Unicode"/>
              </a:rPr>
              <a:t>Unitelma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Sapienza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FFF"/>
                </a:solidFill>
                <a:latin typeface="Lucida Sans Unicode"/>
                <a:cs typeface="Lucida Sans Unicode"/>
              </a:rPr>
              <a:t>13/34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1926" y="24034"/>
            <a:ext cx="74041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</a:rPr>
              <a:t>Disequazioni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</a:rPr>
              <a:t>log</a:t>
            </a:r>
            <a:r>
              <a:rPr dirty="0" sz="500" spc="-55">
                <a:solidFill>
                  <a:srgbClr val="7A0000"/>
                </a:solidFill>
                <a:latin typeface="Lucida Sans Unicode"/>
                <a:cs typeface="Lucida Sans Unicode"/>
              </a:rPr>
              <a:t>a</a:t>
            </a:r>
            <a:r>
              <a:rPr dirty="0" sz="500" spc="-15">
                <a:solidFill>
                  <a:srgbClr val="7A0000"/>
                </a:solidFill>
                <a:latin typeface="Lucida Sans Unicode"/>
                <a:cs typeface="Lucida Sans Unicode"/>
              </a:rPr>
              <a:t>ri</a:t>
            </a:r>
            <a:r>
              <a:rPr dirty="0" sz="500" spc="-20">
                <a:solidFill>
                  <a:srgbClr val="7A0000"/>
                </a:solidFill>
                <a:latin typeface="Lucida Sans Unicode"/>
                <a:cs typeface="Lucida Sans Unicode"/>
              </a:rPr>
              <a:t>t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</a:rPr>
              <a:t>miche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15"/>
              <a:t>Pi</a:t>
            </a:r>
            <a:r>
              <a:rPr dirty="0" spc="-855"/>
              <a:t>u</a:t>
            </a:r>
            <a:r>
              <a:rPr dirty="0" spc="320"/>
              <a:t>`</a:t>
            </a:r>
            <a:r>
              <a:rPr dirty="0" spc="145"/>
              <a:t> </a:t>
            </a:r>
            <a:r>
              <a:rPr dirty="0" spc="-40"/>
              <a:t>in</a:t>
            </a:r>
            <a:r>
              <a:rPr dirty="0" spc="135"/>
              <a:t> </a:t>
            </a:r>
            <a:r>
              <a:rPr dirty="0" spc="-45"/>
              <a:t>generale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60246" y="879094"/>
            <a:ext cx="2487930" cy="207645"/>
          </a:xfrm>
          <a:prstGeom prst="rect">
            <a:avLst/>
          </a:prstGeom>
          <a:ln w="5054">
            <a:solidFill>
              <a:srgbClr val="0000FF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37465">
              <a:lnSpc>
                <a:spcPct val="100000"/>
              </a:lnSpc>
              <a:tabLst>
                <a:tab pos="1380490" algn="l"/>
              </a:tabLst>
            </a:pP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lo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g</a:t>
            </a:r>
            <a:r>
              <a:rPr dirty="0" baseline="-19841" sz="1050" spc="-52" i="1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dirty="0" baseline="-19841" sz="105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baseline="-19841" sz="1050" spc="-7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spc="-5" i="1">
                <a:solidFill>
                  <a:srgbClr val="0000FF"/>
                </a:solidFill>
                <a:latin typeface="Calibri"/>
                <a:cs typeface="Calibri"/>
              </a:rPr>
              <a:t>f</a:t>
            </a:r>
            <a:r>
              <a:rPr dirty="0" sz="1000" spc="-10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(</a:t>
            </a:r>
            <a:r>
              <a:rPr dirty="0" sz="1000" spc="25" i="1">
                <a:solidFill>
                  <a:srgbClr val="0000FF"/>
                </a:solidFill>
                <a:latin typeface="Calibri"/>
                <a:cs typeface="Calibri"/>
              </a:rPr>
              <a:t>x</a:t>
            </a:r>
            <a:r>
              <a:rPr dirty="0" sz="1000" spc="-135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)</a:t>
            </a:r>
            <a:r>
              <a:rPr dirty="0" sz="1000" spc="-4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0000FF"/>
                </a:solidFill>
                <a:latin typeface="Lucida Sans Unicode"/>
                <a:cs typeface="Lucida Sans Unicode"/>
              </a:rPr>
              <a:t>≶</a:t>
            </a:r>
            <a:r>
              <a:rPr dirty="0" sz="1000" spc="-40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lo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g</a:t>
            </a:r>
            <a:r>
              <a:rPr dirty="0" baseline="-19841" sz="1050" spc="-15" i="1">
                <a:solidFill>
                  <a:srgbClr val="0000FF"/>
                </a:solidFill>
                <a:latin typeface="Arial"/>
                <a:cs typeface="Arial"/>
              </a:rPr>
              <a:t>b</a:t>
            </a:r>
            <a:r>
              <a:rPr dirty="0" baseline="-19841" sz="105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baseline="-19841" sz="1050" spc="22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spc="-25" i="1">
                <a:solidFill>
                  <a:srgbClr val="0000FF"/>
                </a:solidFill>
                <a:latin typeface="Calibri"/>
                <a:cs typeface="Calibri"/>
              </a:rPr>
              <a:t>g</a:t>
            </a:r>
            <a:r>
              <a:rPr dirty="0" sz="1000" spc="-120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(</a:t>
            </a:r>
            <a:r>
              <a:rPr dirty="0" sz="1000" spc="25" i="1">
                <a:solidFill>
                  <a:srgbClr val="0000FF"/>
                </a:solidFill>
                <a:latin typeface="Calibri"/>
                <a:cs typeface="Calibri"/>
              </a:rPr>
              <a:t>x</a:t>
            </a:r>
            <a:r>
              <a:rPr dirty="0" sz="1000" spc="-135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)</a:t>
            </a:r>
            <a:r>
              <a:rPr dirty="0" sz="1000" spc="-95" i="1">
                <a:solidFill>
                  <a:srgbClr val="0000FF"/>
                </a:solidFill>
                <a:latin typeface="Verdana"/>
                <a:cs typeface="Verdana"/>
              </a:rPr>
              <a:t>,</a:t>
            </a:r>
            <a:r>
              <a:rPr dirty="0" sz="1000" i="1">
                <a:solidFill>
                  <a:srgbClr val="0000FF"/>
                </a:solidFill>
                <a:latin typeface="Verdana"/>
                <a:cs typeface="Verdana"/>
              </a:rPr>
              <a:t>	</a:t>
            </a:r>
            <a:r>
              <a:rPr dirty="0" sz="1000" spc="-30" i="1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dirty="0" sz="1000" spc="-95" i="1">
                <a:solidFill>
                  <a:srgbClr val="0000FF"/>
                </a:solidFill>
                <a:latin typeface="Verdana"/>
                <a:cs typeface="Verdana"/>
              </a:rPr>
              <a:t>,</a:t>
            </a:r>
            <a:r>
              <a:rPr dirty="0" sz="1000" spc="-20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i="1">
                <a:solidFill>
                  <a:srgbClr val="0000FF"/>
                </a:solidFill>
                <a:latin typeface="Calibri"/>
                <a:cs typeface="Calibri"/>
              </a:rPr>
              <a:t>b</a:t>
            </a:r>
            <a:r>
              <a:rPr dirty="0" sz="1000" spc="80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 spc="-50" i="1">
                <a:solidFill>
                  <a:srgbClr val="0000FF"/>
                </a:solidFill>
                <a:latin typeface="Verdana"/>
                <a:cs typeface="Verdana"/>
              </a:rPr>
              <a:t>&gt;</a:t>
            </a:r>
            <a:r>
              <a:rPr dirty="0" sz="1000" spc="-75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0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13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85">
                <a:solidFill>
                  <a:srgbClr val="0000FF"/>
                </a:solidFill>
                <a:latin typeface="Tahoma"/>
                <a:cs typeface="Tahoma"/>
              </a:rPr>
              <a:t>e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13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30" i="1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dirty="0" sz="1000" spc="-95" i="1">
                <a:solidFill>
                  <a:srgbClr val="0000FF"/>
                </a:solidFill>
                <a:latin typeface="Verdana"/>
                <a:cs typeface="Verdana"/>
              </a:rPr>
              <a:t>,</a:t>
            </a:r>
            <a:r>
              <a:rPr dirty="0" sz="1000" spc="-20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i="1">
                <a:solidFill>
                  <a:srgbClr val="0000FF"/>
                </a:solidFill>
                <a:latin typeface="Calibri"/>
                <a:cs typeface="Calibri"/>
              </a:rPr>
              <a:t>b</a:t>
            </a:r>
            <a:r>
              <a:rPr dirty="0" sz="1000" spc="80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 spc="-20">
                <a:solidFill>
                  <a:srgbClr val="0000FF"/>
                </a:solidFill>
                <a:latin typeface="Lucida Sans Unicode"/>
                <a:cs typeface="Lucida Sans Unicode"/>
              </a:rPr>
              <a:t>/</a:t>
            </a:r>
            <a:r>
              <a:rPr dirty="0" sz="1000" spc="40">
                <a:solidFill>
                  <a:srgbClr val="0000FF"/>
                </a:solidFill>
                <a:latin typeface="Tahoma"/>
                <a:cs typeface="Tahoma"/>
              </a:rPr>
              <a:t>=</a:t>
            </a:r>
            <a:r>
              <a:rPr dirty="0" sz="1000" spc="-4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68109" y="1208288"/>
            <a:ext cx="2377440" cy="10382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107440">
              <a:lnSpc>
                <a:spcPct val="100000"/>
              </a:lnSpc>
            </a:pPr>
            <a:r>
              <a:rPr dirty="0" sz="1000" spc="-30">
                <a:latin typeface="Tahoma"/>
                <a:cs typeface="Tahoma"/>
              </a:rPr>
              <a:t>Condizione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esistenza: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9"/>
              </a:spcBef>
            </a:pPr>
            <a:endParaRPr sz="800">
              <a:latin typeface="Times New Roman"/>
              <a:cs typeface="Times New Roman"/>
            </a:endParaRPr>
          </a:p>
          <a:p>
            <a:pPr marL="1375410">
              <a:lnSpc>
                <a:spcPct val="100000"/>
              </a:lnSpc>
            </a:pPr>
            <a:r>
              <a:rPr dirty="0" baseline="55555" sz="1500" spc="697">
                <a:latin typeface="Arial"/>
                <a:cs typeface="Arial"/>
              </a:rPr>
              <a:t>(</a:t>
            </a:r>
            <a:r>
              <a:rPr dirty="0" sz="1000" spc="-5" i="1">
                <a:latin typeface="Calibri"/>
                <a:cs typeface="Calibri"/>
              </a:rPr>
              <a:t>f</a:t>
            </a:r>
            <a:r>
              <a:rPr dirty="0" sz="1000" spc="-10" i="1">
                <a:latin typeface="Calibri"/>
                <a:cs typeface="Calibri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  <a:p>
            <a:pPr marL="12700" indent="1464310">
              <a:lnSpc>
                <a:spcPct val="100000"/>
              </a:lnSpc>
              <a:spcBef>
                <a:spcPts val="234"/>
              </a:spcBef>
            </a:pPr>
            <a:r>
              <a:rPr dirty="0" sz="1000" spc="-25" i="1">
                <a:latin typeface="Calibri"/>
                <a:cs typeface="Calibri"/>
              </a:rPr>
              <a:t>g</a:t>
            </a:r>
            <a:r>
              <a:rPr dirty="0" sz="1000" spc="-120" i="1">
                <a:latin typeface="Calibri"/>
                <a:cs typeface="Calibri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2"/>
              </a:spcBef>
            </a:pPr>
            <a:endParaRPr sz="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000" spc="-40" i="1">
                <a:latin typeface="Calibri"/>
                <a:cs typeface="Calibri"/>
              </a:rPr>
              <a:t>a</a:t>
            </a:r>
            <a:r>
              <a:rPr dirty="0" sz="1000" spc="60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>
                <a:latin typeface="Tahoma"/>
                <a:cs typeface="Tahoma"/>
              </a:rPr>
              <a:t>  </a:t>
            </a:r>
            <a:r>
              <a:rPr dirty="0" sz="1000" spc="5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>
                <a:latin typeface="Tahoma"/>
                <a:cs typeface="Tahoma"/>
              </a:rPr>
              <a:t>  </a:t>
            </a:r>
            <a:r>
              <a:rPr dirty="0" sz="1000" spc="55">
                <a:latin typeface="Tahoma"/>
                <a:cs typeface="Tahoma"/>
              </a:rPr>
              <a:t> </a:t>
            </a:r>
            <a:r>
              <a:rPr dirty="0" sz="1000" i="1">
                <a:latin typeface="Calibri"/>
                <a:cs typeface="Calibri"/>
              </a:rPr>
              <a:t>b</a:t>
            </a:r>
            <a:r>
              <a:rPr dirty="0" sz="1000" spc="80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40"/>
              <a:t>Agnese</a:t>
            </a:r>
            <a:r>
              <a:rPr dirty="0" spc="15"/>
              <a:t> </a:t>
            </a:r>
            <a:r>
              <a:rPr dirty="0" spc="-10"/>
              <a:t>Di</a:t>
            </a:r>
            <a:r>
              <a:rPr dirty="0" spc="15"/>
              <a:t> </a:t>
            </a:r>
            <a:r>
              <a:rPr dirty="0" spc="-30"/>
              <a:t>Castro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0"/>
              <a:t>Es</a:t>
            </a:r>
            <a:r>
              <a:rPr dirty="0" spc="-5"/>
              <a:t>p</a:t>
            </a:r>
            <a:r>
              <a:rPr dirty="0" spc="-40"/>
              <a:t>onenziale</a:t>
            </a:r>
            <a:r>
              <a:rPr dirty="0" spc="15"/>
              <a:t> </a:t>
            </a:r>
            <a:r>
              <a:rPr dirty="0" spc="50"/>
              <a:t>&amp;</a:t>
            </a:r>
            <a:r>
              <a:rPr dirty="0" spc="15"/>
              <a:t> </a:t>
            </a:r>
            <a:r>
              <a:rPr dirty="0" spc="-25"/>
              <a:t>Log</a:t>
            </a:r>
            <a:r>
              <a:rPr dirty="0" spc="-40"/>
              <a:t>a</a:t>
            </a:r>
            <a:r>
              <a:rPr dirty="0" spc="-25"/>
              <a:t>ritmo:</a:t>
            </a:r>
            <a:r>
              <a:rPr dirty="0" spc="75"/>
              <a:t> </a:t>
            </a:r>
            <a:r>
              <a:rPr dirty="0" spc="-35"/>
              <a:t>p</a:t>
            </a:r>
            <a:r>
              <a:rPr dirty="0" spc="-50"/>
              <a:t>a</a:t>
            </a:r>
            <a:r>
              <a:rPr dirty="0" spc="-25"/>
              <a:t>rte</a:t>
            </a:r>
            <a:r>
              <a:rPr dirty="0" spc="15"/>
              <a:t> </a:t>
            </a:r>
            <a:r>
              <a:rPr dirty="0" spc="-55"/>
              <a:t>4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3458971" y="3367563"/>
            <a:ext cx="5473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25">
                <a:solidFill>
                  <a:srgbClr val="7A0000"/>
                </a:solidFill>
                <a:latin typeface="Lucida Sans Unicode"/>
                <a:cs typeface="Lucida Sans Unicode"/>
              </a:rPr>
              <a:t>Unitelma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Sapienza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FFF"/>
                </a:solidFill>
                <a:latin typeface="Lucida Sans Unicode"/>
                <a:cs typeface="Lucida Sans Unicode"/>
              </a:rPr>
              <a:t>13/34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1926" y="24034"/>
            <a:ext cx="74041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</a:rPr>
              <a:t>Disequazioni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</a:rPr>
              <a:t>log</a:t>
            </a:r>
            <a:r>
              <a:rPr dirty="0" sz="500" spc="-55">
                <a:solidFill>
                  <a:srgbClr val="7A0000"/>
                </a:solidFill>
                <a:latin typeface="Lucida Sans Unicode"/>
                <a:cs typeface="Lucida Sans Unicode"/>
              </a:rPr>
              <a:t>a</a:t>
            </a:r>
            <a:r>
              <a:rPr dirty="0" sz="500" spc="-15">
                <a:solidFill>
                  <a:srgbClr val="7A0000"/>
                </a:solidFill>
                <a:latin typeface="Lucida Sans Unicode"/>
                <a:cs typeface="Lucida Sans Unicode"/>
              </a:rPr>
              <a:t>ri</a:t>
            </a:r>
            <a:r>
              <a:rPr dirty="0" sz="500" spc="-20">
                <a:solidFill>
                  <a:srgbClr val="7A0000"/>
                </a:solidFill>
                <a:latin typeface="Lucida Sans Unicode"/>
                <a:cs typeface="Lucida Sans Unicode"/>
              </a:rPr>
              <a:t>t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</a:rPr>
              <a:t>miche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15"/>
              <a:t>Pi</a:t>
            </a:r>
            <a:r>
              <a:rPr dirty="0" spc="-855"/>
              <a:t>u</a:t>
            </a:r>
            <a:r>
              <a:rPr dirty="0" spc="320"/>
              <a:t>`</a:t>
            </a:r>
            <a:r>
              <a:rPr dirty="0" spc="145"/>
              <a:t> </a:t>
            </a:r>
            <a:r>
              <a:rPr dirty="0" spc="-40"/>
              <a:t>in</a:t>
            </a:r>
            <a:r>
              <a:rPr dirty="0" spc="135"/>
              <a:t> </a:t>
            </a:r>
            <a:r>
              <a:rPr dirty="0" spc="-45"/>
              <a:t>generale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60246" y="879094"/>
            <a:ext cx="2487930" cy="207645"/>
          </a:xfrm>
          <a:prstGeom prst="rect">
            <a:avLst/>
          </a:prstGeom>
          <a:ln w="5054">
            <a:solidFill>
              <a:srgbClr val="0000FF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37465">
              <a:lnSpc>
                <a:spcPct val="100000"/>
              </a:lnSpc>
              <a:tabLst>
                <a:tab pos="1380490" algn="l"/>
              </a:tabLst>
            </a:pP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lo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g</a:t>
            </a:r>
            <a:r>
              <a:rPr dirty="0" baseline="-19841" sz="1050" spc="-52" i="1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dirty="0" baseline="-19841" sz="105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baseline="-19841" sz="1050" spc="-7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spc="-5" i="1">
                <a:solidFill>
                  <a:srgbClr val="0000FF"/>
                </a:solidFill>
                <a:latin typeface="Calibri"/>
                <a:cs typeface="Calibri"/>
              </a:rPr>
              <a:t>f</a:t>
            </a:r>
            <a:r>
              <a:rPr dirty="0" sz="1000" spc="-10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(</a:t>
            </a:r>
            <a:r>
              <a:rPr dirty="0" sz="1000" spc="25" i="1">
                <a:solidFill>
                  <a:srgbClr val="0000FF"/>
                </a:solidFill>
                <a:latin typeface="Calibri"/>
                <a:cs typeface="Calibri"/>
              </a:rPr>
              <a:t>x</a:t>
            </a:r>
            <a:r>
              <a:rPr dirty="0" sz="1000" spc="-135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)</a:t>
            </a:r>
            <a:r>
              <a:rPr dirty="0" sz="1000" spc="-4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0000FF"/>
                </a:solidFill>
                <a:latin typeface="Lucida Sans Unicode"/>
                <a:cs typeface="Lucida Sans Unicode"/>
              </a:rPr>
              <a:t>≶</a:t>
            </a:r>
            <a:r>
              <a:rPr dirty="0" sz="1000" spc="-40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lo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g</a:t>
            </a:r>
            <a:r>
              <a:rPr dirty="0" baseline="-19841" sz="1050" spc="-15" i="1">
                <a:solidFill>
                  <a:srgbClr val="0000FF"/>
                </a:solidFill>
                <a:latin typeface="Arial"/>
                <a:cs typeface="Arial"/>
              </a:rPr>
              <a:t>b</a:t>
            </a:r>
            <a:r>
              <a:rPr dirty="0" baseline="-19841" sz="105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baseline="-19841" sz="1050" spc="22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spc="-25" i="1">
                <a:solidFill>
                  <a:srgbClr val="0000FF"/>
                </a:solidFill>
                <a:latin typeface="Calibri"/>
                <a:cs typeface="Calibri"/>
              </a:rPr>
              <a:t>g</a:t>
            </a:r>
            <a:r>
              <a:rPr dirty="0" sz="1000" spc="-120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(</a:t>
            </a:r>
            <a:r>
              <a:rPr dirty="0" sz="1000" spc="25" i="1">
                <a:solidFill>
                  <a:srgbClr val="0000FF"/>
                </a:solidFill>
                <a:latin typeface="Calibri"/>
                <a:cs typeface="Calibri"/>
              </a:rPr>
              <a:t>x</a:t>
            </a:r>
            <a:r>
              <a:rPr dirty="0" sz="1000" spc="-135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)</a:t>
            </a:r>
            <a:r>
              <a:rPr dirty="0" sz="1000" spc="-95" i="1">
                <a:solidFill>
                  <a:srgbClr val="0000FF"/>
                </a:solidFill>
                <a:latin typeface="Verdana"/>
                <a:cs typeface="Verdana"/>
              </a:rPr>
              <a:t>,</a:t>
            </a:r>
            <a:r>
              <a:rPr dirty="0" sz="1000" i="1">
                <a:solidFill>
                  <a:srgbClr val="0000FF"/>
                </a:solidFill>
                <a:latin typeface="Verdana"/>
                <a:cs typeface="Verdana"/>
              </a:rPr>
              <a:t>	</a:t>
            </a:r>
            <a:r>
              <a:rPr dirty="0" sz="1000" spc="-30" i="1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dirty="0" sz="1000" spc="-95" i="1">
                <a:solidFill>
                  <a:srgbClr val="0000FF"/>
                </a:solidFill>
                <a:latin typeface="Verdana"/>
                <a:cs typeface="Verdana"/>
              </a:rPr>
              <a:t>,</a:t>
            </a:r>
            <a:r>
              <a:rPr dirty="0" sz="1000" spc="-20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i="1">
                <a:solidFill>
                  <a:srgbClr val="0000FF"/>
                </a:solidFill>
                <a:latin typeface="Calibri"/>
                <a:cs typeface="Calibri"/>
              </a:rPr>
              <a:t>b</a:t>
            </a:r>
            <a:r>
              <a:rPr dirty="0" sz="1000" spc="80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 spc="-50" i="1">
                <a:solidFill>
                  <a:srgbClr val="0000FF"/>
                </a:solidFill>
                <a:latin typeface="Verdana"/>
                <a:cs typeface="Verdana"/>
              </a:rPr>
              <a:t>&gt;</a:t>
            </a:r>
            <a:r>
              <a:rPr dirty="0" sz="1000" spc="-75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0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13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85">
                <a:solidFill>
                  <a:srgbClr val="0000FF"/>
                </a:solidFill>
                <a:latin typeface="Tahoma"/>
                <a:cs typeface="Tahoma"/>
              </a:rPr>
              <a:t>e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13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30" i="1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dirty="0" sz="1000" spc="-95" i="1">
                <a:solidFill>
                  <a:srgbClr val="0000FF"/>
                </a:solidFill>
                <a:latin typeface="Verdana"/>
                <a:cs typeface="Verdana"/>
              </a:rPr>
              <a:t>,</a:t>
            </a:r>
            <a:r>
              <a:rPr dirty="0" sz="1000" spc="-20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i="1">
                <a:solidFill>
                  <a:srgbClr val="0000FF"/>
                </a:solidFill>
                <a:latin typeface="Calibri"/>
                <a:cs typeface="Calibri"/>
              </a:rPr>
              <a:t>b</a:t>
            </a:r>
            <a:r>
              <a:rPr dirty="0" sz="1000" spc="80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 spc="-20">
                <a:solidFill>
                  <a:srgbClr val="0000FF"/>
                </a:solidFill>
                <a:latin typeface="Lucida Sans Unicode"/>
                <a:cs typeface="Lucida Sans Unicode"/>
              </a:rPr>
              <a:t>/</a:t>
            </a:r>
            <a:r>
              <a:rPr dirty="0" sz="1000" spc="40">
                <a:solidFill>
                  <a:srgbClr val="0000FF"/>
                </a:solidFill>
                <a:latin typeface="Tahoma"/>
                <a:cs typeface="Tahoma"/>
              </a:rPr>
              <a:t>=</a:t>
            </a:r>
            <a:r>
              <a:rPr dirty="0" sz="1000" spc="-4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662887" y="1208288"/>
            <a:ext cx="1282700" cy="6089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1000" spc="-30">
                <a:latin typeface="Tahoma"/>
                <a:cs typeface="Tahoma"/>
              </a:rPr>
              <a:t>Condizione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esistenza: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9"/>
              </a:spcBef>
            </a:pPr>
            <a:endParaRPr sz="800">
              <a:latin typeface="Times New Roman"/>
              <a:cs typeface="Times New Roman"/>
            </a:endParaRPr>
          </a:p>
          <a:p>
            <a:pPr algn="ctr" marR="144780">
              <a:lnSpc>
                <a:spcPct val="100000"/>
              </a:lnSpc>
            </a:pPr>
            <a:r>
              <a:rPr dirty="0" baseline="55555" sz="1500" spc="697">
                <a:latin typeface="Arial"/>
                <a:cs typeface="Arial"/>
              </a:rPr>
              <a:t>(</a:t>
            </a:r>
            <a:r>
              <a:rPr dirty="0" sz="1000" spc="-5" i="1">
                <a:latin typeface="Calibri"/>
                <a:cs typeface="Calibri"/>
              </a:rPr>
              <a:t>f</a:t>
            </a:r>
            <a:r>
              <a:rPr dirty="0" sz="1000" spc="-10" i="1">
                <a:latin typeface="Calibri"/>
                <a:cs typeface="Calibri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  <a:p>
            <a:pPr algn="ctr" marR="31750">
              <a:lnSpc>
                <a:spcPct val="100000"/>
              </a:lnSpc>
              <a:spcBef>
                <a:spcPts val="234"/>
              </a:spcBef>
            </a:pPr>
            <a:r>
              <a:rPr dirty="0" sz="1000" spc="-25" i="1">
                <a:latin typeface="Calibri"/>
                <a:cs typeface="Calibri"/>
              </a:rPr>
              <a:t>g</a:t>
            </a:r>
            <a:r>
              <a:rPr dirty="0" sz="1000" spc="-120" i="1">
                <a:latin typeface="Calibri"/>
                <a:cs typeface="Calibri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68109" y="2093973"/>
            <a:ext cx="1267460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0" i="1">
                <a:latin typeface="Calibri"/>
                <a:cs typeface="Calibri"/>
              </a:rPr>
              <a:t>a</a:t>
            </a:r>
            <a:r>
              <a:rPr dirty="0" sz="1000" spc="60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>
                <a:latin typeface="Tahoma"/>
                <a:cs typeface="Tahoma"/>
              </a:rPr>
              <a:t>  </a:t>
            </a:r>
            <a:r>
              <a:rPr dirty="0" sz="1000" spc="5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>
                <a:latin typeface="Tahoma"/>
                <a:cs typeface="Tahoma"/>
              </a:rPr>
              <a:t>  </a:t>
            </a:r>
            <a:r>
              <a:rPr dirty="0" sz="1000" spc="55">
                <a:latin typeface="Tahoma"/>
                <a:cs typeface="Tahoma"/>
              </a:rPr>
              <a:t> </a:t>
            </a:r>
            <a:r>
              <a:rPr dirty="0" sz="1000" i="1">
                <a:latin typeface="Calibri"/>
                <a:cs typeface="Calibri"/>
              </a:rPr>
              <a:t>b</a:t>
            </a:r>
            <a:r>
              <a:rPr dirty="0" sz="1000" spc="80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>
                <a:latin typeface="Tahoma"/>
                <a:cs typeface="Tahoma"/>
              </a:rPr>
              <a:t>  </a:t>
            </a:r>
            <a:r>
              <a:rPr dirty="0" sz="1000" spc="55">
                <a:latin typeface="Tahoma"/>
                <a:cs typeface="Tahoma"/>
              </a:rPr>
              <a:t> </a:t>
            </a:r>
            <a:r>
              <a:rPr dirty="0" sz="1000" spc="-130">
                <a:latin typeface="Tahoma"/>
                <a:cs typeface="Tahoma"/>
              </a:rPr>
              <a:t>=</a:t>
            </a:r>
            <a:r>
              <a:rPr dirty="0" sz="1000" spc="55">
                <a:latin typeface="Lucida Sans Unicode"/>
                <a:cs typeface="Lucida Sans Unicode"/>
              </a:rPr>
              <a:t>⇒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936534" y="2070235"/>
            <a:ext cx="574675" cy="1758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448309" algn="l"/>
              </a:tabLst>
            </a:pPr>
            <a:r>
              <a:rPr dirty="0" baseline="-22222" sz="1500" spc="-44" i="1">
                <a:latin typeface="Calibri"/>
                <a:cs typeface="Calibri"/>
              </a:rPr>
              <a:t>a</a:t>
            </a:r>
            <a:r>
              <a:rPr dirty="0" sz="700" spc="-15" i="1">
                <a:latin typeface="Arial"/>
                <a:cs typeface="Arial"/>
              </a:rPr>
              <a:t>x</a:t>
            </a:r>
            <a:r>
              <a:rPr dirty="0" sz="700" i="1">
                <a:latin typeface="Arial"/>
                <a:cs typeface="Arial"/>
              </a:rPr>
              <a:t>	</a:t>
            </a:r>
            <a:r>
              <a:rPr dirty="0" baseline="-22222" sz="1500" spc="44" i="1">
                <a:latin typeface="Calibri"/>
                <a:cs typeface="Calibri"/>
              </a:rPr>
              <a:t>b</a:t>
            </a:r>
            <a:r>
              <a:rPr dirty="0" sz="700" spc="-15" i="1">
                <a:latin typeface="Arial"/>
                <a:cs typeface="Arial"/>
              </a:rPr>
              <a:t>x</a:t>
            </a:r>
            <a:endParaRPr sz="7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182901" y="2093973"/>
            <a:ext cx="889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o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668422" y="2093973"/>
            <a:ext cx="10795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0">
                <a:solidFill>
                  <a:srgbClr val="0000FF"/>
                </a:solidFill>
                <a:latin typeface="Tahoma"/>
                <a:cs typeface="Tahoma"/>
              </a:rPr>
              <a:t>monotona</a:t>
            </a:r>
            <a:r>
              <a:rPr dirty="0" sz="1000" spc="15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crescente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40"/>
              <a:t>Agnese</a:t>
            </a:r>
            <a:r>
              <a:rPr dirty="0" spc="15"/>
              <a:t> </a:t>
            </a:r>
            <a:r>
              <a:rPr dirty="0" spc="-10"/>
              <a:t>Di</a:t>
            </a:r>
            <a:r>
              <a:rPr dirty="0" spc="15"/>
              <a:t> </a:t>
            </a:r>
            <a:r>
              <a:rPr dirty="0" spc="-30"/>
              <a:t>Castro</a:t>
            </a:r>
          </a:p>
        </p:txBody>
      </p:sp>
      <p:sp>
        <p:nvSpPr>
          <p:cNvPr id="17" name="object 17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0"/>
              <a:t>Es</a:t>
            </a:r>
            <a:r>
              <a:rPr dirty="0" spc="-5"/>
              <a:t>p</a:t>
            </a:r>
            <a:r>
              <a:rPr dirty="0" spc="-40"/>
              <a:t>onenziale</a:t>
            </a:r>
            <a:r>
              <a:rPr dirty="0" spc="15"/>
              <a:t> </a:t>
            </a:r>
            <a:r>
              <a:rPr dirty="0" spc="50"/>
              <a:t>&amp;</a:t>
            </a:r>
            <a:r>
              <a:rPr dirty="0" spc="15"/>
              <a:t> </a:t>
            </a:r>
            <a:r>
              <a:rPr dirty="0" spc="-25"/>
              <a:t>Log</a:t>
            </a:r>
            <a:r>
              <a:rPr dirty="0" spc="-40"/>
              <a:t>a</a:t>
            </a:r>
            <a:r>
              <a:rPr dirty="0" spc="-25"/>
              <a:t>ritmo:</a:t>
            </a:r>
            <a:r>
              <a:rPr dirty="0" spc="75"/>
              <a:t> </a:t>
            </a:r>
            <a:r>
              <a:rPr dirty="0" spc="-35"/>
              <a:t>p</a:t>
            </a:r>
            <a:r>
              <a:rPr dirty="0" spc="-50"/>
              <a:t>a</a:t>
            </a:r>
            <a:r>
              <a:rPr dirty="0" spc="-25"/>
              <a:t>rte</a:t>
            </a:r>
            <a:r>
              <a:rPr dirty="0" spc="15"/>
              <a:t> </a:t>
            </a:r>
            <a:r>
              <a:rPr dirty="0" spc="-55"/>
              <a:t>4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3458971" y="3367563"/>
            <a:ext cx="5473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25">
                <a:solidFill>
                  <a:srgbClr val="7A0000"/>
                </a:solidFill>
                <a:latin typeface="Lucida Sans Unicode"/>
                <a:cs typeface="Lucida Sans Unicode"/>
              </a:rPr>
              <a:t>Unitelma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Sapienza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FFF"/>
                </a:solidFill>
                <a:latin typeface="Lucida Sans Unicode"/>
                <a:cs typeface="Lucida Sans Unicode"/>
              </a:rPr>
              <a:t>13/34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1926" y="24034"/>
            <a:ext cx="74041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</a:rPr>
              <a:t>Disequazioni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</a:rPr>
              <a:t>log</a:t>
            </a:r>
            <a:r>
              <a:rPr dirty="0" sz="500" spc="-55">
                <a:solidFill>
                  <a:srgbClr val="7A0000"/>
                </a:solidFill>
                <a:latin typeface="Lucida Sans Unicode"/>
                <a:cs typeface="Lucida Sans Unicode"/>
              </a:rPr>
              <a:t>a</a:t>
            </a:r>
            <a:r>
              <a:rPr dirty="0" sz="500" spc="-15">
                <a:solidFill>
                  <a:srgbClr val="7A0000"/>
                </a:solidFill>
                <a:latin typeface="Lucida Sans Unicode"/>
                <a:cs typeface="Lucida Sans Unicode"/>
              </a:rPr>
              <a:t>ri</a:t>
            </a:r>
            <a:r>
              <a:rPr dirty="0" sz="500" spc="-20">
                <a:solidFill>
                  <a:srgbClr val="7A0000"/>
                </a:solidFill>
                <a:latin typeface="Lucida Sans Unicode"/>
                <a:cs typeface="Lucida Sans Unicode"/>
              </a:rPr>
              <a:t>t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</a:rPr>
              <a:t>miche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15"/>
              <a:t>Pi</a:t>
            </a:r>
            <a:r>
              <a:rPr dirty="0" spc="-855"/>
              <a:t>u</a:t>
            </a:r>
            <a:r>
              <a:rPr dirty="0" spc="320"/>
              <a:t>`</a:t>
            </a:r>
            <a:r>
              <a:rPr dirty="0" spc="145"/>
              <a:t> </a:t>
            </a:r>
            <a:r>
              <a:rPr dirty="0" spc="-40"/>
              <a:t>in</a:t>
            </a:r>
            <a:r>
              <a:rPr dirty="0" spc="135"/>
              <a:t> </a:t>
            </a:r>
            <a:r>
              <a:rPr dirty="0" spc="-45"/>
              <a:t>generale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60246" y="879094"/>
            <a:ext cx="2487930" cy="207645"/>
          </a:xfrm>
          <a:prstGeom prst="rect">
            <a:avLst/>
          </a:prstGeom>
          <a:ln w="5054">
            <a:solidFill>
              <a:srgbClr val="0000FF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37465">
              <a:lnSpc>
                <a:spcPct val="100000"/>
              </a:lnSpc>
              <a:tabLst>
                <a:tab pos="1380490" algn="l"/>
              </a:tabLst>
            </a:pP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lo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g</a:t>
            </a:r>
            <a:r>
              <a:rPr dirty="0" baseline="-19841" sz="1050" spc="-52" i="1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dirty="0" baseline="-19841" sz="105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baseline="-19841" sz="1050" spc="-7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spc="-5" i="1">
                <a:solidFill>
                  <a:srgbClr val="0000FF"/>
                </a:solidFill>
                <a:latin typeface="Calibri"/>
                <a:cs typeface="Calibri"/>
              </a:rPr>
              <a:t>f</a:t>
            </a:r>
            <a:r>
              <a:rPr dirty="0" sz="1000" spc="-10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(</a:t>
            </a:r>
            <a:r>
              <a:rPr dirty="0" sz="1000" spc="25" i="1">
                <a:solidFill>
                  <a:srgbClr val="0000FF"/>
                </a:solidFill>
                <a:latin typeface="Calibri"/>
                <a:cs typeface="Calibri"/>
              </a:rPr>
              <a:t>x</a:t>
            </a:r>
            <a:r>
              <a:rPr dirty="0" sz="1000" spc="-135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)</a:t>
            </a:r>
            <a:r>
              <a:rPr dirty="0" sz="1000" spc="-4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0000FF"/>
                </a:solidFill>
                <a:latin typeface="Lucida Sans Unicode"/>
                <a:cs typeface="Lucida Sans Unicode"/>
              </a:rPr>
              <a:t>≶</a:t>
            </a:r>
            <a:r>
              <a:rPr dirty="0" sz="1000" spc="-40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lo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g</a:t>
            </a:r>
            <a:r>
              <a:rPr dirty="0" baseline="-19841" sz="1050" spc="-15" i="1">
                <a:solidFill>
                  <a:srgbClr val="0000FF"/>
                </a:solidFill>
                <a:latin typeface="Arial"/>
                <a:cs typeface="Arial"/>
              </a:rPr>
              <a:t>b</a:t>
            </a:r>
            <a:r>
              <a:rPr dirty="0" baseline="-19841" sz="105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baseline="-19841" sz="1050" spc="22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spc="-25" i="1">
                <a:solidFill>
                  <a:srgbClr val="0000FF"/>
                </a:solidFill>
                <a:latin typeface="Calibri"/>
                <a:cs typeface="Calibri"/>
              </a:rPr>
              <a:t>g</a:t>
            </a:r>
            <a:r>
              <a:rPr dirty="0" sz="1000" spc="-120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(</a:t>
            </a:r>
            <a:r>
              <a:rPr dirty="0" sz="1000" spc="25" i="1">
                <a:solidFill>
                  <a:srgbClr val="0000FF"/>
                </a:solidFill>
                <a:latin typeface="Calibri"/>
                <a:cs typeface="Calibri"/>
              </a:rPr>
              <a:t>x</a:t>
            </a:r>
            <a:r>
              <a:rPr dirty="0" sz="1000" spc="-135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)</a:t>
            </a:r>
            <a:r>
              <a:rPr dirty="0" sz="1000" spc="-95" i="1">
                <a:solidFill>
                  <a:srgbClr val="0000FF"/>
                </a:solidFill>
                <a:latin typeface="Verdana"/>
                <a:cs typeface="Verdana"/>
              </a:rPr>
              <a:t>,</a:t>
            </a:r>
            <a:r>
              <a:rPr dirty="0" sz="1000" i="1">
                <a:solidFill>
                  <a:srgbClr val="0000FF"/>
                </a:solidFill>
                <a:latin typeface="Verdana"/>
                <a:cs typeface="Verdana"/>
              </a:rPr>
              <a:t>	</a:t>
            </a:r>
            <a:r>
              <a:rPr dirty="0" sz="1000" spc="-30" i="1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dirty="0" sz="1000" spc="-95" i="1">
                <a:solidFill>
                  <a:srgbClr val="0000FF"/>
                </a:solidFill>
                <a:latin typeface="Verdana"/>
                <a:cs typeface="Verdana"/>
              </a:rPr>
              <a:t>,</a:t>
            </a:r>
            <a:r>
              <a:rPr dirty="0" sz="1000" spc="-20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i="1">
                <a:solidFill>
                  <a:srgbClr val="0000FF"/>
                </a:solidFill>
                <a:latin typeface="Calibri"/>
                <a:cs typeface="Calibri"/>
              </a:rPr>
              <a:t>b</a:t>
            </a:r>
            <a:r>
              <a:rPr dirty="0" sz="1000" spc="80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 spc="-50" i="1">
                <a:solidFill>
                  <a:srgbClr val="0000FF"/>
                </a:solidFill>
                <a:latin typeface="Verdana"/>
                <a:cs typeface="Verdana"/>
              </a:rPr>
              <a:t>&gt;</a:t>
            </a:r>
            <a:r>
              <a:rPr dirty="0" sz="1000" spc="-75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0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13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85">
                <a:solidFill>
                  <a:srgbClr val="0000FF"/>
                </a:solidFill>
                <a:latin typeface="Tahoma"/>
                <a:cs typeface="Tahoma"/>
              </a:rPr>
              <a:t>e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13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30" i="1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dirty="0" sz="1000" spc="-95" i="1">
                <a:solidFill>
                  <a:srgbClr val="0000FF"/>
                </a:solidFill>
                <a:latin typeface="Verdana"/>
                <a:cs typeface="Verdana"/>
              </a:rPr>
              <a:t>,</a:t>
            </a:r>
            <a:r>
              <a:rPr dirty="0" sz="1000" spc="-20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i="1">
                <a:solidFill>
                  <a:srgbClr val="0000FF"/>
                </a:solidFill>
                <a:latin typeface="Calibri"/>
                <a:cs typeface="Calibri"/>
              </a:rPr>
              <a:t>b</a:t>
            </a:r>
            <a:r>
              <a:rPr dirty="0" sz="1000" spc="80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 spc="-20">
                <a:solidFill>
                  <a:srgbClr val="0000FF"/>
                </a:solidFill>
                <a:latin typeface="Lucida Sans Unicode"/>
                <a:cs typeface="Lucida Sans Unicode"/>
              </a:rPr>
              <a:t>/</a:t>
            </a:r>
            <a:r>
              <a:rPr dirty="0" sz="1000" spc="40">
                <a:solidFill>
                  <a:srgbClr val="0000FF"/>
                </a:solidFill>
                <a:latin typeface="Tahoma"/>
                <a:cs typeface="Tahoma"/>
              </a:rPr>
              <a:t>=</a:t>
            </a:r>
            <a:r>
              <a:rPr dirty="0" sz="1000" spc="-4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662887" y="1208288"/>
            <a:ext cx="1282700" cy="6089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1000" spc="-30">
                <a:latin typeface="Tahoma"/>
                <a:cs typeface="Tahoma"/>
              </a:rPr>
              <a:t>Condizione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esistenza: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9"/>
              </a:spcBef>
            </a:pPr>
            <a:endParaRPr sz="800">
              <a:latin typeface="Times New Roman"/>
              <a:cs typeface="Times New Roman"/>
            </a:endParaRPr>
          </a:p>
          <a:p>
            <a:pPr algn="ctr" marR="144780">
              <a:lnSpc>
                <a:spcPct val="100000"/>
              </a:lnSpc>
            </a:pPr>
            <a:r>
              <a:rPr dirty="0" baseline="55555" sz="1500" spc="697">
                <a:latin typeface="Arial"/>
                <a:cs typeface="Arial"/>
              </a:rPr>
              <a:t>(</a:t>
            </a:r>
            <a:r>
              <a:rPr dirty="0" sz="1000" spc="-5" i="1">
                <a:latin typeface="Calibri"/>
                <a:cs typeface="Calibri"/>
              </a:rPr>
              <a:t>f</a:t>
            </a:r>
            <a:r>
              <a:rPr dirty="0" sz="1000" spc="-10" i="1">
                <a:latin typeface="Calibri"/>
                <a:cs typeface="Calibri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  <a:p>
            <a:pPr algn="ctr" marR="31750">
              <a:lnSpc>
                <a:spcPct val="100000"/>
              </a:lnSpc>
              <a:spcBef>
                <a:spcPts val="234"/>
              </a:spcBef>
            </a:pPr>
            <a:r>
              <a:rPr dirty="0" sz="1000" spc="-25" i="1">
                <a:latin typeface="Calibri"/>
                <a:cs typeface="Calibri"/>
              </a:rPr>
              <a:t>g</a:t>
            </a:r>
            <a:r>
              <a:rPr dirty="0" sz="1000" spc="-120" i="1">
                <a:latin typeface="Calibri"/>
                <a:cs typeface="Calibri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68109" y="2093973"/>
            <a:ext cx="1267460" cy="4368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r" marR="5080">
              <a:lnSpc>
                <a:spcPct val="100000"/>
              </a:lnSpc>
            </a:pPr>
            <a:r>
              <a:rPr dirty="0" sz="1000" spc="-40" i="1">
                <a:latin typeface="Calibri"/>
                <a:cs typeface="Calibri"/>
              </a:rPr>
              <a:t>a</a:t>
            </a:r>
            <a:r>
              <a:rPr dirty="0" sz="1000" spc="60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>
                <a:latin typeface="Tahoma"/>
                <a:cs typeface="Tahoma"/>
              </a:rPr>
              <a:t>  </a:t>
            </a:r>
            <a:r>
              <a:rPr dirty="0" sz="1000" spc="5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>
                <a:latin typeface="Tahoma"/>
                <a:cs typeface="Tahoma"/>
              </a:rPr>
              <a:t>  </a:t>
            </a:r>
            <a:r>
              <a:rPr dirty="0" sz="1000" spc="55">
                <a:latin typeface="Tahoma"/>
                <a:cs typeface="Tahoma"/>
              </a:rPr>
              <a:t> </a:t>
            </a:r>
            <a:r>
              <a:rPr dirty="0" sz="1000" i="1">
                <a:latin typeface="Calibri"/>
                <a:cs typeface="Calibri"/>
              </a:rPr>
              <a:t>b</a:t>
            </a:r>
            <a:r>
              <a:rPr dirty="0" sz="1000" spc="80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>
                <a:latin typeface="Tahoma"/>
                <a:cs typeface="Tahoma"/>
              </a:rPr>
              <a:t>  </a:t>
            </a:r>
            <a:r>
              <a:rPr dirty="0" sz="1000" spc="55">
                <a:latin typeface="Tahoma"/>
                <a:cs typeface="Tahoma"/>
              </a:rPr>
              <a:t> </a:t>
            </a:r>
            <a:r>
              <a:rPr dirty="0" sz="1000" spc="-130">
                <a:latin typeface="Tahoma"/>
                <a:cs typeface="Tahoma"/>
              </a:rPr>
              <a:t>=</a:t>
            </a:r>
            <a:r>
              <a:rPr dirty="0" sz="1000" spc="55">
                <a:latin typeface="Lucida Sans Unicode"/>
                <a:cs typeface="Lucida Sans Unicode"/>
              </a:rPr>
              <a:t>⇒</a:t>
            </a:r>
            <a:endParaRPr sz="1000">
              <a:latin typeface="Lucida Sans Unicode"/>
              <a:cs typeface="Lucida Sans Unicode"/>
            </a:endParaRPr>
          </a:p>
          <a:p>
            <a:pPr algn="r" marR="5080">
              <a:lnSpc>
                <a:spcPct val="100000"/>
              </a:lnSpc>
              <a:spcBef>
                <a:spcPts val="735"/>
              </a:spcBef>
            </a:pPr>
            <a:r>
              <a:rPr dirty="0" sz="1000" spc="-130">
                <a:latin typeface="Tahoma"/>
                <a:cs typeface="Tahoma"/>
              </a:rPr>
              <a:t>=</a:t>
            </a:r>
            <a:r>
              <a:rPr dirty="0" sz="1000" spc="55">
                <a:latin typeface="Lucida Sans Unicode"/>
                <a:cs typeface="Lucida Sans Unicode"/>
              </a:rPr>
              <a:t>⇒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936534" y="2070235"/>
            <a:ext cx="574675" cy="1758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448309" algn="l"/>
              </a:tabLst>
            </a:pPr>
            <a:r>
              <a:rPr dirty="0" baseline="-22222" sz="1500" spc="-44" i="1">
                <a:latin typeface="Calibri"/>
                <a:cs typeface="Calibri"/>
              </a:rPr>
              <a:t>a</a:t>
            </a:r>
            <a:r>
              <a:rPr dirty="0" sz="700" spc="-15" i="1">
                <a:latin typeface="Arial"/>
                <a:cs typeface="Arial"/>
              </a:rPr>
              <a:t>x</a:t>
            </a:r>
            <a:r>
              <a:rPr dirty="0" sz="700" i="1">
                <a:latin typeface="Arial"/>
                <a:cs typeface="Arial"/>
              </a:rPr>
              <a:t>	</a:t>
            </a:r>
            <a:r>
              <a:rPr dirty="0" baseline="-22222" sz="1500" spc="44" i="1">
                <a:latin typeface="Calibri"/>
                <a:cs typeface="Calibri"/>
              </a:rPr>
              <a:t>b</a:t>
            </a:r>
            <a:r>
              <a:rPr dirty="0" sz="700" spc="-15" i="1">
                <a:latin typeface="Arial"/>
                <a:cs typeface="Arial"/>
              </a:rPr>
              <a:t>x</a:t>
            </a:r>
            <a:endParaRPr sz="7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182901" y="2093973"/>
            <a:ext cx="889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o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668422" y="2093973"/>
            <a:ext cx="10795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0">
                <a:solidFill>
                  <a:srgbClr val="0000FF"/>
                </a:solidFill>
                <a:latin typeface="Tahoma"/>
                <a:cs typeface="Tahoma"/>
              </a:rPr>
              <a:t>monotona</a:t>
            </a:r>
            <a:r>
              <a:rPr dirty="0" sz="1000" spc="15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crescente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936534" y="2316260"/>
            <a:ext cx="1066165" cy="1847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-22222" sz="1500" spc="-44" i="1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dirty="0" sz="700" spc="-50">
                <a:solidFill>
                  <a:srgbClr val="0000FF"/>
                </a:solidFill>
                <a:latin typeface="Lucida Sans Unicode"/>
                <a:cs typeface="Lucida Sans Unicode"/>
              </a:rPr>
              <a:t>lo</a:t>
            </a:r>
            <a:r>
              <a:rPr dirty="0" sz="700" spc="-60">
                <a:solidFill>
                  <a:srgbClr val="0000FF"/>
                </a:solidFill>
                <a:latin typeface="Lucida Sans Unicode"/>
                <a:cs typeface="Lucida Sans Unicode"/>
              </a:rPr>
              <a:t>g</a:t>
            </a:r>
            <a:r>
              <a:rPr dirty="0" baseline="-22222" sz="750" spc="-37" i="1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dirty="0" baseline="-22222" sz="75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baseline="-22222" sz="750" spc="67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700" spc="30" i="1">
                <a:solidFill>
                  <a:srgbClr val="0000FF"/>
                </a:solidFill>
                <a:latin typeface="Arial"/>
                <a:cs typeface="Arial"/>
              </a:rPr>
              <a:t>f</a:t>
            </a:r>
            <a:r>
              <a:rPr dirty="0" sz="700" spc="-4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700" spc="55">
                <a:solidFill>
                  <a:srgbClr val="0000FF"/>
                </a:solidFill>
                <a:latin typeface="Lucida Sans Unicode"/>
                <a:cs typeface="Lucida Sans Unicode"/>
              </a:rPr>
              <a:t>(</a:t>
            </a:r>
            <a:r>
              <a:rPr dirty="0" sz="700" spc="-15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sz="700" spc="-135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700" spc="55">
                <a:solidFill>
                  <a:srgbClr val="0000FF"/>
                </a:solidFill>
                <a:latin typeface="Lucida Sans Unicode"/>
                <a:cs typeface="Lucida Sans Unicode"/>
              </a:rPr>
              <a:t>)</a:t>
            </a:r>
            <a:r>
              <a:rPr dirty="0" sz="700" spc="105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baseline="-22222" sz="1500" spc="-37">
                <a:solidFill>
                  <a:srgbClr val="0000FF"/>
                </a:solidFill>
                <a:latin typeface="Lucida Sans Unicode"/>
                <a:cs typeface="Lucida Sans Unicode"/>
              </a:rPr>
              <a:t>≶</a:t>
            </a:r>
            <a:r>
              <a:rPr dirty="0" baseline="-22222" sz="1500" spc="-60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baseline="-22222" sz="1500" spc="-44" i="1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dirty="0" sz="700" spc="-50">
                <a:solidFill>
                  <a:srgbClr val="0000FF"/>
                </a:solidFill>
                <a:latin typeface="Lucida Sans Unicode"/>
                <a:cs typeface="Lucida Sans Unicode"/>
              </a:rPr>
              <a:t>lo</a:t>
            </a:r>
            <a:r>
              <a:rPr dirty="0" sz="700" spc="-60">
                <a:solidFill>
                  <a:srgbClr val="0000FF"/>
                </a:solidFill>
                <a:latin typeface="Lucida Sans Unicode"/>
                <a:cs typeface="Lucida Sans Unicode"/>
              </a:rPr>
              <a:t>g</a:t>
            </a:r>
            <a:r>
              <a:rPr dirty="0" baseline="-22222" sz="750" spc="-15" i="1">
                <a:solidFill>
                  <a:srgbClr val="0000FF"/>
                </a:solidFill>
                <a:latin typeface="Arial"/>
                <a:cs typeface="Arial"/>
              </a:rPr>
              <a:t>b</a:t>
            </a:r>
            <a:r>
              <a:rPr dirty="0" baseline="-22222" sz="75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baseline="-22222" sz="750" spc="89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700" spc="-20" i="1">
                <a:solidFill>
                  <a:srgbClr val="0000FF"/>
                </a:solidFill>
                <a:latin typeface="Arial"/>
                <a:cs typeface="Arial"/>
              </a:rPr>
              <a:t>g</a:t>
            </a:r>
            <a:r>
              <a:rPr dirty="0" sz="700" spc="-12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700" spc="55">
                <a:solidFill>
                  <a:srgbClr val="0000FF"/>
                </a:solidFill>
                <a:latin typeface="Lucida Sans Unicode"/>
                <a:cs typeface="Lucida Sans Unicode"/>
              </a:rPr>
              <a:t>(</a:t>
            </a:r>
            <a:r>
              <a:rPr dirty="0" sz="700" spc="-15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sz="700" spc="-135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700" spc="55">
                <a:solidFill>
                  <a:srgbClr val="0000FF"/>
                </a:solidFill>
                <a:latin typeface="Lucida Sans Unicode"/>
                <a:cs typeface="Lucida Sans Unicode"/>
              </a:rPr>
              <a:t>)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109950" y="2339998"/>
            <a:ext cx="889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o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299739" y="2316260"/>
            <a:ext cx="1080770" cy="1847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-22222" sz="1500" spc="44" i="1">
                <a:solidFill>
                  <a:srgbClr val="0000FF"/>
                </a:solidFill>
                <a:latin typeface="Calibri"/>
                <a:cs typeface="Calibri"/>
              </a:rPr>
              <a:t>b</a:t>
            </a:r>
            <a:r>
              <a:rPr dirty="0" sz="700" spc="-50">
                <a:solidFill>
                  <a:srgbClr val="0000FF"/>
                </a:solidFill>
                <a:latin typeface="Lucida Sans Unicode"/>
                <a:cs typeface="Lucida Sans Unicode"/>
              </a:rPr>
              <a:t>lo</a:t>
            </a:r>
            <a:r>
              <a:rPr dirty="0" sz="700" spc="-60">
                <a:solidFill>
                  <a:srgbClr val="0000FF"/>
                </a:solidFill>
                <a:latin typeface="Lucida Sans Unicode"/>
                <a:cs typeface="Lucida Sans Unicode"/>
              </a:rPr>
              <a:t>g</a:t>
            </a:r>
            <a:r>
              <a:rPr dirty="0" baseline="-22222" sz="750" spc="-37" i="1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dirty="0" baseline="-22222" sz="75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baseline="-22222" sz="750" spc="67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700" spc="30" i="1">
                <a:solidFill>
                  <a:srgbClr val="0000FF"/>
                </a:solidFill>
                <a:latin typeface="Arial"/>
                <a:cs typeface="Arial"/>
              </a:rPr>
              <a:t>f</a:t>
            </a:r>
            <a:r>
              <a:rPr dirty="0" sz="700" spc="-4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700" spc="55">
                <a:solidFill>
                  <a:srgbClr val="0000FF"/>
                </a:solidFill>
                <a:latin typeface="Lucida Sans Unicode"/>
                <a:cs typeface="Lucida Sans Unicode"/>
              </a:rPr>
              <a:t>(</a:t>
            </a:r>
            <a:r>
              <a:rPr dirty="0" sz="700" spc="-15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sz="700" spc="-135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700" spc="55">
                <a:solidFill>
                  <a:srgbClr val="0000FF"/>
                </a:solidFill>
                <a:latin typeface="Lucida Sans Unicode"/>
                <a:cs typeface="Lucida Sans Unicode"/>
              </a:rPr>
              <a:t>)</a:t>
            </a:r>
            <a:r>
              <a:rPr dirty="0" sz="700" spc="105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baseline="-22222" sz="1500" spc="-37">
                <a:solidFill>
                  <a:srgbClr val="0000FF"/>
                </a:solidFill>
                <a:latin typeface="Lucida Sans Unicode"/>
                <a:cs typeface="Lucida Sans Unicode"/>
              </a:rPr>
              <a:t>≶</a:t>
            </a:r>
            <a:r>
              <a:rPr dirty="0" baseline="-22222" sz="1500" spc="-60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baseline="-22222" sz="1500" spc="44" i="1">
                <a:solidFill>
                  <a:srgbClr val="0000FF"/>
                </a:solidFill>
                <a:latin typeface="Calibri"/>
                <a:cs typeface="Calibri"/>
              </a:rPr>
              <a:t>b</a:t>
            </a:r>
            <a:r>
              <a:rPr dirty="0" sz="700" spc="-50">
                <a:solidFill>
                  <a:srgbClr val="0000FF"/>
                </a:solidFill>
                <a:latin typeface="Lucida Sans Unicode"/>
                <a:cs typeface="Lucida Sans Unicode"/>
              </a:rPr>
              <a:t>lo</a:t>
            </a:r>
            <a:r>
              <a:rPr dirty="0" sz="700" spc="-60">
                <a:solidFill>
                  <a:srgbClr val="0000FF"/>
                </a:solidFill>
                <a:latin typeface="Lucida Sans Unicode"/>
                <a:cs typeface="Lucida Sans Unicode"/>
              </a:rPr>
              <a:t>g</a:t>
            </a:r>
            <a:r>
              <a:rPr dirty="0" baseline="-22222" sz="750" spc="-15" i="1">
                <a:solidFill>
                  <a:srgbClr val="0000FF"/>
                </a:solidFill>
                <a:latin typeface="Arial"/>
                <a:cs typeface="Arial"/>
              </a:rPr>
              <a:t>b</a:t>
            </a:r>
            <a:r>
              <a:rPr dirty="0" baseline="-22222" sz="75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baseline="-22222" sz="750" spc="89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700" spc="-20" i="1">
                <a:solidFill>
                  <a:srgbClr val="0000FF"/>
                </a:solidFill>
                <a:latin typeface="Arial"/>
                <a:cs typeface="Arial"/>
              </a:rPr>
              <a:t>g</a:t>
            </a:r>
            <a:r>
              <a:rPr dirty="0" sz="700" spc="-12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700" spc="55">
                <a:solidFill>
                  <a:srgbClr val="0000FF"/>
                </a:solidFill>
                <a:latin typeface="Lucida Sans Unicode"/>
                <a:cs typeface="Lucida Sans Unicode"/>
              </a:rPr>
              <a:t>(</a:t>
            </a:r>
            <a:r>
              <a:rPr dirty="0" sz="700" spc="-15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sz="700" spc="-135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700" spc="55">
                <a:solidFill>
                  <a:srgbClr val="0000FF"/>
                </a:solidFill>
                <a:latin typeface="Lucida Sans Unicode"/>
                <a:cs typeface="Lucida Sans Unicode"/>
              </a:rPr>
              <a:t>)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40"/>
              <a:t>Agnese</a:t>
            </a:r>
            <a:r>
              <a:rPr dirty="0" spc="15"/>
              <a:t> </a:t>
            </a:r>
            <a:r>
              <a:rPr dirty="0" spc="-10"/>
              <a:t>Di</a:t>
            </a:r>
            <a:r>
              <a:rPr dirty="0" spc="15"/>
              <a:t> </a:t>
            </a:r>
            <a:r>
              <a:rPr dirty="0" spc="-30"/>
              <a:t>Castro</a:t>
            </a:r>
          </a:p>
        </p:txBody>
      </p:sp>
      <p:sp>
        <p:nvSpPr>
          <p:cNvPr id="20" name="object 20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0"/>
              <a:t>Es</a:t>
            </a:r>
            <a:r>
              <a:rPr dirty="0" spc="-5"/>
              <a:t>p</a:t>
            </a:r>
            <a:r>
              <a:rPr dirty="0" spc="-40"/>
              <a:t>onenziale</a:t>
            </a:r>
            <a:r>
              <a:rPr dirty="0" spc="15"/>
              <a:t> </a:t>
            </a:r>
            <a:r>
              <a:rPr dirty="0" spc="50"/>
              <a:t>&amp;</a:t>
            </a:r>
            <a:r>
              <a:rPr dirty="0" spc="15"/>
              <a:t> </a:t>
            </a:r>
            <a:r>
              <a:rPr dirty="0" spc="-25"/>
              <a:t>Log</a:t>
            </a:r>
            <a:r>
              <a:rPr dirty="0" spc="-40"/>
              <a:t>a</a:t>
            </a:r>
            <a:r>
              <a:rPr dirty="0" spc="-25"/>
              <a:t>ritmo:</a:t>
            </a:r>
            <a:r>
              <a:rPr dirty="0" spc="75"/>
              <a:t> </a:t>
            </a:r>
            <a:r>
              <a:rPr dirty="0" spc="-35"/>
              <a:t>p</a:t>
            </a:r>
            <a:r>
              <a:rPr dirty="0" spc="-50"/>
              <a:t>a</a:t>
            </a:r>
            <a:r>
              <a:rPr dirty="0" spc="-25"/>
              <a:t>rte</a:t>
            </a:r>
            <a:r>
              <a:rPr dirty="0" spc="15"/>
              <a:t> </a:t>
            </a:r>
            <a:r>
              <a:rPr dirty="0" spc="-55"/>
              <a:t>4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3458971" y="3367563"/>
            <a:ext cx="5473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25">
                <a:solidFill>
                  <a:srgbClr val="7A0000"/>
                </a:solidFill>
                <a:latin typeface="Lucida Sans Unicode"/>
                <a:cs typeface="Lucida Sans Unicode"/>
              </a:rPr>
              <a:t>Unitelma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Sapienza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FFF"/>
                </a:solidFill>
                <a:latin typeface="Lucida Sans Unicode"/>
                <a:cs typeface="Lucida Sans Unicode"/>
              </a:rPr>
              <a:t>13/34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1926" y="24034"/>
            <a:ext cx="74041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</a:rPr>
              <a:t>Disequazioni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</a:rPr>
              <a:t>log</a:t>
            </a:r>
            <a:r>
              <a:rPr dirty="0" sz="500" spc="-55">
                <a:solidFill>
                  <a:srgbClr val="7A0000"/>
                </a:solidFill>
                <a:latin typeface="Lucida Sans Unicode"/>
                <a:cs typeface="Lucida Sans Unicode"/>
              </a:rPr>
              <a:t>a</a:t>
            </a:r>
            <a:r>
              <a:rPr dirty="0" sz="500" spc="-15">
                <a:solidFill>
                  <a:srgbClr val="7A0000"/>
                </a:solidFill>
                <a:latin typeface="Lucida Sans Unicode"/>
                <a:cs typeface="Lucida Sans Unicode"/>
              </a:rPr>
              <a:t>ri</a:t>
            </a:r>
            <a:r>
              <a:rPr dirty="0" sz="500" spc="-20">
                <a:solidFill>
                  <a:srgbClr val="7A0000"/>
                </a:solidFill>
                <a:latin typeface="Lucida Sans Unicode"/>
                <a:cs typeface="Lucida Sans Unicode"/>
              </a:rPr>
              <a:t>t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</a:rPr>
              <a:t>miche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15"/>
              <a:t>Pi</a:t>
            </a:r>
            <a:r>
              <a:rPr dirty="0" spc="-855"/>
              <a:t>u</a:t>
            </a:r>
            <a:r>
              <a:rPr dirty="0" spc="320"/>
              <a:t>`</a:t>
            </a:r>
            <a:r>
              <a:rPr dirty="0" spc="145"/>
              <a:t> </a:t>
            </a:r>
            <a:r>
              <a:rPr dirty="0" spc="-40"/>
              <a:t>in</a:t>
            </a:r>
            <a:r>
              <a:rPr dirty="0" spc="135"/>
              <a:t> </a:t>
            </a:r>
            <a:r>
              <a:rPr dirty="0" spc="-45"/>
              <a:t>generale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60246" y="879094"/>
            <a:ext cx="2487930" cy="207645"/>
          </a:xfrm>
          <a:prstGeom prst="rect">
            <a:avLst/>
          </a:prstGeom>
          <a:ln w="5054">
            <a:solidFill>
              <a:srgbClr val="0000FF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37465">
              <a:lnSpc>
                <a:spcPct val="100000"/>
              </a:lnSpc>
              <a:tabLst>
                <a:tab pos="1380490" algn="l"/>
              </a:tabLst>
            </a:pP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lo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g</a:t>
            </a:r>
            <a:r>
              <a:rPr dirty="0" baseline="-19841" sz="1050" spc="-52" i="1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dirty="0" baseline="-19841" sz="105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baseline="-19841" sz="1050" spc="-7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spc="-5" i="1">
                <a:solidFill>
                  <a:srgbClr val="0000FF"/>
                </a:solidFill>
                <a:latin typeface="Calibri"/>
                <a:cs typeface="Calibri"/>
              </a:rPr>
              <a:t>f</a:t>
            </a:r>
            <a:r>
              <a:rPr dirty="0" sz="1000" spc="-10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(</a:t>
            </a:r>
            <a:r>
              <a:rPr dirty="0" sz="1000" spc="25" i="1">
                <a:solidFill>
                  <a:srgbClr val="0000FF"/>
                </a:solidFill>
                <a:latin typeface="Calibri"/>
                <a:cs typeface="Calibri"/>
              </a:rPr>
              <a:t>x</a:t>
            </a:r>
            <a:r>
              <a:rPr dirty="0" sz="1000" spc="-135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)</a:t>
            </a:r>
            <a:r>
              <a:rPr dirty="0" sz="1000" spc="-4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0000FF"/>
                </a:solidFill>
                <a:latin typeface="Lucida Sans Unicode"/>
                <a:cs typeface="Lucida Sans Unicode"/>
              </a:rPr>
              <a:t>≶</a:t>
            </a:r>
            <a:r>
              <a:rPr dirty="0" sz="1000" spc="-40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lo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g</a:t>
            </a:r>
            <a:r>
              <a:rPr dirty="0" baseline="-19841" sz="1050" spc="-15" i="1">
                <a:solidFill>
                  <a:srgbClr val="0000FF"/>
                </a:solidFill>
                <a:latin typeface="Arial"/>
                <a:cs typeface="Arial"/>
              </a:rPr>
              <a:t>b</a:t>
            </a:r>
            <a:r>
              <a:rPr dirty="0" baseline="-19841" sz="105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baseline="-19841" sz="1050" spc="22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spc="-25" i="1">
                <a:solidFill>
                  <a:srgbClr val="0000FF"/>
                </a:solidFill>
                <a:latin typeface="Calibri"/>
                <a:cs typeface="Calibri"/>
              </a:rPr>
              <a:t>g</a:t>
            </a:r>
            <a:r>
              <a:rPr dirty="0" sz="1000" spc="-120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(</a:t>
            </a:r>
            <a:r>
              <a:rPr dirty="0" sz="1000" spc="25" i="1">
                <a:solidFill>
                  <a:srgbClr val="0000FF"/>
                </a:solidFill>
                <a:latin typeface="Calibri"/>
                <a:cs typeface="Calibri"/>
              </a:rPr>
              <a:t>x</a:t>
            </a:r>
            <a:r>
              <a:rPr dirty="0" sz="1000" spc="-135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)</a:t>
            </a:r>
            <a:r>
              <a:rPr dirty="0" sz="1000" spc="-95" i="1">
                <a:solidFill>
                  <a:srgbClr val="0000FF"/>
                </a:solidFill>
                <a:latin typeface="Verdana"/>
                <a:cs typeface="Verdana"/>
              </a:rPr>
              <a:t>,</a:t>
            </a:r>
            <a:r>
              <a:rPr dirty="0" sz="1000" i="1">
                <a:solidFill>
                  <a:srgbClr val="0000FF"/>
                </a:solidFill>
                <a:latin typeface="Verdana"/>
                <a:cs typeface="Verdana"/>
              </a:rPr>
              <a:t>	</a:t>
            </a:r>
            <a:r>
              <a:rPr dirty="0" sz="1000" spc="-30" i="1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dirty="0" sz="1000" spc="-95" i="1">
                <a:solidFill>
                  <a:srgbClr val="0000FF"/>
                </a:solidFill>
                <a:latin typeface="Verdana"/>
                <a:cs typeface="Verdana"/>
              </a:rPr>
              <a:t>,</a:t>
            </a:r>
            <a:r>
              <a:rPr dirty="0" sz="1000" spc="-20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i="1">
                <a:solidFill>
                  <a:srgbClr val="0000FF"/>
                </a:solidFill>
                <a:latin typeface="Calibri"/>
                <a:cs typeface="Calibri"/>
              </a:rPr>
              <a:t>b</a:t>
            </a:r>
            <a:r>
              <a:rPr dirty="0" sz="1000" spc="80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 spc="-50" i="1">
                <a:solidFill>
                  <a:srgbClr val="0000FF"/>
                </a:solidFill>
                <a:latin typeface="Verdana"/>
                <a:cs typeface="Verdana"/>
              </a:rPr>
              <a:t>&gt;</a:t>
            </a:r>
            <a:r>
              <a:rPr dirty="0" sz="1000" spc="-75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0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13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85">
                <a:solidFill>
                  <a:srgbClr val="0000FF"/>
                </a:solidFill>
                <a:latin typeface="Tahoma"/>
                <a:cs typeface="Tahoma"/>
              </a:rPr>
              <a:t>e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13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30" i="1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dirty="0" sz="1000" spc="-95" i="1">
                <a:solidFill>
                  <a:srgbClr val="0000FF"/>
                </a:solidFill>
                <a:latin typeface="Verdana"/>
                <a:cs typeface="Verdana"/>
              </a:rPr>
              <a:t>,</a:t>
            </a:r>
            <a:r>
              <a:rPr dirty="0" sz="1000" spc="-20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i="1">
                <a:solidFill>
                  <a:srgbClr val="0000FF"/>
                </a:solidFill>
                <a:latin typeface="Calibri"/>
                <a:cs typeface="Calibri"/>
              </a:rPr>
              <a:t>b</a:t>
            </a:r>
            <a:r>
              <a:rPr dirty="0" sz="1000" spc="80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 spc="-20">
                <a:solidFill>
                  <a:srgbClr val="0000FF"/>
                </a:solidFill>
                <a:latin typeface="Lucida Sans Unicode"/>
                <a:cs typeface="Lucida Sans Unicode"/>
              </a:rPr>
              <a:t>/</a:t>
            </a:r>
            <a:r>
              <a:rPr dirty="0" sz="1000" spc="40">
                <a:solidFill>
                  <a:srgbClr val="0000FF"/>
                </a:solidFill>
                <a:latin typeface="Tahoma"/>
                <a:cs typeface="Tahoma"/>
              </a:rPr>
              <a:t>=</a:t>
            </a:r>
            <a:r>
              <a:rPr dirty="0" sz="1000" spc="-4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662887" y="1208288"/>
            <a:ext cx="1282700" cy="6089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1000" spc="-30">
                <a:latin typeface="Tahoma"/>
                <a:cs typeface="Tahoma"/>
              </a:rPr>
              <a:t>Condizione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esistenza: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9"/>
              </a:spcBef>
            </a:pPr>
            <a:endParaRPr sz="800">
              <a:latin typeface="Times New Roman"/>
              <a:cs typeface="Times New Roman"/>
            </a:endParaRPr>
          </a:p>
          <a:p>
            <a:pPr algn="ctr" marR="144780">
              <a:lnSpc>
                <a:spcPct val="100000"/>
              </a:lnSpc>
            </a:pPr>
            <a:r>
              <a:rPr dirty="0" baseline="55555" sz="1500" spc="697">
                <a:latin typeface="Arial"/>
                <a:cs typeface="Arial"/>
              </a:rPr>
              <a:t>(</a:t>
            </a:r>
            <a:r>
              <a:rPr dirty="0" sz="1000" spc="-5" i="1">
                <a:latin typeface="Calibri"/>
                <a:cs typeface="Calibri"/>
              </a:rPr>
              <a:t>f</a:t>
            </a:r>
            <a:r>
              <a:rPr dirty="0" sz="1000" spc="-10" i="1">
                <a:latin typeface="Calibri"/>
                <a:cs typeface="Calibri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  <a:p>
            <a:pPr algn="ctr" marR="31750">
              <a:lnSpc>
                <a:spcPct val="100000"/>
              </a:lnSpc>
              <a:spcBef>
                <a:spcPts val="234"/>
              </a:spcBef>
            </a:pPr>
            <a:r>
              <a:rPr dirty="0" sz="1000" spc="-25" i="1">
                <a:latin typeface="Calibri"/>
                <a:cs typeface="Calibri"/>
              </a:rPr>
              <a:t>g</a:t>
            </a:r>
            <a:r>
              <a:rPr dirty="0" sz="1000" spc="-120" i="1">
                <a:latin typeface="Calibri"/>
                <a:cs typeface="Calibri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68109" y="2093973"/>
            <a:ext cx="1267460" cy="4368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r" marR="5080">
              <a:lnSpc>
                <a:spcPct val="100000"/>
              </a:lnSpc>
            </a:pPr>
            <a:r>
              <a:rPr dirty="0" sz="1000" spc="-40" i="1">
                <a:latin typeface="Calibri"/>
                <a:cs typeface="Calibri"/>
              </a:rPr>
              <a:t>a</a:t>
            </a:r>
            <a:r>
              <a:rPr dirty="0" sz="1000" spc="60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>
                <a:latin typeface="Tahoma"/>
                <a:cs typeface="Tahoma"/>
              </a:rPr>
              <a:t>  </a:t>
            </a:r>
            <a:r>
              <a:rPr dirty="0" sz="1000" spc="5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>
                <a:latin typeface="Tahoma"/>
                <a:cs typeface="Tahoma"/>
              </a:rPr>
              <a:t>  </a:t>
            </a:r>
            <a:r>
              <a:rPr dirty="0" sz="1000" spc="55">
                <a:latin typeface="Tahoma"/>
                <a:cs typeface="Tahoma"/>
              </a:rPr>
              <a:t> </a:t>
            </a:r>
            <a:r>
              <a:rPr dirty="0" sz="1000" i="1">
                <a:latin typeface="Calibri"/>
                <a:cs typeface="Calibri"/>
              </a:rPr>
              <a:t>b</a:t>
            </a:r>
            <a:r>
              <a:rPr dirty="0" sz="1000" spc="80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>
                <a:latin typeface="Tahoma"/>
                <a:cs typeface="Tahoma"/>
              </a:rPr>
              <a:t>  </a:t>
            </a:r>
            <a:r>
              <a:rPr dirty="0" sz="1000" spc="55">
                <a:latin typeface="Tahoma"/>
                <a:cs typeface="Tahoma"/>
              </a:rPr>
              <a:t> </a:t>
            </a:r>
            <a:r>
              <a:rPr dirty="0" sz="1000" spc="-130">
                <a:latin typeface="Tahoma"/>
                <a:cs typeface="Tahoma"/>
              </a:rPr>
              <a:t>=</a:t>
            </a:r>
            <a:r>
              <a:rPr dirty="0" sz="1000" spc="55">
                <a:latin typeface="Lucida Sans Unicode"/>
                <a:cs typeface="Lucida Sans Unicode"/>
              </a:rPr>
              <a:t>⇒</a:t>
            </a:r>
            <a:endParaRPr sz="1000">
              <a:latin typeface="Lucida Sans Unicode"/>
              <a:cs typeface="Lucida Sans Unicode"/>
            </a:endParaRPr>
          </a:p>
          <a:p>
            <a:pPr algn="r" marR="5080">
              <a:lnSpc>
                <a:spcPct val="100000"/>
              </a:lnSpc>
              <a:spcBef>
                <a:spcPts val="735"/>
              </a:spcBef>
            </a:pPr>
            <a:r>
              <a:rPr dirty="0" sz="1000" spc="-130">
                <a:latin typeface="Tahoma"/>
                <a:cs typeface="Tahoma"/>
              </a:rPr>
              <a:t>=</a:t>
            </a:r>
            <a:r>
              <a:rPr dirty="0" sz="1000" spc="55">
                <a:latin typeface="Lucida Sans Unicode"/>
                <a:cs typeface="Lucida Sans Unicode"/>
              </a:rPr>
              <a:t>⇒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936534" y="2070235"/>
            <a:ext cx="574675" cy="1758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448309" algn="l"/>
              </a:tabLst>
            </a:pPr>
            <a:r>
              <a:rPr dirty="0" baseline="-22222" sz="1500" spc="-44" i="1">
                <a:latin typeface="Calibri"/>
                <a:cs typeface="Calibri"/>
              </a:rPr>
              <a:t>a</a:t>
            </a:r>
            <a:r>
              <a:rPr dirty="0" sz="700" spc="-15" i="1">
                <a:latin typeface="Arial"/>
                <a:cs typeface="Arial"/>
              </a:rPr>
              <a:t>x</a:t>
            </a:r>
            <a:r>
              <a:rPr dirty="0" sz="700" i="1">
                <a:latin typeface="Arial"/>
                <a:cs typeface="Arial"/>
              </a:rPr>
              <a:t>	</a:t>
            </a:r>
            <a:r>
              <a:rPr dirty="0" baseline="-22222" sz="1500" spc="44" i="1">
                <a:latin typeface="Calibri"/>
                <a:cs typeface="Calibri"/>
              </a:rPr>
              <a:t>b</a:t>
            </a:r>
            <a:r>
              <a:rPr dirty="0" sz="700" spc="-15" i="1">
                <a:latin typeface="Arial"/>
                <a:cs typeface="Arial"/>
              </a:rPr>
              <a:t>x</a:t>
            </a:r>
            <a:endParaRPr sz="7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182901" y="2093973"/>
            <a:ext cx="889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o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668422" y="2093973"/>
            <a:ext cx="10795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0">
                <a:solidFill>
                  <a:srgbClr val="0000FF"/>
                </a:solidFill>
                <a:latin typeface="Tahoma"/>
                <a:cs typeface="Tahoma"/>
              </a:rPr>
              <a:t>monotona</a:t>
            </a:r>
            <a:r>
              <a:rPr dirty="0" sz="1000" spc="15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crescente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936534" y="2316260"/>
            <a:ext cx="1066165" cy="1847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-22222" sz="1500" spc="-44" i="1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dirty="0" sz="700" spc="-50">
                <a:solidFill>
                  <a:srgbClr val="0000FF"/>
                </a:solidFill>
                <a:latin typeface="Lucida Sans Unicode"/>
                <a:cs typeface="Lucida Sans Unicode"/>
              </a:rPr>
              <a:t>lo</a:t>
            </a:r>
            <a:r>
              <a:rPr dirty="0" sz="700" spc="-60">
                <a:solidFill>
                  <a:srgbClr val="0000FF"/>
                </a:solidFill>
                <a:latin typeface="Lucida Sans Unicode"/>
                <a:cs typeface="Lucida Sans Unicode"/>
              </a:rPr>
              <a:t>g</a:t>
            </a:r>
            <a:r>
              <a:rPr dirty="0" baseline="-22222" sz="750" spc="-37" i="1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dirty="0" baseline="-22222" sz="75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baseline="-22222" sz="750" spc="67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700" spc="30" i="1">
                <a:solidFill>
                  <a:srgbClr val="0000FF"/>
                </a:solidFill>
                <a:latin typeface="Arial"/>
                <a:cs typeface="Arial"/>
              </a:rPr>
              <a:t>f</a:t>
            </a:r>
            <a:r>
              <a:rPr dirty="0" sz="700" spc="-4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700" spc="55">
                <a:solidFill>
                  <a:srgbClr val="0000FF"/>
                </a:solidFill>
                <a:latin typeface="Lucida Sans Unicode"/>
                <a:cs typeface="Lucida Sans Unicode"/>
              </a:rPr>
              <a:t>(</a:t>
            </a:r>
            <a:r>
              <a:rPr dirty="0" sz="700" spc="-15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sz="700" spc="-135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700" spc="55">
                <a:solidFill>
                  <a:srgbClr val="0000FF"/>
                </a:solidFill>
                <a:latin typeface="Lucida Sans Unicode"/>
                <a:cs typeface="Lucida Sans Unicode"/>
              </a:rPr>
              <a:t>)</a:t>
            </a:r>
            <a:r>
              <a:rPr dirty="0" sz="700" spc="105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baseline="-22222" sz="1500" spc="-37">
                <a:solidFill>
                  <a:srgbClr val="0000FF"/>
                </a:solidFill>
                <a:latin typeface="Lucida Sans Unicode"/>
                <a:cs typeface="Lucida Sans Unicode"/>
              </a:rPr>
              <a:t>≶</a:t>
            </a:r>
            <a:r>
              <a:rPr dirty="0" baseline="-22222" sz="1500" spc="-60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baseline="-22222" sz="1500" spc="-44" i="1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dirty="0" sz="700" spc="-50">
                <a:solidFill>
                  <a:srgbClr val="0000FF"/>
                </a:solidFill>
                <a:latin typeface="Lucida Sans Unicode"/>
                <a:cs typeface="Lucida Sans Unicode"/>
              </a:rPr>
              <a:t>lo</a:t>
            </a:r>
            <a:r>
              <a:rPr dirty="0" sz="700" spc="-60">
                <a:solidFill>
                  <a:srgbClr val="0000FF"/>
                </a:solidFill>
                <a:latin typeface="Lucida Sans Unicode"/>
                <a:cs typeface="Lucida Sans Unicode"/>
              </a:rPr>
              <a:t>g</a:t>
            </a:r>
            <a:r>
              <a:rPr dirty="0" baseline="-22222" sz="750" spc="-15" i="1">
                <a:solidFill>
                  <a:srgbClr val="0000FF"/>
                </a:solidFill>
                <a:latin typeface="Arial"/>
                <a:cs typeface="Arial"/>
              </a:rPr>
              <a:t>b</a:t>
            </a:r>
            <a:r>
              <a:rPr dirty="0" baseline="-22222" sz="75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baseline="-22222" sz="750" spc="89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700" spc="-20" i="1">
                <a:solidFill>
                  <a:srgbClr val="0000FF"/>
                </a:solidFill>
                <a:latin typeface="Arial"/>
                <a:cs typeface="Arial"/>
              </a:rPr>
              <a:t>g</a:t>
            </a:r>
            <a:r>
              <a:rPr dirty="0" sz="700" spc="-12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700" spc="55">
                <a:solidFill>
                  <a:srgbClr val="0000FF"/>
                </a:solidFill>
                <a:latin typeface="Lucida Sans Unicode"/>
                <a:cs typeface="Lucida Sans Unicode"/>
              </a:rPr>
              <a:t>(</a:t>
            </a:r>
            <a:r>
              <a:rPr dirty="0" sz="700" spc="-15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sz="700" spc="-135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700" spc="55">
                <a:solidFill>
                  <a:srgbClr val="0000FF"/>
                </a:solidFill>
                <a:latin typeface="Lucida Sans Unicode"/>
                <a:cs typeface="Lucida Sans Unicode"/>
              </a:rPr>
              <a:t>)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109950" y="2339998"/>
            <a:ext cx="889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o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299739" y="2316260"/>
            <a:ext cx="1080770" cy="1847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-22222" sz="1500" spc="44" i="1">
                <a:solidFill>
                  <a:srgbClr val="0000FF"/>
                </a:solidFill>
                <a:latin typeface="Calibri"/>
                <a:cs typeface="Calibri"/>
              </a:rPr>
              <a:t>b</a:t>
            </a:r>
            <a:r>
              <a:rPr dirty="0" sz="700" spc="-50">
                <a:solidFill>
                  <a:srgbClr val="0000FF"/>
                </a:solidFill>
                <a:latin typeface="Lucida Sans Unicode"/>
                <a:cs typeface="Lucida Sans Unicode"/>
              </a:rPr>
              <a:t>lo</a:t>
            </a:r>
            <a:r>
              <a:rPr dirty="0" sz="700" spc="-60">
                <a:solidFill>
                  <a:srgbClr val="0000FF"/>
                </a:solidFill>
                <a:latin typeface="Lucida Sans Unicode"/>
                <a:cs typeface="Lucida Sans Unicode"/>
              </a:rPr>
              <a:t>g</a:t>
            </a:r>
            <a:r>
              <a:rPr dirty="0" baseline="-22222" sz="750" spc="-37" i="1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dirty="0" baseline="-22222" sz="75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baseline="-22222" sz="750" spc="67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700" spc="30" i="1">
                <a:solidFill>
                  <a:srgbClr val="0000FF"/>
                </a:solidFill>
                <a:latin typeface="Arial"/>
                <a:cs typeface="Arial"/>
              </a:rPr>
              <a:t>f</a:t>
            </a:r>
            <a:r>
              <a:rPr dirty="0" sz="700" spc="-4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700" spc="55">
                <a:solidFill>
                  <a:srgbClr val="0000FF"/>
                </a:solidFill>
                <a:latin typeface="Lucida Sans Unicode"/>
                <a:cs typeface="Lucida Sans Unicode"/>
              </a:rPr>
              <a:t>(</a:t>
            </a:r>
            <a:r>
              <a:rPr dirty="0" sz="700" spc="-15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sz="700" spc="-135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700" spc="55">
                <a:solidFill>
                  <a:srgbClr val="0000FF"/>
                </a:solidFill>
                <a:latin typeface="Lucida Sans Unicode"/>
                <a:cs typeface="Lucida Sans Unicode"/>
              </a:rPr>
              <a:t>)</a:t>
            </a:r>
            <a:r>
              <a:rPr dirty="0" sz="700" spc="105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baseline="-22222" sz="1500" spc="-37">
                <a:solidFill>
                  <a:srgbClr val="0000FF"/>
                </a:solidFill>
                <a:latin typeface="Lucida Sans Unicode"/>
                <a:cs typeface="Lucida Sans Unicode"/>
              </a:rPr>
              <a:t>≶</a:t>
            </a:r>
            <a:r>
              <a:rPr dirty="0" baseline="-22222" sz="1500" spc="-60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baseline="-22222" sz="1500" spc="44" i="1">
                <a:solidFill>
                  <a:srgbClr val="0000FF"/>
                </a:solidFill>
                <a:latin typeface="Calibri"/>
                <a:cs typeface="Calibri"/>
              </a:rPr>
              <a:t>b</a:t>
            </a:r>
            <a:r>
              <a:rPr dirty="0" sz="700" spc="-50">
                <a:solidFill>
                  <a:srgbClr val="0000FF"/>
                </a:solidFill>
                <a:latin typeface="Lucida Sans Unicode"/>
                <a:cs typeface="Lucida Sans Unicode"/>
              </a:rPr>
              <a:t>lo</a:t>
            </a:r>
            <a:r>
              <a:rPr dirty="0" sz="700" spc="-60">
                <a:solidFill>
                  <a:srgbClr val="0000FF"/>
                </a:solidFill>
                <a:latin typeface="Lucida Sans Unicode"/>
                <a:cs typeface="Lucida Sans Unicode"/>
              </a:rPr>
              <a:t>g</a:t>
            </a:r>
            <a:r>
              <a:rPr dirty="0" baseline="-22222" sz="750" spc="-15" i="1">
                <a:solidFill>
                  <a:srgbClr val="0000FF"/>
                </a:solidFill>
                <a:latin typeface="Arial"/>
                <a:cs typeface="Arial"/>
              </a:rPr>
              <a:t>b</a:t>
            </a:r>
            <a:r>
              <a:rPr dirty="0" baseline="-22222" sz="75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baseline="-22222" sz="750" spc="89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700" spc="-20" i="1">
                <a:solidFill>
                  <a:srgbClr val="0000FF"/>
                </a:solidFill>
                <a:latin typeface="Arial"/>
                <a:cs typeface="Arial"/>
              </a:rPr>
              <a:t>g</a:t>
            </a:r>
            <a:r>
              <a:rPr dirty="0" sz="700" spc="-12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700" spc="55">
                <a:solidFill>
                  <a:srgbClr val="0000FF"/>
                </a:solidFill>
                <a:latin typeface="Lucida Sans Unicode"/>
                <a:cs typeface="Lucida Sans Unicode"/>
              </a:rPr>
              <a:t>(</a:t>
            </a:r>
            <a:r>
              <a:rPr dirty="0" sz="700" spc="-15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sz="700" spc="-135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700" spc="55">
                <a:solidFill>
                  <a:srgbClr val="0000FF"/>
                </a:solidFill>
                <a:latin typeface="Lucida Sans Unicode"/>
                <a:cs typeface="Lucida Sans Unicode"/>
              </a:rPr>
              <a:t>)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21589" y="2586010"/>
            <a:ext cx="128397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0">
                <a:latin typeface="Tahoma"/>
                <a:cs typeface="Tahoma"/>
              </a:rPr>
              <a:t>Definizione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log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20">
                <a:latin typeface="Tahoma"/>
                <a:cs typeface="Tahoma"/>
              </a:rPr>
              <a:t>ritmo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40"/>
              <a:t>Agnese</a:t>
            </a:r>
            <a:r>
              <a:rPr dirty="0" spc="15"/>
              <a:t> </a:t>
            </a:r>
            <a:r>
              <a:rPr dirty="0" spc="-10"/>
              <a:t>Di</a:t>
            </a:r>
            <a:r>
              <a:rPr dirty="0" spc="15"/>
              <a:t> </a:t>
            </a:r>
            <a:r>
              <a:rPr dirty="0" spc="-30"/>
              <a:t>Castro</a:t>
            </a:r>
          </a:p>
        </p:txBody>
      </p:sp>
      <p:sp>
        <p:nvSpPr>
          <p:cNvPr id="21" name="object 21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0"/>
              <a:t>Es</a:t>
            </a:r>
            <a:r>
              <a:rPr dirty="0" spc="-5"/>
              <a:t>p</a:t>
            </a:r>
            <a:r>
              <a:rPr dirty="0" spc="-40"/>
              <a:t>onenziale</a:t>
            </a:r>
            <a:r>
              <a:rPr dirty="0" spc="15"/>
              <a:t> </a:t>
            </a:r>
            <a:r>
              <a:rPr dirty="0" spc="50"/>
              <a:t>&amp;</a:t>
            </a:r>
            <a:r>
              <a:rPr dirty="0" spc="15"/>
              <a:t> </a:t>
            </a:r>
            <a:r>
              <a:rPr dirty="0" spc="-25"/>
              <a:t>Log</a:t>
            </a:r>
            <a:r>
              <a:rPr dirty="0" spc="-40"/>
              <a:t>a</a:t>
            </a:r>
            <a:r>
              <a:rPr dirty="0" spc="-25"/>
              <a:t>ritmo:</a:t>
            </a:r>
            <a:r>
              <a:rPr dirty="0" spc="75"/>
              <a:t> </a:t>
            </a:r>
            <a:r>
              <a:rPr dirty="0" spc="-35"/>
              <a:t>p</a:t>
            </a:r>
            <a:r>
              <a:rPr dirty="0" spc="-50"/>
              <a:t>a</a:t>
            </a:r>
            <a:r>
              <a:rPr dirty="0" spc="-25"/>
              <a:t>rte</a:t>
            </a:r>
            <a:r>
              <a:rPr dirty="0" spc="15"/>
              <a:t> </a:t>
            </a:r>
            <a:r>
              <a:rPr dirty="0" spc="-55"/>
              <a:t>4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3458971" y="3367563"/>
            <a:ext cx="5473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25">
                <a:solidFill>
                  <a:srgbClr val="7A0000"/>
                </a:solidFill>
                <a:latin typeface="Lucida Sans Unicode"/>
                <a:cs typeface="Lucida Sans Unicode"/>
              </a:rPr>
              <a:t>Unitelma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Sapienza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FFF"/>
                </a:solidFill>
                <a:latin typeface="Lucida Sans Unicode"/>
                <a:cs typeface="Lucida Sans Unicode"/>
              </a:rPr>
              <a:t>13/34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1926" y="24034"/>
            <a:ext cx="74041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</a:rPr>
              <a:t>Disequazioni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</a:rPr>
              <a:t>log</a:t>
            </a:r>
            <a:r>
              <a:rPr dirty="0" sz="500" spc="-55">
                <a:solidFill>
                  <a:srgbClr val="7A0000"/>
                </a:solidFill>
                <a:latin typeface="Lucida Sans Unicode"/>
                <a:cs typeface="Lucida Sans Unicode"/>
              </a:rPr>
              <a:t>a</a:t>
            </a:r>
            <a:r>
              <a:rPr dirty="0" sz="500" spc="-15">
                <a:solidFill>
                  <a:srgbClr val="7A0000"/>
                </a:solidFill>
                <a:latin typeface="Lucida Sans Unicode"/>
                <a:cs typeface="Lucida Sans Unicode"/>
              </a:rPr>
              <a:t>ri</a:t>
            </a:r>
            <a:r>
              <a:rPr dirty="0" sz="500" spc="-20">
                <a:solidFill>
                  <a:srgbClr val="7A0000"/>
                </a:solidFill>
                <a:latin typeface="Lucida Sans Unicode"/>
                <a:cs typeface="Lucida Sans Unicode"/>
              </a:rPr>
              <a:t>t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</a:rPr>
              <a:t>miche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15"/>
              <a:t>Pi</a:t>
            </a:r>
            <a:r>
              <a:rPr dirty="0" spc="-855"/>
              <a:t>u</a:t>
            </a:r>
            <a:r>
              <a:rPr dirty="0" spc="320"/>
              <a:t>`</a:t>
            </a:r>
            <a:r>
              <a:rPr dirty="0" spc="145"/>
              <a:t> </a:t>
            </a:r>
            <a:r>
              <a:rPr dirty="0" spc="-40"/>
              <a:t>in</a:t>
            </a:r>
            <a:r>
              <a:rPr dirty="0" spc="135"/>
              <a:t> </a:t>
            </a:r>
            <a:r>
              <a:rPr dirty="0" spc="-45"/>
              <a:t>generale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60246" y="879094"/>
            <a:ext cx="2487930" cy="207645"/>
          </a:xfrm>
          <a:prstGeom prst="rect">
            <a:avLst/>
          </a:prstGeom>
          <a:ln w="5054">
            <a:solidFill>
              <a:srgbClr val="0000FF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37465">
              <a:lnSpc>
                <a:spcPct val="100000"/>
              </a:lnSpc>
              <a:tabLst>
                <a:tab pos="1380490" algn="l"/>
              </a:tabLst>
            </a:pP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lo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g</a:t>
            </a:r>
            <a:r>
              <a:rPr dirty="0" baseline="-19841" sz="1050" spc="-52" i="1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dirty="0" baseline="-19841" sz="105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baseline="-19841" sz="1050" spc="-7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spc="-5" i="1">
                <a:solidFill>
                  <a:srgbClr val="0000FF"/>
                </a:solidFill>
                <a:latin typeface="Calibri"/>
                <a:cs typeface="Calibri"/>
              </a:rPr>
              <a:t>f</a:t>
            </a:r>
            <a:r>
              <a:rPr dirty="0" sz="1000" spc="-10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(</a:t>
            </a:r>
            <a:r>
              <a:rPr dirty="0" sz="1000" spc="25" i="1">
                <a:solidFill>
                  <a:srgbClr val="0000FF"/>
                </a:solidFill>
                <a:latin typeface="Calibri"/>
                <a:cs typeface="Calibri"/>
              </a:rPr>
              <a:t>x</a:t>
            </a:r>
            <a:r>
              <a:rPr dirty="0" sz="1000" spc="-135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)</a:t>
            </a:r>
            <a:r>
              <a:rPr dirty="0" sz="1000" spc="-4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0000FF"/>
                </a:solidFill>
                <a:latin typeface="Lucida Sans Unicode"/>
                <a:cs typeface="Lucida Sans Unicode"/>
              </a:rPr>
              <a:t>≶</a:t>
            </a:r>
            <a:r>
              <a:rPr dirty="0" sz="1000" spc="-40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lo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g</a:t>
            </a:r>
            <a:r>
              <a:rPr dirty="0" baseline="-19841" sz="1050" spc="-15" i="1">
                <a:solidFill>
                  <a:srgbClr val="0000FF"/>
                </a:solidFill>
                <a:latin typeface="Arial"/>
                <a:cs typeface="Arial"/>
              </a:rPr>
              <a:t>b</a:t>
            </a:r>
            <a:r>
              <a:rPr dirty="0" baseline="-19841" sz="105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baseline="-19841" sz="1050" spc="22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spc="-25" i="1">
                <a:solidFill>
                  <a:srgbClr val="0000FF"/>
                </a:solidFill>
                <a:latin typeface="Calibri"/>
                <a:cs typeface="Calibri"/>
              </a:rPr>
              <a:t>g</a:t>
            </a:r>
            <a:r>
              <a:rPr dirty="0" sz="1000" spc="-120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(</a:t>
            </a:r>
            <a:r>
              <a:rPr dirty="0" sz="1000" spc="25" i="1">
                <a:solidFill>
                  <a:srgbClr val="0000FF"/>
                </a:solidFill>
                <a:latin typeface="Calibri"/>
                <a:cs typeface="Calibri"/>
              </a:rPr>
              <a:t>x</a:t>
            </a:r>
            <a:r>
              <a:rPr dirty="0" sz="1000" spc="-135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)</a:t>
            </a:r>
            <a:r>
              <a:rPr dirty="0" sz="1000" spc="-95" i="1">
                <a:solidFill>
                  <a:srgbClr val="0000FF"/>
                </a:solidFill>
                <a:latin typeface="Verdana"/>
                <a:cs typeface="Verdana"/>
              </a:rPr>
              <a:t>,</a:t>
            </a:r>
            <a:r>
              <a:rPr dirty="0" sz="1000" i="1">
                <a:solidFill>
                  <a:srgbClr val="0000FF"/>
                </a:solidFill>
                <a:latin typeface="Verdana"/>
                <a:cs typeface="Verdana"/>
              </a:rPr>
              <a:t>	</a:t>
            </a:r>
            <a:r>
              <a:rPr dirty="0" sz="1000" spc="-30" i="1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dirty="0" sz="1000" spc="-95" i="1">
                <a:solidFill>
                  <a:srgbClr val="0000FF"/>
                </a:solidFill>
                <a:latin typeface="Verdana"/>
                <a:cs typeface="Verdana"/>
              </a:rPr>
              <a:t>,</a:t>
            </a:r>
            <a:r>
              <a:rPr dirty="0" sz="1000" spc="-20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i="1">
                <a:solidFill>
                  <a:srgbClr val="0000FF"/>
                </a:solidFill>
                <a:latin typeface="Calibri"/>
                <a:cs typeface="Calibri"/>
              </a:rPr>
              <a:t>b</a:t>
            </a:r>
            <a:r>
              <a:rPr dirty="0" sz="1000" spc="80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 spc="-50" i="1">
                <a:solidFill>
                  <a:srgbClr val="0000FF"/>
                </a:solidFill>
                <a:latin typeface="Verdana"/>
                <a:cs typeface="Verdana"/>
              </a:rPr>
              <a:t>&gt;</a:t>
            </a:r>
            <a:r>
              <a:rPr dirty="0" sz="1000" spc="-75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0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13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85">
                <a:solidFill>
                  <a:srgbClr val="0000FF"/>
                </a:solidFill>
                <a:latin typeface="Tahoma"/>
                <a:cs typeface="Tahoma"/>
              </a:rPr>
              <a:t>e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13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30" i="1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dirty="0" sz="1000" spc="-95" i="1">
                <a:solidFill>
                  <a:srgbClr val="0000FF"/>
                </a:solidFill>
                <a:latin typeface="Verdana"/>
                <a:cs typeface="Verdana"/>
              </a:rPr>
              <a:t>,</a:t>
            </a:r>
            <a:r>
              <a:rPr dirty="0" sz="1000" spc="-20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i="1">
                <a:solidFill>
                  <a:srgbClr val="0000FF"/>
                </a:solidFill>
                <a:latin typeface="Calibri"/>
                <a:cs typeface="Calibri"/>
              </a:rPr>
              <a:t>b</a:t>
            </a:r>
            <a:r>
              <a:rPr dirty="0" sz="1000" spc="80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 spc="-20">
                <a:solidFill>
                  <a:srgbClr val="0000FF"/>
                </a:solidFill>
                <a:latin typeface="Lucida Sans Unicode"/>
                <a:cs typeface="Lucida Sans Unicode"/>
              </a:rPr>
              <a:t>/</a:t>
            </a:r>
            <a:r>
              <a:rPr dirty="0" sz="1000" spc="40">
                <a:solidFill>
                  <a:srgbClr val="0000FF"/>
                </a:solidFill>
                <a:latin typeface="Tahoma"/>
                <a:cs typeface="Tahoma"/>
              </a:rPr>
              <a:t>=</a:t>
            </a:r>
            <a:r>
              <a:rPr dirty="0" sz="1000" spc="-4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662887" y="1208288"/>
            <a:ext cx="1282700" cy="6089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1000" spc="-30">
                <a:latin typeface="Tahoma"/>
                <a:cs typeface="Tahoma"/>
              </a:rPr>
              <a:t>Condizione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esistenza: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9"/>
              </a:spcBef>
            </a:pPr>
            <a:endParaRPr sz="800">
              <a:latin typeface="Times New Roman"/>
              <a:cs typeface="Times New Roman"/>
            </a:endParaRPr>
          </a:p>
          <a:p>
            <a:pPr algn="ctr" marR="144780">
              <a:lnSpc>
                <a:spcPct val="100000"/>
              </a:lnSpc>
            </a:pPr>
            <a:r>
              <a:rPr dirty="0" baseline="55555" sz="1500" spc="697">
                <a:latin typeface="Arial"/>
                <a:cs typeface="Arial"/>
              </a:rPr>
              <a:t>(</a:t>
            </a:r>
            <a:r>
              <a:rPr dirty="0" sz="1000" spc="-5" i="1">
                <a:latin typeface="Calibri"/>
                <a:cs typeface="Calibri"/>
              </a:rPr>
              <a:t>f</a:t>
            </a:r>
            <a:r>
              <a:rPr dirty="0" sz="1000" spc="-10" i="1">
                <a:latin typeface="Calibri"/>
                <a:cs typeface="Calibri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  <a:p>
            <a:pPr algn="ctr" marR="31750">
              <a:lnSpc>
                <a:spcPct val="100000"/>
              </a:lnSpc>
              <a:spcBef>
                <a:spcPts val="234"/>
              </a:spcBef>
            </a:pPr>
            <a:r>
              <a:rPr dirty="0" sz="1000" spc="-25" i="1">
                <a:latin typeface="Calibri"/>
                <a:cs typeface="Calibri"/>
              </a:rPr>
              <a:t>g</a:t>
            </a:r>
            <a:r>
              <a:rPr dirty="0" sz="1000" spc="-120" i="1">
                <a:latin typeface="Calibri"/>
                <a:cs typeface="Calibri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68109" y="2093973"/>
            <a:ext cx="1267460" cy="6826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r" marR="5080">
              <a:lnSpc>
                <a:spcPct val="100000"/>
              </a:lnSpc>
            </a:pPr>
            <a:r>
              <a:rPr dirty="0" sz="1000" spc="-40" i="1">
                <a:latin typeface="Calibri"/>
                <a:cs typeface="Calibri"/>
              </a:rPr>
              <a:t>a</a:t>
            </a:r>
            <a:r>
              <a:rPr dirty="0" sz="1000" spc="60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>
                <a:latin typeface="Tahoma"/>
                <a:cs typeface="Tahoma"/>
              </a:rPr>
              <a:t>  </a:t>
            </a:r>
            <a:r>
              <a:rPr dirty="0" sz="1000" spc="5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>
                <a:latin typeface="Tahoma"/>
                <a:cs typeface="Tahoma"/>
              </a:rPr>
              <a:t>  </a:t>
            </a:r>
            <a:r>
              <a:rPr dirty="0" sz="1000" spc="55">
                <a:latin typeface="Tahoma"/>
                <a:cs typeface="Tahoma"/>
              </a:rPr>
              <a:t> </a:t>
            </a:r>
            <a:r>
              <a:rPr dirty="0" sz="1000" i="1">
                <a:latin typeface="Calibri"/>
                <a:cs typeface="Calibri"/>
              </a:rPr>
              <a:t>b</a:t>
            </a:r>
            <a:r>
              <a:rPr dirty="0" sz="1000" spc="80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>
                <a:latin typeface="Tahoma"/>
                <a:cs typeface="Tahoma"/>
              </a:rPr>
              <a:t>  </a:t>
            </a:r>
            <a:r>
              <a:rPr dirty="0" sz="1000" spc="55">
                <a:latin typeface="Tahoma"/>
                <a:cs typeface="Tahoma"/>
              </a:rPr>
              <a:t> </a:t>
            </a:r>
            <a:r>
              <a:rPr dirty="0" sz="1000" spc="-130">
                <a:latin typeface="Tahoma"/>
                <a:cs typeface="Tahoma"/>
              </a:rPr>
              <a:t>=</a:t>
            </a:r>
            <a:r>
              <a:rPr dirty="0" sz="1000" spc="55">
                <a:latin typeface="Lucida Sans Unicode"/>
                <a:cs typeface="Lucida Sans Unicode"/>
              </a:rPr>
              <a:t>⇒</a:t>
            </a:r>
            <a:endParaRPr sz="1000">
              <a:latin typeface="Lucida Sans Unicode"/>
              <a:cs typeface="Lucida Sans Unicode"/>
            </a:endParaRPr>
          </a:p>
          <a:p>
            <a:pPr algn="r" marR="5080">
              <a:lnSpc>
                <a:spcPct val="100000"/>
              </a:lnSpc>
              <a:spcBef>
                <a:spcPts val="735"/>
              </a:spcBef>
            </a:pPr>
            <a:r>
              <a:rPr dirty="0" sz="1000" spc="-130">
                <a:latin typeface="Tahoma"/>
                <a:cs typeface="Tahoma"/>
              </a:rPr>
              <a:t>=</a:t>
            </a:r>
            <a:r>
              <a:rPr dirty="0" sz="1000" spc="55">
                <a:latin typeface="Lucida Sans Unicode"/>
                <a:cs typeface="Lucida Sans Unicode"/>
              </a:rPr>
              <a:t>⇒</a:t>
            </a:r>
            <a:endParaRPr sz="1000">
              <a:latin typeface="Lucida Sans Unicode"/>
              <a:cs typeface="Lucida Sans Unicode"/>
            </a:endParaRPr>
          </a:p>
          <a:p>
            <a:pPr algn="r" marR="5080">
              <a:lnSpc>
                <a:spcPct val="100000"/>
              </a:lnSpc>
              <a:spcBef>
                <a:spcPts val="735"/>
              </a:spcBef>
            </a:pPr>
            <a:r>
              <a:rPr dirty="0" sz="1000" spc="-130">
                <a:latin typeface="Tahoma"/>
                <a:cs typeface="Tahoma"/>
              </a:rPr>
              <a:t>=</a:t>
            </a:r>
            <a:r>
              <a:rPr dirty="0" sz="1000" spc="55">
                <a:latin typeface="Lucida Sans Unicode"/>
                <a:cs typeface="Lucida Sans Unicode"/>
              </a:rPr>
              <a:t>⇒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936534" y="2070235"/>
            <a:ext cx="574675" cy="1758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448309" algn="l"/>
              </a:tabLst>
            </a:pPr>
            <a:r>
              <a:rPr dirty="0" baseline="-22222" sz="1500" spc="-44" i="1">
                <a:latin typeface="Calibri"/>
                <a:cs typeface="Calibri"/>
              </a:rPr>
              <a:t>a</a:t>
            </a:r>
            <a:r>
              <a:rPr dirty="0" sz="700" spc="-15" i="1">
                <a:latin typeface="Arial"/>
                <a:cs typeface="Arial"/>
              </a:rPr>
              <a:t>x</a:t>
            </a:r>
            <a:r>
              <a:rPr dirty="0" sz="700" i="1">
                <a:latin typeface="Arial"/>
                <a:cs typeface="Arial"/>
              </a:rPr>
              <a:t>	</a:t>
            </a:r>
            <a:r>
              <a:rPr dirty="0" baseline="-22222" sz="1500" spc="44" i="1">
                <a:latin typeface="Calibri"/>
                <a:cs typeface="Calibri"/>
              </a:rPr>
              <a:t>b</a:t>
            </a:r>
            <a:r>
              <a:rPr dirty="0" sz="700" spc="-15" i="1">
                <a:latin typeface="Arial"/>
                <a:cs typeface="Arial"/>
              </a:rPr>
              <a:t>x</a:t>
            </a:r>
            <a:endParaRPr sz="7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182901" y="2093973"/>
            <a:ext cx="889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o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668422" y="2093973"/>
            <a:ext cx="10795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0">
                <a:solidFill>
                  <a:srgbClr val="0000FF"/>
                </a:solidFill>
                <a:latin typeface="Tahoma"/>
                <a:cs typeface="Tahoma"/>
              </a:rPr>
              <a:t>monotona</a:t>
            </a:r>
            <a:r>
              <a:rPr dirty="0" sz="1000" spc="15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crescente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936534" y="2316260"/>
            <a:ext cx="1066165" cy="1847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-22222" sz="1500" spc="-44" i="1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dirty="0" sz="700" spc="-50">
                <a:solidFill>
                  <a:srgbClr val="0000FF"/>
                </a:solidFill>
                <a:latin typeface="Lucida Sans Unicode"/>
                <a:cs typeface="Lucida Sans Unicode"/>
              </a:rPr>
              <a:t>lo</a:t>
            </a:r>
            <a:r>
              <a:rPr dirty="0" sz="700" spc="-60">
                <a:solidFill>
                  <a:srgbClr val="0000FF"/>
                </a:solidFill>
                <a:latin typeface="Lucida Sans Unicode"/>
                <a:cs typeface="Lucida Sans Unicode"/>
              </a:rPr>
              <a:t>g</a:t>
            </a:r>
            <a:r>
              <a:rPr dirty="0" baseline="-22222" sz="750" spc="-37" i="1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dirty="0" baseline="-22222" sz="75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baseline="-22222" sz="750" spc="67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700" spc="30" i="1">
                <a:solidFill>
                  <a:srgbClr val="0000FF"/>
                </a:solidFill>
                <a:latin typeface="Arial"/>
                <a:cs typeface="Arial"/>
              </a:rPr>
              <a:t>f</a:t>
            </a:r>
            <a:r>
              <a:rPr dirty="0" sz="700" spc="-4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700" spc="55">
                <a:solidFill>
                  <a:srgbClr val="0000FF"/>
                </a:solidFill>
                <a:latin typeface="Lucida Sans Unicode"/>
                <a:cs typeface="Lucida Sans Unicode"/>
              </a:rPr>
              <a:t>(</a:t>
            </a:r>
            <a:r>
              <a:rPr dirty="0" sz="700" spc="-15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sz="700" spc="-135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700" spc="55">
                <a:solidFill>
                  <a:srgbClr val="0000FF"/>
                </a:solidFill>
                <a:latin typeface="Lucida Sans Unicode"/>
                <a:cs typeface="Lucida Sans Unicode"/>
              </a:rPr>
              <a:t>)</a:t>
            </a:r>
            <a:r>
              <a:rPr dirty="0" sz="700" spc="105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baseline="-22222" sz="1500" spc="-37">
                <a:solidFill>
                  <a:srgbClr val="0000FF"/>
                </a:solidFill>
                <a:latin typeface="Lucida Sans Unicode"/>
                <a:cs typeface="Lucida Sans Unicode"/>
              </a:rPr>
              <a:t>≶</a:t>
            </a:r>
            <a:r>
              <a:rPr dirty="0" baseline="-22222" sz="1500" spc="-60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baseline="-22222" sz="1500" spc="-44" i="1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dirty="0" sz="700" spc="-50">
                <a:solidFill>
                  <a:srgbClr val="0000FF"/>
                </a:solidFill>
                <a:latin typeface="Lucida Sans Unicode"/>
                <a:cs typeface="Lucida Sans Unicode"/>
              </a:rPr>
              <a:t>lo</a:t>
            </a:r>
            <a:r>
              <a:rPr dirty="0" sz="700" spc="-60">
                <a:solidFill>
                  <a:srgbClr val="0000FF"/>
                </a:solidFill>
                <a:latin typeface="Lucida Sans Unicode"/>
                <a:cs typeface="Lucida Sans Unicode"/>
              </a:rPr>
              <a:t>g</a:t>
            </a:r>
            <a:r>
              <a:rPr dirty="0" baseline="-22222" sz="750" spc="-15" i="1">
                <a:solidFill>
                  <a:srgbClr val="0000FF"/>
                </a:solidFill>
                <a:latin typeface="Arial"/>
                <a:cs typeface="Arial"/>
              </a:rPr>
              <a:t>b</a:t>
            </a:r>
            <a:r>
              <a:rPr dirty="0" baseline="-22222" sz="75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baseline="-22222" sz="750" spc="89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700" spc="-20" i="1">
                <a:solidFill>
                  <a:srgbClr val="0000FF"/>
                </a:solidFill>
                <a:latin typeface="Arial"/>
                <a:cs typeface="Arial"/>
              </a:rPr>
              <a:t>g</a:t>
            </a:r>
            <a:r>
              <a:rPr dirty="0" sz="700" spc="-12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700" spc="55">
                <a:solidFill>
                  <a:srgbClr val="0000FF"/>
                </a:solidFill>
                <a:latin typeface="Lucida Sans Unicode"/>
                <a:cs typeface="Lucida Sans Unicode"/>
              </a:rPr>
              <a:t>(</a:t>
            </a:r>
            <a:r>
              <a:rPr dirty="0" sz="700" spc="-15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sz="700" spc="-135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700" spc="55">
                <a:solidFill>
                  <a:srgbClr val="0000FF"/>
                </a:solidFill>
                <a:latin typeface="Lucida Sans Unicode"/>
                <a:cs typeface="Lucida Sans Unicode"/>
              </a:rPr>
              <a:t>)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109950" y="2339998"/>
            <a:ext cx="889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o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299739" y="2316260"/>
            <a:ext cx="1080770" cy="1847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-22222" sz="1500" spc="44" i="1">
                <a:solidFill>
                  <a:srgbClr val="0000FF"/>
                </a:solidFill>
                <a:latin typeface="Calibri"/>
                <a:cs typeface="Calibri"/>
              </a:rPr>
              <a:t>b</a:t>
            </a:r>
            <a:r>
              <a:rPr dirty="0" sz="700" spc="-50">
                <a:solidFill>
                  <a:srgbClr val="0000FF"/>
                </a:solidFill>
                <a:latin typeface="Lucida Sans Unicode"/>
                <a:cs typeface="Lucida Sans Unicode"/>
              </a:rPr>
              <a:t>lo</a:t>
            </a:r>
            <a:r>
              <a:rPr dirty="0" sz="700" spc="-60">
                <a:solidFill>
                  <a:srgbClr val="0000FF"/>
                </a:solidFill>
                <a:latin typeface="Lucida Sans Unicode"/>
                <a:cs typeface="Lucida Sans Unicode"/>
              </a:rPr>
              <a:t>g</a:t>
            </a:r>
            <a:r>
              <a:rPr dirty="0" baseline="-22222" sz="750" spc="-37" i="1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dirty="0" baseline="-22222" sz="75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baseline="-22222" sz="750" spc="67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700" spc="30" i="1">
                <a:solidFill>
                  <a:srgbClr val="0000FF"/>
                </a:solidFill>
                <a:latin typeface="Arial"/>
                <a:cs typeface="Arial"/>
              </a:rPr>
              <a:t>f</a:t>
            </a:r>
            <a:r>
              <a:rPr dirty="0" sz="700" spc="-4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700" spc="55">
                <a:solidFill>
                  <a:srgbClr val="0000FF"/>
                </a:solidFill>
                <a:latin typeface="Lucida Sans Unicode"/>
                <a:cs typeface="Lucida Sans Unicode"/>
              </a:rPr>
              <a:t>(</a:t>
            </a:r>
            <a:r>
              <a:rPr dirty="0" sz="700" spc="-15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sz="700" spc="-135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700" spc="55">
                <a:solidFill>
                  <a:srgbClr val="0000FF"/>
                </a:solidFill>
                <a:latin typeface="Lucida Sans Unicode"/>
                <a:cs typeface="Lucida Sans Unicode"/>
              </a:rPr>
              <a:t>)</a:t>
            </a:r>
            <a:r>
              <a:rPr dirty="0" sz="700" spc="105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baseline="-22222" sz="1500" spc="-37">
                <a:solidFill>
                  <a:srgbClr val="0000FF"/>
                </a:solidFill>
                <a:latin typeface="Lucida Sans Unicode"/>
                <a:cs typeface="Lucida Sans Unicode"/>
              </a:rPr>
              <a:t>≶</a:t>
            </a:r>
            <a:r>
              <a:rPr dirty="0" baseline="-22222" sz="1500" spc="-60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baseline="-22222" sz="1500" spc="44" i="1">
                <a:solidFill>
                  <a:srgbClr val="0000FF"/>
                </a:solidFill>
                <a:latin typeface="Calibri"/>
                <a:cs typeface="Calibri"/>
              </a:rPr>
              <a:t>b</a:t>
            </a:r>
            <a:r>
              <a:rPr dirty="0" sz="700" spc="-50">
                <a:solidFill>
                  <a:srgbClr val="0000FF"/>
                </a:solidFill>
                <a:latin typeface="Lucida Sans Unicode"/>
                <a:cs typeface="Lucida Sans Unicode"/>
              </a:rPr>
              <a:t>lo</a:t>
            </a:r>
            <a:r>
              <a:rPr dirty="0" sz="700" spc="-60">
                <a:solidFill>
                  <a:srgbClr val="0000FF"/>
                </a:solidFill>
                <a:latin typeface="Lucida Sans Unicode"/>
                <a:cs typeface="Lucida Sans Unicode"/>
              </a:rPr>
              <a:t>g</a:t>
            </a:r>
            <a:r>
              <a:rPr dirty="0" baseline="-22222" sz="750" spc="-15" i="1">
                <a:solidFill>
                  <a:srgbClr val="0000FF"/>
                </a:solidFill>
                <a:latin typeface="Arial"/>
                <a:cs typeface="Arial"/>
              </a:rPr>
              <a:t>b</a:t>
            </a:r>
            <a:r>
              <a:rPr dirty="0" baseline="-22222" sz="75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baseline="-22222" sz="750" spc="89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700" spc="-20" i="1">
                <a:solidFill>
                  <a:srgbClr val="0000FF"/>
                </a:solidFill>
                <a:latin typeface="Arial"/>
                <a:cs typeface="Arial"/>
              </a:rPr>
              <a:t>g</a:t>
            </a:r>
            <a:r>
              <a:rPr dirty="0" sz="700" spc="-12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700" spc="55">
                <a:solidFill>
                  <a:srgbClr val="0000FF"/>
                </a:solidFill>
                <a:latin typeface="Lucida Sans Unicode"/>
                <a:cs typeface="Lucida Sans Unicode"/>
              </a:rPr>
              <a:t>(</a:t>
            </a:r>
            <a:r>
              <a:rPr dirty="0" sz="700" spc="-15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sz="700" spc="-135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700" spc="55">
                <a:solidFill>
                  <a:srgbClr val="0000FF"/>
                </a:solidFill>
                <a:latin typeface="Lucida Sans Unicode"/>
                <a:cs typeface="Lucida Sans Unicode"/>
              </a:rPr>
              <a:t>)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21589" y="2586010"/>
            <a:ext cx="128397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0">
                <a:latin typeface="Tahoma"/>
                <a:cs typeface="Tahoma"/>
              </a:rPr>
              <a:t>Definizione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log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20">
                <a:latin typeface="Tahoma"/>
                <a:cs typeface="Tahoma"/>
              </a:rPr>
              <a:t>ritmo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936534" y="2562284"/>
            <a:ext cx="861694" cy="1758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-22222" sz="1500" spc="-44" i="1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dirty="0" sz="700" spc="-50">
                <a:solidFill>
                  <a:srgbClr val="0000FF"/>
                </a:solidFill>
                <a:latin typeface="Lucida Sans Unicode"/>
                <a:cs typeface="Lucida Sans Unicode"/>
              </a:rPr>
              <a:t>lo</a:t>
            </a:r>
            <a:r>
              <a:rPr dirty="0" sz="700" spc="-60">
                <a:solidFill>
                  <a:srgbClr val="0000FF"/>
                </a:solidFill>
                <a:latin typeface="Lucida Sans Unicode"/>
                <a:cs typeface="Lucida Sans Unicode"/>
              </a:rPr>
              <a:t>g</a:t>
            </a:r>
            <a:r>
              <a:rPr dirty="0" baseline="-22222" sz="750" spc="-37" i="1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dirty="0" baseline="-22222" sz="75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baseline="-22222" sz="750" spc="67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700" spc="30" i="1">
                <a:solidFill>
                  <a:srgbClr val="0000FF"/>
                </a:solidFill>
                <a:latin typeface="Arial"/>
                <a:cs typeface="Arial"/>
              </a:rPr>
              <a:t>f</a:t>
            </a:r>
            <a:r>
              <a:rPr dirty="0" sz="700" spc="-4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700" spc="55">
                <a:solidFill>
                  <a:srgbClr val="0000FF"/>
                </a:solidFill>
                <a:latin typeface="Lucida Sans Unicode"/>
                <a:cs typeface="Lucida Sans Unicode"/>
              </a:rPr>
              <a:t>(</a:t>
            </a:r>
            <a:r>
              <a:rPr dirty="0" sz="700" spc="-15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sz="700" spc="-135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700" spc="55">
                <a:solidFill>
                  <a:srgbClr val="0000FF"/>
                </a:solidFill>
                <a:latin typeface="Lucida Sans Unicode"/>
                <a:cs typeface="Lucida Sans Unicode"/>
              </a:rPr>
              <a:t>)</a:t>
            </a:r>
            <a:r>
              <a:rPr dirty="0" sz="700" spc="105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baseline="-22222" sz="1500" spc="60">
                <a:solidFill>
                  <a:srgbClr val="0000FF"/>
                </a:solidFill>
                <a:latin typeface="Tahoma"/>
                <a:cs typeface="Tahoma"/>
              </a:rPr>
              <a:t>=</a:t>
            </a:r>
            <a:r>
              <a:rPr dirty="0" baseline="-22222" sz="1500" spc="-6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baseline="-22222" sz="1500" spc="-7" i="1">
                <a:solidFill>
                  <a:srgbClr val="0000FF"/>
                </a:solidFill>
                <a:latin typeface="Calibri"/>
                <a:cs typeface="Calibri"/>
              </a:rPr>
              <a:t>f</a:t>
            </a:r>
            <a:r>
              <a:rPr dirty="0" baseline="-22222" sz="1500" spc="-15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baseline="-22222" sz="1500">
                <a:solidFill>
                  <a:srgbClr val="0000FF"/>
                </a:solidFill>
                <a:latin typeface="Tahoma"/>
                <a:cs typeface="Tahoma"/>
              </a:rPr>
              <a:t>(</a:t>
            </a:r>
            <a:r>
              <a:rPr dirty="0" baseline="-22222" sz="1500" spc="37" i="1">
                <a:solidFill>
                  <a:srgbClr val="0000FF"/>
                </a:solidFill>
                <a:latin typeface="Calibri"/>
                <a:cs typeface="Calibri"/>
              </a:rPr>
              <a:t>x</a:t>
            </a:r>
            <a:r>
              <a:rPr dirty="0" baseline="-22222" sz="1500" spc="-202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baseline="-22222" sz="1500">
                <a:solidFill>
                  <a:srgbClr val="0000FF"/>
                </a:solidFill>
                <a:latin typeface="Tahoma"/>
                <a:cs typeface="Tahoma"/>
              </a:rPr>
              <a:t>)</a:t>
            </a:r>
            <a:endParaRPr baseline="-22222" sz="150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899220" y="2586010"/>
            <a:ext cx="8191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85">
                <a:latin typeface="Tahoma"/>
                <a:cs typeface="Tahoma"/>
              </a:rPr>
              <a:t>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081972" y="2562284"/>
            <a:ext cx="892175" cy="1758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-22222" sz="1500" spc="44" i="1">
                <a:solidFill>
                  <a:srgbClr val="0000FF"/>
                </a:solidFill>
                <a:latin typeface="Calibri"/>
                <a:cs typeface="Calibri"/>
              </a:rPr>
              <a:t>b</a:t>
            </a:r>
            <a:r>
              <a:rPr dirty="0" sz="700" spc="-50">
                <a:solidFill>
                  <a:srgbClr val="0000FF"/>
                </a:solidFill>
                <a:latin typeface="Lucida Sans Unicode"/>
                <a:cs typeface="Lucida Sans Unicode"/>
              </a:rPr>
              <a:t>lo</a:t>
            </a:r>
            <a:r>
              <a:rPr dirty="0" sz="700" spc="-60">
                <a:solidFill>
                  <a:srgbClr val="0000FF"/>
                </a:solidFill>
                <a:latin typeface="Lucida Sans Unicode"/>
                <a:cs typeface="Lucida Sans Unicode"/>
              </a:rPr>
              <a:t>g</a:t>
            </a:r>
            <a:r>
              <a:rPr dirty="0" baseline="-22222" sz="750" spc="-15" i="1">
                <a:solidFill>
                  <a:srgbClr val="0000FF"/>
                </a:solidFill>
                <a:latin typeface="Arial"/>
                <a:cs typeface="Arial"/>
              </a:rPr>
              <a:t>b</a:t>
            </a:r>
            <a:r>
              <a:rPr dirty="0" baseline="-22222" sz="75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baseline="-22222" sz="750" spc="89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700" spc="-20" i="1">
                <a:solidFill>
                  <a:srgbClr val="0000FF"/>
                </a:solidFill>
                <a:latin typeface="Arial"/>
                <a:cs typeface="Arial"/>
              </a:rPr>
              <a:t>g</a:t>
            </a:r>
            <a:r>
              <a:rPr dirty="0" sz="700" spc="-12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700" spc="55">
                <a:solidFill>
                  <a:srgbClr val="0000FF"/>
                </a:solidFill>
                <a:latin typeface="Lucida Sans Unicode"/>
                <a:cs typeface="Lucida Sans Unicode"/>
              </a:rPr>
              <a:t>(</a:t>
            </a:r>
            <a:r>
              <a:rPr dirty="0" sz="700" spc="-15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sz="700" spc="-135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700" spc="55">
                <a:solidFill>
                  <a:srgbClr val="0000FF"/>
                </a:solidFill>
                <a:latin typeface="Lucida Sans Unicode"/>
                <a:cs typeface="Lucida Sans Unicode"/>
              </a:rPr>
              <a:t>)</a:t>
            </a:r>
            <a:r>
              <a:rPr dirty="0" sz="700" spc="105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baseline="-22222" sz="1500" spc="60">
                <a:solidFill>
                  <a:srgbClr val="0000FF"/>
                </a:solidFill>
                <a:latin typeface="Tahoma"/>
                <a:cs typeface="Tahoma"/>
              </a:rPr>
              <a:t>=</a:t>
            </a:r>
            <a:r>
              <a:rPr dirty="0" baseline="-22222" sz="1500" spc="-6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baseline="-22222" sz="1500" spc="-37" i="1">
                <a:solidFill>
                  <a:srgbClr val="0000FF"/>
                </a:solidFill>
                <a:latin typeface="Calibri"/>
                <a:cs typeface="Calibri"/>
              </a:rPr>
              <a:t>g</a:t>
            </a:r>
            <a:r>
              <a:rPr dirty="0" baseline="-22222" sz="1500" spc="-179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baseline="-22222" sz="1500">
                <a:solidFill>
                  <a:srgbClr val="0000FF"/>
                </a:solidFill>
                <a:latin typeface="Tahoma"/>
                <a:cs typeface="Tahoma"/>
              </a:rPr>
              <a:t>(</a:t>
            </a:r>
            <a:r>
              <a:rPr dirty="0" baseline="-22222" sz="1500" spc="37" i="1">
                <a:solidFill>
                  <a:srgbClr val="0000FF"/>
                </a:solidFill>
                <a:latin typeface="Calibri"/>
                <a:cs typeface="Calibri"/>
              </a:rPr>
              <a:t>x</a:t>
            </a:r>
            <a:r>
              <a:rPr dirty="0" baseline="-22222" sz="1500" spc="-202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baseline="-22222" sz="1500">
                <a:solidFill>
                  <a:srgbClr val="0000FF"/>
                </a:solidFill>
                <a:latin typeface="Tahoma"/>
                <a:cs typeface="Tahoma"/>
              </a:rPr>
              <a:t>)</a:t>
            </a:r>
            <a:endParaRPr baseline="-22222" sz="1500">
              <a:latin typeface="Tahoma"/>
              <a:cs typeface="Tahom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40"/>
              <a:t>Agnese</a:t>
            </a:r>
            <a:r>
              <a:rPr dirty="0" spc="15"/>
              <a:t> </a:t>
            </a:r>
            <a:r>
              <a:rPr dirty="0" spc="-10"/>
              <a:t>Di</a:t>
            </a:r>
            <a:r>
              <a:rPr dirty="0" spc="15"/>
              <a:t> </a:t>
            </a:r>
            <a:r>
              <a:rPr dirty="0" spc="-30"/>
              <a:t>Castro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0"/>
              <a:t>Es</a:t>
            </a:r>
            <a:r>
              <a:rPr dirty="0" spc="-5"/>
              <a:t>p</a:t>
            </a:r>
            <a:r>
              <a:rPr dirty="0" spc="-40"/>
              <a:t>onenziale</a:t>
            </a:r>
            <a:r>
              <a:rPr dirty="0" spc="15"/>
              <a:t> </a:t>
            </a:r>
            <a:r>
              <a:rPr dirty="0" spc="50"/>
              <a:t>&amp;</a:t>
            </a:r>
            <a:r>
              <a:rPr dirty="0" spc="15"/>
              <a:t> </a:t>
            </a:r>
            <a:r>
              <a:rPr dirty="0" spc="-25"/>
              <a:t>Log</a:t>
            </a:r>
            <a:r>
              <a:rPr dirty="0" spc="-40"/>
              <a:t>a</a:t>
            </a:r>
            <a:r>
              <a:rPr dirty="0" spc="-25"/>
              <a:t>ritmo:</a:t>
            </a:r>
            <a:r>
              <a:rPr dirty="0" spc="75"/>
              <a:t> </a:t>
            </a:r>
            <a:r>
              <a:rPr dirty="0" spc="-35"/>
              <a:t>p</a:t>
            </a:r>
            <a:r>
              <a:rPr dirty="0" spc="-50"/>
              <a:t>a</a:t>
            </a:r>
            <a:r>
              <a:rPr dirty="0" spc="-25"/>
              <a:t>rte</a:t>
            </a:r>
            <a:r>
              <a:rPr dirty="0" spc="15"/>
              <a:t> </a:t>
            </a:r>
            <a:r>
              <a:rPr dirty="0" spc="-55"/>
              <a:t>4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3458971" y="3367563"/>
            <a:ext cx="5473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25">
                <a:solidFill>
                  <a:srgbClr val="7A0000"/>
                </a:solidFill>
                <a:latin typeface="Lucida Sans Unicode"/>
                <a:cs typeface="Lucida Sans Unicode"/>
              </a:rPr>
              <a:t>Unitelma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Sapienza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FFF"/>
                </a:solidFill>
                <a:latin typeface="Lucida Sans Unicode"/>
                <a:cs typeface="Lucida Sans Unicode"/>
              </a:rPr>
              <a:t>13/34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1926" y="24034"/>
            <a:ext cx="74041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</a:rPr>
              <a:t>Disequazioni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</a:rPr>
              <a:t>log</a:t>
            </a:r>
            <a:r>
              <a:rPr dirty="0" sz="500" spc="-55">
                <a:solidFill>
                  <a:srgbClr val="7A0000"/>
                </a:solidFill>
                <a:latin typeface="Lucida Sans Unicode"/>
                <a:cs typeface="Lucida Sans Unicode"/>
              </a:rPr>
              <a:t>a</a:t>
            </a:r>
            <a:r>
              <a:rPr dirty="0" sz="500" spc="-15">
                <a:solidFill>
                  <a:srgbClr val="7A0000"/>
                </a:solidFill>
                <a:latin typeface="Lucida Sans Unicode"/>
                <a:cs typeface="Lucida Sans Unicode"/>
              </a:rPr>
              <a:t>ri</a:t>
            </a:r>
            <a:r>
              <a:rPr dirty="0" sz="500" spc="-20">
                <a:solidFill>
                  <a:srgbClr val="7A0000"/>
                </a:solidFill>
                <a:latin typeface="Lucida Sans Unicode"/>
                <a:cs typeface="Lucida Sans Unicode"/>
              </a:rPr>
              <a:t>t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</a:rPr>
              <a:t>miche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99948" y="564843"/>
            <a:ext cx="180657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10">
                <a:latin typeface="Tahoma"/>
                <a:cs typeface="Tahoma"/>
              </a:rPr>
              <a:t>F</a:t>
            </a:r>
            <a:r>
              <a:rPr dirty="0" sz="1000" spc="-80">
                <a:latin typeface="Tahoma"/>
                <a:cs typeface="Tahoma"/>
              </a:rPr>
              <a:t>o</a:t>
            </a:r>
            <a:r>
              <a:rPr dirty="0" sz="1000" spc="-40">
                <a:latin typeface="Tahoma"/>
                <a:cs typeface="Tahoma"/>
              </a:rPr>
              <a:t>rmula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cambiamento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base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40"/>
              <a:t>Agnese</a:t>
            </a:r>
            <a:r>
              <a:rPr dirty="0" spc="15"/>
              <a:t> </a:t>
            </a:r>
            <a:r>
              <a:rPr dirty="0" spc="-10"/>
              <a:t>Di</a:t>
            </a:r>
            <a:r>
              <a:rPr dirty="0" spc="15"/>
              <a:t> </a:t>
            </a:r>
            <a:r>
              <a:rPr dirty="0" spc="-30"/>
              <a:t>Castro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0"/>
              <a:t>Es</a:t>
            </a:r>
            <a:r>
              <a:rPr dirty="0" spc="-5"/>
              <a:t>p</a:t>
            </a:r>
            <a:r>
              <a:rPr dirty="0" spc="-40"/>
              <a:t>onenziale</a:t>
            </a:r>
            <a:r>
              <a:rPr dirty="0" spc="15"/>
              <a:t> </a:t>
            </a:r>
            <a:r>
              <a:rPr dirty="0" spc="50"/>
              <a:t>&amp;</a:t>
            </a:r>
            <a:r>
              <a:rPr dirty="0" spc="15"/>
              <a:t> </a:t>
            </a:r>
            <a:r>
              <a:rPr dirty="0" spc="-25"/>
              <a:t>Log</a:t>
            </a:r>
            <a:r>
              <a:rPr dirty="0" spc="-40"/>
              <a:t>a</a:t>
            </a:r>
            <a:r>
              <a:rPr dirty="0" spc="-25"/>
              <a:t>ritmo:</a:t>
            </a:r>
            <a:r>
              <a:rPr dirty="0" spc="75"/>
              <a:t> </a:t>
            </a:r>
            <a:r>
              <a:rPr dirty="0" spc="-35"/>
              <a:t>p</a:t>
            </a:r>
            <a:r>
              <a:rPr dirty="0" spc="-50"/>
              <a:t>a</a:t>
            </a:r>
            <a:r>
              <a:rPr dirty="0" spc="-25"/>
              <a:t>rte</a:t>
            </a:r>
            <a:r>
              <a:rPr dirty="0" spc="15"/>
              <a:t> </a:t>
            </a:r>
            <a:r>
              <a:rPr dirty="0" spc="-55"/>
              <a:t>4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458971" y="3367563"/>
            <a:ext cx="5473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25">
                <a:solidFill>
                  <a:srgbClr val="7A0000"/>
                </a:solidFill>
                <a:latin typeface="Lucida Sans Unicode"/>
                <a:cs typeface="Lucida Sans Unicode"/>
              </a:rPr>
              <a:t>Unitelma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Sapienza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FFF"/>
                </a:solidFill>
                <a:latin typeface="Lucida Sans Unicode"/>
                <a:cs typeface="Lucida Sans Unicode"/>
              </a:rPr>
              <a:t>14/34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4974" y="24034"/>
            <a:ext cx="73406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</a:rPr>
              <a:t>Disequazioni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50">
                <a:solidFill>
                  <a:srgbClr val="7A0000"/>
                </a:solidFill>
                <a:latin typeface="Lucida Sans Unicode"/>
                <a:cs typeface="Lucida Sans Unicode"/>
              </a:rPr>
              <a:t>es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</a:rPr>
              <a:t>p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</a:rPr>
              <a:t>onenziali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40"/>
              <a:t>Disequazioni</a:t>
            </a:r>
            <a:r>
              <a:rPr dirty="0" spc="135"/>
              <a:t> </a:t>
            </a:r>
            <a:r>
              <a:rPr dirty="0" spc="-95"/>
              <a:t>es</a:t>
            </a:r>
            <a:r>
              <a:rPr dirty="0" spc="-65"/>
              <a:t>p</a:t>
            </a:r>
            <a:r>
              <a:rPr dirty="0" spc="-40"/>
              <a:t>onenziali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3830" y="993303"/>
            <a:ext cx="4166870" cy="6273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-25">
                <a:latin typeface="Tahoma"/>
                <a:cs typeface="Tahoma"/>
              </a:rPr>
              <a:t>Una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0" i="1">
                <a:solidFill>
                  <a:srgbClr val="FF0000"/>
                </a:solidFill>
                <a:latin typeface="Calibri"/>
                <a:cs typeface="Calibri"/>
              </a:rPr>
              <a:t>disequazione</a:t>
            </a:r>
            <a:r>
              <a:rPr dirty="0" sz="1000" spc="105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 spc="-20" i="1">
                <a:solidFill>
                  <a:srgbClr val="FF0000"/>
                </a:solidFill>
                <a:latin typeface="Calibri"/>
                <a:cs typeface="Calibri"/>
              </a:rPr>
              <a:t>es</a:t>
            </a:r>
            <a:r>
              <a:rPr dirty="0" sz="1000" i="1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dirty="0" sz="1000" spc="-10" i="1">
                <a:solidFill>
                  <a:srgbClr val="FF0000"/>
                </a:solidFill>
                <a:latin typeface="Calibri"/>
                <a:cs typeface="Calibri"/>
              </a:rPr>
              <a:t>onenziale</a:t>
            </a:r>
            <a:r>
              <a:rPr dirty="0" sz="1000" spc="8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una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disequazione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dove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v</a:t>
            </a:r>
            <a:r>
              <a:rPr dirty="0" sz="1000" spc="-80">
                <a:latin typeface="Tahoma"/>
                <a:cs typeface="Tahoma"/>
              </a:rPr>
              <a:t>a</a:t>
            </a:r>
            <a:r>
              <a:rPr dirty="0" sz="1000" spc="-10">
                <a:latin typeface="Tahoma"/>
                <a:cs typeface="Tahoma"/>
              </a:rPr>
              <a:t>ri</a:t>
            </a:r>
            <a:r>
              <a:rPr dirty="0" sz="1000" spc="-35">
                <a:latin typeface="Tahoma"/>
                <a:cs typeface="Tahoma"/>
              </a:rPr>
              <a:t>abile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30" i="1">
                <a:latin typeface="Calibri"/>
                <a:cs typeface="Calibri"/>
              </a:rPr>
              <a:t> </a:t>
            </a:r>
            <a:r>
              <a:rPr dirty="0" sz="1000" spc="-45">
                <a:latin typeface="Tahoma"/>
                <a:cs typeface="Tahoma"/>
              </a:rPr>
              <a:t>comp</a:t>
            </a:r>
            <a:r>
              <a:rPr dirty="0" sz="1000" spc="-70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all’es</a:t>
            </a:r>
            <a:r>
              <a:rPr dirty="0" sz="1000" spc="-1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onente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una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base.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7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000" spc="-50" b="1">
                <a:solidFill>
                  <a:srgbClr val="007F00"/>
                </a:solidFill>
                <a:latin typeface="Arial"/>
                <a:cs typeface="Arial"/>
              </a:rPr>
              <a:t>Esempi:</a:t>
            </a:r>
            <a:endParaRPr sz="10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5729" y="1575814"/>
            <a:ext cx="4456607" cy="1016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468835" y="2538234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77330" y="2589035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1482401"/>
            <a:ext cx="50800" cy="106853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1545902"/>
            <a:ext cx="50800" cy="10050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75729" y="1658370"/>
            <a:ext cx="4457065" cy="943610"/>
          </a:xfrm>
          <a:custGeom>
            <a:avLst/>
            <a:gdLst/>
            <a:ahLst/>
            <a:cxnLst/>
            <a:rect l="l" t="t" r="r" b="b"/>
            <a:pathLst>
              <a:path w="4457065" h="943610">
                <a:moveTo>
                  <a:pt x="4456606" y="0"/>
                </a:moveTo>
                <a:lnTo>
                  <a:pt x="0" y="0"/>
                </a:lnTo>
                <a:lnTo>
                  <a:pt x="0" y="892563"/>
                </a:lnTo>
                <a:lnTo>
                  <a:pt x="16636" y="930077"/>
                </a:lnTo>
                <a:lnTo>
                  <a:pt x="4405806" y="943364"/>
                </a:lnTo>
                <a:lnTo>
                  <a:pt x="4420049" y="941319"/>
                </a:lnTo>
                <a:lnTo>
                  <a:pt x="4451170" y="915360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1533202"/>
            <a:ext cx="0" cy="1036955"/>
          </a:xfrm>
          <a:custGeom>
            <a:avLst/>
            <a:gdLst/>
            <a:ahLst/>
            <a:cxnLst/>
            <a:rect l="l" t="t" r="r" b="b"/>
            <a:pathLst>
              <a:path w="0" h="1036955">
                <a:moveTo>
                  <a:pt x="0" y="1036782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1520502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1507802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1495102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532336" y="1476052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40"/>
              <a:t>Agnese</a:t>
            </a:r>
            <a:r>
              <a:rPr dirty="0" spc="15"/>
              <a:t> </a:t>
            </a:r>
            <a:r>
              <a:rPr dirty="0" spc="-10"/>
              <a:t>Di</a:t>
            </a:r>
            <a:r>
              <a:rPr dirty="0" spc="15"/>
              <a:t> </a:t>
            </a:r>
            <a:r>
              <a:rPr dirty="0" spc="-30"/>
              <a:t>Castro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0"/>
              <a:t>Es</a:t>
            </a:r>
            <a:r>
              <a:rPr dirty="0" spc="-5"/>
              <a:t>p</a:t>
            </a:r>
            <a:r>
              <a:rPr dirty="0" spc="-40"/>
              <a:t>onenziale</a:t>
            </a:r>
            <a:r>
              <a:rPr dirty="0" spc="15"/>
              <a:t> </a:t>
            </a:r>
            <a:r>
              <a:rPr dirty="0" spc="50"/>
              <a:t>&amp;</a:t>
            </a:r>
            <a:r>
              <a:rPr dirty="0" spc="15"/>
              <a:t> </a:t>
            </a:r>
            <a:r>
              <a:rPr dirty="0" spc="-25"/>
              <a:t>Log</a:t>
            </a:r>
            <a:r>
              <a:rPr dirty="0" spc="-40"/>
              <a:t>a</a:t>
            </a:r>
            <a:r>
              <a:rPr dirty="0" spc="-25"/>
              <a:t>ritmo:</a:t>
            </a:r>
            <a:r>
              <a:rPr dirty="0" spc="75"/>
              <a:t> </a:t>
            </a:r>
            <a:r>
              <a:rPr dirty="0" spc="-45"/>
              <a:t>p</a:t>
            </a:r>
            <a:r>
              <a:rPr dirty="0" spc="-40"/>
              <a:t>a</a:t>
            </a:r>
            <a:r>
              <a:rPr dirty="0" spc="-25"/>
              <a:t>rte</a:t>
            </a:r>
            <a:r>
              <a:rPr dirty="0" spc="15"/>
              <a:t> </a:t>
            </a:r>
            <a:r>
              <a:rPr dirty="0" spc="-55"/>
              <a:t>4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3458971" y="3367563"/>
            <a:ext cx="5473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25">
                <a:solidFill>
                  <a:srgbClr val="7A0000"/>
                </a:solidFill>
                <a:latin typeface="Lucida Sans Unicode"/>
                <a:cs typeface="Lucida Sans Unicode"/>
              </a:rPr>
              <a:t>Unitelma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Sapienza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0">
                <a:solidFill>
                  <a:srgbClr val="FFFFFF"/>
                </a:solidFill>
                <a:latin typeface="Lucida Sans Unicode"/>
                <a:cs typeface="Lucida Sans Unicode"/>
              </a:rPr>
              <a:t>3/34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1926" y="24034"/>
            <a:ext cx="74041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</a:rPr>
              <a:t>Disequazioni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</a:rPr>
              <a:t>log</a:t>
            </a:r>
            <a:r>
              <a:rPr dirty="0" sz="500" spc="-55">
                <a:solidFill>
                  <a:srgbClr val="7A0000"/>
                </a:solidFill>
                <a:latin typeface="Lucida Sans Unicode"/>
                <a:cs typeface="Lucida Sans Unicode"/>
              </a:rPr>
              <a:t>a</a:t>
            </a:r>
            <a:r>
              <a:rPr dirty="0" sz="500" spc="-15">
                <a:solidFill>
                  <a:srgbClr val="7A0000"/>
                </a:solidFill>
                <a:latin typeface="Lucida Sans Unicode"/>
                <a:cs typeface="Lucida Sans Unicode"/>
              </a:rPr>
              <a:t>ri</a:t>
            </a:r>
            <a:r>
              <a:rPr dirty="0" sz="500" spc="-20">
                <a:solidFill>
                  <a:srgbClr val="7A0000"/>
                </a:solidFill>
                <a:latin typeface="Lucida Sans Unicode"/>
                <a:cs typeface="Lucida Sans Unicode"/>
              </a:rPr>
              <a:t>t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</a:rPr>
              <a:t>miche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99948" y="564843"/>
            <a:ext cx="180657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10">
                <a:latin typeface="Tahoma"/>
                <a:cs typeface="Tahoma"/>
              </a:rPr>
              <a:t>F</a:t>
            </a:r>
            <a:r>
              <a:rPr dirty="0" sz="1000" spc="-80">
                <a:latin typeface="Tahoma"/>
                <a:cs typeface="Tahoma"/>
              </a:rPr>
              <a:t>o</a:t>
            </a:r>
            <a:r>
              <a:rPr dirty="0" sz="1000" spc="-40">
                <a:latin typeface="Tahoma"/>
                <a:cs typeface="Tahoma"/>
              </a:rPr>
              <a:t>rmula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cambiamento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base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237649" y="641083"/>
            <a:ext cx="477520" cy="0"/>
          </a:xfrm>
          <a:custGeom>
            <a:avLst/>
            <a:gdLst/>
            <a:ahLst/>
            <a:cxnLst/>
            <a:rect l="l" t="t" r="r" b="b"/>
            <a:pathLst>
              <a:path w="477520" h="0">
                <a:moveTo>
                  <a:pt x="0" y="0"/>
                </a:moveTo>
                <a:lnTo>
                  <a:pt x="477227" y="0"/>
                </a:lnTo>
              </a:path>
            </a:pathLst>
          </a:custGeom>
          <a:ln w="5054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2206967" y="564843"/>
            <a:ext cx="993140" cy="4330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69265" marR="5080" indent="-457200">
              <a:lnSpc>
                <a:spcPct val="184300"/>
              </a:lnSpc>
            </a:pPr>
            <a:r>
              <a:rPr dirty="0" sz="1000" spc="-130">
                <a:latin typeface="Tahoma"/>
                <a:cs typeface="Tahoma"/>
              </a:rPr>
              <a:t>=</a:t>
            </a:r>
            <a:r>
              <a:rPr dirty="0" sz="1000" spc="55">
                <a:latin typeface="Lucida Sans Unicode"/>
                <a:cs typeface="Lucida Sans Unicode"/>
              </a:rPr>
              <a:t>⇒</a:t>
            </a:r>
            <a:r>
              <a:rPr dirty="0" sz="1000">
                <a:latin typeface="Lucida Sans Unicode"/>
                <a:cs typeface="Lucida Sans Unicode"/>
              </a:rPr>
              <a:t>  </a:t>
            </a:r>
            <a:r>
              <a:rPr dirty="0" sz="1000" spc="45">
                <a:latin typeface="Lucida Sans Unicode"/>
                <a:cs typeface="Lucida Sans Unicode"/>
              </a:rPr>
              <a:t> 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lo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g</a:t>
            </a:r>
            <a:r>
              <a:rPr dirty="0" baseline="-19841" sz="1050" spc="-15" i="1">
                <a:solidFill>
                  <a:srgbClr val="0000FF"/>
                </a:solidFill>
                <a:latin typeface="Arial"/>
                <a:cs typeface="Arial"/>
              </a:rPr>
              <a:t>b</a:t>
            </a:r>
            <a:r>
              <a:rPr dirty="0" baseline="-19841" sz="105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baseline="-19841" sz="1050" spc="22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spc="-25" i="1">
                <a:solidFill>
                  <a:srgbClr val="0000FF"/>
                </a:solidFill>
                <a:latin typeface="Calibri"/>
                <a:cs typeface="Calibri"/>
              </a:rPr>
              <a:t>g</a:t>
            </a:r>
            <a:r>
              <a:rPr dirty="0" sz="1000" spc="-120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(</a:t>
            </a:r>
            <a:r>
              <a:rPr dirty="0" sz="1000" spc="25" i="1">
                <a:solidFill>
                  <a:srgbClr val="0000FF"/>
                </a:solidFill>
                <a:latin typeface="Calibri"/>
                <a:cs typeface="Calibri"/>
              </a:rPr>
              <a:t>x</a:t>
            </a:r>
            <a:r>
              <a:rPr dirty="0" sz="1000" spc="-135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)</a:t>
            </a:r>
            <a:r>
              <a:rPr dirty="0" sz="1000" spc="-4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40">
                <a:solidFill>
                  <a:srgbClr val="0000FF"/>
                </a:solidFill>
                <a:latin typeface="Tahoma"/>
                <a:cs typeface="Tahoma"/>
              </a:rPr>
              <a:t>=</a:t>
            </a:r>
            <a:r>
              <a:rPr dirty="0" sz="1000" spc="15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224949" y="479245"/>
            <a:ext cx="502920" cy="1739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lo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g</a:t>
            </a:r>
            <a:r>
              <a:rPr dirty="0" baseline="-19841" sz="1050" spc="-52" i="1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dirty="0" baseline="-19841" sz="1050" spc="37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spc="-25" i="1">
                <a:solidFill>
                  <a:srgbClr val="0000FF"/>
                </a:solidFill>
                <a:latin typeface="Calibri"/>
                <a:cs typeface="Calibri"/>
              </a:rPr>
              <a:t>g</a:t>
            </a:r>
            <a:r>
              <a:rPr dirty="0" sz="1000" spc="-120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(</a:t>
            </a:r>
            <a:r>
              <a:rPr dirty="0" sz="1000" spc="25" i="1">
                <a:solidFill>
                  <a:srgbClr val="0000FF"/>
                </a:solidFill>
                <a:latin typeface="Calibri"/>
                <a:cs typeface="Calibri"/>
              </a:rPr>
              <a:t>x</a:t>
            </a:r>
            <a:r>
              <a:rPr dirty="0" sz="1000" spc="-135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)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312985" y="651634"/>
            <a:ext cx="32258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>
                <a:solidFill>
                  <a:srgbClr val="0000FF"/>
                </a:solidFill>
                <a:latin typeface="Tahoma"/>
                <a:cs typeface="Tahoma"/>
              </a:rPr>
              <a:t>log</a:t>
            </a:r>
            <a:r>
              <a:rPr dirty="0" sz="1000" spc="-35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4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i="1">
                <a:solidFill>
                  <a:srgbClr val="0000FF"/>
                </a:solidFill>
                <a:latin typeface="Calibri"/>
                <a:cs typeface="Calibri"/>
              </a:rPr>
              <a:t>b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471494" y="711069"/>
            <a:ext cx="71120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35" i="1">
                <a:solidFill>
                  <a:srgbClr val="0000FF"/>
                </a:solidFill>
                <a:latin typeface="Arial"/>
                <a:cs typeface="Arial"/>
              </a:rPr>
              <a:t>a</a:t>
            </a:r>
            <a:endParaRPr sz="7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537332" y="1132964"/>
            <a:ext cx="646430" cy="1739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lo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g</a:t>
            </a:r>
            <a:r>
              <a:rPr dirty="0" baseline="-19841" sz="1050" spc="-52" i="1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dirty="0" baseline="-19841" sz="105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baseline="-19841" sz="1050" spc="-7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spc="-5" i="1">
                <a:solidFill>
                  <a:srgbClr val="0000FF"/>
                </a:solidFill>
                <a:latin typeface="Calibri"/>
                <a:cs typeface="Calibri"/>
              </a:rPr>
              <a:t>f</a:t>
            </a:r>
            <a:r>
              <a:rPr dirty="0" sz="1000" spc="-10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(</a:t>
            </a:r>
            <a:r>
              <a:rPr dirty="0" sz="1000" spc="25" i="1">
                <a:solidFill>
                  <a:srgbClr val="0000FF"/>
                </a:solidFill>
                <a:latin typeface="Calibri"/>
                <a:cs typeface="Calibri"/>
              </a:rPr>
              <a:t>x</a:t>
            </a:r>
            <a:r>
              <a:rPr dirty="0" sz="1000" spc="-135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)</a:t>
            </a:r>
            <a:r>
              <a:rPr dirty="0" sz="1000" spc="-4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40">
                <a:solidFill>
                  <a:srgbClr val="0000FF"/>
                </a:solidFill>
                <a:latin typeface="Tahoma"/>
                <a:cs typeface="Tahoma"/>
              </a:rPr>
              <a:t>=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208680" y="1047379"/>
            <a:ext cx="518159" cy="1739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lo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g</a:t>
            </a:r>
            <a:r>
              <a:rPr dirty="0" baseline="-19841" sz="1050" spc="-15" i="1">
                <a:solidFill>
                  <a:srgbClr val="0000FF"/>
                </a:solidFill>
                <a:latin typeface="Arial"/>
                <a:cs typeface="Arial"/>
              </a:rPr>
              <a:t>b</a:t>
            </a:r>
            <a:r>
              <a:rPr dirty="0" baseline="-19841" sz="105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baseline="-19841" sz="1050" spc="22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spc="-5" i="1">
                <a:solidFill>
                  <a:srgbClr val="0000FF"/>
                </a:solidFill>
                <a:latin typeface="Calibri"/>
                <a:cs typeface="Calibri"/>
              </a:rPr>
              <a:t>f</a:t>
            </a:r>
            <a:r>
              <a:rPr dirty="0" sz="1000" spc="-10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(</a:t>
            </a:r>
            <a:r>
              <a:rPr dirty="0" sz="1000" spc="25" i="1">
                <a:solidFill>
                  <a:srgbClr val="0000FF"/>
                </a:solidFill>
                <a:latin typeface="Calibri"/>
                <a:cs typeface="Calibri"/>
              </a:rPr>
              <a:t>x</a:t>
            </a:r>
            <a:r>
              <a:rPr dirty="0" sz="1000" spc="-135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)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221380" y="1209217"/>
            <a:ext cx="493395" cy="0"/>
          </a:xfrm>
          <a:custGeom>
            <a:avLst/>
            <a:gdLst/>
            <a:ahLst/>
            <a:cxnLst/>
            <a:rect l="l" t="t" r="r" b="b"/>
            <a:pathLst>
              <a:path w="493395" h="0">
                <a:moveTo>
                  <a:pt x="0" y="0"/>
                </a:moveTo>
                <a:lnTo>
                  <a:pt x="492874" y="0"/>
                </a:lnTo>
              </a:path>
            </a:pathLst>
          </a:custGeom>
          <a:ln w="5054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3305441" y="1219756"/>
            <a:ext cx="32385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>
                <a:solidFill>
                  <a:srgbClr val="0000FF"/>
                </a:solidFill>
                <a:latin typeface="Tahoma"/>
                <a:cs typeface="Tahoma"/>
              </a:rPr>
              <a:t>log</a:t>
            </a:r>
            <a:r>
              <a:rPr dirty="0" sz="1000" spc="-35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5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40" i="1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463950" y="1279190"/>
            <a:ext cx="7429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10" i="1">
                <a:solidFill>
                  <a:srgbClr val="0000FF"/>
                </a:solidFill>
                <a:latin typeface="Arial"/>
                <a:cs typeface="Arial"/>
              </a:rPr>
              <a:t>b</a:t>
            </a:r>
            <a:endParaRPr sz="7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40"/>
              <a:t>Agnese</a:t>
            </a:r>
            <a:r>
              <a:rPr dirty="0" spc="15"/>
              <a:t> </a:t>
            </a:r>
            <a:r>
              <a:rPr dirty="0" spc="-10"/>
              <a:t>Di</a:t>
            </a:r>
            <a:r>
              <a:rPr dirty="0" spc="15"/>
              <a:t> </a:t>
            </a:r>
            <a:r>
              <a:rPr dirty="0" spc="-30"/>
              <a:t>Castro</a:t>
            </a:r>
          </a:p>
        </p:txBody>
      </p:sp>
      <p:sp>
        <p:nvSpPr>
          <p:cNvPr id="20" name="object 20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0"/>
              <a:t>Es</a:t>
            </a:r>
            <a:r>
              <a:rPr dirty="0" spc="-5"/>
              <a:t>p</a:t>
            </a:r>
            <a:r>
              <a:rPr dirty="0" spc="-40"/>
              <a:t>onenziale</a:t>
            </a:r>
            <a:r>
              <a:rPr dirty="0" spc="15"/>
              <a:t> </a:t>
            </a:r>
            <a:r>
              <a:rPr dirty="0" spc="50"/>
              <a:t>&amp;</a:t>
            </a:r>
            <a:r>
              <a:rPr dirty="0" spc="15"/>
              <a:t> </a:t>
            </a:r>
            <a:r>
              <a:rPr dirty="0" spc="-25"/>
              <a:t>Log</a:t>
            </a:r>
            <a:r>
              <a:rPr dirty="0" spc="-40"/>
              <a:t>a</a:t>
            </a:r>
            <a:r>
              <a:rPr dirty="0" spc="-25"/>
              <a:t>ritmo:</a:t>
            </a:r>
            <a:r>
              <a:rPr dirty="0" spc="75"/>
              <a:t> </a:t>
            </a:r>
            <a:r>
              <a:rPr dirty="0" spc="-35"/>
              <a:t>p</a:t>
            </a:r>
            <a:r>
              <a:rPr dirty="0" spc="-50"/>
              <a:t>a</a:t>
            </a:r>
            <a:r>
              <a:rPr dirty="0" spc="-25"/>
              <a:t>rte</a:t>
            </a:r>
            <a:r>
              <a:rPr dirty="0" spc="15"/>
              <a:t> </a:t>
            </a:r>
            <a:r>
              <a:rPr dirty="0" spc="-55"/>
              <a:t>4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3458971" y="3367563"/>
            <a:ext cx="5473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25">
                <a:solidFill>
                  <a:srgbClr val="7A0000"/>
                </a:solidFill>
                <a:latin typeface="Lucida Sans Unicode"/>
                <a:cs typeface="Lucida Sans Unicode"/>
              </a:rPr>
              <a:t>Unitelma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Sapienza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FFF"/>
                </a:solidFill>
                <a:latin typeface="Lucida Sans Unicode"/>
                <a:cs typeface="Lucida Sans Unicode"/>
              </a:rPr>
              <a:t>14/34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1926" y="24034"/>
            <a:ext cx="74041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</a:rPr>
              <a:t>Disequazioni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</a:rPr>
              <a:t>log</a:t>
            </a:r>
            <a:r>
              <a:rPr dirty="0" sz="500" spc="-55">
                <a:solidFill>
                  <a:srgbClr val="7A0000"/>
                </a:solidFill>
                <a:latin typeface="Lucida Sans Unicode"/>
                <a:cs typeface="Lucida Sans Unicode"/>
              </a:rPr>
              <a:t>a</a:t>
            </a:r>
            <a:r>
              <a:rPr dirty="0" sz="500" spc="-15">
                <a:solidFill>
                  <a:srgbClr val="7A0000"/>
                </a:solidFill>
                <a:latin typeface="Lucida Sans Unicode"/>
                <a:cs typeface="Lucida Sans Unicode"/>
              </a:rPr>
              <a:t>ri</a:t>
            </a:r>
            <a:r>
              <a:rPr dirty="0" sz="500" spc="-20">
                <a:solidFill>
                  <a:srgbClr val="7A0000"/>
                </a:solidFill>
                <a:latin typeface="Lucida Sans Unicode"/>
                <a:cs typeface="Lucida Sans Unicode"/>
              </a:rPr>
              <a:t>t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</a:rPr>
              <a:t>miche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99948" y="564843"/>
            <a:ext cx="180657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10">
                <a:latin typeface="Tahoma"/>
                <a:cs typeface="Tahoma"/>
              </a:rPr>
              <a:t>F</a:t>
            </a:r>
            <a:r>
              <a:rPr dirty="0" sz="1000" spc="-80">
                <a:latin typeface="Tahoma"/>
                <a:cs typeface="Tahoma"/>
              </a:rPr>
              <a:t>o</a:t>
            </a:r>
            <a:r>
              <a:rPr dirty="0" sz="1000" spc="-40">
                <a:latin typeface="Tahoma"/>
                <a:cs typeface="Tahoma"/>
              </a:rPr>
              <a:t>rmula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cambiamento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base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237649" y="641083"/>
            <a:ext cx="477520" cy="0"/>
          </a:xfrm>
          <a:custGeom>
            <a:avLst/>
            <a:gdLst/>
            <a:ahLst/>
            <a:cxnLst/>
            <a:rect l="l" t="t" r="r" b="b"/>
            <a:pathLst>
              <a:path w="477520" h="0">
                <a:moveTo>
                  <a:pt x="0" y="0"/>
                </a:moveTo>
                <a:lnTo>
                  <a:pt x="477227" y="0"/>
                </a:lnTo>
              </a:path>
            </a:pathLst>
          </a:custGeom>
          <a:ln w="5054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2206967" y="564843"/>
            <a:ext cx="993140" cy="4330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69265" marR="5080" indent="-457200">
              <a:lnSpc>
                <a:spcPct val="184300"/>
              </a:lnSpc>
            </a:pPr>
            <a:r>
              <a:rPr dirty="0" sz="1000" spc="-130">
                <a:latin typeface="Tahoma"/>
                <a:cs typeface="Tahoma"/>
              </a:rPr>
              <a:t>=</a:t>
            </a:r>
            <a:r>
              <a:rPr dirty="0" sz="1000" spc="55">
                <a:latin typeface="Lucida Sans Unicode"/>
                <a:cs typeface="Lucida Sans Unicode"/>
              </a:rPr>
              <a:t>⇒</a:t>
            </a:r>
            <a:r>
              <a:rPr dirty="0" sz="1000">
                <a:latin typeface="Lucida Sans Unicode"/>
                <a:cs typeface="Lucida Sans Unicode"/>
              </a:rPr>
              <a:t>  </a:t>
            </a:r>
            <a:r>
              <a:rPr dirty="0" sz="1000" spc="45">
                <a:latin typeface="Lucida Sans Unicode"/>
                <a:cs typeface="Lucida Sans Unicode"/>
              </a:rPr>
              <a:t> 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lo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g</a:t>
            </a:r>
            <a:r>
              <a:rPr dirty="0" baseline="-19841" sz="1050" spc="-15" i="1">
                <a:solidFill>
                  <a:srgbClr val="0000FF"/>
                </a:solidFill>
                <a:latin typeface="Arial"/>
                <a:cs typeface="Arial"/>
              </a:rPr>
              <a:t>b</a:t>
            </a:r>
            <a:r>
              <a:rPr dirty="0" baseline="-19841" sz="105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baseline="-19841" sz="1050" spc="22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spc="-25" i="1">
                <a:solidFill>
                  <a:srgbClr val="0000FF"/>
                </a:solidFill>
                <a:latin typeface="Calibri"/>
                <a:cs typeface="Calibri"/>
              </a:rPr>
              <a:t>g</a:t>
            </a:r>
            <a:r>
              <a:rPr dirty="0" sz="1000" spc="-120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(</a:t>
            </a:r>
            <a:r>
              <a:rPr dirty="0" sz="1000" spc="25" i="1">
                <a:solidFill>
                  <a:srgbClr val="0000FF"/>
                </a:solidFill>
                <a:latin typeface="Calibri"/>
                <a:cs typeface="Calibri"/>
              </a:rPr>
              <a:t>x</a:t>
            </a:r>
            <a:r>
              <a:rPr dirty="0" sz="1000" spc="-135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)</a:t>
            </a:r>
            <a:r>
              <a:rPr dirty="0" sz="1000" spc="-4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40">
                <a:solidFill>
                  <a:srgbClr val="0000FF"/>
                </a:solidFill>
                <a:latin typeface="Tahoma"/>
                <a:cs typeface="Tahoma"/>
              </a:rPr>
              <a:t>=</a:t>
            </a:r>
            <a:r>
              <a:rPr dirty="0" sz="1000" spc="15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224949" y="479245"/>
            <a:ext cx="502920" cy="1739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lo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g</a:t>
            </a:r>
            <a:r>
              <a:rPr dirty="0" baseline="-19841" sz="1050" spc="-52" i="1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dirty="0" baseline="-19841" sz="1050" spc="37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spc="-25" i="1">
                <a:solidFill>
                  <a:srgbClr val="0000FF"/>
                </a:solidFill>
                <a:latin typeface="Calibri"/>
                <a:cs typeface="Calibri"/>
              </a:rPr>
              <a:t>g</a:t>
            </a:r>
            <a:r>
              <a:rPr dirty="0" sz="1000" spc="-120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(</a:t>
            </a:r>
            <a:r>
              <a:rPr dirty="0" sz="1000" spc="25" i="1">
                <a:solidFill>
                  <a:srgbClr val="0000FF"/>
                </a:solidFill>
                <a:latin typeface="Calibri"/>
                <a:cs typeface="Calibri"/>
              </a:rPr>
              <a:t>x</a:t>
            </a:r>
            <a:r>
              <a:rPr dirty="0" sz="1000" spc="-135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)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312985" y="651634"/>
            <a:ext cx="32258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>
                <a:solidFill>
                  <a:srgbClr val="0000FF"/>
                </a:solidFill>
                <a:latin typeface="Tahoma"/>
                <a:cs typeface="Tahoma"/>
              </a:rPr>
              <a:t>log</a:t>
            </a:r>
            <a:r>
              <a:rPr dirty="0" sz="1000" spc="-35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4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i="1">
                <a:solidFill>
                  <a:srgbClr val="0000FF"/>
                </a:solidFill>
                <a:latin typeface="Calibri"/>
                <a:cs typeface="Calibri"/>
              </a:rPr>
              <a:t>b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471494" y="711069"/>
            <a:ext cx="71120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35" i="1">
                <a:solidFill>
                  <a:srgbClr val="0000FF"/>
                </a:solidFill>
                <a:latin typeface="Arial"/>
                <a:cs typeface="Arial"/>
              </a:rPr>
              <a:t>a</a:t>
            </a:r>
            <a:endParaRPr sz="7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537332" y="1132964"/>
            <a:ext cx="646430" cy="1739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lo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g</a:t>
            </a:r>
            <a:r>
              <a:rPr dirty="0" baseline="-19841" sz="1050" spc="-52" i="1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dirty="0" baseline="-19841" sz="105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baseline="-19841" sz="1050" spc="-7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spc="-5" i="1">
                <a:solidFill>
                  <a:srgbClr val="0000FF"/>
                </a:solidFill>
                <a:latin typeface="Calibri"/>
                <a:cs typeface="Calibri"/>
              </a:rPr>
              <a:t>f</a:t>
            </a:r>
            <a:r>
              <a:rPr dirty="0" sz="1000" spc="-10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(</a:t>
            </a:r>
            <a:r>
              <a:rPr dirty="0" sz="1000" spc="25" i="1">
                <a:solidFill>
                  <a:srgbClr val="0000FF"/>
                </a:solidFill>
                <a:latin typeface="Calibri"/>
                <a:cs typeface="Calibri"/>
              </a:rPr>
              <a:t>x</a:t>
            </a:r>
            <a:r>
              <a:rPr dirty="0" sz="1000" spc="-135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)</a:t>
            </a:r>
            <a:r>
              <a:rPr dirty="0" sz="1000" spc="-4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40">
                <a:solidFill>
                  <a:srgbClr val="0000FF"/>
                </a:solidFill>
                <a:latin typeface="Tahoma"/>
                <a:cs typeface="Tahoma"/>
              </a:rPr>
              <a:t>=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208680" y="1047379"/>
            <a:ext cx="518159" cy="1739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lo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g</a:t>
            </a:r>
            <a:r>
              <a:rPr dirty="0" baseline="-19841" sz="1050" spc="-15" i="1">
                <a:solidFill>
                  <a:srgbClr val="0000FF"/>
                </a:solidFill>
                <a:latin typeface="Arial"/>
                <a:cs typeface="Arial"/>
              </a:rPr>
              <a:t>b</a:t>
            </a:r>
            <a:r>
              <a:rPr dirty="0" baseline="-19841" sz="105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baseline="-19841" sz="1050" spc="22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spc="-5" i="1">
                <a:solidFill>
                  <a:srgbClr val="0000FF"/>
                </a:solidFill>
                <a:latin typeface="Calibri"/>
                <a:cs typeface="Calibri"/>
              </a:rPr>
              <a:t>f</a:t>
            </a:r>
            <a:r>
              <a:rPr dirty="0" sz="1000" spc="-10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(</a:t>
            </a:r>
            <a:r>
              <a:rPr dirty="0" sz="1000" spc="25" i="1">
                <a:solidFill>
                  <a:srgbClr val="0000FF"/>
                </a:solidFill>
                <a:latin typeface="Calibri"/>
                <a:cs typeface="Calibri"/>
              </a:rPr>
              <a:t>x</a:t>
            </a:r>
            <a:r>
              <a:rPr dirty="0" sz="1000" spc="-135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)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221380" y="1209217"/>
            <a:ext cx="493395" cy="0"/>
          </a:xfrm>
          <a:custGeom>
            <a:avLst/>
            <a:gdLst/>
            <a:ahLst/>
            <a:cxnLst/>
            <a:rect l="l" t="t" r="r" b="b"/>
            <a:pathLst>
              <a:path w="493395" h="0">
                <a:moveTo>
                  <a:pt x="0" y="0"/>
                </a:moveTo>
                <a:lnTo>
                  <a:pt x="492874" y="0"/>
                </a:lnTo>
              </a:path>
            </a:pathLst>
          </a:custGeom>
          <a:ln w="5054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3305441" y="1219756"/>
            <a:ext cx="32385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>
                <a:solidFill>
                  <a:srgbClr val="0000FF"/>
                </a:solidFill>
                <a:latin typeface="Tahoma"/>
                <a:cs typeface="Tahoma"/>
              </a:rPr>
              <a:t>log</a:t>
            </a:r>
            <a:r>
              <a:rPr dirty="0" sz="1000" spc="-35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5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40" i="1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197136" y="1279190"/>
            <a:ext cx="340995" cy="2806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r" marR="5080">
              <a:lnSpc>
                <a:spcPct val="100000"/>
              </a:lnSpc>
            </a:pPr>
            <a:r>
              <a:rPr dirty="0" sz="700" spc="-10" i="1">
                <a:solidFill>
                  <a:srgbClr val="0000FF"/>
                </a:solidFill>
                <a:latin typeface="Arial"/>
                <a:cs typeface="Arial"/>
              </a:rPr>
              <a:t>b</a:t>
            </a:r>
            <a:endParaRPr sz="700">
              <a:latin typeface="Arial"/>
              <a:cs typeface="Arial"/>
            </a:endParaRPr>
          </a:p>
          <a:p>
            <a:pPr algn="r" marR="51435">
              <a:lnSpc>
                <a:spcPct val="100000"/>
              </a:lnSpc>
              <a:spcBef>
                <a:spcPts val="575"/>
              </a:spcBef>
            </a:pPr>
            <a:r>
              <a:rPr dirty="0" sz="500" spc="-35" u="sng">
                <a:latin typeface="Lucida Sans Unicode"/>
                <a:cs typeface="Lucida Sans Unicode"/>
              </a:rPr>
              <a:t>lo</a:t>
            </a:r>
            <a:r>
              <a:rPr dirty="0" sz="500" spc="-45" u="sng">
                <a:latin typeface="Lucida Sans Unicode"/>
                <a:cs typeface="Lucida Sans Unicode"/>
              </a:rPr>
              <a:t>g</a:t>
            </a:r>
            <a:r>
              <a:rPr dirty="0" baseline="-16666" sz="750" spc="-37" i="1" u="sng">
                <a:latin typeface="Arial"/>
                <a:cs typeface="Arial"/>
              </a:rPr>
              <a:t>a</a:t>
            </a:r>
            <a:r>
              <a:rPr dirty="0" baseline="-16666" sz="750" spc="-7" u="sng">
                <a:latin typeface="Times New Roman"/>
                <a:cs typeface="Times New Roman"/>
              </a:rPr>
              <a:t> </a:t>
            </a:r>
            <a:r>
              <a:rPr dirty="0" baseline="-16666" sz="750" spc="37" u="sng">
                <a:latin typeface="Times New Roman"/>
                <a:cs typeface="Times New Roman"/>
              </a:rPr>
              <a:t> </a:t>
            </a:r>
            <a:r>
              <a:rPr dirty="0" sz="500" spc="-15" i="1" u="sng">
                <a:latin typeface="Arial"/>
                <a:cs typeface="Arial"/>
              </a:rPr>
              <a:t>g</a:t>
            </a:r>
            <a:r>
              <a:rPr dirty="0" sz="500" spc="-75" u="sng">
                <a:latin typeface="Times New Roman"/>
                <a:cs typeface="Times New Roman"/>
              </a:rPr>
              <a:t> </a:t>
            </a:r>
            <a:r>
              <a:rPr dirty="0" sz="500" spc="40" u="sng">
                <a:latin typeface="Lucida Sans Unicode"/>
                <a:cs typeface="Lucida Sans Unicode"/>
              </a:rPr>
              <a:t>(</a:t>
            </a:r>
            <a:r>
              <a:rPr dirty="0" sz="500" spc="-10" i="1" u="sng">
                <a:latin typeface="Arial"/>
                <a:cs typeface="Arial"/>
              </a:rPr>
              <a:t>x</a:t>
            </a:r>
            <a:r>
              <a:rPr dirty="0" sz="500" spc="-95" i="1">
                <a:latin typeface="Arial"/>
                <a:cs typeface="Arial"/>
              </a:rPr>
              <a:t> </a:t>
            </a:r>
            <a:r>
              <a:rPr dirty="0" sz="500" spc="40" u="sng">
                <a:latin typeface="Lucida Sans Unicode"/>
                <a:cs typeface="Lucida Sans Unicode"/>
              </a:rPr>
              <a:t>)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206967" y="1514930"/>
            <a:ext cx="229235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130">
                <a:latin typeface="Tahoma"/>
                <a:cs typeface="Tahoma"/>
              </a:rPr>
              <a:t>=</a:t>
            </a:r>
            <a:r>
              <a:rPr dirty="0" sz="1000" spc="55">
                <a:latin typeface="Lucida Sans Unicode"/>
                <a:cs typeface="Lucida Sans Unicode"/>
              </a:rPr>
              <a:t>⇒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537332" y="1491204"/>
            <a:ext cx="905510" cy="1758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-22222" sz="1500" spc="-44" i="1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dirty="0" sz="700" spc="-50">
                <a:solidFill>
                  <a:srgbClr val="0000FF"/>
                </a:solidFill>
                <a:latin typeface="Lucida Sans Unicode"/>
                <a:cs typeface="Lucida Sans Unicode"/>
              </a:rPr>
              <a:t>lo</a:t>
            </a:r>
            <a:r>
              <a:rPr dirty="0" sz="700" spc="-60">
                <a:solidFill>
                  <a:srgbClr val="0000FF"/>
                </a:solidFill>
                <a:latin typeface="Lucida Sans Unicode"/>
                <a:cs typeface="Lucida Sans Unicode"/>
              </a:rPr>
              <a:t>g</a:t>
            </a:r>
            <a:r>
              <a:rPr dirty="0" baseline="-22222" sz="750" spc="-15" i="1">
                <a:solidFill>
                  <a:srgbClr val="0000FF"/>
                </a:solidFill>
                <a:latin typeface="Arial"/>
                <a:cs typeface="Arial"/>
              </a:rPr>
              <a:t>b</a:t>
            </a:r>
            <a:r>
              <a:rPr dirty="0" baseline="-22222" sz="750" spc="89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700" spc="-20" i="1">
                <a:solidFill>
                  <a:srgbClr val="0000FF"/>
                </a:solidFill>
                <a:latin typeface="Arial"/>
                <a:cs typeface="Arial"/>
              </a:rPr>
              <a:t>g</a:t>
            </a:r>
            <a:r>
              <a:rPr dirty="0" sz="700" spc="-12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700" spc="55">
                <a:solidFill>
                  <a:srgbClr val="0000FF"/>
                </a:solidFill>
                <a:latin typeface="Lucida Sans Unicode"/>
                <a:cs typeface="Lucida Sans Unicode"/>
              </a:rPr>
              <a:t>(</a:t>
            </a:r>
            <a:r>
              <a:rPr dirty="0" sz="700" spc="-15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sz="700" spc="-135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700" spc="55">
                <a:solidFill>
                  <a:srgbClr val="0000FF"/>
                </a:solidFill>
                <a:latin typeface="Lucida Sans Unicode"/>
                <a:cs typeface="Lucida Sans Unicode"/>
              </a:rPr>
              <a:t>)</a:t>
            </a:r>
            <a:r>
              <a:rPr dirty="0" sz="700" spc="105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baseline="-22222" sz="1500" spc="60">
                <a:solidFill>
                  <a:srgbClr val="0000FF"/>
                </a:solidFill>
                <a:latin typeface="Tahoma"/>
                <a:cs typeface="Tahoma"/>
              </a:rPr>
              <a:t>=</a:t>
            </a:r>
            <a:r>
              <a:rPr dirty="0" baseline="-22222" sz="1500" spc="-225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baseline="-22222" sz="1500" spc="-60" i="1">
                <a:latin typeface="Calibri"/>
                <a:cs typeface="Calibri"/>
              </a:rPr>
              <a:t>a</a:t>
            </a:r>
            <a:r>
              <a:rPr dirty="0" baseline="-22222" sz="1500" i="1">
                <a:latin typeface="Calibri"/>
                <a:cs typeface="Calibri"/>
              </a:rPr>
              <a:t> </a:t>
            </a:r>
            <a:r>
              <a:rPr dirty="0" baseline="-22222" sz="1500" spc="60" i="1">
                <a:latin typeface="Calibri"/>
                <a:cs typeface="Calibri"/>
              </a:rPr>
              <a:t> </a:t>
            </a:r>
            <a:r>
              <a:rPr dirty="0" baseline="-16666" sz="750" spc="-52">
                <a:latin typeface="Lucida Sans Unicode"/>
                <a:cs typeface="Lucida Sans Unicode"/>
              </a:rPr>
              <a:t>lo</a:t>
            </a:r>
            <a:r>
              <a:rPr dirty="0" baseline="-16666" sz="750" spc="-67">
                <a:latin typeface="Lucida Sans Unicode"/>
                <a:cs typeface="Lucida Sans Unicode"/>
              </a:rPr>
              <a:t>g</a:t>
            </a:r>
            <a:r>
              <a:rPr dirty="0" baseline="-33333" sz="750" spc="-37" i="1">
                <a:latin typeface="Arial"/>
                <a:cs typeface="Arial"/>
              </a:rPr>
              <a:t>a</a:t>
            </a:r>
            <a:r>
              <a:rPr dirty="0" baseline="-33333" sz="750" spc="52" i="1">
                <a:latin typeface="Arial"/>
                <a:cs typeface="Arial"/>
              </a:rPr>
              <a:t> </a:t>
            </a:r>
            <a:r>
              <a:rPr dirty="0" baseline="-16666" sz="750" spc="-15" i="1">
                <a:latin typeface="Arial"/>
                <a:cs typeface="Arial"/>
              </a:rPr>
              <a:t>b</a:t>
            </a:r>
            <a:endParaRPr baseline="-16666" sz="7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522230" y="1514930"/>
            <a:ext cx="59309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 i="1">
                <a:solidFill>
                  <a:srgbClr val="0000FF"/>
                </a:solidFill>
                <a:latin typeface="Calibri"/>
                <a:cs typeface="Calibri"/>
              </a:rPr>
              <a:t>g</a:t>
            </a:r>
            <a:r>
              <a:rPr dirty="0" sz="1000" spc="-120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(</a:t>
            </a:r>
            <a:r>
              <a:rPr dirty="0" sz="1000" spc="25" i="1">
                <a:solidFill>
                  <a:srgbClr val="0000FF"/>
                </a:solidFill>
                <a:latin typeface="Calibri"/>
                <a:cs typeface="Calibri"/>
              </a:rPr>
              <a:t>x</a:t>
            </a:r>
            <a:r>
              <a:rPr dirty="0" sz="1000" spc="-135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)</a:t>
            </a:r>
            <a:r>
              <a:rPr dirty="0" sz="1000" spc="-195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baseline="27777" sz="750" spc="-52">
                <a:solidFill>
                  <a:srgbClr val="0000FF"/>
                </a:solidFill>
                <a:latin typeface="Lucida Sans Unicode"/>
                <a:cs typeface="Lucida Sans Unicode"/>
              </a:rPr>
              <a:t>lo</a:t>
            </a:r>
            <a:r>
              <a:rPr dirty="0" baseline="27777" sz="750" spc="-67">
                <a:solidFill>
                  <a:srgbClr val="0000FF"/>
                </a:solidFill>
                <a:latin typeface="Lucida Sans Unicode"/>
                <a:cs typeface="Lucida Sans Unicode"/>
              </a:rPr>
              <a:t>g</a:t>
            </a:r>
            <a:r>
              <a:rPr dirty="0" baseline="11111" sz="750" spc="-37" i="1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dirty="0" baseline="11111" sz="750" spc="52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baseline="27777" sz="750" spc="-15" i="1">
                <a:solidFill>
                  <a:srgbClr val="0000FF"/>
                </a:solidFill>
                <a:latin typeface="Arial"/>
                <a:cs typeface="Arial"/>
              </a:rPr>
              <a:t>b</a:t>
            </a:r>
            <a:endParaRPr baseline="27777" sz="75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916286" y="1462464"/>
            <a:ext cx="213995" cy="920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200660" algn="l"/>
              </a:tabLst>
            </a:pPr>
            <a:r>
              <a:rPr dirty="0" sz="500" spc="-5" u="sng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500" spc="-5" u="sng">
                <a:solidFill>
                  <a:srgbClr val="0000FF"/>
                </a:solidFill>
                <a:latin typeface="Times New Roman"/>
                <a:cs typeface="Times New Roman"/>
              </a:rPr>
              <a:t>   </a:t>
            </a:r>
            <a:r>
              <a:rPr dirty="0" sz="500" spc="30" u="sng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500" spc="-55" u="sng">
                <a:solidFill>
                  <a:srgbClr val="0000FF"/>
                </a:solidFill>
                <a:latin typeface="Lucida Sans Unicode"/>
                <a:cs typeface="Lucida Sans Unicode"/>
              </a:rPr>
              <a:t>1</a:t>
            </a:r>
            <a:r>
              <a:rPr dirty="0" sz="500" spc="-5" u="sng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500" u="sng">
                <a:solidFill>
                  <a:srgbClr val="0000FF"/>
                </a:solidFill>
                <a:latin typeface="Times New Roman"/>
                <a:cs typeface="Times New Roman"/>
              </a:rPr>
              <a:t>	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537332" y="1794112"/>
            <a:ext cx="908050" cy="1758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-22222" sz="1500" spc="44" i="1">
                <a:solidFill>
                  <a:srgbClr val="0000FF"/>
                </a:solidFill>
                <a:latin typeface="Calibri"/>
                <a:cs typeface="Calibri"/>
              </a:rPr>
              <a:t>b</a:t>
            </a:r>
            <a:r>
              <a:rPr dirty="0" sz="700" spc="-50">
                <a:solidFill>
                  <a:srgbClr val="0000FF"/>
                </a:solidFill>
                <a:latin typeface="Lucida Sans Unicode"/>
                <a:cs typeface="Lucida Sans Unicode"/>
              </a:rPr>
              <a:t>lo</a:t>
            </a:r>
            <a:r>
              <a:rPr dirty="0" sz="700" spc="-60">
                <a:solidFill>
                  <a:srgbClr val="0000FF"/>
                </a:solidFill>
                <a:latin typeface="Lucida Sans Unicode"/>
                <a:cs typeface="Lucida Sans Unicode"/>
              </a:rPr>
              <a:t>g</a:t>
            </a:r>
            <a:r>
              <a:rPr dirty="0" baseline="-22222" sz="750" spc="-37" i="1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dirty="0" baseline="-22222" sz="750" spc="75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700" spc="30" i="1">
                <a:solidFill>
                  <a:srgbClr val="0000FF"/>
                </a:solidFill>
                <a:latin typeface="Arial"/>
                <a:cs typeface="Arial"/>
              </a:rPr>
              <a:t>f</a:t>
            </a:r>
            <a:r>
              <a:rPr dirty="0" sz="700" spc="-4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700" spc="55">
                <a:solidFill>
                  <a:srgbClr val="0000FF"/>
                </a:solidFill>
                <a:latin typeface="Lucida Sans Unicode"/>
                <a:cs typeface="Lucida Sans Unicode"/>
              </a:rPr>
              <a:t>(</a:t>
            </a:r>
            <a:r>
              <a:rPr dirty="0" sz="700" spc="-15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sz="700" spc="-135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700" spc="55">
                <a:solidFill>
                  <a:srgbClr val="0000FF"/>
                </a:solidFill>
                <a:latin typeface="Lucida Sans Unicode"/>
                <a:cs typeface="Lucida Sans Unicode"/>
              </a:rPr>
              <a:t>)</a:t>
            </a:r>
            <a:r>
              <a:rPr dirty="0" sz="700" spc="105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baseline="-22222" sz="1500" spc="60">
                <a:solidFill>
                  <a:srgbClr val="0000FF"/>
                </a:solidFill>
                <a:latin typeface="Tahoma"/>
                <a:cs typeface="Tahoma"/>
              </a:rPr>
              <a:t>=</a:t>
            </a:r>
            <a:r>
              <a:rPr dirty="0" baseline="-22222" sz="1500" spc="-225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baseline="-22222" sz="1500" i="1">
                <a:latin typeface="Calibri"/>
                <a:cs typeface="Calibri"/>
              </a:rPr>
              <a:t>b </a:t>
            </a:r>
            <a:r>
              <a:rPr dirty="0" baseline="-22222" sz="1500" spc="82" i="1">
                <a:latin typeface="Calibri"/>
                <a:cs typeface="Calibri"/>
              </a:rPr>
              <a:t> </a:t>
            </a:r>
            <a:r>
              <a:rPr dirty="0" baseline="-16666" sz="750" spc="-52">
                <a:latin typeface="Lucida Sans Unicode"/>
                <a:cs typeface="Lucida Sans Unicode"/>
              </a:rPr>
              <a:t>lo</a:t>
            </a:r>
            <a:r>
              <a:rPr dirty="0" baseline="-16666" sz="750" spc="-67">
                <a:latin typeface="Lucida Sans Unicode"/>
                <a:cs typeface="Lucida Sans Unicode"/>
              </a:rPr>
              <a:t>g</a:t>
            </a:r>
            <a:r>
              <a:rPr dirty="0" baseline="-33333" sz="750" spc="-15" i="1">
                <a:latin typeface="Arial"/>
                <a:cs typeface="Arial"/>
              </a:rPr>
              <a:t>b</a:t>
            </a:r>
            <a:r>
              <a:rPr dirty="0" baseline="-33333" sz="750" spc="67" i="1">
                <a:latin typeface="Arial"/>
                <a:cs typeface="Arial"/>
              </a:rPr>
              <a:t> </a:t>
            </a:r>
            <a:r>
              <a:rPr dirty="0" baseline="-16666" sz="750" spc="-37" i="1">
                <a:latin typeface="Arial"/>
                <a:cs typeface="Arial"/>
              </a:rPr>
              <a:t>a</a:t>
            </a:r>
            <a:endParaRPr baseline="-16666" sz="75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199295" y="1745128"/>
            <a:ext cx="292100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5" u="sng">
                <a:latin typeface="Lucida Sans Unicode"/>
                <a:cs typeface="Lucida Sans Unicode"/>
              </a:rPr>
              <a:t>lo</a:t>
            </a:r>
            <a:r>
              <a:rPr dirty="0" sz="500" spc="-45" u="sng">
                <a:latin typeface="Lucida Sans Unicode"/>
                <a:cs typeface="Lucida Sans Unicode"/>
              </a:rPr>
              <a:t>g</a:t>
            </a:r>
            <a:r>
              <a:rPr dirty="0" baseline="-16666" sz="750" spc="-15" i="1" u="sng">
                <a:latin typeface="Arial"/>
                <a:cs typeface="Arial"/>
              </a:rPr>
              <a:t>b</a:t>
            </a:r>
            <a:r>
              <a:rPr dirty="0" baseline="-16666" sz="750" spc="-7" u="sng">
                <a:latin typeface="Times New Roman"/>
                <a:cs typeface="Times New Roman"/>
              </a:rPr>
              <a:t> </a:t>
            </a:r>
            <a:r>
              <a:rPr dirty="0" baseline="-16666" sz="750" spc="52" u="sng">
                <a:latin typeface="Times New Roman"/>
                <a:cs typeface="Times New Roman"/>
              </a:rPr>
              <a:t> </a:t>
            </a:r>
            <a:r>
              <a:rPr dirty="0" sz="500" spc="20" i="1" u="sng">
                <a:latin typeface="Arial"/>
                <a:cs typeface="Arial"/>
              </a:rPr>
              <a:t>f</a:t>
            </a:r>
            <a:r>
              <a:rPr dirty="0" sz="500" spc="-20" u="sng">
                <a:latin typeface="Times New Roman"/>
                <a:cs typeface="Times New Roman"/>
              </a:rPr>
              <a:t> </a:t>
            </a:r>
            <a:r>
              <a:rPr dirty="0" sz="500" spc="40" u="sng">
                <a:latin typeface="Lucida Sans Unicode"/>
                <a:cs typeface="Lucida Sans Unicode"/>
              </a:rPr>
              <a:t>(</a:t>
            </a:r>
            <a:r>
              <a:rPr dirty="0" sz="500" spc="-10" i="1" u="sng">
                <a:latin typeface="Arial"/>
                <a:cs typeface="Arial"/>
              </a:rPr>
              <a:t>x</a:t>
            </a:r>
            <a:r>
              <a:rPr dirty="0" sz="500" spc="-95" i="1">
                <a:latin typeface="Arial"/>
                <a:cs typeface="Arial"/>
              </a:rPr>
              <a:t> </a:t>
            </a:r>
            <a:r>
              <a:rPr dirty="0" sz="500" spc="40" u="sng">
                <a:latin typeface="Lucida Sans Unicode"/>
                <a:cs typeface="Lucida Sans Unicode"/>
              </a:rPr>
              <a:t>)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522281" y="1761854"/>
            <a:ext cx="596900" cy="2082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95605">
              <a:lnSpc>
                <a:spcPts val="445"/>
              </a:lnSpc>
              <a:tabLst>
                <a:tab pos="583565" algn="l"/>
              </a:tabLst>
            </a:pPr>
            <a:r>
              <a:rPr dirty="0" sz="500" spc="-5" u="sng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500" spc="-5" u="sng">
                <a:solidFill>
                  <a:srgbClr val="0000FF"/>
                </a:solidFill>
                <a:latin typeface="Times New Roman"/>
                <a:cs typeface="Times New Roman"/>
              </a:rPr>
              <a:t>   </a:t>
            </a:r>
            <a:r>
              <a:rPr dirty="0" sz="500" spc="30" u="sng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500" spc="-55" u="sng">
                <a:solidFill>
                  <a:srgbClr val="0000FF"/>
                </a:solidFill>
                <a:latin typeface="Lucida Sans Unicode"/>
                <a:cs typeface="Lucida Sans Unicode"/>
              </a:rPr>
              <a:t>1</a:t>
            </a:r>
            <a:r>
              <a:rPr dirty="0" sz="500" spc="-5" u="sng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500" u="sng">
                <a:solidFill>
                  <a:srgbClr val="0000FF"/>
                </a:solidFill>
                <a:latin typeface="Times New Roman"/>
                <a:cs typeface="Times New Roman"/>
              </a:rPr>
              <a:t>	</a:t>
            </a:r>
            <a:endParaRPr sz="500">
              <a:latin typeface="Times New Roman"/>
              <a:cs typeface="Times New Roman"/>
            </a:endParaRPr>
          </a:p>
          <a:p>
            <a:pPr marL="12700">
              <a:lnSpc>
                <a:spcPts val="1045"/>
              </a:lnSpc>
            </a:pP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" i="1">
                <a:solidFill>
                  <a:srgbClr val="0000FF"/>
                </a:solidFill>
                <a:latin typeface="Calibri"/>
                <a:cs typeface="Calibri"/>
              </a:rPr>
              <a:t>f</a:t>
            </a:r>
            <a:r>
              <a:rPr dirty="0" sz="1000" spc="-10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(</a:t>
            </a:r>
            <a:r>
              <a:rPr dirty="0" sz="1000" spc="25" i="1">
                <a:solidFill>
                  <a:srgbClr val="0000FF"/>
                </a:solidFill>
                <a:latin typeface="Calibri"/>
                <a:cs typeface="Calibri"/>
              </a:rPr>
              <a:t>x</a:t>
            </a:r>
            <a:r>
              <a:rPr dirty="0" sz="1000" spc="-135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)</a:t>
            </a:r>
            <a:r>
              <a:rPr dirty="0" sz="1000" spc="-195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baseline="33333" sz="750" spc="-52">
                <a:solidFill>
                  <a:srgbClr val="0000FF"/>
                </a:solidFill>
                <a:latin typeface="Lucida Sans Unicode"/>
                <a:cs typeface="Lucida Sans Unicode"/>
              </a:rPr>
              <a:t>lo</a:t>
            </a:r>
            <a:r>
              <a:rPr dirty="0" baseline="33333" sz="750" spc="-67">
                <a:solidFill>
                  <a:srgbClr val="0000FF"/>
                </a:solidFill>
                <a:latin typeface="Lucida Sans Unicode"/>
                <a:cs typeface="Lucida Sans Unicode"/>
              </a:rPr>
              <a:t>g</a:t>
            </a:r>
            <a:r>
              <a:rPr dirty="0" baseline="11111" sz="750" spc="-15" i="1">
                <a:solidFill>
                  <a:srgbClr val="0000FF"/>
                </a:solidFill>
                <a:latin typeface="Arial"/>
                <a:cs typeface="Arial"/>
              </a:rPr>
              <a:t>b</a:t>
            </a:r>
            <a:r>
              <a:rPr dirty="0" baseline="11111" sz="750" spc="67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baseline="33333" sz="750" spc="-37" i="1">
                <a:solidFill>
                  <a:srgbClr val="0000FF"/>
                </a:solidFill>
                <a:latin typeface="Arial"/>
                <a:cs typeface="Arial"/>
              </a:rPr>
              <a:t>a</a:t>
            </a:r>
            <a:endParaRPr baseline="33333" sz="75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40"/>
              <a:t>Agnese</a:t>
            </a:r>
            <a:r>
              <a:rPr dirty="0" spc="15"/>
              <a:t> </a:t>
            </a:r>
            <a:r>
              <a:rPr dirty="0" spc="-10"/>
              <a:t>Di</a:t>
            </a:r>
            <a:r>
              <a:rPr dirty="0" spc="15"/>
              <a:t> </a:t>
            </a:r>
            <a:r>
              <a:rPr dirty="0" spc="-30"/>
              <a:t>Castro</a:t>
            </a:r>
          </a:p>
        </p:txBody>
      </p:sp>
      <p:sp>
        <p:nvSpPr>
          <p:cNvPr id="27" name="object 27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0"/>
              <a:t>Es</a:t>
            </a:r>
            <a:r>
              <a:rPr dirty="0" spc="-5"/>
              <a:t>p</a:t>
            </a:r>
            <a:r>
              <a:rPr dirty="0" spc="-40"/>
              <a:t>onenziale</a:t>
            </a:r>
            <a:r>
              <a:rPr dirty="0" spc="15"/>
              <a:t> </a:t>
            </a:r>
            <a:r>
              <a:rPr dirty="0" spc="50"/>
              <a:t>&amp;</a:t>
            </a:r>
            <a:r>
              <a:rPr dirty="0" spc="15"/>
              <a:t> </a:t>
            </a:r>
            <a:r>
              <a:rPr dirty="0" spc="-25"/>
              <a:t>Log</a:t>
            </a:r>
            <a:r>
              <a:rPr dirty="0" spc="-40"/>
              <a:t>a</a:t>
            </a:r>
            <a:r>
              <a:rPr dirty="0" spc="-25"/>
              <a:t>ritmo:</a:t>
            </a:r>
            <a:r>
              <a:rPr dirty="0" spc="75"/>
              <a:t> </a:t>
            </a:r>
            <a:r>
              <a:rPr dirty="0" spc="-35"/>
              <a:t>p</a:t>
            </a:r>
            <a:r>
              <a:rPr dirty="0" spc="-50"/>
              <a:t>a</a:t>
            </a:r>
            <a:r>
              <a:rPr dirty="0" spc="-25"/>
              <a:t>rte</a:t>
            </a:r>
            <a:r>
              <a:rPr dirty="0" spc="15"/>
              <a:t> </a:t>
            </a:r>
            <a:r>
              <a:rPr dirty="0" spc="-55"/>
              <a:t>4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3458971" y="3367563"/>
            <a:ext cx="5473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25">
                <a:solidFill>
                  <a:srgbClr val="7A0000"/>
                </a:solidFill>
                <a:latin typeface="Lucida Sans Unicode"/>
                <a:cs typeface="Lucida Sans Unicode"/>
              </a:rPr>
              <a:t>Unitelma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Sapienza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FFF"/>
                </a:solidFill>
                <a:latin typeface="Lucida Sans Unicode"/>
                <a:cs typeface="Lucida Sans Unicode"/>
              </a:rPr>
              <a:t>14/34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1926" y="24034"/>
            <a:ext cx="74041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</a:rPr>
              <a:t>Disequazioni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</a:rPr>
              <a:t>log</a:t>
            </a:r>
            <a:r>
              <a:rPr dirty="0" sz="500" spc="-55">
                <a:solidFill>
                  <a:srgbClr val="7A0000"/>
                </a:solidFill>
                <a:latin typeface="Lucida Sans Unicode"/>
                <a:cs typeface="Lucida Sans Unicode"/>
              </a:rPr>
              <a:t>a</a:t>
            </a:r>
            <a:r>
              <a:rPr dirty="0" sz="500" spc="-15">
                <a:solidFill>
                  <a:srgbClr val="7A0000"/>
                </a:solidFill>
                <a:latin typeface="Lucida Sans Unicode"/>
                <a:cs typeface="Lucida Sans Unicode"/>
              </a:rPr>
              <a:t>ri</a:t>
            </a:r>
            <a:r>
              <a:rPr dirty="0" sz="500" spc="-20">
                <a:solidFill>
                  <a:srgbClr val="7A0000"/>
                </a:solidFill>
                <a:latin typeface="Lucida Sans Unicode"/>
                <a:cs typeface="Lucida Sans Unicode"/>
              </a:rPr>
              <a:t>t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</a:rPr>
              <a:t>miche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99948" y="564843"/>
            <a:ext cx="180657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10">
                <a:latin typeface="Tahoma"/>
                <a:cs typeface="Tahoma"/>
              </a:rPr>
              <a:t>F</a:t>
            </a:r>
            <a:r>
              <a:rPr dirty="0" sz="1000" spc="-80">
                <a:latin typeface="Tahoma"/>
                <a:cs typeface="Tahoma"/>
              </a:rPr>
              <a:t>o</a:t>
            </a:r>
            <a:r>
              <a:rPr dirty="0" sz="1000" spc="-40">
                <a:latin typeface="Tahoma"/>
                <a:cs typeface="Tahoma"/>
              </a:rPr>
              <a:t>rmula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cambiamento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base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237649" y="641083"/>
            <a:ext cx="477520" cy="0"/>
          </a:xfrm>
          <a:custGeom>
            <a:avLst/>
            <a:gdLst/>
            <a:ahLst/>
            <a:cxnLst/>
            <a:rect l="l" t="t" r="r" b="b"/>
            <a:pathLst>
              <a:path w="477520" h="0">
                <a:moveTo>
                  <a:pt x="0" y="0"/>
                </a:moveTo>
                <a:lnTo>
                  <a:pt x="477227" y="0"/>
                </a:lnTo>
              </a:path>
            </a:pathLst>
          </a:custGeom>
          <a:ln w="5054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2206967" y="564843"/>
            <a:ext cx="993140" cy="4330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69265" marR="5080" indent="-457200">
              <a:lnSpc>
                <a:spcPct val="184300"/>
              </a:lnSpc>
            </a:pPr>
            <a:r>
              <a:rPr dirty="0" sz="1000" spc="-130">
                <a:latin typeface="Tahoma"/>
                <a:cs typeface="Tahoma"/>
              </a:rPr>
              <a:t>=</a:t>
            </a:r>
            <a:r>
              <a:rPr dirty="0" sz="1000" spc="55">
                <a:latin typeface="Lucida Sans Unicode"/>
                <a:cs typeface="Lucida Sans Unicode"/>
              </a:rPr>
              <a:t>⇒</a:t>
            </a:r>
            <a:r>
              <a:rPr dirty="0" sz="1000">
                <a:latin typeface="Lucida Sans Unicode"/>
                <a:cs typeface="Lucida Sans Unicode"/>
              </a:rPr>
              <a:t>  </a:t>
            </a:r>
            <a:r>
              <a:rPr dirty="0" sz="1000" spc="45">
                <a:latin typeface="Lucida Sans Unicode"/>
                <a:cs typeface="Lucida Sans Unicode"/>
              </a:rPr>
              <a:t> 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lo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g</a:t>
            </a:r>
            <a:r>
              <a:rPr dirty="0" baseline="-19841" sz="1050" spc="-15" i="1">
                <a:solidFill>
                  <a:srgbClr val="0000FF"/>
                </a:solidFill>
                <a:latin typeface="Arial"/>
                <a:cs typeface="Arial"/>
              </a:rPr>
              <a:t>b</a:t>
            </a:r>
            <a:r>
              <a:rPr dirty="0" baseline="-19841" sz="105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baseline="-19841" sz="1050" spc="22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spc="-25" i="1">
                <a:solidFill>
                  <a:srgbClr val="0000FF"/>
                </a:solidFill>
                <a:latin typeface="Calibri"/>
                <a:cs typeface="Calibri"/>
              </a:rPr>
              <a:t>g</a:t>
            </a:r>
            <a:r>
              <a:rPr dirty="0" sz="1000" spc="-120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(</a:t>
            </a:r>
            <a:r>
              <a:rPr dirty="0" sz="1000" spc="25" i="1">
                <a:solidFill>
                  <a:srgbClr val="0000FF"/>
                </a:solidFill>
                <a:latin typeface="Calibri"/>
                <a:cs typeface="Calibri"/>
              </a:rPr>
              <a:t>x</a:t>
            </a:r>
            <a:r>
              <a:rPr dirty="0" sz="1000" spc="-135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)</a:t>
            </a:r>
            <a:r>
              <a:rPr dirty="0" sz="1000" spc="-4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40">
                <a:solidFill>
                  <a:srgbClr val="0000FF"/>
                </a:solidFill>
                <a:latin typeface="Tahoma"/>
                <a:cs typeface="Tahoma"/>
              </a:rPr>
              <a:t>=</a:t>
            </a:r>
            <a:r>
              <a:rPr dirty="0" sz="1000" spc="15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224949" y="479245"/>
            <a:ext cx="502920" cy="1739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lo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g</a:t>
            </a:r>
            <a:r>
              <a:rPr dirty="0" baseline="-19841" sz="1050" spc="-52" i="1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dirty="0" baseline="-19841" sz="1050" spc="37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spc="-25" i="1">
                <a:solidFill>
                  <a:srgbClr val="0000FF"/>
                </a:solidFill>
                <a:latin typeface="Calibri"/>
                <a:cs typeface="Calibri"/>
              </a:rPr>
              <a:t>g</a:t>
            </a:r>
            <a:r>
              <a:rPr dirty="0" sz="1000" spc="-120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(</a:t>
            </a:r>
            <a:r>
              <a:rPr dirty="0" sz="1000" spc="25" i="1">
                <a:solidFill>
                  <a:srgbClr val="0000FF"/>
                </a:solidFill>
                <a:latin typeface="Calibri"/>
                <a:cs typeface="Calibri"/>
              </a:rPr>
              <a:t>x</a:t>
            </a:r>
            <a:r>
              <a:rPr dirty="0" sz="1000" spc="-135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)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312985" y="651634"/>
            <a:ext cx="32258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>
                <a:solidFill>
                  <a:srgbClr val="0000FF"/>
                </a:solidFill>
                <a:latin typeface="Tahoma"/>
                <a:cs typeface="Tahoma"/>
              </a:rPr>
              <a:t>log</a:t>
            </a:r>
            <a:r>
              <a:rPr dirty="0" sz="1000" spc="-35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4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i="1">
                <a:solidFill>
                  <a:srgbClr val="0000FF"/>
                </a:solidFill>
                <a:latin typeface="Calibri"/>
                <a:cs typeface="Calibri"/>
              </a:rPr>
              <a:t>b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471494" y="711069"/>
            <a:ext cx="71120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35" i="1">
                <a:solidFill>
                  <a:srgbClr val="0000FF"/>
                </a:solidFill>
                <a:latin typeface="Arial"/>
                <a:cs typeface="Arial"/>
              </a:rPr>
              <a:t>a</a:t>
            </a:r>
            <a:endParaRPr sz="7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537332" y="1132964"/>
            <a:ext cx="646430" cy="1739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lo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g</a:t>
            </a:r>
            <a:r>
              <a:rPr dirty="0" baseline="-19841" sz="1050" spc="-52" i="1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dirty="0" baseline="-19841" sz="105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baseline="-19841" sz="1050" spc="-7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spc="-5" i="1">
                <a:solidFill>
                  <a:srgbClr val="0000FF"/>
                </a:solidFill>
                <a:latin typeface="Calibri"/>
                <a:cs typeface="Calibri"/>
              </a:rPr>
              <a:t>f</a:t>
            </a:r>
            <a:r>
              <a:rPr dirty="0" sz="1000" spc="-10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(</a:t>
            </a:r>
            <a:r>
              <a:rPr dirty="0" sz="1000" spc="25" i="1">
                <a:solidFill>
                  <a:srgbClr val="0000FF"/>
                </a:solidFill>
                <a:latin typeface="Calibri"/>
                <a:cs typeface="Calibri"/>
              </a:rPr>
              <a:t>x</a:t>
            </a:r>
            <a:r>
              <a:rPr dirty="0" sz="1000" spc="-135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)</a:t>
            </a:r>
            <a:r>
              <a:rPr dirty="0" sz="1000" spc="-4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40">
                <a:solidFill>
                  <a:srgbClr val="0000FF"/>
                </a:solidFill>
                <a:latin typeface="Tahoma"/>
                <a:cs typeface="Tahoma"/>
              </a:rPr>
              <a:t>=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208680" y="1047379"/>
            <a:ext cx="518159" cy="1739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lo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g</a:t>
            </a:r>
            <a:r>
              <a:rPr dirty="0" baseline="-19841" sz="1050" spc="-15" i="1">
                <a:solidFill>
                  <a:srgbClr val="0000FF"/>
                </a:solidFill>
                <a:latin typeface="Arial"/>
                <a:cs typeface="Arial"/>
              </a:rPr>
              <a:t>b</a:t>
            </a:r>
            <a:r>
              <a:rPr dirty="0" baseline="-19841" sz="105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baseline="-19841" sz="1050" spc="22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spc="-5" i="1">
                <a:solidFill>
                  <a:srgbClr val="0000FF"/>
                </a:solidFill>
                <a:latin typeface="Calibri"/>
                <a:cs typeface="Calibri"/>
              </a:rPr>
              <a:t>f</a:t>
            </a:r>
            <a:r>
              <a:rPr dirty="0" sz="1000" spc="-10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(</a:t>
            </a:r>
            <a:r>
              <a:rPr dirty="0" sz="1000" spc="25" i="1">
                <a:solidFill>
                  <a:srgbClr val="0000FF"/>
                </a:solidFill>
                <a:latin typeface="Calibri"/>
                <a:cs typeface="Calibri"/>
              </a:rPr>
              <a:t>x</a:t>
            </a:r>
            <a:r>
              <a:rPr dirty="0" sz="1000" spc="-135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)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221380" y="1209217"/>
            <a:ext cx="493395" cy="0"/>
          </a:xfrm>
          <a:custGeom>
            <a:avLst/>
            <a:gdLst/>
            <a:ahLst/>
            <a:cxnLst/>
            <a:rect l="l" t="t" r="r" b="b"/>
            <a:pathLst>
              <a:path w="493395" h="0">
                <a:moveTo>
                  <a:pt x="0" y="0"/>
                </a:moveTo>
                <a:lnTo>
                  <a:pt x="492874" y="0"/>
                </a:lnTo>
              </a:path>
            </a:pathLst>
          </a:custGeom>
          <a:ln w="5054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3305441" y="1219756"/>
            <a:ext cx="32385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>
                <a:solidFill>
                  <a:srgbClr val="0000FF"/>
                </a:solidFill>
                <a:latin typeface="Tahoma"/>
                <a:cs typeface="Tahoma"/>
              </a:rPr>
              <a:t>log</a:t>
            </a:r>
            <a:r>
              <a:rPr dirty="0" sz="1000" spc="-35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5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40" i="1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197136" y="1279190"/>
            <a:ext cx="340995" cy="2806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r" marR="5080">
              <a:lnSpc>
                <a:spcPct val="100000"/>
              </a:lnSpc>
            </a:pPr>
            <a:r>
              <a:rPr dirty="0" sz="700" spc="-10" i="1">
                <a:solidFill>
                  <a:srgbClr val="0000FF"/>
                </a:solidFill>
                <a:latin typeface="Arial"/>
                <a:cs typeface="Arial"/>
              </a:rPr>
              <a:t>b</a:t>
            </a:r>
            <a:endParaRPr sz="700">
              <a:latin typeface="Arial"/>
              <a:cs typeface="Arial"/>
            </a:endParaRPr>
          </a:p>
          <a:p>
            <a:pPr algn="r" marR="51435">
              <a:lnSpc>
                <a:spcPct val="100000"/>
              </a:lnSpc>
              <a:spcBef>
                <a:spcPts val="575"/>
              </a:spcBef>
            </a:pPr>
            <a:r>
              <a:rPr dirty="0" sz="500" spc="-35" u="sng">
                <a:latin typeface="Lucida Sans Unicode"/>
                <a:cs typeface="Lucida Sans Unicode"/>
              </a:rPr>
              <a:t>lo</a:t>
            </a:r>
            <a:r>
              <a:rPr dirty="0" sz="500" spc="-45" u="sng">
                <a:latin typeface="Lucida Sans Unicode"/>
                <a:cs typeface="Lucida Sans Unicode"/>
              </a:rPr>
              <a:t>g</a:t>
            </a:r>
            <a:r>
              <a:rPr dirty="0" baseline="-16666" sz="750" spc="-37" i="1" u="sng">
                <a:latin typeface="Arial"/>
                <a:cs typeface="Arial"/>
              </a:rPr>
              <a:t>a</a:t>
            </a:r>
            <a:r>
              <a:rPr dirty="0" baseline="-16666" sz="750" spc="-7" u="sng">
                <a:latin typeface="Times New Roman"/>
                <a:cs typeface="Times New Roman"/>
              </a:rPr>
              <a:t> </a:t>
            </a:r>
            <a:r>
              <a:rPr dirty="0" baseline="-16666" sz="750" spc="37" u="sng">
                <a:latin typeface="Times New Roman"/>
                <a:cs typeface="Times New Roman"/>
              </a:rPr>
              <a:t> </a:t>
            </a:r>
            <a:r>
              <a:rPr dirty="0" sz="500" spc="-15" i="1" u="sng">
                <a:latin typeface="Arial"/>
                <a:cs typeface="Arial"/>
              </a:rPr>
              <a:t>g</a:t>
            </a:r>
            <a:r>
              <a:rPr dirty="0" sz="500" spc="-75" u="sng">
                <a:latin typeface="Times New Roman"/>
                <a:cs typeface="Times New Roman"/>
              </a:rPr>
              <a:t> </a:t>
            </a:r>
            <a:r>
              <a:rPr dirty="0" sz="500" spc="40" u="sng">
                <a:latin typeface="Lucida Sans Unicode"/>
                <a:cs typeface="Lucida Sans Unicode"/>
              </a:rPr>
              <a:t>(</a:t>
            </a:r>
            <a:r>
              <a:rPr dirty="0" sz="500" spc="-10" i="1" u="sng">
                <a:latin typeface="Arial"/>
                <a:cs typeface="Arial"/>
              </a:rPr>
              <a:t>x</a:t>
            </a:r>
            <a:r>
              <a:rPr dirty="0" sz="500" spc="-95" i="1">
                <a:latin typeface="Arial"/>
                <a:cs typeface="Arial"/>
              </a:rPr>
              <a:t> </a:t>
            </a:r>
            <a:r>
              <a:rPr dirty="0" sz="500" spc="40" u="sng">
                <a:latin typeface="Lucida Sans Unicode"/>
                <a:cs typeface="Lucida Sans Unicode"/>
              </a:rPr>
              <a:t>)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206967" y="1514930"/>
            <a:ext cx="229235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130">
                <a:latin typeface="Tahoma"/>
                <a:cs typeface="Tahoma"/>
              </a:rPr>
              <a:t>=</a:t>
            </a:r>
            <a:r>
              <a:rPr dirty="0" sz="1000" spc="55">
                <a:latin typeface="Lucida Sans Unicode"/>
                <a:cs typeface="Lucida Sans Unicode"/>
              </a:rPr>
              <a:t>⇒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537332" y="1491204"/>
            <a:ext cx="905510" cy="1758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-22222" sz="1500" spc="-44" i="1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dirty="0" sz="700" spc="-50">
                <a:solidFill>
                  <a:srgbClr val="0000FF"/>
                </a:solidFill>
                <a:latin typeface="Lucida Sans Unicode"/>
                <a:cs typeface="Lucida Sans Unicode"/>
              </a:rPr>
              <a:t>lo</a:t>
            </a:r>
            <a:r>
              <a:rPr dirty="0" sz="700" spc="-60">
                <a:solidFill>
                  <a:srgbClr val="0000FF"/>
                </a:solidFill>
                <a:latin typeface="Lucida Sans Unicode"/>
                <a:cs typeface="Lucida Sans Unicode"/>
              </a:rPr>
              <a:t>g</a:t>
            </a:r>
            <a:r>
              <a:rPr dirty="0" baseline="-22222" sz="750" spc="-15" i="1">
                <a:solidFill>
                  <a:srgbClr val="0000FF"/>
                </a:solidFill>
                <a:latin typeface="Arial"/>
                <a:cs typeface="Arial"/>
              </a:rPr>
              <a:t>b</a:t>
            </a:r>
            <a:r>
              <a:rPr dirty="0" baseline="-22222" sz="750" spc="89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700" spc="-20" i="1">
                <a:solidFill>
                  <a:srgbClr val="0000FF"/>
                </a:solidFill>
                <a:latin typeface="Arial"/>
                <a:cs typeface="Arial"/>
              </a:rPr>
              <a:t>g</a:t>
            </a:r>
            <a:r>
              <a:rPr dirty="0" sz="700" spc="-12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700" spc="55">
                <a:solidFill>
                  <a:srgbClr val="0000FF"/>
                </a:solidFill>
                <a:latin typeface="Lucida Sans Unicode"/>
                <a:cs typeface="Lucida Sans Unicode"/>
              </a:rPr>
              <a:t>(</a:t>
            </a:r>
            <a:r>
              <a:rPr dirty="0" sz="700" spc="-15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sz="700" spc="-135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700" spc="55">
                <a:solidFill>
                  <a:srgbClr val="0000FF"/>
                </a:solidFill>
                <a:latin typeface="Lucida Sans Unicode"/>
                <a:cs typeface="Lucida Sans Unicode"/>
              </a:rPr>
              <a:t>)</a:t>
            </a:r>
            <a:r>
              <a:rPr dirty="0" sz="700" spc="105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baseline="-22222" sz="1500" spc="60">
                <a:solidFill>
                  <a:srgbClr val="0000FF"/>
                </a:solidFill>
                <a:latin typeface="Tahoma"/>
                <a:cs typeface="Tahoma"/>
              </a:rPr>
              <a:t>=</a:t>
            </a:r>
            <a:r>
              <a:rPr dirty="0" baseline="-22222" sz="1500" spc="-225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baseline="-22222" sz="1500" spc="-60" i="1">
                <a:latin typeface="Calibri"/>
                <a:cs typeface="Calibri"/>
              </a:rPr>
              <a:t>a</a:t>
            </a:r>
            <a:r>
              <a:rPr dirty="0" baseline="-22222" sz="1500" i="1">
                <a:latin typeface="Calibri"/>
                <a:cs typeface="Calibri"/>
              </a:rPr>
              <a:t> </a:t>
            </a:r>
            <a:r>
              <a:rPr dirty="0" baseline="-22222" sz="1500" spc="60" i="1">
                <a:latin typeface="Calibri"/>
                <a:cs typeface="Calibri"/>
              </a:rPr>
              <a:t> </a:t>
            </a:r>
            <a:r>
              <a:rPr dirty="0" baseline="-16666" sz="750" spc="-52">
                <a:latin typeface="Lucida Sans Unicode"/>
                <a:cs typeface="Lucida Sans Unicode"/>
              </a:rPr>
              <a:t>lo</a:t>
            </a:r>
            <a:r>
              <a:rPr dirty="0" baseline="-16666" sz="750" spc="-67">
                <a:latin typeface="Lucida Sans Unicode"/>
                <a:cs typeface="Lucida Sans Unicode"/>
              </a:rPr>
              <a:t>g</a:t>
            </a:r>
            <a:r>
              <a:rPr dirty="0" baseline="-33333" sz="750" spc="-37" i="1">
                <a:latin typeface="Arial"/>
                <a:cs typeface="Arial"/>
              </a:rPr>
              <a:t>a</a:t>
            </a:r>
            <a:r>
              <a:rPr dirty="0" baseline="-33333" sz="750" spc="52" i="1">
                <a:latin typeface="Arial"/>
                <a:cs typeface="Arial"/>
              </a:rPr>
              <a:t> </a:t>
            </a:r>
            <a:r>
              <a:rPr dirty="0" baseline="-16666" sz="750" spc="-15" i="1">
                <a:latin typeface="Arial"/>
                <a:cs typeface="Arial"/>
              </a:rPr>
              <a:t>b</a:t>
            </a:r>
            <a:endParaRPr baseline="-16666" sz="7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522230" y="1514930"/>
            <a:ext cx="59309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 i="1">
                <a:solidFill>
                  <a:srgbClr val="0000FF"/>
                </a:solidFill>
                <a:latin typeface="Calibri"/>
                <a:cs typeface="Calibri"/>
              </a:rPr>
              <a:t>g</a:t>
            </a:r>
            <a:r>
              <a:rPr dirty="0" sz="1000" spc="-120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(</a:t>
            </a:r>
            <a:r>
              <a:rPr dirty="0" sz="1000" spc="25" i="1">
                <a:solidFill>
                  <a:srgbClr val="0000FF"/>
                </a:solidFill>
                <a:latin typeface="Calibri"/>
                <a:cs typeface="Calibri"/>
              </a:rPr>
              <a:t>x</a:t>
            </a:r>
            <a:r>
              <a:rPr dirty="0" sz="1000" spc="-135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)</a:t>
            </a:r>
            <a:r>
              <a:rPr dirty="0" sz="1000" spc="-195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baseline="27777" sz="750" spc="-52">
                <a:solidFill>
                  <a:srgbClr val="0000FF"/>
                </a:solidFill>
                <a:latin typeface="Lucida Sans Unicode"/>
                <a:cs typeface="Lucida Sans Unicode"/>
              </a:rPr>
              <a:t>lo</a:t>
            </a:r>
            <a:r>
              <a:rPr dirty="0" baseline="27777" sz="750" spc="-67">
                <a:solidFill>
                  <a:srgbClr val="0000FF"/>
                </a:solidFill>
                <a:latin typeface="Lucida Sans Unicode"/>
                <a:cs typeface="Lucida Sans Unicode"/>
              </a:rPr>
              <a:t>g</a:t>
            </a:r>
            <a:r>
              <a:rPr dirty="0" baseline="11111" sz="750" spc="-37" i="1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dirty="0" baseline="11111" sz="750" spc="52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baseline="27777" sz="750" spc="-15" i="1">
                <a:solidFill>
                  <a:srgbClr val="0000FF"/>
                </a:solidFill>
                <a:latin typeface="Arial"/>
                <a:cs typeface="Arial"/>
              </a:rPr>
              <a:t>b</a:t>
            </a:r>
            <a:endParaRPr baseline="27777" sz="75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916286" y="1462464"/>
            <a:ext cx="213995" cy="920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200660" algn="l"/>
              </a:tabLst>
            </a:pPr>
            <a:r>
              <a:rPr dirty="0" sz="500" spc="-5" u="sng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500" spc="-5" u="sng">
                <a:solidFill>
                  <a:srgbClr val="0000FF"/>
                </a:solidFill>
                <a:latin typeface="Times New Roman"/>
                <a:cs typeface="Times New Roman"/>
              </a:rPr>
              <a:t>   </a:t>
            </a:r>
            <a:r>
              <a:rPr dirty="0" sz="500" spc="30" u="sng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500" spc="-55" u="sng">
                <a:solidFill>
                  <a:srgbClr val="0000FF"/>
                </a:solidFill>
                <a:latin typeface="Lucida Sans Unicode"/>
                <a:cs typeface="Lucida Sans Unicode"/>
              </a:rPr>
              <a:t>1</a:t>
            </a:r>
            <a:r>
              <a:rPr dirty="0" sz="500" spc="-5" u="sng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500" u="sng">
                <a:solidFill>
                  <a:srgbClr val="0000FF"/>
                </a:solidFill>
                <a:latin typeface="Times New Roman"/>
                <a:cs typeface="Times New Roman"/>
              </a:rPr>
              <a:t>	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537332" y="1794112"/>
            <a:ext cx="908050" cy="1758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-22222" sz="1500" spc="44" i="1">
                <a:solidFill>
                  <a:srgbClr val="0000FF"/>
                </a:solidFill>
                <a:latin typeface="Calibri"/>
                <a:cs typeface="Calibri"/>
              </a:rPr>
              <a:t>b</a:t>
            </a:r>
            <a:r>
              <a:rPr dirty="0" sz="700" spc="-50">
                <a:solidFill>
                  <a:srgbClr val="0000FF"/>
                </a:solidFill>
                <a:latin typeface="Lucida Sans Unicode"/>
                <a:cs typeface="Lucida Sans Unicode"/>
              </a:rPr>
              <a:t>lo</a:t>
            </a:r>
            <a:r>
              <a:rPr dirty="0" sz="700" spc="-60">
                <a:solidFill>
                  <a:srgbClr val="0000FF"/>
                </a:solidFill>
                <a:latin typeface="Lucida Sans Unicode"/>
                <a:cs typeface="Lucida Sans Unicode"/>
              </a:rPr>
              <a:t>g</a:t>
            </a:r>
            <a:r>
              <a:rPr dirty="0" baseline="-22222" sz="750" spc="-37" i="1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dirty="0" baseline="-22222" sz="750" spc="75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700" spc="30" i="1">
                <a:solidFill>
                  <a:srgbClr val="0000FF"/>
                </a:solidFill>
                <a:latin typeface="Arial"/>
                <a:cs typeface="Arial"/>
              </a:rPr>
              <a:t>f</a:t>
            </a:r>
            <a:r>
              <a:rPr dirty="0" sz="700" spc="-4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700" spc="55">
                <a:solidFill>
                  <a:srgbClr val="0000FF"/>
                </a:solidFill>
                <a:latin typeface="Lucida Sans Unicode"/>
                <a:cs typeface="Lucida Sans Unicode"/>
              </a:rPr>
              <a:t>(</a:t>
            </a:r>
            <a:r>
              <a:rPr dirty="0" sz="700" spc="-15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sz="700" spc="-135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700" spc="55">
                <a:solidFill>
                  <a:srgbClr val="0000FF"/>
                </a:solidFill>
                <a:latin typeface="Lucida Sans Unicode"/>
                <a:cs typeface="Lucida Sans Unicode"/>
              </a:rPr>
              <a:t>)</a:t>
            </a:r>
            <a:r>
              <a:rPr dirty="0" sz="700" spc="105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baseline="-22222" sz="1500" spc="60">
                <a:solidFill>
                  <a:srgbClr val="0000FF"/>
                </a:solidFill>
                <a:latin typeface="Tahoma"/>
                <a:cs typeface="Tahoma"/>
              </a:rPr>
              <a:t>=</a:t>
            </a:r>
            <a:r>
              <a:rPr dirty="0" baseline="-22222" sz="1500" spc="-225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baseline="-22222" sz="1500" i="1">
                <a:latin typeface="Calibri"/>
                <a:cs typeface="Calibri"/>
              </a:rPr>
              <a:t>b </a:t>
            </a:r>
            <a:r>
              <a:rPr dirty="0" baseline="-22222" sz="1500" spc="82" i="1">
                <a:latin typeface="Calibri"/>
                <a:cs typeface="Calibri"/>
              </a:rPr>
              <a:t> </a:t>
            </a:r>
            <a:r>
              <a:rPr dirty="0" baseline="-16666" sz="750" spc="-52">
                <a:latin typeface="Lucida Sans Unicode"/>
                <a:cs typeface="Lucida Sans Unicode"/>
              </a:rPr>
              <a:t>lo</a:t>
            </a:r>
            <a:r>
              <a:rPr dirty="0" baseline="-16666" sz="750" spc="-67">
                <a:latin typeface="Lucida Sans Unicode"/>
                <a:cs typeface="Lucida Sans Unicode"/>
              </a:rPr>
              <a:t>g</a:t>
            </a:r>
            <a:r>
              <a:rPr dirty="0" baseline="-33333" sz="750" spc="-15" i="1">
                <a:latin typeface="Arial"/>
                <a:cs typeface="Arial"/>
              </a:rPr>
              <a:t>b</a:t>
            </a:r>
            <a:r>
              <a:rPr dirty="0" baseline="-33333" sz="750" spc="67" i="1">
                <a:latin typeface="Arial"/>
                <a:cs typeface="Arial"/>
              </a:rPr>
              <a:t> </a:t>
            </a:r>
            <a:r>
              <a:rPr dirty="0" baseline="-16666" sz="750" spc="-37" i="1">
                <a:latin typeface="Arial"/>
                <a:cs typeface="Arial"/>
              </a:rPr>
              <a:t>a</a:t>
            </a:r>
            <a:endParaRPr baseline="-16666" sz="75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199295" y="1745128"/>
            <a:ext cx="292100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5" u="sng">
                <a:latin typeface="Lucida Sans Unicode"/>
                <a:cs typeface="Lucida Sans Unicode"/>
              </a:rPr>
              <a:t>lo</a:t>
            </a:r>
            <a:r>
              <a:rPr dirty="0" sz="500" spc="-45" u="sng">
                <a:latin typeface="Lucida Sans Unicode"/>
                <a:cs typeface="Lucida Sans Unicode"/>
              </a:rPr>
              <a:t>g</a:t>
            </a:r>
            <a:r>
              <a:rPr dirty="0" baseline="-16666" sz="750" spc="-15" i="1" u="sng">
                <a:latin typeface="Arial"/>
                <a:cs typeface="Arial"/>
              </a:rPr>
              <a:t>b</a:t>
            </a:r>
            <a:r>
              <a:rPr dirty="0" baseline="-16666" sz="750" spc="-7" u="sng">
                <a:latin typeface="Times New Roman"/>
                <a:cs typeface="Times New Roman"/>
              </a:rPr>
              <a:t> </a:t>
            </a:r>
            <a:r>
              <a:rPr dirty="0" baseline="-16666" sz="750" spc="52" u="sng">
                <a:latin typeface="Times New Roman"/>
                <a:cs typeface="Times New Roman"/>
              </a:rPr>
              <a:t> </a:t>
            </a:r>
            <a:r>
              <a:rPr dirty="0" sz="500" spc="20" i="1" u="sng">
                <a:latin typeface="Arial"/>
                <a:cs typeface="Arial"/>
              </a:rPr>
              <a:t>f</a:t>
            </a:r>
            <a:r>
              <a:rPr dirty="0" sz="500" spc="-20" u="sng">
                <a:latin typeface="Times New Roman"/>
                <a:cs typeface="Times New Roman"/>
              </a:rPr>
              <a:t> </a:t>
            </a:r>
            <a:r>
              <a:rPr dirty="0" sz="500" spc="40" u="sng">
                <a:latin typeface="Lucida Sans Unicode"/>
                <a:cs typeface="Lucida Sans Unicode"/>
              </a:rPr>
              <a:t>(</a:t>
            </a:r>
            <a:r>
              <a:rPr dirty="0" sz="500" spc="-10" i="1" u="sng">
                <a:latin typeface="Arial"/>
                <a:cs typeface="Arial"/>
              </a:rPr>
              <a:t>x</a:t>
            </a:r>
            <a:r>
              <a:rPr dirty="0" sz="500" spc="-95" i="1">
                <a:latin typeface="Arial"/>
                <a:cs typeface="Arial"/>
              </a:rPr>
              <a:t> </a:t>
            </a:r>
            <a:r>
              <a:rPr dirty="0" sz="500" spc="40" u="sng">
                <a:latin typeface="Lucida Sans Unicode"/>
                <a:cs typeface="Lucida Sans Unicode"/>
              </a:rPr>
              <a:t>)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522281" y="1761854"/>
            <a:ext cx="596900" cy="2082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95605">
              <a:lnSpc>
                <a:spcPts val="445"/>
              </a:lnSpc>
              <a:tabLst>
                <a:tab pos="583565" algn="l"/>
              </a:tabLst>
            </a:pPr>
            <a:r>
              <a:rPr dirty="0" sz="500" spc="-5" u="sng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500" spc="-5" u="sng">
                <a:solidFill>
                  <a:srgbClr val="0000FF"/>
                </a:solidFill>
                <a:latin typeface="Times New Roman"/>
                <a:cs typeface="Times New Roman"/>
              </a:rPr>
              <a:t>   </a:t>
            </a:r>
            <a:r>
              <a:rPr dirty="0" sz="500" spc="30" u="sng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500" spc="-55" u="sng">
                <a:solidFill>
                  <a:srgbClr val="0000FF"/>
                </a:solidFill>
                <a:latin typeface="Lucida Sans Unicode"/>
                <a:cs typeface="Lucida Sans Unicode"/>
              </a:rPr>
              <a:t>1</a:t>
            </a:r>
            <a:r>
              <a:rPr dirty="0" sz="500" spc="-5" u="sng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500" u="sng">
                <a:solidFill>
                  <a:srgbClr val="0000FF"/>
                </a:solidFill>
                <a:latin typeface="Times New Roman"/>
                <a:cs typeface="Times New Roman"/>
              </a:rPr>
              <a:t>	</a:t>
            </a:r>
            <a:endParaRPr sz="500">
              <a:latin typeface="Times New Roman"/>
              <a:cs typeface="Times New Roman"/>
            </a:endParaRPr>
          </a:p>
          <a:p>
            <a:pPr marL="12700">
              <a:lnSpc>
                <a:spcPts val="1045"/>
              </a:lnSpc>
            </a:pP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" i="1">
                <a:solidFill>
                  <a:srgbClr val="0000FF"/>
                </a:solidFill>
                <a:latin typeface="Calibri"/>
                <a:cs typeface="Calibri"/>
              </a:rPr>
              <a:t>f</a:t>
            </a:r>
            <a:r>
              <a:rPr dirty="0" sz="1000" spc="-10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(</a:t>
            </a:r>
            <a:r>
              <a:rPr dirty="0" sz="1000" spc="25" i="1">
                <a:solidFill>
                  <a:srgbClr val="0000FF"/>
                </a:solidFill>
                <a:latin typeface="Calibri"/>
                <a:cs typeface="Calibri"/>
              </a:rPr>
              <a:t>x</a:t>
            </a:r>
            <a:r>
              <a:rPr dirty="0" sz="1000" spc="-135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)</a:t>
            </a:r>
            <a:r>
              <a:rPr dirty="0" sz="1000" spc="-195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baseline="33333" sz="750" spc="-52">
                <a:solidFill>
                  <a:srgbClr val="0000FF"/>
                </a:solidFill>
                <a:latin typeface="Lucida Sans Unicode"/>
                <a:cs typeface="Lucida Sans Unicode"/>
              </a:rPr>
              <a:t>lo</a:t>
            </a:r>
            <a:r>
              <a:rPr dirty="0" baseline="33333" sz="750" spc="-67">
                <a:solidFill>
                  <a:srgbClr val="0000FF"/>
                </a:solidFill>
                <a:latin typeface="Lucida Sans Unicode"/>
                <a:cs typeface="Lucida Sans Unicode"/>
              </a:rPr>
              <a:t>g</a:t>
            </a:r>
            <a:r>
              <a:rPr dirty="0" baseline="11111" sz="750" spc="-15" i="1">
                <a:solidFill>
                  <a:srgbClr val="0000FF"/>
                </a:solidFill>
                <a:latin typeface="Arial"/>
                <a:cs typeface="Arial"/>
              </a:rPr>
              <a:t>b</a:t>
            </a:r>
            <a:r>
              <a:rPr dirty="0" baseline="11111" sz="750" spc="67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baseline="33333" sz="750" spc="-37" i="1">
                <a:solidFill>
                  <a:srgbClr val="0000FF"/>
                </a:solidFill>
                <a:latin typeface="Arial"/>
                <a:cs typeface="Arial"/>
              </a:rPr>
              <a:t>a</a:t>
            </a:r>
            <a:endParaRPr baseline="33333" sz="75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206967" y="2136798"/>
            <a:ext cx="229235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130">
                <a:latin typeface="Tahoma"/>
                <a:cs typeface="Tahoma"/>
              </a:rPr>
              <a:t>=</a:t>
            </a:r>
            <a:r>
              <a:rPr dirty="0" sz="1000" spc="55">
                <a:latin typeface="Lucida Sans Unicode"/>
                <a:cs typeface="Lucida Sans Unicode"/>
              </a:rPr>
              <a:t>⇒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664079" y="2051213"/>
            <a:ext cx="26035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" i="1">
                <a:solidFill>
                  <a:srgbClr val="FF0000"/>
                </a:solidFill>
                <a:latin typeface="Calibri"/>
                <a:cs typeface="Calibri"/>
              </a:rPr>
              <a:t>f</a:t>
            </a:r>
            <a:r>
              <a:rPr dirty="0" sz="1000" spc="-1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(</a:t>
            </a:r>
            <a:r>
              <a:rPr dirty="0" sz="1000" spc="25" i="1">
                <a:solidFill>
                  <a:srgbClr val="FF0000"/>
                </a:solidFill>
                <a:latin typeface="Calibri"/>
                <a:cs typeface="Calibri"/>
              </a:rPr>
              <a:t>x</a:t>
            </a:r>
            <a:r>
              <a:rPr dirty="0" sz="1000" spc="-135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)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2565222" y="2213051"/>
            <a:ext cx="457834" cy="0"/>
          </a:xfrm>
          <a:custGeom>
            <a:avLst/>
            <a:gdLst/>
            <a:ahLst/>
            <a:cxnLst/>
            <a:rect l="l" t="t" r="r" b="b"/>
            <a:pathLst>
              <a:path w="457835" h="0">
                <a:moveTo>
                  <a:pt x="0" y="0"/>
                </a:moveTo>
                <a:lnTo>
                  <a:pt x="457593" y="0"/>
                </a:lnTo>
              </a:path>
            </a:pathLst>
          </a:custGeom>
          <a:ln w="5054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2825724" y="2284133"/>
            <a:ext cx="175895" cy="0"/>
          </a:xfrm>
          <a:custGeom>
            <a:avLst/>
            <a:gdLst/>
            <a:ahLst/>
            <a:cxnLst/>
            <a:rect l="l" t="t" r="r" b="b"/>
            <a:pathLst>
              <a:path w="175894" h="0">
                <a:moveTo>
                  <a:pt x="0" y="0"/>
                </a:moveTo>
                <a:lnTo>
                  <a:pt x="175577" y="0"/>
                </a:lnTo>
              </a:path>
            </a:pathLst>
          </a:custGeom>
          <a:ln w="4305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/>
          <p:nvPr/>
        </p:nvSpPr>
        <p:spPr>
          <a:xfrm>
            <a:off x="2552522" y="2211952"/>
            <a:ext cx="459740" cy="2012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r" marR="73660">
              <a:lnSpc>
                <a:spcPts val="305"/>
              </a:lnSpc>
            </a:pPr>
            <a:r>
              <a:rPr dirty="0" sz="500" spc="-55">
                <a:solidFill>
                  <a:srgbClr val="FF0000"/>
                </a:solidFill>
                <a:latin typeface="Lucida Sans Unicode"/>
                <a:cs typeface="Lucida Sans Unicode"/>
              </a:rPr>
              <a:t>1</a:t>
            </a:r>
            <a:endParaRPr sz="500">
              <a:latin typeface="Lucida Sans Unicode"/>
              <a:cs typeface="Lucida Sans Unicode"/>
            </a:endParaRPr>
          </a:p>
          <a:p>
            <a:pPr marL="12700">
              <a:lnSpc>
                <a:spcPts val="905"/>
              </a:lnSpc>
            </a:pPr>
            <a:r>
              <a:rPr dirty="0" baseline="-13888" sz="1500" spc="-37" i="1">
                <a:solidFill>
                  <a:srgbClr val="FF0000"/>
                </a:solidFill>
                <a:latin typeface="Calibri"/>
                <a:cs typeface="Calibri"/>
              </a:rPr>
              <a:t>g</a:t>
            </a:r>
            <a:r>
              <a:rPr dirty="0" baseline="-13888" sz="1500" spc="-179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baseline="-13888" sz="1500">
                <a:solidFill>
                  <a:srgbClr val="FF0000"/>
                </a:solidFill>
                <a:latin typeface="Tahoma"/>
                <a:cs typeface="Tahoma"/>
              </a:rPr>
              <a:t>(</a:t>
            </a:r>
            <a:r>
              <a:rPr dirty="0" baseline="-13888" sz="1500" spc="37" i="1">
                <a:solidFill>
                  <a:srgbClr val="FF0000"/>
                </a:solidFill>
                <a:latin typeface="Calibri"/>
                <a:cs typeface="Calibri"/>
              </a:rPr>
              <a:t>x</a:t>
            </a:r>
            <a:r>
              <a:rPr dirty="0" baseline="-13888" sz="1500" spc="-202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baseline="-13888" sz="1500">
                <a:solidFill>
                  <a:srgbClr val="FF0000"/>
                </a:solidFill>
                <a:latin typeface="Tahoma"/>
                <a:cs typeface="Tahoma"/>
              </a:rPr>
              <a:t>)</a:t>
            </a:r>
            <a:r>
              <a:rPr dirty="0" baseline="-13888" sz="1500" spc="-292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500" spc="-35">
                <a:solidFill>
                  <a:srgbClr val="FF0000"/>
                </a:solidFill>
                <a:latin typeface="Lucida Sans Unicode"/>
                <a:cs typeface="Lucida Sans Unicode"/>
              </a:rPr>
              <a:t>lo</a:t>
            </a:r>
            <a:r>
              <a:rPr dirty="0" sz="500" spc="-45">
                <a:solidFill>
                  <a:srgbClr val="FF0000"/>
                </a:solidFill>
                <a:latin typeface="Lucida Sans Unicode"/>
                <a:cs typeface="Lucida Sans Unicode"/>
              </a:rPr>
              <a:t>g</a:t>
            </a:r>
            <a:r>
              <a:rPr dirty="0" baseline="-16666" sz="750" spc="-37" i="1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dirty="0" baseline="-16666" sz="750" spc="52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500" spc="-10" i="1">
                <a:solidFill>
                  <a:srgbClr val="FF0000"/>
                </a:solidFill>
                <a:latin typeface="Arial"/>
                <a:cs typeface="Arial"/>
              </a:rPr>
              <a:t>b</a:t>
            </a:r>
            <a:endParaRPr sz="5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060445" y="2136798"/>
            <a:ext cx="735330" cy="1606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≶</a:t>
            </a:r>
            <a:r>
              <a:rPr dirty="0" sz="1000" spc="-4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1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  </a:t>
            </a:r>
            <a:r>
              <a:rPr dirty="0" sz="1000" spc="5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>
                <a:latin typeface="Tahoma"/>
                <a:cs typeface="Tahoma"/>
              </a:rPr>
              <a:t>  </a:t>
            </a:r>
            <a:r>
              <a:rPr dirty="0" sz="1000" spc="55"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1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≶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921442" y="2051213"/>
            <a:ext cx="27114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5" i="1">
                <a:solidFill>
                  <a:srgbClr val="FF0000"/>
                </a:solidFill>
                <a:latin typeface="Calibri"/>
                <a:cs typeface="Calibri"/>
              </a:rPr>
              <a:t>g</a:t>
            </a:r>
            <a:r>
              <a:rPr dirty="0" sz="1000" spc="-12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(</a:t>
            </a:r>
            <a:r>
              <a:rPr dirty="0" sz="1000" spc="25" i="1">
                <a:solidFill>
                  <a:srgbClr val="FF0000"/>
                </a:solidFill>
                <a:latin typeface="Calibri"/>
                <a:cs typeface="Calibri"/>
              </a:rPr>
              <a:t>x</a:t>
            </a:r>
            <a:r>
              <a:rPr dirty="0" sz="1000" spc="-135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)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3833431" y="2213051"/>
            <a:ext cx="447040" cy="0"/>
          </a:xfrm>
          <a:custGeom>
            <a:avLst/>
            <a:gdLst/>
            <a:ahLst/>
            <a:cxnLst/>
            <a:rect l="l" t="t" r="r" b="b"/>
            <a:pathLst>
              <a:path w="447039" h="0">
                <a:moveTo>
                  <a:pt x="0" y="0"/>
                </a:moveTo>
                <a:lnTo>
                  <a:pt x="446747" y="0"/>
                </a:lnTo>
              </a:path>
            </a:pathLst>
          </a:custGeom>
          <a:ln w="5054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083087" y="2284133"/>
            <a:ext cx="175895" cy="0"/>
          </a:xfrm>
          <a:custGeom>
            <a:avLst/>
            <a:gdLst/>
            <a:ahLst/>
            <a:cxnLst/>
            <a:rect l="l" t="t" r="r" b="b"/>
            <a:pathLst>
              <a:path w="175895" h="0">
                <a:moveTo>
                  <a:pt x="0" y="0"/>
                </a:moveTo>
                <a:lnTo>
                  <a:pt x="175577" y="0"/>
                </a:lnTo>
              </a:path>
            </a:pathLst>
          </a:custGeom>
          <a:ln w="4305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 txBox="1"/>
          <p:nvPr/>
        </p:nvSpPr>
        <p:spPr>
          <a:xfrm>
            <a:off x="3820731" y="2211952"/>
            <a:ext cx="448945" cy="2012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r" marR="73660">
              <a:lnSpc>
                <a:spcPts val="305"/>
              </a:lnSpc>
            </a:pPr>
            <a:r>
              <a:rPr dirty="0" sz="500" spc="-55">
                <a:solidFill>
                  <a:srgbClr val="FF0000"/>
                </a:solidFill>
                <a:latin typeface="Lucida Sans Unicode"/>
                <a:cs typeface="Lucida Sans Unicode"/>
              </a:rPr>
              <a:t>1</a:t>
            </a:r>
            <a:endParaRPr sz="500">
              <a:latin typeface="Lucida Sans Unicode"/>
              <a:cs typeface="Lucida Sans Unicode"/>
            </a:endParaRPr>
          </a:p>
          <a:p>
            <a:pPr marL="12700">
              <a:lnSpc>
                <a:spcPts val="905"/>
              </a:lnSpc>
            </a:pPr>
            <a:r>
              <a:rPr dirty="0" baseline="-13888" sz="1500" spc="-7" i="1">
                <a:solidFill>
                  <a:srgbClr val="FF0000"/>
                </a:solidFill>
                <a:latin typeface="Calibri"/>
                <a:cs typeface="Calibri"/>
              </a:rPr>
              <a:t>f</a:t>
            </a:r>
            <a:r>
              <a:rPr dirty="0" baseline="-13888" sz="1500" spc="-15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baseline="-13888" sz="1500">
                <a:solidFill>
                  <a:srgbClr val="FF0000"/>
                </a:solidFill>
                <a:latin typeface="Tahoma"/>
                <a:cs typeface="Tahoma"/>
              </a:rPr>
              <a:t>(</a:t>
            </a:r>
            <a:r>
              <a:rPr dirty="0" baseline="-13888" sz="1500" spc="37" i="1">
                <a:solidFill>
                  <a:srgbClr val="FF0000"/>
                </a:solidFill>
                <a:latin typeface="Calibri"/>
                <a:cs typeface="Calibri"/>
              </a:rPr>
              <a:t>x</a:t>
            </a:r>
            <a:r>
              <a:rPr dirty="0" baseline="-13888" sz="1500" spc="-202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baseline="-13888" sz="1500">
                <a:solidFill>
                  <a:srgbClr val="FF0000"/>
                </a:solidFill>
                <a:latin typeface="Tahoma"/>
                <a:cs typeface="Tahoma"/>
              </a:rPr>
              <a:t>)</a:t>
            </a:r>
            <a:r>
              <a:rPr dirty="0" baseline="-13888" sz="1500" spc="-292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500" spc="-35">
                <a:solidFill>
                  <a:srgbClr val="FF0000"/>
                </a:solidFill>
                <a:latin typeface="Lucida Sans Unicode"/>
                <a:cs typeface="Lucida Sans Unicode"/>
              </a:rPr>
              <a:t>lo</a:t>
            </a:r>
            <a:r>
              <a:rPr dirty="0" sz="500" spc="-45">
                <a:solidFill>
                  <a:srgbClr val="FF0000"/>
                </a:solidFill>
                <a:latin typeface="Lucida Sans Unicode"/>
                <a:cs typeface="Lucida Sans Unicode"/>
              </a:rPr>
              <a:t>g</a:t>
            </a:r>
            <a:r>
              <a:rPr dirty="0" baseline="-16666" sz="750" spc="-37" i="1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dirty="0" baseline="-16666" sz="750" spc="52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500" spc="-10" i="1">
                <a:solidFill>
                  <a:srgbClr val="FF0000"/>
                </a:solidFill>
                <a:latin typeface="Arial"/>
                <a:cs typeface="Arial"/>
              </a:rPr>
              <a:t>b</a:t>
            </a:r>
            <a:endParaRPr sz="50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40"/>
              <a:t>Agnese</a:t>
            </a:r>
            <a:r>
              <a:rPr dirty="0" spc="15"/>
              <a:t> </a:t>
            </a:r>
            <a:r>
              <a:rPr dirty="0" spc="-10"/>
              <a:t>Di</a:t>
            </a:r>
            <a:r>
              <a:rPr dirty="0" spc="15"/>
              <a:t> </a:t>
            </a:r>
            <a:r>
              <a:rPr dirty="0" spc="-30"/>
              <a:t>Castro</a:t>
            </a:r>
          </a:p>
        </p:txBody>
      </p:sp>
      <p:sp>
        <p:nvSpPr>
          <p:cNvPr id="37" name="object 37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0"/>
              <a:t>Es</a:t>
            </a:r>
            <a:r>
              <a:rPr dirty="0" spc="-5"/>
              <a:t>p</a:t>
            </a:r>
            <a:r>
              <a:rPr dirty="0" spc="-40"/>
              <a:t>onenziale</a:t>
            </a:r>
            <a:r>
              <a:rPr dirty="0" spc="15"/>
              <a:t> </a:t>
            </a:r>
            <a:r>
              <a:rPr dirty="0" spc="50"/>
              <a:t>&amp;</a:t>
            </a:r>
            <a:r>
              <a:rPr dirty="0" spc="15"/>
              <a:t> </a:t>
            </a:r>
            <a:r>
              <a:rPr dirty="0" spc="-25"/>
              <a:t>Log</a:t>
            </a:r>
            <a:r>
              <a:rPr dirty="0" spc="-40"/>
              <a:t>a</a:t>
            </a:r>
            <a:r>
              <a:rPr dirty="0" spc="-25"/>
              <a:t>ritmo:</a:t>
            </a:r>
            <a:r>
              <a:rPr dirty="0" spc="75"/>
              <a:t> </a:t>
            </a:r>
            <a:r>
              <a:rPr dirty="0" spc="-35"/>
              <a:t>p</a:t>
            </a:r>
            <a:r>
              <a:rPr dirty="0" spc="-50"/>
              <a:t>a</a:t>
            </a:r>
            <a:r>
              <a:rPr dirty="0" spc="-25"/>
              <a:t>rte</a:t>
            </a:r>
            <a:r>
              <a:rPr dirty="0" spc="15"/>
              <a:t> </a:t>
            </a:r>
            <a:r>
              <a:rPr dirty="0" spc="-55"/>
              <a:t>4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3458971" y="3367563"/>
            <a:ext cx="5473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25">
                <a:solidFill>
                  <a:srgbClr val="7A0000"/>
                </a:solidFill>
                <a:latin typeface="Lucida Sans Unicode"/>
                <a:cs typeface="Lucida Sans Unicode"/>
              </a:rPr>
              <a:t>Unitelma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Sapienza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FFF"/>
                </a:solidFill>
                <a:latin typeface="Lucida Sans Unicode"/>
                <a:cs typeface="Lucida Sans Unicode"/>
              </a:rPr>
              <a:t>14/34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1926" y="24034"/>
            <a:ext cx="74041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</a:rPr>
              <a:t>Disequazioni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</a:rPr>
              <a:t>log</a:t>
            </a:r>
            <a:r>
              <a:rPr dirty="0" sz="500" spc="-55">
                <a:solidFill>
                  <a:srgbClr val="7A0000"/>
                </a:solidFill>
                <a:latin typeface="Lucida Sans Unicode"/>
                <a:cs typeface="Lucida Sans Unicode"/>
              </a:rPr>
              <a:t>a</a:t>
            </a:r>
            <a:r>
              <a:rPr dirty="0" sz="500" spc="-15">
                <a:solidFill>
                  <a:srgbClr val="7A0000"/>
                </a:solidFill>
                <a:latin typeface="Lucida Sans Unicode"/>
                <a:cs typeface="Lucida Sans Unicode"/>
              </a:rPr>
              <a:t>ri</a:t>
            </a:r>
            <a:r>
              <a:rPr dirty="0" sz="500" spc="-20">
                <a:solidFill>
                  <a:srgbClr val="7A0000"/>
                </a:solidFill>
                <a:latin typeface="Lucida Sans Unicode"/>
                <a:cs typeface="Lucida Sans Unicode"/>
              </a:rPr>
              <a:t>t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</a:rPr>
              <a:t>miche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99948" y="564843"/>
            <a:ext cx="180657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10">
                <a:latin typeface="Tahoma"/>
                <a:cs typeface="Tahoma"/>
              </a:rPr>
              <a:t>F</a:t>
            </a:r>
            <a:r>
              <a:rPr dirty="0" sz="1000" spc="-80">
                <a:latin typeface="Tahoma"/>
                <a:cs typeface="Tahoma"/>
              </a:rPr>
              <a:t>o</a:t>
            </a:r>
            <a:r>
              <a:rPr dirty="0" sz="1000" spc="-40">
                <a:latin typeface="Tahoma"/>
                <a:cs typeface="Tahoma"/>
              </a:rPr>
              <a:t>rmula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cambiamento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base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237649" y="641083"/>
            <a:ext cx="477520" cy="0"/>
          </a:xfrm>
          <a:custGeom>
            <a:avLst/>
            <a:gdLst/>
            <a:ahLst/>
            <a:cxnLst/>
            <a:rect l="l" t="t" r="r" b="b"/>
            <a:pathLst>
              <a:path w="477520" h="0">
                <a:moveTo>
                  <a:pt x="0" y="0"/>
                </a:moveTo>
                <a:lnTo>
                  <a:pt x="477227" y="0"/>
                </a:lnTo>
              </a:path>
            </a:pathLst>
          </a:custGeom>
          <a:ln w="5054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2206967" y="564843"/>
            <a:ext cx="993140" cy="4330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69265" marR="5080" indent="-457200">
              <a:lnSpc>
                <a:spcPct val="184300"/>
              </a:lnSpc>
            </a:pPr>
            <a:r>
              <a:rPr dirty="0" sz="1000" spc="-130">
                <a:latin typeface="Tahoma"/>
                <a:cs typeface="Tahoma"/>
              </a:rPr>
              <a:t>=</a:t>
            </a:r>
            <a:r>
              <a:rPr dirty="0" sz="1000" spc="55">
                <a:latin typeface="Lucida Sans Unicode"/>
                <a:cs typeface="Lucida Sans Unicode"/>
              </a:rPr>
              <a:t>⇒</a:t>
            </a:r>
            <a:r>
              <a:rPr dirty="0" sz="1000">
                <a:latin typeface="Lucida Sans Unicode"/>
                <a:cs typeface="Lucida Sans Unicode"/>
              </a:rPr>
              <a:t>  </a:t>
            </a:r>
            <a:r>
              <a:rPr dirty="0" sz="1000" spc="45">
                <a:latin typeface="Lucida Sans Unicode"/>
                <a:cs typeface="Lucida Sans Unicode"/>
              </a:rPr>
              <a:t> 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lo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g</a:t>
            </a:r>
            <a:r>
              <a:rPr dirty="0" baseline="-19841" sz="1050" spc="-15" i="1">
                <a:solidFill>
                  <a:srgbClr val="0000FF"/>
                </a:solidFill>
                <a:latin typeface="Arial"/>
                <a:cs typeface="Arial"/>
              </a:rPr>
              <a:t>b</a:t>
            </a:r>
            <a:r>
              <a:rPr dirty="0" baseline="-19841" sz="105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baseline="-19841" sz="1050" spc="22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spc="-25" i="1">
                <a:solidFill>
                  <a:srgbClr val="0000FF"/>
                </a:solidFill>
                <a:latin typeface="Calibri"/>
                <a:cs typeface="Calibri"/>
              </a:rPr>
              <a:t>g</a:t>
            </a:r>
            <a:r>
              <a:rPr dirty="0" sz="1000" spc="-120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(</a:t>
            </a:r>
            <a:r>
              <a:rPr dirty="0" sz="1000" spc="25" i="1">
                <a:solidFill>
                  <a:srgbClr val="0000FF"/>
                </a:solidFill>
                <a:latin typeface="Calibri"/>
                <a:cs typeface="Calibri"/>
              </a:rPr>
              <a:t>x</a:t>
            </a:r>
            <a:r>
              <a:rPr dirty="0" sz="1000" spc="-135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)</a:t>
            </a:r>
            <a:r>
              <a:rPr dirty="0" sz="1000" spc="-4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40">
                <a:solidFill>
                  <a:srgbClr val="0000FF"/>
                </a:solidFill>
                <a:latin typeface="Tahoma"/>
                <a:cs typeface="Tahoma"/>
              </a:rPr>
              <a:t>=</a:t>
            </a:r>
            <a:r>
              <a:rPr dirty="0" sz="1000" spc="15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224949" y="479245"/>
            <a:ext cx="502920" cy="1739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lo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g</a:t>
            </a:r>
            <a:r>
              <a:rPr dirty="0" baseline="-19841" sz="1050" spc="-52" i="1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dirty="0" baseline="-19841" sz="1050" spc="37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spc="-25" i="1">
                <a:solidFill>
                  <a:srgbClr val="0000FF"/>
                </a:solidFill>
                <a:latin typeface="Calibri"/>
                <a:cs typeface="Calibri"/>
              </a:rPr>
              <a:t>g</a:t>
            </a:r>
            <a:r>
              <a:rPr dirty="0" sz="1000" spc="-120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(</a:t>
            </a:r>
            <a:r>
              <a:rPr dirty="0" sz="1000" spc="25" i="1">
                <a:solidFill>
                  <a:srgbClr val="0000FF"/>
                </a:solidFill>
                <a:latin typeface="Calibri"/>
                <a:cs typeface="Calibri"/>
              </a:rPr>
              <a:t>x</a:t>
            </a:r>
            <a:r>
              <a:rPr dirty="0" sz="1000" spc="-135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)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312985" y="651634"/>
            <a:ext cx="32258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>
                <a:solidFill>
                  <a:srgbClr val="0000FF"/>
                </a:solidFill>
                <a:latin typeface="Tahoma"/>
                <a:cs typeface="Tahoma"/>
              </a:rPr>
              <a:t>log</a:t>
            </a:r>
            <a:r>
              <a:rPr dirty="0" sz="1000" spc="-35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4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i="1">
                <a:solidFill>
                  <a:srgbClr val="0000FF"/>
                </a:solidFill>
                <a:latin typeface="Calibri"/>
                <a:cs typeface="Calibri"/>
              </a:rPr>
              <a:t>b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471494" y="711069"/>
            <a:ext cx="71120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35" i="1">
                <a:solidFill>
                  <a:srgbClr val="0000FF"/>
                </a:solidFill>
                <a:latin typeface="Arial"/>
                <a:cs typeface="Arial"/>
              </a:rPr>
              <a:t>a</a:t>
            </a:r>
            <a:endParaRPr sz="7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537332" y="1132964"/>
            <a:ext cx="646430" cy="1739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lo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g</a:t>
            </a:r>
            <a:r>
              <a:rPr dirty="0" baseline="-19841" sz="1050" spc="-52" i="1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dirty="0" baseline="-19841" sz="105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baseline="-19841" sz="1050" spc="-7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spc="-5" i="1">
                <a:solidFill>
                  <a:srgbClr val="0000FF"/>
                </a:solidFill>
                <a:latin typeface="Calibri"/>
                <a:cs typeface="Calibri"/>
              </a:rPr>
              <a:t>f</a:t>
            </a:r>
            <a:r>
              <a:rPr dirty="0" sz="1000" spc="-10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(</a:t>
            </a:r>
            <a:r>
              <a:rPr dirty="0" sz="1000" spc="25" i="1">
                <a:solidFill>
                  <a:srgbClr val="0000FF"/>
                </a:solidFill>
                <a:latin typeface="Calibri"/>
                <a:cs typeface="Calibri"/>
              </a:rPr>
              <a:t>x</a:t>
            </a:r>
            <a:r>
              <a:rPr dirty="0" sz="1000" spc="-135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)</a:t>
            </a:r>
            <a:r>
              <a:rPr dirty="0" sz="1000" spc="-4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40">
                <a:solidFill>
                  <a:srgbClr val="0000FF"/>
                </a:solidFill>
                <a:latin typeface="Tahoma"/>
                <a:cs typeface="Tahoma"/>
              </a:rPr>
              <a:t>=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208680" y="1047379"/>
            <a:ext cx="518159" cy="1739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lo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g</a:t>
            </a:r>
            <a:r>
              <a:rPr dirty="0" baseline="-19841" sz="1050" spc="-15" i="1">
                <a:solidFill>
                  <a:srgbClr val="0000FF"/>
                </a:solidFill>
                <a:latin typeface="Arial"/>
                <a:cs typeface="Arial"/>
              </a:rPr>
              <a:t>b</a:t>
            </a:r>
            <a:r>
              <a:rPr dirty="0" baseline="-19841" sz="105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baseline="-19841" sz="1050" spc="22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spc="-5" i="1">
                <a:solidFill>
                  <a:srgbClr val="0000FF"/>
                </a:solidFill>
                <a:latin typeface="Calibri"/>
                <a:cs typeface="Calibri"/>
              </a:rPr>
              <a:t>f</a:t>
            </a:r>
            <a:r>
              <a:rPr dirty="0" sz="1000" spc="-10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(</a:t>
            </a:r>
            <a:r>
              <a:rPr dirty="0" sz="1000" spc="25" i="1">
                <a:solidFill>
                  <a:srgbClr val="0000FF"/>
                </a:solidFill>
                <a:latin typeface="Calibri"/>
                <a:cs typeface="Calibri"/>
              </a:rPr>
              <a:t>x</a:t>
            </a:r>
            <a:r>
              <a:rPr dirty="0" sz="1000" spc="-135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)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221380" y="1209217"/>
            <a:ext cx="493395" cy="0"/>
          </a:xfrm>
          <a:custGeom>
            <a:avLst/>
            <a:gdLst/>
            <a:ahLst/>
            <a:cxnLst/>
            <a:rect l="l" t="t" r="r" b="b"/>
            <a:pathLst>
              <a:path w="493395" h="0">
                <a:moveTo>
                  <a:pt x="0" y="0"/>
                </a:moveTo>
                <a:lnTo>
                  <a:pt x="492874" y="0"/>
                </a:lnTo>
              </a:path>
            </a:pathLst>
          </a:custGeom>
          <a:ln w="5054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3305441" y="1219756"/>
            <a:ext cx="32385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>
                <a:solidFill>
                  <a:srgbClr val="0000FF"/>
                </a:solidFill>
                <a:latin typeface="Tahoma"/>
                <a:cs typeface="Tahoma"/>
              </a:rPr>
              <a:t>log</a:t>
            </a:r>
            <a:r>
              <a:rPr dirty="0" sz="1000" spc="-35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5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40" i="1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197136" y="1279190"/>
            <a:ext cx="340995" cy="2806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r" marR="5080">
              <a:lnSpc>
                <a:spcPct val="100000"/>
              </a:lnSpc>
            </a:pPr>
            <a:r>
              <a:rPr dirty="0" sz="700" spc="-10" i="1">
                <a:solidFill>
                  <a:srgbClr val="0000FF"/>
                </a:solidFill>
                <a:latin typeface="Arial"/>
                <a:cs typeface="Arial"/>
              </a:rPr>
              <a:t>b</a:t>
            </a:r>
            <a:endParaRPr sz="700">
              <a:latin typeface="Arial"/>
              <a:cs typeface="Arial"/>
            </a:endParaRPr>
          </a:p>
          <a:p>
            <a:pPr algn="r" marR="51435">
              <a:lnSpc>
                <a:spcPct val="100000"/>
              </a:lnSpc>
              <a:spcBef>
                <a:spcPts val="575"/>
              </a:spcBef>
            </a:pPr>
            <a:r>
              <a:rPr dirty="0" sz="500" spc="-35" u="sng">
                <a:latin typeface="Lucida Sans Unicode"/>
                <a:cs typeface="Lucida Sans Unicode"/>
              </a:rPr>
              <a:t>lo</a:t>
            </a:r>
            <a:r>
              <a:rPr dirty="0" sz="500" spc="-45" u="sng">
                <a:latin typeface="Lucida Sans Unicode"/>
                <a:cs typeface="Lucida Sans Unicode"/>
              </a:rPr>
              <a:t>g</a:t>
            </a:r>
            <a:r>
              <a:rPr dirty="0" baseline="-16666" sz="750" spc="-37" i="1" u="sng">
                <a:latin typeface="Arial"/>
                <a:cs typeface="Arial"/>
              </a:rPr>
              <a:t>a</a:t>
            </a:r>
            <a:r>
              <a:rPr dirty="0" baseline="-16666" sz="750" spc="-7" u="sng">
                <a:latin typeface="Times New Roman"/>
                <a:cs typeface="Times New Roman"/>
              </a:rPr>
              <a:t> </a:t>
            </a:r>
            <a:r>
              <a:rPr dirty="0" baseline="-16666" sz="750" spc="37" u="sng">
                <a:latin typeface="Times New Roman"/>
                <a:cs typeface="Times New Roman"/>
              </a:rPr>
              <a:t> </a:t>
            </a:r>
            <a:r>
              <a:rPr dirty="0" sz="500" spc="-15" i="1" u="sng">
                <a:latin typeface="Arial"/>
                <a:cs typeface="Arial"/>
              </a:rPr>
              <a:t>g</a:t>
            </a:r>
            <a:r>
              <a:rPr dirty="0" sz="500" spc="-75" u="sng">
                <a:latin typeface="Times New Roman"/>
                <a:cs typeface="Times New Roman"/>
              </a:rPr>
              <a:t> </a:t>
            </a:r>
            <a:r>
              <a:rPr dirty="0" sz="500" spc="40" u="sng">
                <a:latin typeface="Lucida Sans Unicode"/>
                <a:cs typeface="Lucida Sans Unicode"/>
              </a:rPr>
              <a:t>(</a:t>
            </a:r>
            <a:r>
              <a:rPr dirty="0" sz="500" spc="-10" i="1" u="sng">
                <a:latin typeface="Arial"/>
                <a:cs typeface="Arial"/>
              </a:rPr>
              <a:t>x</a:t>
            </a:r>
            <a:r>
              <a:rPr dirty="0" sz="500" spc="-95" i="1">
                <a:latin typeface="Arial"/>
                <a:cs typeface="Arial"/>
              </a:rPr>
              <a:t> </a:t>
            </a:r>
            <a:r>
              <a:rPr dirty="0" sz="500" spc="40" u="sng">
                <a:latin typeface="Lucida Sans Unicode"/>
                <a:cs typeface="Lucida Sans Unicode"/>
              </a:rPr>
              <a:t>)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206967" y="1514930"/>
            <a:ext cx="229235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130">
                <a:latin typeface="Tahoma"/>
                <a:cs typeface="Tahoma"/>
              </a:rPr>
              <a:t>=</a:t>
            </a:r>
            <a:r>
              <a:rPr dirty="0" sz="1000" spc="55">
                <a:latin typeface="Lucida Sans Unicode"/>
                <a:cs typeface="Lucida Sans Unicode"/>
              </a:rPr>
              <a:t>⇒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537332" y="1491204"/>
            <a:ext cx="905510" cy="1758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-22222" sz="1500" spc="-44" i="1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dirty="0" sz="700" spc="-50">
                <a:solidFill>
                  <a:srgbClr val="0000FF"/>
                </a:solidFill>
                <a:latin typeface="Lucida Sans Unicode"/>
                <a:cs typeface="Lucida Sans Unicode"/>
              </a:rPr>
              <a:t>lo</a:t>
            </a:r>
            <a:r>
              <a:rPr dirty="0" sz="700" spc="-60">
                <a:solidFill>
                  <a:srgbClr val="0000FF"/>
                </a:solidFill>
                <a:latin typeface="Lucida Sans Unicode"/>
                <a:cs typeface="Lucida Sans Unicode"/>
              </a:rPr>
              <a:t>g</a:t>
            </a:r>
            <a:r>
              <a:rPr dirty="0" baseline="-22222" sz="750" spc="-15" i="1">
                <a:solidFill>
                  <a:srgbClr val="0000FF"/>
                </a:solidFill>
                <a:latin typeface="Arial"/>
                <a:cs typeface="Arial"/>
              </a:rPr>
              <a:t>b</a:t>
            </a:r>
            <a:r>
              <a:rPr dirty="0" baseline="-22222" sz="750" spc="89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700" spc="-20" i="1">
                <a:solidFill>
                  <a:srgbClr val="0000FF"/>
                </a:solidFill>
                <a:latin typeface="Arial"/>
                <a:cs typeface="Arial"/>
              </a:rPr>
              <a:t>g</a:t>
            </a:r>
            <a:r>
              <a:rPr dirty="0" sz="700" spc="-12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700" spc="55">
                <a:solidFill>
                  <a:srgbClr val="0000FF"/>
                </a:solidFill>
                <a:latin typeface="Lucida Sans Unicode"/>
                <a:cs typeface="Lucida Sans Unicode"/>
              </a:rPr>
              <a:t>(</a:t>
            </a:r>
            <a:r>
              <a:rPr dirty="0" sz="700" spc="-15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sz="700" spc="-135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700" spc="55">
                <a:solidFill>
                  <a:srgbClr val="0000FF"/>
                </a:solidFill>
                <a:latin typeface="Lucida Sans Unicode"/>
                <a:cs typeface="Lucida Sans Unicode"/>
              </a:rPr>
              <a:t>)</a:t>
            </a:r>
            <a:r>
              <a:rPr dirty="0" sz="700" spc="105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baseline="-22222" sz="1500" spc="60">
                <a:solidFill>
                  <a:srgbClr val="0000FF"/>
                </a:solidFill>
                <a:latin typeface="Tahoma"/>
                <a:cs typeface="Tahoma"/>
              </a:rPr>
              <a:t>=</a:t>
            </a:r>
            <a:r>
              <a:rPr dirty="0" baseline="-22222" sz="1500" spc="-225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baseline="-22222" sz="1500" spc="-60" i="1">
                <a:latin typeface="Calibri"/>
                <a:cs typeface="Calibri"/>
              </a:rPr>
              <a:t>a</a:t>
            </a:r>
            <a:r>
              <a:rPr dirty="0" baseline="-22222" sz="1500" i="1">
                <a:latin typeface="Calibri"/>
                <a:cs typeface="Calibri"/>
              </a:rPr>
              <a:t> </a:t>
            </a:r>
            <a:r>
              <a:rPr dirty="0" baseline="-22222" sz="1500" spc="60" i="1">
                <a:latin typeface="Calibri"/>
                <a:cs typeface="Calibri"/>
              </a:rPr>
              <a:t> </a:t>
            </a:r>
            <a:r>
              <a:rPr dirty="0" baseline="-16666" sz="750" spc="-52">
                <a:latin typeface="Lucida Sans Unicode"/>
                <a:cs typeface="Lucida Sans Unicode"/>
              </a:rPr>
              <a:t>lo</a:t>
            </a:r>
            <a:r>
              <a:rPr dirty="0" baseline="-16666" sz="750" spc="-67">
                <a:latin typeface="Lucida Sans Unicode"/>
                <a:cs typeface="Lucida Sans Unicode"/>
              </a:rPr>
              <a:t>g</a:t>
            </a:r>
            <a:r>
              <a:rPr dirty="0" baseline="-33333" sz="750" spc="-37" i="1">
                <a:latin typeface="Arial"/>
                <a:cs typeface="Arial"/>
              </a:rPr>
              <a:t>a</a:t>
            </a:r>
            <a:r>
              <a:rPr dirty="0" baseline="-33333" sz="750" spc="52" i="1">
                <a:latin typeface="Arial"/>
                <a:cs typeface="Arial"/>
              </a:rPr>
              <a:t> </a:t>
            </a:r>
            <a:r>
              <a:rPr dirty="0" baseline="-16666" sz="750" spc="-15" i="1">
                <a:latin typeface="Arial"/>
                <a:cs typeface="Arial"/>
              </a:rPr>
              <a:t>b</a:t>
            </a:r>
            <a:endParaRPr baseline="-16666" sz="7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522230" y="1514930"/>
            <a:ext cx="59309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 i="1">
                <a:solidFill>
                  <a:srgbClr val="0000FF"/>
                </a:solidFill>
                <a:latin typeface="Calibri"/>
                <a:cs typeface="Calibri"/>
              </a:rPr>
              <a:t>g</a:t>
            </a:r>
            <a:r>
              <a:rPr dirty="0" sz="1000" spc="-120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(</a:t>
            </a:r>
            <a:r>
              <a:rPr dirty="0" sz="1000" spc="25" i="1">
                <a:solidFill>
                  <a:srgbClr val="0000FF"/>
                </a:solidFill>
                <a:latin typeface="Calibri"/>
                <a:cs typeface="Calibri"/>
              </a:rPr>
              <a:t>x</a:t>
            </a:r>
            <a:r>
              <a:rPr dirty="0" sz="1000" spc="-135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)</a:t>
            </a:r>
            <a:r>
              <a:rPr dirty="0" sz="1000" spc="-195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baseline="27777" sz="750" spc="-52">
                <a:solidFill>
                  <a:srgbClr val="0000FF"/>
                </a:solidFill>
                <a:latin typeface="Lucida Sans Unicode"/>
                <a:cs typeface="Lucida Sans Unicode"/>
              </a:rPr>
              <a:t>lo</a:t>
            </a:r>
            <a:r>
              <a:rPr dirty="0" baseline="27777" sz="750" spc="-67">
                <a:solidFill>
                  <a:srgbClr val="0000FF"/>
                </a:solidFill>
                <a:latin typeface="Lucida Sans Unicode"/>
                <a:cs typeface="Lucida Sans Unicode"/>
              </a:rPr>
              <a:t>g</a:t>
            </a:r>
            <a:r>
              <a:rPr dirty="0" baseline="11111" sz="750" spc="-37" i="1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dirty="0" baseline="11111" sz="750" spc="52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baseline="27777" sz="750" spc="-15" i="1">
                <a:solidFill>
                  <a:srgbClr val="0000FF"/>
                </a:solidFill>
                <a:latin typeface="Arial"/>
                <a:cs typeface="Arial"/>
              </a:rPr>
              <a:t>b</a:t>
            </a:r>
            <a:endParaRPr baseline="27777" sz="75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916286" y="1462464"/>
            <a:ext cx="213995" cy="920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200660" algn="l"/>
              </a:tabLst>
            </a:pPr>
            <a:r>
              <a:rPr dirty="0" sz="500" spc="-5" u="sng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500" spc="-5" u="sng">
                <a:solidFill>
                  <a:srgbClr val="0000FF"/>
                </a:solidFill>
                <a:latin typeface="Times New Roman"/>
                <a:cs typeface="Times New Roman"/>
              </a:rPr>
              <a:t>   </a:t>
            </a:r>
            <a:r>
              <a:rPr dirty="0" sz="500" spc="30" u="sng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500" spc="-55" u="sng">
                <a:solidFill>
                  <a:srgbClr val="0000FF"/>
                </a:solidFill>
                <a:latin typeface="Lucida Sans Unicode"/>
                <a:cs typeface="Lucida Sans Unicode"/>
              </a:rPr>
              <a:t>1</a:t>
            </a:r>
            <a:r>
              <a:rPr dirty="0" sz="500" spc="-5" u="sng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500" u="sng">
                <a:solidFill>
                  <a:srgbClr val="0000FF"/>
                </a:solidFill>
                <a:latin typeface="Times New Roman"/>
                <a:cs typeface="Times New Roman"/>
              </a:rPr>
              <a:t>	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537332" y="1794112"/>
            <a:ext cx="908050" cy="1758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-22222" sz="1500" spc="44" i="1">
                <a:solidFill>
                  <a:srgbClr val="0000FF"/>
                </a:solidFill>
                <a:latin typeface="Calibri"/>
                <a:cs typeface="Calibri"/>
              </a:rPr>
              <a:t>b</a:t>
            </a:r>
            <a:r>
              <a:rPr dirty="0" sz="700" spc="-50">
                <a:solidFill>
                  <a:srgbClr val="0000FF"/>
                </a:solidFill>
                <a:latin typeface="Lucida Sans Unicode"/>
                <a:cs typeface="Lucida Sans Unicode"/>
              </a:rPr>
              <a:t>lo</a:t>
            </a:r>
            <a:r>
              <a:rPr dirty="0" sz="700" spc="-60">
                <a:solidFill>
                  <a:srgbClr val="0000FF"/>
                </a:solidFill>
                <a:latin typeface="Lucida Sans Unicode"/>
                <a:cs typeface="Lucida Sans Unicode"/>
              </a:rPr>
              <a:t>g</a:t>
            </a:r>
            <a:r>
              <a:rPr dirty="0" baseline="-22222" sz="750" spc="-37" i="1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dirty="0" baseline="-22222" sz="750" spc="75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700" spc="30" i="1">
                <a:solidFill>
                  <a:srgbClr val="0000FF"/>
                </a:solidFill>
                <a:latin typeface="Arial"/>
                <a:cs typeface="Arial"/>
              </a:rPr>
              <a:t>f</a:t>
            </a:r>
            <a:r>
              <a:rPr dirty="0" sz="700" spc="-4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700" spc="55">
                <a:solidFill>
                  <a:srgbClr val="0000FF"/>
                </a:solidFill>
                <a:latin typeface="Lucida Sans Unicode"/>
                <a:cs typeface="Lucida Sans Unicode"/>
              </a:rPr>
              <a:t>(</a:t>
            </a:r>
            <a:r>
              <a:rPr dirty="0" sz="700" spc="-15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sz="700" spc="-135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700" spc="55">
                <a:solidFill>
                  <a:srgbClr val="0000FF"/>
                </a:solidFill>
                <a:latin typeface="Lucida Sans Unicode"/>
                <a:cs typeface="Lucida Sans Unicode"/>
              </a:rPr>
              <a:t>)</a:t>
            </a:r>
            <a:r>
              <a:rPr dirty="0" sz="700" spc="105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baseline="-22222" sz="1500" spc="60">
                <a:solidFill>
                  <a:srgbClr val="0000FF"/>
                </a:solidFill>
                <a:latin typeface="Tahoma"/>
                <a:cs typeface="Tahoma"/>
              </a:rPr>
              <a:t>=</a:t>
            </a:r>
            <a:r>
              <a:rPr dirty="0" baseline="-22222" sz="1500" spc="-225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baseline="-22222" sz="1500" i="1">
                <a:latin typeface="Calibri"/>
                <a:cs typeface="Calibri"/>
              </a:rPr>
              <a:t>b </a:t>
            </a:r>
            <a:r>
              <a:rPr dirty="0" baseline="-22222" sz="1500" spc="82" i="1">
                <a:latin typeface="Calibri"/>
                <a:cs typeface="Calibri"/>
              </a:rPr>
              <a:t> </a:t>
            </a:r>
            <a:r>
              <a:rPr dirty="0" baseline="-16666" sz="750" spc="-52">
                <a:latin typeface="Lucida Sans Unicode"/>
                <a:cs typeface="Lucida Sans Unicode"/>
              </a:rPr>
              <a:t>lo</a:t>
            </a:r>
            <a:r>
              <a:rPr dirty="0" baseline="-16666" sz="750" spc="-67">
                <a:latin typeface="Lucida Sans Unicode"/>
                <a:cs typeface="Lucida Sans Unicode"/>
              </a:rPr>
              <a:t>g</a:t>
            </a:r>
            <a:r>
              <a:rPr dirty="0" baseline="-33333" sz="750" spc="-15" i="1">
                <a:latin typeface="Arial"/>
                <a:cs typeface="Arial"/>
              </a:rPr>
              <a:t>b</a:t>
            </a:r>
            <a:r>
              <a:rPr dirty="0" baseline="-33333" sz="750" spc="67" i="1">
                <a:latin typeface="Arial"/>
                <a:cs typeface="Arial"/>
              </a:rPr>
              <a:t> </a:t>
            </a:r>
            <a:r>
              <a:rPr dirty="0" baseline="-16666" sz="750" spc="-37" i="1">
                <a:latin typeface="Arial"/>
                <a:cs typeface="Arial"/>
              </a:rPr>
              <a:t>a</a:t>
            </a:r>
            <a:endParaRPr baseline="-16666" sz="75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199295" y="1745128"/>
            <a:ext cx="292100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5" u="sng">
                <a:latin typeface="Lucida Sans Unicode"/>
                <a:cs typeface="Lucida Sans Unicode"/>
              </a:rPr>
              <a:t>lo</a:t>
            </a:r>
            <a:r>
              <a:rPr dirty="0" sz="500" spc="-45" u="sng">
                <a:latin typeface="Lucida Sans Unicode"/>
                <a:cs typeface="Lucida Sans Unicode"/>
              </a:rPr>
              <a:t>g</a:t>
            </a:r>
            <a:r>
              <a:rPr dirty="0" baseline="-16666" sz="750" spc="-15" i="1" u="sng">
                <a:latin typeface="Arial"/>
                <a:cs typeface="Arial"/>
              </a:rPr>
              <a:t>b</a:t>
            </a:r>
            <a:r>
              <a:rPr dirty="0" baseline="-16666" sz="750" spc="-7" u="sng">
                <a:latin typeface="Times New Roman"/>
                <a:cs typeface="Times New Roman"/>
              </a:rPr>
              <a:t> </a:t>
            </a:r>
            <a:r>
              <a:rPr dirty="0" baseline="-16666" sz="750" spc="52" u="sng">
                <a:latin typeface="Times New Roman"/>
                <a:cs typeface="Times New Roman"/>
              </a:rPr>
              <a:t> </a:t>
            </a:r>
            <a:r>
              <a:rPr dirty="0" sz="500" spc="20" i="1" u="sng">
                <a:latin typeface="Arial"/>
                <a:cs typeface="Arial"/>
              </a:rPr>
              <a:t>f</a:t>
            </a:r>
            <a:r>
              <a:rPr dirty="0" sz="500" spc="-20" u="sng">
                <a:latin typeface="Times New Roman"/>
                <a:cs typeface="Times New Roman"/>
              </a:rPr>
              <a:t> </a:t>
            </a:r>
            <a:r>
              <a:rPr dirty="0" sz="500" spc="40" u="sng">
                <a:latin typeface="Lucida Sans Unicode"/>
                <a:cs typeface="Lucida Sans Unicode"/>
              </a:rPr>
              <a:t>(</a:t>
            </a:r>
            <a:r>
              <a:rPr dirty="0" sz="500" spc="-10" i="1" u="sng">
                <a:latin typeface="Arial"/>
                <a:cs typeface="Arial"/>
              </a:rPr>
              <a:t>x</a:t>
            </a:r>
            <a:r>
              <a:rPr dirty="0" sz="500" spc="-95" i="1">
                <a:latin typeface="Arial"/>
                <a:cs typeface="Arial"/>
              </a:rPr>
              <a:t> </a:t>
            </a:r>
            <a:r>
              <a:rPr dirty="0" sz="500" spc="40" u="sng">
                <a:latin typeface="Lucida Sans Unicode"/>
                <a:cs typeface="Lucida Sans Unicode"/>
              </a:rPr>
              <a:t>)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522281" y="1761854"/>
            <a:ext cx="596900" cy="2082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95605">
              <a:lnSpc>
                <a:spcPts val="445"/>
              </a:lnSpc>
              <a:tabLst>
                <a:tab pos="583565" algn="l"/>
              </a:tabLst>
            </a:pPr>
            <a:r>
              <a:rPr dirty="0" sz="500" spc="-5" u="sng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500" spc="-5" u="sng">
                <a:solidFill>
                  <a:srgbClr val="0000FF"/>
                </a:solidFill>
                <a:latin typeface="Times New Roman"/>
                <a:cs typeface="Times New Roman"/>
              </a:rPr>
              <a:t>   </a:t>
            </a:r>
            <a:r>
              <a:rPr dirty="0" sz="500" spc="30" u="sng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500" spc="-55" u="sng">
                <a:solidFill>
                  <a:srgbClr val="0000FF"/>
                </a:solidFill>
                <a:latin typeface="Lucida Sans Unicode"/>
                <a:cs typeface="Lucida Sans Unicode"/>
              </a:rPr>
              <a:t>1</a:t>
            </a:r>
            <a:r>
              <a:rPr dirty="0" sz="500" spc="-5" u="sng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500" u="sng">
                <a:solidFill>
                  <a:srgbClr val="0000FF"/>
                </a:solidFill>
                <a:latin typeface="Times New Roman"/>
                <a:cs typeface="Times New Roman"/>
              </a:rPr>
              <a:t>	</a:t>
            </a:r>
            <a:endParaRPr sz="500">
              <a:latin typeface="Times New Roman"/>
              <a:cs typeface="Times New Roman"/>
            </a:endParaRPr>
          </a:p>
          <a:p>
            <a:pPr marL="12700">
              <a:lnSpc>
                <a:spcPts val="1045"/>
              </a:lnSpc>
            </a:pP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" i="1">
                <a:solidFill>
                  <a:srgbClr val="0000FF"/>
                </a:solidFill>
                <a:latin typeface="Calibri"/>
                <a:cs typeface="Calibri"/>
              </a:rPr>
              <a:t>f</a:t>
            </a:r>
            <a:r>
              <a:rPr dirty="0" sz="1000" spc="-10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(</a:t>
            </a:r>
            <a:r>
              <a:rPr dirty="0" sz="1000" spc="25" i="1">
                <a:solidFill>
                  <a:srgbClr val="0000FF"/>
                </a:solidFill>
                <a:latin typeface="Calibri"/>
                <a:cs typeface="Calibri"/>
              </a:rPr>
              <a:t>x</a:t>
            </a:r>
            <a:r>
              <a:rPr dirty="0" sz="1000" spc="-135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)</a:t>
            </a:r>
            <a:r>
              <a:rPr dirty="0" sz="1000" spc="-195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baseline="33333" sz="750" spc="-52">
                <a:solidFill>
                  <a:srgbClr val="0000FF"/>
                </a:solidFill>
                <a:latin typeface="Lucida Sans Unicode"/>
                <a:cs typeface="Lucida Sans Unicode"/>
              </a:rPr>
              <a:t>lo</a:t>
            </a:r>
            <a:r>
              <a:rPr dirty="0" baseline="33333" sz="750" spc="-67">
                <a:solidFill>
                  <a:srgbClr val="0000FF"/>
                </a:solidFill>
                <a:latin typeface="Lucida Sans Unicode"/>
                <a:cs typeface="Lucida Sans Unicode"/>
              </a:rPr>
              <a:t>g</a:t>
            </a:r>
            <a:r>
              <a:rPr dirty="0" baseline="11111" sz="750" spc="-15" i="1">
                <a:solidFill>
                  <a:srgbClr val="0000FF"/>
                </a:solidFill>
                <a:latin typeface="Arial"/>
                <a:cs typeface="Arial"/>
              </a:rPr>
              <a:t>b</a:t>
            </a:r>
            <a:r>
              <a:rPr dirty="0" baseline="11111" sz="750" spc="67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baseline="33333" sz="750" spc="-37" i="1">
                <a:solidFill>
                  <a:srgbClr val="0000FF"/>
                </a:solidFill>
                <a:latin typeface="Arial"/>
                <a:cs typeface="Arial"/>
              </a:rPr>
              <a:t>a</a:t>
            </a:r>
            <a:endParaRPr baseline="33333" sz="75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206967" y="2136798"/>
            <a:ext cx="229235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130">
                <a:latin typeface="Tahoma"/>
                <a:cs typeface="Tahoma"/>
              </a:rPr>
              <a:t>=</a:t>
            </a:r>
            <a:r>
              <a:rPr dirty="0" sz="1000" spc="55">
                <a:latin typeface="Lucida Sans Unicode"/>
                <a:cs typeface="Lucida Sans Unicode"/>
              </a:rPr>
              <a:t>⇒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664079" y="2051213"/>
            <a:ext cx="26035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" i="1">
                <a:solidFill>
                  <a:srgbClr val="FF0000"/>
                </a:solidFill>
                <a:latin typeface="Calibri"/>
                <a:cs typeface="Calibri"/>
              </a:rPr>
              <a:t>f</a:t>
            </a:r>
            <a:r>
              <a:rPr dirty="0" sz="1000" spc="-1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(</a:t>
            </a:r>
            <a:r>
              <a:rPr dirty="0" sz="1000" spc="25" i="1">
                <a:solidFill>
                  <a:srgbClr val="FF0000"/>
                </a:solidFill>
                <a:latin typeface="Calibri"/>
                <a:cs typeface="Calibri"/>
              </a:rPr>
              <a:t>x</a:t>
            </a:r>
            <a:r>
              <a:rPr dirty="0" sz="1000" spc="-135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)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2565222" y="2213051"/>
            <a:ext cx="457834" cy="0"/>
          </a:xfrm>
          <a:custGeom>
            <a:avLst/>
            <a:gdLst/>
            <a:ahLst/>
            <a:cxnLst/>
            <a:rect l="l" t="t" r="r" b="b"/>
            <a:pathLst>
              <a:path w="457835" h="0">
                <a:moveTo>
                  <a:pt x="0" y="0"/>
                </a:moveTo>
                <a:lnTo>
                  <a:pt x="457593" y="0"/>
                </a:lnTo>
              </a:path>
            </a:pathLst>
          </a:custGeom>
          <a:ln w="5054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2825724" y="2284133"/>
            <a:ext cx="175895" cy="0"/>
          </a:xfrm>
          <a:custGeom>
            <a:avLst/>
            <a:gdLst/>
            <a:ahLst/>
            <a:cxnLst/>
            <a:rect l="l" t="t" r="r" b="b"/>
            <a:pathLst>
              <a:path w="175894" h="0">
                <a:moveTo>
                  <a:pt x="0" y="0"/>
                </a:moveTo>
                <a:lnTo>
                  <a:pt x="175577" y="0"/>
                </a:lnTo>
              </a:path>
            </a:pathLst>
          </a:custGeom>
          <a:ln w="4305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/>
          <p:nvPr/>
        </p:nvSpPr>
        <p:spPr>
          <a:xfrm>
            <a:off x="2552522" y="2211952"/>
            <a:ext cx="459740" cy="2012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r" marR="73660">
              <a:lnSpc>
                <a:spcPts val="305"/>
              </a:lnSpc>
            </a:pPr>
            <a:r>
              <a:rPr dirty="0" sz="500" spc="-55">
                <a:solidFill>
                  <a:srgbClr val="FF0000"/>
                </a:solidFill>
                <a:latin typeface="Lucida Sans Unicode"/>
                <a:cs typeface="Lucida Sans Unicode"/>
              </a:rPr>
              <a:t>1</a:t>
            </a:r>
            <a:endParaRPr sz="500">
              <a:latin typeface="Lucida Sans Unicode"/>
              <a:cs typeface="Lucida Sans Unicode"/>
            </a:endParaRPr>
          </a:p>
          <a:p>
            <a:pPr marL="12700">
              <a:lnSpc>
                <a:spcPts val="905"/>
              </a:lnSpc>
            </a:pPr>
            <a:r>
              <a:rPr dirty="0" baseline="-13888" sz="1500" spc="-37" i="1">
                <a:solidFill>
                  <a:srgbClr val="FF0000"/>
                </a:solidFill>
                <a:latin typeface="Calibri"/>
                <a:cs typeface="Calibri"/>
              </a:rPr>
              <a:t>g</a:t>
            </a:r>
            <a:r>
              <a:rPr dirty="0" baseline="-13888" sz="1500" spc="-179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baseline="-13888" sz="1500">
                <a:solidFill>
                  <a:srgbClr val="FF0000"/>
                </a:solidFill>
                <a:latin typeface="Tahoma"/>
                <a:cs typeface="Tahoma"/>
              </a:rPr>
              <a:t>(</a:t>
            </a:r>
            <a:r>
              <a:rPr dirty="0" baseline="-13888" sz="1500" spc="37" i="1">
                <a:solidFill>
                  <a:srgbClr val="FF0000"/>
                </a:solidFill>
                <a:latin typeface="Calibri"/>
                <a:cs typeface="Calibri"/>
              </a:rPr>
              <a:t>x</a:t>
            </a:r>
            <a:r>
              <a:rPr dirty="0" baseline="-13888" sz="1500" spc="-202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baseline="-13888" sz="1500">
                <a:solidFill>
                  <a:srgbClr val="FF0000"/>
                </a:solidFill>
                <a:latin typeface="Tahoma"/>
                <a:cs typeface="Tahoma"/>
              </a:rPr>
              <a:t>)</a:t>
            </a:r>
            <a:r>
              <a:rPr dirty="0" baseline="-13888" sz="1500" spc="-292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500" spc="-35">
                <a:solidFill>
                  <a:srgbClr val="FF0000"/>
                </a:solidFill>
                <a:latin typeface="Lucida Sans Unicode"/>
                <a:cs typeface="Lucida Sans Unicode"/>
              </a:rPr>
              <a:t>lo</a:t>
            </a:r>
            <a:r>
              <a:rPr dirty="0" sz="500" spc="-45">
                <a:solidFill>
                  <a:srgbClr val="FF0000"/>
                </a:solidFill>
                <a:latin typeface="Lucida Sans Unicode"/>
                <a:cs typeface="Lucida Sans Unicode"/>
              </a:rPr>
              <a:t>g</a:t>
            </a:r>
            <a:r>
              <a:rPr dirty="0" baseline="-16666" sz="750" spc="-37" i="1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dirty="0" baseline="-16666" sz="750" spc="52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500" spc="-10" i="1">
                <a:solidFill>
                  <a:srgbClr val="FF0000"/>
                </a:solidFill>
                <a:latin typeface="Arial"/>
                <a:cs typeface="Arial"/>
              </a:rPr>
              <a:t>b</a:t>
            </a:r>
            <a:endParaRPr sz="5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060445" y="2136798"/>
            <a:ext cx="735330" cy="1606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≶</a:t>
            </a:r>
            <a:r>
              <a:rPr dirty="0" sz="1000" spc="-4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1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  </a:t>
            </a:r>
            <a:r>
              <a:rPr dirty="0" sz="1000" spc="5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>
                <a:latin typeface="Tahoma"/>
                <a:cs typeface="Tahoma"/>
              </a:rPr>
              <a:t>  </a:t>
            </a:r>
            <a:r>
              <a:rPr dirty="0" sz="1000" spc="55"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1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≶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921442" y="2051213"/>
            <a:ext cx="27114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5" i="1">
                <a:solidFill>
                  <a:srgbClr val="FF0000"/>
                </a:solidFill>
                <a:latin typeface="Calibri"/>
                <a:cs typeface="Calibri"/>
              </a:rPr>
              <a:t>g</a:t>
            </a:r>
            <a:r>
              <a:rPr dirty="0" sz="1000" spc="-12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(</a:t>
            </a:r>
            <a:r>
              <a:rPr dirty="0" sz="1000" spc="25" i="1">
                <a:solidFill>
                  <a:srgbClr val="FF0000"/>
                </a:solidFill>
                <a:latin typeface="Calibri"/>
                <a:cs typeface="Calibri"/>
              </a:rPr>
              <a:t>x</a:t>
            </a:r>
            <a:r>
              <a:rPr dirty="0" sz="1000" spc="-135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)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3833431" y="2213051"/>
            <a:ext cx="447040" cy="0"/>
          </a:xfrm>
          <a:custGeom>
            <a:avLst/>
            <a:gdLst/>
            <a:ahLst/>
            <a:cxnLst/>
            <a:rect l="l" t="t" r="r" b="b"/>
            <a:pathLst>
              <a:path w="447039" h="0">
                <a:moveTo>
                  <a:pt x="0" y="0"/>
                </a:moveTo>
                <a:lnTo>
                  <a:pt x="446747" y="0"/>
                </a:lnTo>
              </a:path>
            </a:pathLst>
          </a:custGeom>
          <a:ln w="5054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083087" y="2284133"/>
            <a:ext cx="175895" cy="0"/>
          </a:xfrm>
          <a:custGeom>
            <a:avLst/>
            <a:gdLst/>
            <a:ahLst/>
            <a:cxnLst/>
            <a:rect l="l" t="t" r="r" b="b"/>
            <a:pathLst>
              <a:path w="175895" h="0">
                <a:moveTo>
                  <a:pt x="0" y="0"/>
                </a:moveTo>
                <a:lnTo>
                  <a:pt x="175577" y="0"/>
                </a:lnTo>
              </a:path>
            </a:pathLst>
          </a:custGeom>
          <a:ln w="4305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 txBox="1"/>
          <p:nvPr/>
        </p:nvSpPr>
        <p:spPr>
          <a:xfrm>
            <a:off x="3820731" y="2211952"/>
            <a:ext cx="448945" cy="2012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r" marR="73660">
              <a:lnSpc>
                <a:spcPts val="305"/>
              </a:lnSpc>
            </a:pPr>
            <a:r>
              <a:rPr dirty="0" sz="500" spc="-55">
                <a:solidFill>
                  <a:srgbClr val="FF0000"/>
                </a:solidFill>
                <a:latin typeface="Lucida Sans Unicode"/>
                <a:cs typeface="Lucida Sans Unicode"/>
              </a:rPr>
              <a:t>1</a:t>
            </a:r>
            <a:endParaRPr sz="500">
              <a:latin typeface="Lucida Sans Unicode"/>
              <a:cs typeface="Lucida Sans Unicode"/>
            </a:endParaRPr>
          </a:p>
          <a:p>
            <a:pPr marL="12700">
              <a:lnSpc>
                <a:spcPts val="905"/>
              </a:lnSpc>
            </a:pPr>
            <a:r>
              <a:rPr dirty="0" baseline="-13888" sz="1500" spc="-7" i="1">
                <a:solidFill>
                  <a:srgbClr val="FF0000"/>
                </a:solidFill>
                <a:latin typeface="Calibri"/>
                <a:cs typeface="Calibri"/>
              </a:rPr>
              <a:t>f</a:t>
            </a:r>
            <a:r>
              <a:rPr dirty="0" baseline="-13888" sz="1500" spc="-15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baseline="-13888" sz="1500">
                <a:solidFill>
                  <a:srgbClr val="FF0000"/>
                </a:solidFill>
                <a:latin typeface="Tahoma"/>
                <a:cs typeface="Tahoma"/>
              </a:rPr>
              <a:t>(</a:t>
            </a:r>
            <a:r>
              <a:rPr dirty="0" baseline="-13888" sz="1500" spc="37" i="1">
                <a:solidFill>
                  <a:srgbClr val="FF0000"/>
                </a:solidFill>
                <a:latin typeface="Calibri"/>
                <a:cs typeface="Calibri"/>
              </a:rPr>
              <a:t>x</a:t>
            </a:r>
            <a:r>
              <a:rPr dirty="0" baseline="-13888" sz="1500" spc="-202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baseline="-13888" sz="1500">
                <a:solidFill>
                  <a:srgbClr val="FF0000"/>
                </a:solidFill>
                <a:latin typeface="Tahoma"/>
                <a:cs typeface="Tahoma"/>
              </a:rPr>
              <a:t>)</a:t>
            </a:r>
            <a:r>
              <a:rPr dirty="0" baseline="-13888" sz="1500" spc="-292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500" spc="-35">
                <a:solidFill>
                  <a:srgbClr val="FF0000"/>
                </a:solidFill>
                <a:latin typeface="Lucida Sans Unicode"/>
                <a:cs typeface="Lucida Sans Unicode"/>
              </a:rPr>
              <a:t>lo</a:t>
            </a:r>
            <a:r>
              <a:rPr dirty="0" sz="500" spc="-45">
                <a:solidFill>
                  <a:srgbClr val="FF0000"/>
                </a:solidFill>
                <a:latin typeface="Lucida Sans Unicode"/>
                <a:cs typeface="Lucida Sans Unicode"/>
              </a:rPr>
              <a:t>g</a:t>
            </a:r>
            <a:r>
              <a:rPr dirty="0" baseline="-16666" sz="750" spc="-37" i="1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dirty="0" baseline="-16666" sz="750" spc="52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500" spc="-10" i="1">
                <a:solidFill>
                  <a:srgbClr val="FF0000"/>
                </a:solidFill>
                <a:latin typeface="Arial"/>
                <a:cs typeface="Arial"/>
              </a:rPr>
              <a:t>b</a:t>
            </a:r>
            <a:endParaRPr sz="5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537332" y="2487470"/>
            <a:ext cx="153479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0">
                <a:latin typeface="Tahoma"/>
                <a:cs typeface="Tahoma"/>
              </a:rPr>
              <a:t>Risolvere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d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ise</a:t>
            </a:r>
            <a:r>
              <a:rPr dirty="0" sz="1000" spc="-45">
                <a:solidFill>
                  <a:srgbClr val="FF0000"/>
                </a:solidFill>
                <a:latin typeface="Tahoma"/>
                <a:cs typeface="Tahoma"/>
              </a:rPr>
              <a:t>q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u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azione</a:t>
            </a:r>
            <a:r>
              <a:rPr dirty="0" sz="1000" spc="2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FF0000"/>
                </a:solidFill>
                <a:latin typeface="Tahoma"/>
                <a:cs typeface="Tahoma"/>
              </a:rPr>
              <a:t>fratta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40"/>
              <a:t>Agnese</a:t>
            </a:r>
            <a:r>
              <a:rPr dirty="0" spc="15"/>
              <a:t> </a:t>
            </a:r>
            <a:r>
              <a:rPr dirty="0" spc="-10"/>
              <a:t>Di</a:t>
            </a:r>
            <a:r>
              <a:rPr dirty="0" spc="15"/>
              <a:t> </a:t>
            </a:r>
            <a:r>
              <a:rPr dirty="0" spc="-30"/>
              <a:t>Castro</a:t>
            </a:r>
          </a:p>
        </p:txBody>
      </p:sp>
      <p:sp>
        <p:nvSpPr>
          <p:cNvPr id="38" name="object 3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0"/>
              <a:t>Es</a:t>
            </a:r>
            <a:r>
              <a:rPr dirty="0" spc="-5"/>
              <a:t>p</a:t>
            </a:r>
            <a:r>
              <a:rPr dirty="0" spc="-40"/>
              <a:t>onenziale</a:t>
            </a:r>
            <a:r>
              <a:rPr dirty="0" spc="15"/>
              <a:t> </a:t>
            </a:r>
            <a:r>
              <a:rPr dirty="0" spc="50"/>
              <a:t>&amp;</a:t>
            </a:r>
            <a:r>
              <a:rPr dirty="0" spc="15"/>
              <a:t> </a:t>
            </a:r>
            <a:r>
              <a:rPr dirty="0" spc="-25"/>
              <a:t>Log</a:t>
            </a:r>
            <a:r>
              <a:rPr dirty="0" spc="-40"/>
              <a:t>a</a:t>
            </a:r>
            <a:r>
              <a:rPr dirty="0" spc="-25"/>
              <a:t>ritmo:</a:t>
            </a:r>
            <a:r>
              <a:rPr dirty="0" spc="75"/>
              <a:t> </a:t>
            </a:r>
            <a:r>
              <a:rPr dirty="0" spc="-35"/>
              <a:t>p</a:t>
            </a:r>
            <a:r>
              <a:rPr dirty="0" spc="-50"/>
              <a:t>a</a:t>
            </a:r>
            <a:r>
              <a:rPr dirty="0" spc="-25"/>
              <a:t>rte</a:t>
            </a:r>
            <a:r>
              <a:rPr dirty="0" spc="15"/>
              <a:t> </a:t>
            </a:r>
            <a:r>
              <a:rPr dirty="0" spc="-55"/>
              <a:t>4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3458971" y="3367563"/>
            <a:ext cx="5473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25">
                <a:solidFill>
                  <a:srgbClr val="7A0000"/>
                </a:solidFill>
                <a:latin typeface="Lucida Sans Unicode"/>
                <a:cs typeface="Lucida Sans Unicode"/>
              </a:rPr>
              <a:t>Unitelma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Sapienza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FFF"/>
                </a:solidFill>
                <a:latin typeface="Lucida Sans Unicode"/>
                <a:cs typeface="Lucida Sans Unicode"/>
              </a:rPr>
              <a:t>14/34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1926" y="24034"/>
            <a:ext cx="74041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</a:rPr>
              <a:t>Disequazioni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</a:rPr>
              <a:t>log</a:t>
            </a:r>
            <a:r>
              <a:rPr dirty="0" sz="500" spc="-55">
                <a:solidFill>
                  <a:srgbClr val="7A0000"/>
                </a:solidFill>
                <a:latin typeface="Lucida Sans Unicode"/>
                <a:cs typeface="Lucida Sans Unicode"/>
              </a:rPr>
              <a:t>a</a:t>
            </a:r>
            <a:r>
              <a:rPr dirty="0" sz="500" spc="-15">
                <a:solidFill>
                  <a:srgbClr val="7A0000"/>
                </a:solidFill>
                <a:latin typeface="Lucida Sans Unicode"/>
                <a:cs typeface="Lucida Sans Unicode"/>
              </a:rPr>
              <a:t>ri</a:t>
            </a:r>
            <a:r>
              <a:rPr dirty="0" sz="500" spc="-20">
                <a:solidFill>
                  <a:srgbClr val="7A0000"/>
                </a:solidFill>
                <a:latin typeface="Lucida Sans Unicode"/>
                <a:cs typeface="Lucida Sans Unicode"/>
              </a:rPr>
              <a:t>t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</a:rPr>
              <a:t>miche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99948" y="564843"/>
            <a:ext cx="180657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10">
                <a:latin typeface="Tahoma"/>
                <a:cs typeface="Tahoma"/>
              </a:rPr>
              <a:t>F</a:t>
            </a:r>
            <a:r>
              <a:rPr dirty="0" sz="1000" spc="-80">
                <a:latin typeface="Tahoma"/>
                <a:cs typeface="Tahoma"/>
              </a:rPr>
              <a:t>o</a:t>
            </a:r>
            <a:r>
              <a:rPr dirty="0" sz="1000" spc="-40">
                <a:latin typeface="Tahoma"/>
                <a:cs typeface="Tahoma"/>
              </a:rPr>
              <a:t>rmula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cambiamento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base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237649" y="641083"/>
            <a:ext cx="477520" cy="0"/>
          </a:xfrm>
          <a:custGeom>
            <a:avLst/>
            <a:gdLst/>
            <a:ahLst/>
            <a:cxnLst/>
            <a:rect l="l" t="t" r="r" b="b"/>
            <a:pathLst>
              <a:path w="477520" h="0">
                <a:moveTo>
                  <a:pt x="0" y="0"/>
                </a:moveTo>
                <a:lnTo>
                  <a:pt x="477227" y="0"/>
                </a:lnTo>
              </a:path>
            </a:pathLst>
          </a:custGeom>
          <a:ln w="5054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2206967" y="564843"/>
            <a:ext cx="993140" cy="4330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69265" marR="5080" indent="-457200">
              <a:lnSpc>
                <a:spcPct val="184300"/>
              </a:lnSpc>
            </a:pPr>
            <a:r>
              <a:rPr dirty="0" sz="1000" spc="-130">
                <a:latin typeface="Tahoma"/>
                <a:cs typeface="Tahoma"/>
              </a:rPr>
              <a:t>=</a:t>
            </a:r>
            <a:r>
              <a:rPr dirty="0" sz="1000" spc="55">
                <a:latin typeface="Lucida Sans Unicode"/>
                <a:cs typeface="Lucida Sans Unicode"/>
              </a:rPr>
              <a:t>⇒</a:t>
            </a:r>
            <a:r>
              <a:rPr dirty="0" sz="1000">
                <a:latin typeface="Lucida Sans Unicode"/>
                <a:cs typeface="Lucida Sans Unicode"/>
              </a:rPr>
              <a:t>  </a:t>
            </a:r>
            <a:r>
              <a:rPr dirty="0" sz="1000" spc="45">
                <a:latin typeface="Lucida Sans Unicode"/>
                <a:cs typeface="Lucida Sans Unicode"/>
              </a:rPr>
              <a:t> 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lo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g</a:t>
            </a:r>
            <a:r>
              <a:rPr dirty="0" baseline="-19841" sz="1050" spc="-15" i="1">
                <a:solidFill>
                  <a:srgbClr val="0000FF"/>
                </a:solidFill>
                <a:latin typeface="Arial"/>
                <a:cs typeface="Arial"/>
              </a:rPr>
              <a:t>b</a:t>
            </a:r>
            <a:r>
              <a:rPr dirty="0" baseline="-19841" sz="105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baseline="-19841" sz="1050" spc="22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spc="-25" i="1">
                <a:solidFill>
                  <a:srgbClr val="0000FF"/>
                </a:solidFill>
                <a:latin typeface="Calibri"/>
                <a:cs typeface="Calibri"/>
              </a:rPr>
              <a:t>g</a:t>
            </a:r>
            <a:r>
              <a:rPr dirty="0" sz="1000" spc="-120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(</a:t>
            </a:r>
            <a:r>
              <a:rPr dirty="0" sz="1000" spc="25" i="1">
                <a:solidFill>
                  <a:srgbClr val="0000FF"/>
                </a:solidFill>
                <a:latin typeface="Calibri"/>
                <a:cs typeface="Calibri"/>
              </a:rPr>
              <a:t>x</a:t>
            </a:r>
            <a:r>
              <a:rPr dirty="0" sz="1000" spc="-135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)</a:t>
            </a:r>
            <a:r>
              <a:rPr dirty="0" sz="1000" spc="-4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40">
                <a:solidFill>
                  <a:srgbClr val="0000FF"/>
                </a:solidFill>
                <a:latin typeface="Tahoma"/>
                <a:cs typeface="Tahoma"/>
              </a:rPr>
              <a:t>=</a:t>
            </a:r>
            <a:r>
              <a:rPr dirty="0" sz="1000" spc="15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224949" y="479245"/>
            <a:ext cx="502920" cy="1739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lo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g</a:t>
            </a:r>
            <a:r>
              <a:rPr dirty="0" baseline="-19841" sz="1050" spc="-52" i="1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dirty="0" baseline="-19841" sz="1050" spc="37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spc="-25" i="1">
                <a:solidFill>
                  <a:srgbClr val="0000FF"/>
                </a:solidFill>
                <a:latin typeface="Calibri"/>
                <a:cs typeface="Calibri"/>
              </a:rPr>
              <a:t>g</a:t>
            </a:r>
            <a:r>
              <a:rPr dirty="0" sz="1000" spc="-120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(</a:t>
            </a:r>
            <a:r>
              <a:rPr dirty="0" sz="1000" spc="25" i="1">
                <a:solidFill>
                  <a:srgbClr val="0000FF"/>
                </a:solidFill>
                <a:latin typeface="Calibri"/>
                <a:cs typeface="Calibri"/>
              </a:rPr>
              <a:t>x</a:t>
            </a:r>
            <a:r>
              <a:rPr dirty="0" sz="1000" spc="-135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)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312985" y="651634"/>
            <a:ext cx="32258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>
                <a:solidFill>
                  <a:srgbClr val="0000FF"/>
                </a:solidFill>
                <a:latin typeface="Tahoma"/>
                <a:cs typeface="Tahoma"/>
              </a:rPr>
              <a:t>log</a:t>
            </a:r>
            <a:r>
              <a:rPr dirty="0" sz="1000" spc="-35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4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i="1">
                <a:solidFill>
                  <a:srgbClr val="0000FF"/>
                </a:solidFill>
                <a:latin typeface="Calibri"/>
                <a:cs typeface="Calibri"/>
              </a:rPr>
              <a:t>b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471494" y="711069"/>
            <a:ext cx="71120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35" i="1">
                <a:solidFill>
                  <a:srgbClr val="0000FF"/>
                </a:solidFill>
                <a:latin typeface="Arial"/>
                <a:cs typeface="Arial"/>
              </a:rPr>
              <a:t>a</a:t>
            </a:r>
            <a:endParaRPr sz="7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537332" y="1132964"/>
            <a:ext cx="646430" cy="1739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lo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g</a:t>
            </a:r>
            <a:r>
              <a:rPr dirty="0" baseline="-19841" sz="1050" spc="-52" i="1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dirty="0" baseline="-19841" sz="105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baseline="-19841" sz="1050" spc="-7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spc="-5" i="1">
                <a:solidFill>
                  <a:srgbClr val="0000FF"/>
                </a:solidFill>
                <a:latin typeface="Calibri"/>
                <a:cs typeface="Calibri"/>
              </a:rPr>
              <a:t>f</a:t>
            </a:r>
            <a:r>
              <a:rPr dirty="0" sz="1000" spc="-10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(</a:t>
            </a:r>
            <a:r>
              <a:rPr dirty="0" sz="1000" spc="25" i="1">
                <a:solidFill>
                  <a:srgbClr val="0000FF"/>
                </a:solidFill>
                <a:latin typeface="Calibri"/>
                <a:cs typeface="Calibri"/>
              </a:rPr>
              <a:t>x</a:t>
            </a:r>
            <a:r>
              <a:rPr dirty="0" sz="1000" spc="-135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)</a:t>
            </a:r>
            <a:r>
              <a:rPr dirty="0" sz="1000" spc="-4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40">
                <a:solidFill>
                  <a:srgbClr val="0000FF"/>
                </a:solidFill>
                <a:latin typeface="Tahoma"/>
                <a:cs typeface="Tahoma"/>
              </a:rPr>
              <a:t>=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208680" y="1047379"/>
            <a:ext cx="518159" cy="1739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lo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g</a:t>
            </a:r>
            <a:r>
              <a:rPr dirty="0" baseline="-19841" sz="1050" spc="-15" i="1">
                <a:solidFill>
                  <a:srgbClr val="0000FF"/>
                </a:solidFill>
                <a:latin typeface="Arial"/>
                <a:cs typeface="Arial"/>
              </a:rPr>
              <a:t>b</a:t>
            </a:r>
            <a:r>
              <a:rPr dirty="0" baseline="-19841" sz="105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baseline="-19841" sz="1050" spc="22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spc="-5" i="1">
                <a:solidFill>
                  <a:srgbClr val="0000FF"/>
                </a:solidFill>
                <a:latin typeface="Calibri"/>
                <a:cs typeface="Calibri"/>
              </a:rPr>
              <a:t>f</a:t>
            </a:r>
            <a:r>
              <a:rPr dirty="0" sz="1000" spc="-10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(</a:t>
            </a:r>
            <a:r>
              <a:rPr dirty="0" sz="1000" spc="25" i="1">
                <a:solidFill>
                  <a:srgbClr val="0000FF"/>
                </a:solidFill>
                <a:latin typeface="Calibri"/>
                <a:cs typeface="Calibri"/>
              </a:rPr>
              <a:t>x</a:t>
            </a:r>
            <a:r>
              <a:rPr dirty="0" sz="1000" spc="-135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)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221380" y="1209217"/>
            <a:ext cx="493395" cy="0"/>
          </a:xfrm>
          <a:custGeom>
            <a:avLst/>
            <a:gdLst/>
            <a:ahLst/>
            <a:cxnLst/>
            <a:rect l="l" t="t" r="r" b="b"/>
            <a:pathLst>
              <a:path w="493395" h="0">
                <a:moveTo>
                  <a:pt x="0" y="0"/>
                </a:moveTo>
                <a:lnTo>
                  <a:pt x="492874" y="0"/>
                </a:lnTo>
              </a:path>
            </a:pathLst>
          </a:custGeom>
          <a:ln w="5054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3305441" y="1219756"/>
            <a:ext cx="32385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>
                <a:solidFill>
                  <a:srgbClr val="0000FF"/>
                </a:solidFill>
                <a:latin typeface="Tahoma"/>
                <a:cs typeface="Tahoma"/>
              </a:rPr>
              <a:t>log</a:t>
            </a:r>
            <a:r>
              <a:rPr dirty="0" sz="1000" spc="-35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5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40" i="1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197136" y="1279190"/>
            <a:ext cx="340995" cy="2806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r" marR="5080">
              <a:lnSpc>
                <a:spcPct val="100000"/>
              </a:lnSpc>
            </a:pPr>
            <a:r>
              <a:rPr dirty="0" sz="700" spc="-10" i="1">
                <a:solidFill>
                  <a:srgbClr val="0000FF"/>
                </a:solidFill>
                <a:latin typeface="Arial"/>
                <a:cs typeface="Arial"/>
              </a:rPr>
              <a:t>b</a:t>
            </a:r>
            <a:endParaRPr sz="700">
              <a:latin typeface="Arial"/>
              <a:cs typeface="Arial"/>
            </a:endParaRPr>
          </a:p>
          <a:p>
            <a:pPr algn="r" marR="51435">
              <a:lnSpc>
                <a:spcPct val="100000"/>
              </a:lnSpc>
              <a:spcBef>
                <a:spcPts val="575"/>
              </a:spcBef>
            </a:pPr>
            <a:r>
              <a:rPr dirty="0" sz="500" spc="-35" u="sng">
                <a:latin typeface="Lucida Sans Unicode"/>
                <a:cs typeface="Lucida Sans Unicode"/>
              </a:rPr>
              <a:t>lo</a:t>
            </a:r>
            <a:r>
              <a:rPr dirty="0" sz="500" spc="-45" u="sng">
                <a:latin typeface="Lucida Sans Unicode"/>
                <a:cs typeface="Lucida Sans Unicode"/>
              </a:rPr>
              <a:t>g</a:t>
            </a:r>
            <a:r>
              <a:rPr dirty="0" baseline="-16666" sz="750" spc="-37" i="1" u="sng">
                <a:latin typeface="Arial"/>
                <a:cs typeface="Arial"/>
              </a:rPr>
              <a:t>a</a:t>
            </a:r>
            <a:r>
              <a:rPr dirty="0" baseline="-16666" sz="750" spc="-7" u="sng">
                <a:latin typeface="Times New Roman"/>
                <a:cs typeface="Times New Roman"/>
              </a:rPr>
              <a:t> </a:t>
            </a:r>
            <a:r>
              <a:rPr dirty="0" baseline="-16666" sz="750" spc="37" u="sng">
                <a:latin typeface="Times New Roman"/>
                <a:cs typeface="Times New Roman"/>
              </a:rPr>
              <a:t> </a:t>
            </a:r>
            <a:r>
              <a:rPr dirty="0" sz="500" spc="-15" i="1" u="sng">
                <a:latin typeface="Arial"/>
                <a:cs typeface="Arial"/>
              </a:rPr>
              <a:t>g</a:t>
            </a:r>
            <a:r>
              <a:rPr dirty="0" sz="500" spc="-75" u="sng">
                <a:latin typeface="Times New Roman"/>
                <a:cs typeface="Times New Roman"/>
              </a:rPr>
              <a:t> </a:t>
            </a:r>
            <a:r>
              <a:rPr dirty="0" sz="500" spc="40" u="sng">
                <a:latin typeface="Lucida Sans Unicode"/>
                <a:cs typeface="Lucida Sans Unicode"/>
              </a:rPr>
              <a:t>(</a:t>
            </a:r>
            <a:r>
              <a:rPr dirty="0" sz="500" spc="-10" i="1" u="sng">
                <a:latin typeface="Arial"/>
                <a:cs typeface="Arial"/>
              </a:rPr>
              <a:t>x</a:t>
            </a:r>
            <a:r>
              <a:rPr dirty="0" sz="500" spc="-95" i="1">
                <a:latin typeface="Arial"/>
                <a:cs typeface="Arial"/>
              </a:rPr>
              <a:t> </a:t>
            </a:r>
            <a:r>
              <a:rPr dirty="0" sz="500" spc="40" u="sng">
                <a:latin typeface="Lucida Sans Unicode"/>
                <a:cs typeface="Lucida Sans Unicode"/>
              </a:rPr>
              <a:t>)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206967" y="1514930"/>
            <a:ext cx="229235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130">
                <a:latin typeface="Tahoma"/>
                <a:cs typeface="Tahoma"/>
              </a:rPr>
              <a:t>=</a:t>
            </a:r>
            <a:r>
              <a:rPr dirty="0" sz="1000" spc="55">
                <a:latin typeface="Lucida Sans Unicode"/>
                <a:cs typeface="Lucida Sans Unicode"/>
              </a:rPr>
              <a:t>⇒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537332" y="1491204"/>
            <a:ext cx="905510" cy="1758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-22222" sz="1500" spc="-44" i="1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dirty="0" sz="700" spc="-50">
                <a:solidFill>
                  <a:srgbClr val="0000FF"/>
                </a:solidFill>
                <a:latin typeface="Lucida Sans Unicode"/>
                <a:cs typeface="Lucida Sans Unicode"/>
              </a:rPr>
              <a:t>lo</a:t>
            </a:r>
            <a:r>
              <a:rPr dirty="0" sz="700" spc="-60">
                <a:solidFill>
                  <a:srgbClr val="0000FF"/>
                </a:solidFill>
                <a:latin typeface="Lucida Sans Unicode"/>
                <a:cs typeface="Lucida Sans Unicode"/>
              </a:rPr>
              <a:t>g</a:t>
            </a:r>
            <a:r>
              <a:rPr dirty="0" baseline="-22222" sz="750" spc="-15" i="1">
                <a:solidFill>
                  <a:srgbClr val="0000FF"/>
                </a:solidFill>
                <a:latin typeface="Arial"/>
                <a:cs typeface="Arial"/>
              </a:rPr>
              <a:t>b</a:t>
            </a:r>
            <a:r>
              <a:rPr dirty="0" baseline="-22222" sz="750" spc="89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700" spc="-20" i="1">
                <a:solidFill>
                  <a:srgbClr val="0000FF"/>
                </a:solidFill>
                <a:latin typeface="Arial"/>
                <a:cs typeface="Arial"/>
              </a:rPr>
              <a:t>g</a:t>
            </a:r>
            <a:r>
              <a:rPr dirty="0" sz="700" spc="-12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700" spc="55">
                <a:solidFill>
                  <a:srgbClr val="0000FF"/>
                </a:solidFill>
                <a:latin typeface="Lucida Sans Unicode"/>
                <a:cs typeface="Lucida Sans Unicode"/>
              </a:rPr>
              <a:t>(</a:t>
            </a:r>
            <a:r>
              <a:rPr dirty="0" sz="700" spc="-15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sz="700" spc="-135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700" spc="55">
                <a:solidFill>
                  <a:srgbClr val="0000FF"/>
                </a:solidFill>
                <a:latin typeface="Lucida Sans Unicode"/>
                <a:cs typeface="Lucida Sans Unicode"/>
              </a:rPr>
              <a:t>)</a:t>
            </a:r>
            <a:r>
              <a:rPr dirty="0" sz="700" spc="105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baseline="-22222" sz="1500" spc="60">
                <a:solidFill>
                  <a:srgbClr val="0000FF"/>
                </a:solidFill>
                <a:latin typeface="Tahoma"/>
                <a:cs typeface="Tahoma"/>
              </a:rPr>
              <a:t>=</a:t>
            </a:r>
            <a:r>
              <a:rPr dirty="0" baseline="-22222" sz="1500" spc="-225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baseline="-22222" sz="1500" spc="-60" i="1">
                <a:latin typeface="Calibri"/>
                <a:cs typeface="Calibri"/>
              </a:rPr>
              <a:t>a</a:t>
            </a:r>
            <a:r>
              <a:rPr dirty="0" baseline="-22222" sz="1500" i="1">
                <a:latin typeface="Calibri"/>
                <a:cs typeface="Calibri"/>
              </a:rPr>
              <a:t> </a:t>
            </a:r>
            <a:r>
              <a:rPr dirty="0" baseline="-22222" sz="1500" spc="60" i="1">
                <a:latin typeface="Calibri"/>
                <a:cs typeface="Calibri"/>
              </a:rPr>
              <a:t> </a:t>
            </a:r>
            <a:r>
              <a:rPr dirty="0" baseline="-16666" sz="750" spc="-52">
                <a:latin typeface="Lucida Sans Unicode"/>
                <a:cs typeface="Lucida Sans Unicode"/>
              </a:rPr>
              <a:t>lo</a:t>
            </a:r>
            <a:r>
              <a:rPr dirty="0" baseline="-16666" sz="750" spc="-67">
                <a:latin typeface="Lucida Sans Unicode"/>
                <a:cs typeface="Lucida Sans Unicode"/>
              </a:rPr>
              <a:t>g</a:t>
            </a:r>
            <a:r>
              <a:rPr dirty="0" baseline="-33333" sz="750" spc="-37" i="1">
                <a:latin typeface="Arial"/>
                <a:cs typeface="Arial"/>
              </a:rPr>
              <a:t>a</a:t>
            </a:r>
            <a:r>
              <a:rPr dirty="0" baseline="-33333" sz="750" spc="52" i="1">
                <a:latin typeface="Arial"/>
                <a:cs typeface="Arial"/>
              </a:rPr>
              <a:t> </a:t>
            </a:r>
            <a:r>
              <a:rPr dirty="0" baseline="-16666" sz="750" spc="-15" i="1">
                <a:latin typeface="Arial"/>
                <a:cs typeface="Arial"/>
              </a:rPr>
              <a:t>b</a:t>
            </a:r>
            <a:endParaRPr baseline="-16666" sz="7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522230" y="1514930"/>
            <a:ext cx="59309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 i="1">
                <a:solidFill>
                  <a:srgbClr val="0000FF"/>
                </a:solidFill>
                <a:latin typeface="Calibri"/>
                <a:cs typeface="Calibri"/>
              </a:rPr>
              <a:t>g</a:t>
            </a:r>
            <a:r>
              <a:rPr dirty="0" sz="1000" spc="-120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(</a:t>
            </a:r>
            <a:r>
              <a:rPr dirty="0" sz="1000" spc="25" i="1">
                <a:solidFill>
                  <a:srgbClr val="0000FF"/>
                </a:solidFill>
                <a:latin typeface="Calibri"/>
                <a:cs typeface="Calibri"/>
              </a:rPr>
              <a:t>x</a:t>
            </a:r>
            <a:r>
              <a:rPr dirty="0" sz="1000" spc="-135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)</a:t>
            </a:r>
            <a:r>
              <a:rPr dirty="0" sz="1000" spc="-195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baseline="27777" sz="750" spc="-52">
                <a:solidFill>
                  <a:srgbClr val="0000FF"/>
                </a:solidFill>
                <a:latin typeface="Lucida Sans Unicode"/>
                <a:cs typeface="Lucida Sans Unicode"/>
              </a:rPr>
              <a:t>lo</a:t>
            </a:r>
            <a:r>
              <a:rPr dirty="0" baseline="27777" sz="750" spc="-67">
                <a:solidFill>
                  <a:srgbClr val="0000FF"/>
                </a:solidFill>
                <a:latin typeface="Lucida Sans Unicode"/>
                <a:cs typeface="Lucida Sans Unicode"/>
              </a:rPr>
              <a:t>g</a:t>
            </a:r>
            <a:r>
              <a:rPr dirty="0" baseline="11111" sz="750" spc="-37" i="1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dirty="0" baseline="11111" sz="750" spc="52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baseline="27777" sz="750" spc="-15" i="1">
                <a:solidFill>
                  <a:srgbClr val="0000FF"/>
                </a:solidFill>
                <a:latin typeface="Arial"/>
                <a:cs typeface="Arial"/>
              </a:rPr>
              <a:t>b</a:t>
            </a:r>
            <a:endParaRPr baseline="27777" sz="75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916286" y="1462464"/>
            <a:ext cx="213995" cy="920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200660" algn="l"/>
              </a:tabLst>
            </a:pPr>
            <a:r>
              <a:rPr dirty="0" sz="500" spc="-5" u="sng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500" spc="-5" u="sng">
                <a:solidFill>
                  <a:srgbClr val="0000FF"/>
                </a:solidFill>
                <a:latin typeface="Times New Roman"/>
                <a:cs typeface="Times New Roman"/>
              </a:rPr>
              <a:t>   </a:t>
            </a:r>
            <a:r>
              <a:rPr dirty="0" sz="500" spc="30" u="sng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500" spc="-55" u="sng">
                <a:solidFill>
                  <a:srgbClr val="0000FF"/>
                </a:solidFill>
                <a:latin typeface="Lucida Sans Unicode"/>
                <a:cs typeface="Lucida Sans Unicode"/>
              </a:rPr>
              <a:t>1</a:t>
            </a:r>
            <a:r>
              <a:rPr dirty="0" sz="500" spc="-5" u="sng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500" u="sng">
                <a:solidFill>
                  <a:srgbClr val="0000FF"/>
                </a:solidFill>
                <a:latin typeface="Times New Roman"/>
                <a:cs typeface="Times New Roman"/>
              </a:rPr>
              <a:t>	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537332" y="1794112"/>
            <a:ext cx="908050" cy="1758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-22222" sz="1500" spc="44" i="1">
                <a:solidFill>
                  <a:srgbClr val="0000FF"/>
                </a:solidFill>
                <a:latin typeface="Calibri"/>
                <a:cs typeface="Calibri"/>
              </a:rPr>
              <a:t>b</a:t>
            </a:r>
            <a:r>
              <a:rPr dirty="0" sz="700" spc="-50">
                <a:solidFill>
                  <a:srgbClr val="0000FF"/>
                </a:solidFill>
                <a:latin typeface="Lucida Sans Unicode"/>
                <a:cs typeface="Lucida Sans Unicode"/>
              </a:rPr>
              <a:t>lo</a:t>
            </a:r>
            <a:r>
              <a:rPr dirty="0" sz="700" spc="-60">
                <a:solidFill>
                  <a:srgbClr val="0000FF"/>
                </a:solidFill>
                <a:latin typeface="Lucida Sans Unicode"/>
                <a:cs typeface="Lucida Sans Unicode"/>
              </a:rPr>
              <a:t>g</a:t>
            </a:r>
            <a:r>
              <a:rPr dirty="0" baseline="-22222" sz="750" spc="-37" i="1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dirty="0" baseline="-22222" sz="750" spc="75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700" spc="30" i="1">
                <a:solidFill>
                  <a:srgbClr val="0000FF"/>
                </a:solidFill>
                <a:latin typeface="Arial"/>
                <a:cs typeface="Arial"/>
              </a:rPr>
              <a:t>f</a:t>
            </a:r>
            <a:r>
              <a:rPr dirty="0" sz="700" spc="-4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700" spc="55">
                <a:solidFill>
                  <a:srgbClr val="0000FF"/>
                </a:solidFill>
                <a:latin typeface="Lucida Sans Unicode"/>
                <a:cs typeface="Lucida Sans Unicode"/>
              </a:rPr>
              <a:t>(</a:t>
            </a:r>
            <a:r>
              <a:rPr dirty="0" sz="700" spc="-15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sz="700" spc="-135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700" spc="55">
                <a:solidFill>
                  <a:srgbClr val="0000FF"/>
                </a:solidFill>
                <a:latin typeface="Lucida Sans Unicode"/>
                <a:cs typeface="Lucida Sans Unicode"/>
              </a:rPr>
              <a:t>)</a:t>
            </a:r>
            <a:r>
              <a:rPr dirty="0" sz="700" spc="105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baseline="-22222" sz="1500" spc="60">
                <a:solidFill>
                  <a:srgbClr val="0000FF"/>
                </a:solidFill>
                <a:latin typeface="Tahoma"/>
                <a:cs typeface="Tahoma"/>
              </a:rPr>
              <a:t>=</a:t>
            </a:r>
            <a:r>
              <a:rPr dirty="0" baseline="-22222" sz="1500" spc="-225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baseline="-22222" sz="1500" i="1">
                <a:latin typeface="Calibri"/>
                <a:cs typeface="Calibri"/>
              </a:rPr>
              <a:t>b </a:t>
            </a:r>
            <a:r>
              <a:rPr dirty="0" baseline="-22222" sz="1500" spc="82" i="1">
                <a:latin typeface="Calibri"/>
                <a:cs typeface="Calibri"/>
              </a:rPr>
              <a:t> </a:t>
            </a:r>
            <a:r>
              <a:rPr dirty="0" baseline="-16666" sz="750" spc="-52">
                <a:latin typeface="Lucida Sans Unicode"/>
                <a:cs typeface="Lucida Sans Unicode"/>
              </a:rPr>
              <a:t>lo</a:t>
            </a:r>
            <a:r>
              <a:rPr dirty="0" baseline="-16666" sz="750" spc="-67">
                <a:latin typeface="Lucida Sans Unicode"/>
                <a:cs typeface="Lucida Sans Unicode"/>
              </a:rPr>
              <a:t>g</a:t>
            </a:r>
            <a:r>
              <a:rPr dirty="0" baseline="-33333" sz="750" spc="-15" i="1">
                <a:latin typeface="Arial"/>
                <a:cs typeface="Arial"/>
              </a:rPr>
              <a:t>b</a:t>
            </a:r>
            <a:r>
              <a:rPr dirty="0" baseline="-33333" sz="750" spc="67" i="1">
                <a:latin typeface="Arial"/>
                <a:cs typeface="Arial"/>
              </a:rPr>
              <a:t> </a:t>
            </a:r>
            <a:r>
              <a:rPr dirty="0" baseline="-16666" sz="750" spc="-37" i="1">
                <a:latin typeface="Arial"/>
                <a:cs typeface="Arial"/>
              </a:rPr>
              <a:t>a</a:t>
            </a:r>
            <a:endParaRPr baseline="-16666" sz="75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199295" y="1745128"/>
            <a:ext cx="292100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5" u="sng">
                <a:latin typeface="Lucida Sans Unicode"/>
                <a:cs typeface="Lucida Sans Unicode"/>
              </a:rPr>
              <a:t>lo</a:t>
            </a:r>
            <a:r>
              <a:rPr dirty="0" sz="500" spc="-45" u="sng">
                <a:latin typeface="Lucida Sans Unicode"/>
                <a:cs typeface="Lucida Sans Unicode"/>
              </a:rPr>
              <a:t>g</a:t>
            </a:r>
            <a:r>
              <a:rPr dirty="0" baseline="-16666" sz="750" spc="-15" i="1" u="sng">
                <a:latin typeface="Arial"/>
                <a:cs typeface="Arial"/>
              </a:rPr>
              <a:t>b</a:t>
            </a:r>
            <a:r>
              <a:rPr dirty="0" baseline="-16666" sz="750" spc="-7" u="sng">
                <a:latin typeface="Times New Roman"/>
                <a:cs typeface="Times New Roman"/>
              </a:rPr>
              <a:t> </a:t>
            </a:r>
            <a:r>
              <a:rPr dirty="0" baseline="-16666" sz="750" spc="52" u="sng">
                <a:latin typeface="Times New Roman"/>
                <a:cs typeface="Times New Roman"/>
              </a:rPr>
              <a:t> </a:t>
            </a:r>
            <a:r>
              <a:rPr dirty="0" sz="500" spc="20" i="1" u="sng">
                <a:latin typeface="Arial"/>
                <a:cs typeface="Arial"/>
              </a:rPr>
              <a:t>f</a:t>
            </a:r>
            <a:r>
              <a:rPr dirty="0" sz="500" spc="-20" u="sng">
                <a:latin typeface="Times New Roman"/>
                <a:cs typeface="Times New Roman"/>
              </a:rPr>
              <a:t> </a:t>
            </a:r>
            <a:r>
              <a:rPr dirty="0" sz="500" spc="40" u="sng">
                <a:latin typeface="Lucida Sans Unicode"/>
                <a:cs typeface="Lucida Sans Unicode"/>
              </a:rPr>
              <a:t>(</a:t>
            </a:r>
            <a:r>
              <a:rPr dirty="0" sz="500" spc="-10" i="1" u="sng">
                <a:latin typeface="Arial"/>
                <a:cs typeface="Arial"/>
              </a:rPr>
              <a:t>x</a:t>
            </a:r>
            <a:r>
              <a:rPr dirty="0" sz="500" spc="-95" i="1">
                <a:latin typeface="Arial"/>
                <a:cs typeface="Arial"/>
              </a:rPr>
              <a:t> </a:t>
            </a:r>
            <a:r>
              <a:rPr dirty="0" sz="500" spc="40" u="sng">
                <a:latin typeface="Lucida Sans Unicode"/>
                <a:cs typeface="Lucida Sans Unicode"/>
              </a:rPr>
              <a:t>)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522281" y="1761854"/>
            <a:ext cx="596900" cy="2082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95605">
              <a:lnSpc>
                <a:spcPts val="445"/>
              </a:lnSpc>
              <a:tabLst>
                <a:tab pos="583565" algn="l"/>
              </a:tabLst>
            </a:pPr>
            <a:r>
              <a:rPr dirty="0" sz="500" spc="-5" u="sng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500" spc="-5" u="sng">
                <a:solidFill>
                  <a:srgbClr val="0000FF"/>
                </a:solidFill>
                <a:latin typeface="Times New Roman"/>
                <a:cs typeface="Times New Roman"/>
              </a:rPr>
              <a:t>   </a:t>
            </a:r>
            <a:r>
              <a:rPr dirty="0" sz="500" spc="30" u="sng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500" spc="-55" u="sng">
                <a:solidFill>
                  <a:srgbClr val="0000FF"/>
                </a:solidFill>
                <a:latin typeface="Lucida Sans Unicode"/>
                <a:cs typeface="Lucida Sans Unicode"/>
              </a:rPr>
              <a:t>1</a:t>
            </a:r>
            <a:r>
              <a:rPr dirty="0" sz="500" spc="-5" u="sng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500" u="sng">
                <a:solidFill>
                  <a:srgbClr val="0000FF"/>
                </a:solidFill>
                <a:latin typeface="Times New Roman"/>
                <a:cs typeface="Times New Roman"/>
              </a:rPr>
              <a:t>	</a:t>
            </a:r>
            <a:endParaRPr sz="500">
              <a:latin typeface="Times New Roman"/>
              <a:cs typeface="Times New Roman"/>
            </a:endParaRPr>
          </a:p>
          <a:p>
            <a:pPr marL="12700">
              <a:lnSpc>
                <a:spcPts val="1045"/>
              </a:lnSpc>
            </a:pP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" i="1">
                <a:solidFill>
                  <a:srgbClr val="0000FF"/>
                </a:solidFill>
                <a:latin typeface="Calibri"/>
                <a:cs typeface="Calibri"/>
              </a:rPr>
              <a:t>f</a:t>
            </a:r>
            <a:r>
              <a:rPr dirty="0" sz="1000" spc="-10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(</a:t>
            </a:r>
            <a:r>
              <a:rPr dirty="0" sz="1000" spc="25" i="1">
                <a:solidFill>
                  <a:srgbClr val="0000FF"/>
                </a:solidFill>
                <a:latin typeface="Calibri"/>
                <a:cs typeface="Calibri"/>
              </a:rPr>
              <a:t>x</a:t>
            </a:r>
            <a:r>
              <a:rPr dirty="0" sz="1000" spc="-135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)</a:t>
            </a:r>
            <a:r>
              <a:rPr dirty="0" sz="1000" spc="-195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baseline="33333" sz="750" spc="-52">
                <a:solidFill>
                  <a:srgbClr val="0000FF"/>
                </a:solidFill>
                <a:latin typeface="Lucida Sans Unicode"/>
                <a:cs typeface="Lucida Sans Unicode"/>
              </a:rPr>
              <a:t>lo</a:t>
            </a:r>
            <a:r>
              <a:rPr dirty="0" baseline="33333" sz="750" spc="-67">
                <a:solidFill>
                  <a:srgbClr val="0000FF"/>
                </a:solidFill>
                <a:latin typeface="Lucida Sans Unicode"/>
                <a:cs typeface="Lucida Sans Unicode"/>
              </a:rPr>
              <a:t>g</a:t>
            </a:r>
            <a:r>
              <a:rPr dirty="0" baseline="11111" sz="750" spc="-15" i="1">
                <a:solidFill>
                  <a:srgbClr val="0000FF"/>
                </a:solidFill>
                <a:latin typeface="Arial"/>
                <a:cs typeface="Arial"/>
              </a:rPr>
              <a:t>b</a:t>
            </a:r>
            <a:r>
              <a:rPr dirty="0" baseline="11111" sz="750" spc="67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baseline="33333" sz="750" spc="-37" i="1">
                <a:solidFill>
                  <a:srgbClr val="0000FF"/>
                </a:solidFill>
                <a:latin typeface="Arial"/>
                <a:cs typeface="Arial"/>
              </a:rPr>
              <a:t>a</a:t>
            </a:r>
            <a:endParaRPr baseline="33333" sz="75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206967" y="2136798"/>
            <a:ext cx="229235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130">
                <a:latin typeface="Tahoma"/>
                <a:cs typeface="Tahoma"/>
              </a:rPr>
              <a:t>=</a:t>
            </a:r>
            <a:r>
              <a:rPr dirty="0" sz="1000" spc="55">
                <a:latin typeface="Lucida Sans Unicode"/>
                <a:cs typeface="Lucida Sans Unicode"/>
              </a:rPr>
              <a:t>⇒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664079" y="2051213"/>
            <a:ext cx="26035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" i="1">
                <a:solidFill>
                  <a:srgbClr val="FF0000"/>
                </a:solidFill>
                <a:latin typeface="Calibri"/>
                <a:cs typeface="Calibri"/>
              </a:rPr>
              <a:t>f</a:t>
            </a:r>
            <a:r>
              <a:rPr dirty="0" sz="1000" spc="-1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(</a:t>
            </a:r>
            <a:r>
              <a:rPr dirty="0" sz="1000" spc="25" i="1">
                <a:solidFill>
                  <a:srgbClr val="FF0000"/>
                </a:solidFill>
                <a:latin typeface="Calibri"/>
                <a:cs typeface="Calibri"/>
              </a:rPr>
              <a:t>x</a:t>
            </a:r>
            <a:r>
              <a:rPr dirty="0" sz="1000" spc="-135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)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2565222" y="2213051"/>
            <a:ext cx="457834" cy="0"/>
          </a:xfrm>
          <a:custGeom>
            <a:avLst/>
            <a:gdLst/>
            <a:ahLst/>
            <a:cxnLst/>
            <a:rect l="l" t="t" r="r" b="b"/>
            <a:pathLst>
              <a:path w="457835" h="0">
                <a:moveTo>
                  <a:pt x="0" y="0"/>
                </a:moveTo>
                <a:lnTo>
                  <a:pt x="457593" y="0"/>
                </a:lnTo>
              </a:path>
            </a:pathLst>
          </a:custGeom>
          <a:ln w="5054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2825724" y="2284133"/>
            <a:ext cx="175895" cy="0"/>
          </a:xfrm>
          <a:custGeom>
            <a:avLst/>
            <a:gdLst/>
            <a:ahLst/>
            <a:cxnLst/>
            <a:rect l="l" t="t" r="r" b="b"/>
            <a:pathLst>
              <a:path w="175894" h="0">
                <a:moveTo>
                  <a:pt x="0" y="0"/>
                </a:moveTo>
                <a:lnTo>
                  <a:pt x="175577" y="0"/>
                </a:lnTo>
              </a:path>
            </a:pathLst>
          </a:custGeom>
          <a:ln w="4305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/>
          <p:nvPr/>
        </p:nvSpPr>
        <p:spPr>
          <a:xfrm>
            <a:off x="2552522" y="2211952"/>
            <a:ext cx="459740" cy="2012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r" marR="73660">
              <a:lnSpc>
                <a:spcPts val="305"/>
              </a:lnSpc>
            </a:pPr>
            <a:r>
              <a:rPr dirty="0" sz="500" spc="-55">
                <a:solidFill>
                  <a:srgbClr val="FF0000"/>
                </a:solidFill>
                <a:latin typeface="Lucida Sans Unicode"/>
                <a:cs typeface="Lucida Sans Unicode"/>
              </a:rPr>
              <a:t>1</a:t>
            </a:r>
            <a:endParaRPr sz="500">
              <a:latin typeface="Lucida Sans Unicode"/>
              <a:cs typeface="Lucida Sans Unicode"/>
            </a:endParaRPr>
          </a:p>
          <a:p>
            <a:pPr marL="12700">
              <a:lnSpc>
                <a:spcPts val="905"/>
              </a:lnSpc>
            </a:pPr>
            <a:r>
              <a:rPr dirty="0" baseline="-13888" sz="1500" spc="-37" i="1">
                <a:solidFill>
                  <a:srgbClr val="FF0000"/>
                </a:solidFill>
                <a:latin typeface="Calibri"/>
                <a:cs typeface="Calibri"/>
              </a:rPr>
              <a:t>g</a:t>
            </a:r>
            <a:r>
              <a:rPr dirty="0" baseline="-13888" sz="1500" spc="-179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baseline="-13888" sz="1500">
                <a:solidFill>
                  <a:srgbClr val="FF0000"/>
                </a:solidFill>
                <a:latin typeface="Tahoma"/>
                <a:cs typeface="Tahoma"/>
              </a:rPr>
              <a:t>(</a:t>
            </a:r>
            <a:r>
              <a:rPr dirty="0" baseline="-13888" sz="1500" spc="37" i="1">
                <a:solidFill>
                  <a:srgbClr val="FF0000"/>
                </a:solidFill>
                <a:latin typeface="Calibri"/>
                <a:cs typeface="Calibri"/>
              </a:rPr>
              <a:t>x</a:t>
            </a:r>
            <a:r>
              <a:rPr dirty="0" baseline="-13888" sz="1500" spc="-202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baseline="-13888" sz="1500">
                <a:solidFill>
                  <a:srgbClr val="FF0000"/>
                </a:solidFill>
                <a:latin typeface="Tahoma"/>
                <a:cs typeface="Tahoma"/>
              </a:rPr>
              <a:t>)</a:t>
            </a:r>
            <a:r>
              <a:rPr dirty="0" baseline="-13888" sz="1500" spc="-292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500" spc="-35">
                <a:solidFill>
                  <a:srgbClr val="FF0000"/>
                </a:solidFill>
                <a:latin typeface="Lucida Sans Unicode"/>
                <a:cs typeface="Lucida Sans Unicode"/>
              </a:rPr>
              <a:t>lo</a:t>
            </a:r>
            <a:r>
              <a:rPr dirty="0" sz="500" spc="-45">
                <a:solidFill>
                  <a:srgbClr val="FF0000"/>
                </a:solidFill>
                <a:latin typeface="Lucida Sans Unicode"/>
                <a:cs typeface="Lucida Sans Unicode"/>
              </a:rPr>
              <a:t>g</a:t>
            </a:r>
            <a:r>
              <a:rPr dirty="0" baseline="-16666" sz="750" spc="-37" i="1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dirty="0" baseline="-16666" sz="750" spc="52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500" spc="-10" i="1">
                <a:solidFill>
                  <a:srgbClr val="FF0000"/>
                </a:solidFill>
                <a:latin typeface="Arial"/>
                <a:cs typeface="Arial"/>
              </a:rPr>
              <a:t>b</a:t>
            </a:r>
            <a:endParaRPr sz="5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060445" y="2136798"/>
            <a:ext cx="735330" cy="1606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≶</a:t>
            </a:r>
            <a:r>
              <a:rPr dirty="0" sz="1000" spc="-4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1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  </a:t>
            </a:r>
            <a:r>
              <a:rPr dirty="0" sz="1000" spc="5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>
                <a:latin typeface="Tahoma"/>
                <a:cs typeface="Tahoma"/>
              </a:rPr>
              <a:t>  </a:t>
            </a:r>
            <a:r>
              <a:rPr dirty="0" sz="1000" spc="55"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1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≶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921442" y="2051213"/>
            <a:ext cx="27114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5" i="1">
                <a:solidFill>
                  <a:srgbClr val="FF0000"/>
                </a:solidFill>
                <a:latin typeface="Calibri"/>
                <a:cs typeface="Calibri"/>
              </a:rPr>
              <a:t>g</a:t>
            </a:r>
            <a:r>
              <a:rPr dirty="0" sz="1000" spc="-12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(</a:t>
            </a:r>
            <a:r>
              <a:rPr dirty="0" sz="1000" spc="25" i="1">
                <a:solidFill>
                  <a:srgbClr val="FF0000"/>
                </a:solidFill>
                <a:latin typeface="Calibri"/>
                <a:cs typeface="Calibri"/>
              </a:rPr>
              <a:t>x</a:t>
            </a:r>
            <a:r>
              <a:rPr dirty="0" sz="1000" spc="-135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)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3833431" y="2213051"/>
            <a:ext cx="447040" cy="0"/>
          </a:xfrm>
          <a:custGeom>
            <a:avLst/>
            <a:gdLst/>
            <a:ahLst/>
            <a:cxnLst/>
            <a:rect l="l" t="t" r="r" b="b"/>
            <a:pathLst>
              <a:path w="447039" h="0">
                <a:moveTo>
                  <a:pt x="0" y="0"/>
                </a:moveTo>
                <a:lnTo>
                  <a:pt x="446747" y="0"/>
                </a:lnTo>
              </a:path>
            </a:pathLst>
          </a:custGeom>
          <a:ln w="5054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083087" y="2284133"/>
            <a:ext cx="175895" cy="0"/>
          </a:xfrm>
          <a:custGeom>
            <a:avLst/>
            <a:gdLst/>
            <a:ahLst/>
            <a:cxnLst/>
            <a:rect l="l" t="t" r="r" b="b"/>
            <a:pathLst>
              <a:path w="175895" h="0">
                <a:moveTo>
                  <a:pt x="0" y="0"/>
                </a:moveTo>
                <a:lnTo>
                  <a:pt x="175577" y="0"/>
                </a:lnTo>
              </a:path>
            </a:pathLst>
          </a:custGeom>
          <a:ln w="4305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 txBox="1"/>
          <p:nvPr/>
        </p:nvSpPr>
        <p:spPr>
          <a:xfrm>
            <a:off x="3820731" y="2211952"/>
            <a:ext cx="448945" cy="2012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r" marR="73660">
              <a:lnSpc>
                <a:spcPts val="305"/>
              </a:lnSpc>
            </a:pPr>
            <a:r>
              <a:rPr dirty="0" sz="500" spc="-55">
                <a:solidFill>
                  <a:srgbClr val="FF0000"/>
                </a:solidFill>
                <a:latin typeface="Lucida Sans Unicode"/>
                <a:cs typeface="Lucida Sans Unicode"/>
              </a:rPr>
              <a:t>1</a:t>
            </a:r>
            <a:endParaRPr sz="500">
              <a:latin typeface="Lucida Sans Unicode"/>
              <a:cs typeface="Lucida Sans Unicode"/>
            </a:endParaRPr>
          </a:p>
          <a:p>
            <a:pPr marL="12700">
              <a:lnSpc>
                <a:spcPts val="905"/>
              </a:lnSpc>
            </a:pPr>
            <a:r>
              <a:rPr dirty="0" baseline="-13888" sz="1500" spc="-7" i="1">
                <a:solidFill>
                  <a:srgbClr val="FF0000"/>
                </a:solidFill>
                <a:latin typeface="Calibri"/>
                <a:cs typeface="Calibri"/>
              </a:rPr>
              <a:t>f</a:t>
            </a:r>
            <a:r>
              <a:rPr dirty="0" baseline="-13888" sz="1500" spc="-15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baseline="-13888" sz="1500">
                <a:solidFill>
                  <a:srgbClr val="FF0000"/>
                </a:solidFill>
                <a:latin typeface="Tahoma"/>
                <a:cs typeface="Tahoma"/>
              </a:rPr>
              <a:t>(</a:t>
            </a:r>
            <a:r>
              <a:rPr dirty="0" baseline="-13888" sz="1500" spc="37" i="1">
                <a:solidFill>
                  <a:srgbClr val="FF0000"/>
                </a:solidFill>
                <a:latin typeface="Calibri"/>
                <a:cs typeface="Calibri"/>
              </a:rPr>
              <a:t>x</a:t>
            </a:r>
            <a:r>
              <a:rPr dirty="0" baseline="-13888" sz="1500" spc="-202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baseline="-13888" sz="1500">
                <a:solidFill>
                  <a:srgbClr val="FF0000"/>
                </a:solidFill>
                <a:latin typeface="Tahoma"/>
                <a:cs typeface="Tahoma"/>
              </a:rPr>
              <a:t>)</a:t>
            </a:r>
            <a:r>
              <a:rPr dirty="0" baseline="-13888" sz="1500" spc="-292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500" spc="-35">
                <a:solidFill>
                  <a:srgbClr val="FF0000"/>
                </a:solidFill>
                <a:latin typeface="Lucida Sans Unicode"/>
                <a:cs typeface="Lucida Sans Unicode"/>
              </a:rPr>
              <a:t>lo</a:t>
            </a:r>
            <a:r>
              <a:rPr dirty="0" sz="500" spc="-45">
                <a:solidFill>
                  <a:srgbClr val="FF0000"/>
                </a:solidFill>
                <a:latin typeface="Lucida Sans Unicode"/>
                <a:cs typeface="Lucida Sans Unicode"/>
              </a:rPr>
              <a:t>g</a:t>
            </a:r>
            <a:r>
              <a:rPr dirty="0" baseline="-16666" sz="750" spc="-37" i="1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dirty="0" baseline="-16666" sz="750" spc="52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500" spc="-10" i="1">
                <a:solidFill>
                  <a:srgbClr val="FF0000"/>
                </a:solidFill>
                <a:latin typeface="Arial"/>
                <a:cs typeface="Arial"/>
              </a:rPr>
              <a:t>b</a:t>
            </a:r>
            <a:endParaRPr sz="5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13830" y="2487470"/>
            <a:ext cx="3958590" cy="7340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indent="2423160">
              <a:lnSpc>
                <a:spcPct val="100000"/>
              </a:lnSpc>
            </a:pPr>
            <a:r>
              <a:rPr dirty="0" sz="1000" spc="-40">
                <a:latin typeface="Tahoma"/>
                <a:cs typeface="Tahoma"/>
              </a:rPr>
              <a:t>Risolvere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d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ise</a:t>
            </a:r>
            <a:r>
              <a:rPr dirty="0" sz="1000" spc="-45">
                <a:solidFill>
                  <a:srgbClr val="FF0000"/>
                </a:solidFill>
                <a:latin typeface="Tahoma"/>
                <a:cs typeface="Tahoma"/>
              </a:rPr>
              <a:t>q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u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azione</a:t>
            </a:r>
            <a:r>
              <a:rPr dirty="0" sz="1000" spc="2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FF0000"/>
                </a:solidFill>
                <a:latin typeface="Tahoma"/>
                <a:cs typeface="Tahoma"/>
              </a:rPr>
              <a:t>fratta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850">
              <a:latin typeface="Times New Roman"/>
              <a:cs typeface="Times New Roman"/>
            </a:endParaRPr>
          </a:p>
          <a:p>
            <a:pPr marL="12700" marR="476250">
              <a:lnSpc>
                <a:spcPct val="100000"/>
              </a:lnSpc>
            </a:pPr>
            <a:r>
              <a:rPr dirty="0" sz="1000" spc="-30">
                <a:latin typeface="Tahoma"/>
                <a:cs typeface="Tahoma"/>
              </a:rPr>
              <a:t>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soluzioni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della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disequazione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ottengono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intersecando</a:t>
            </a:r>
            <a:r>
              <a:rPr dirty="0" sz="1000" spc="1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30" i="1">
                <a:latin typeface="Calibri"/>
                <a:cs typeface="Calibri"/>
              </a:rPr>
              <a:t> </a:t>
            </a:r>
            <a:r>
              <a:rPr dirty="0" sz="1000" spc="-50">
                <a:latin typeface="Tahoma"/>
                <a:cs typeface="Tahoma"/>
              </a:rPr>
              <a:t>che </a:t>
            </a:r>
            <a:r>
              <a:rPr dirty="0" sz="1000" spc="-35">
                <a:latin typeface="Tahoma"/>
                <a:cs typeface="Tahoma"/>
              </a:rPr>
              <a:t>verificano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condizione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esistenza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quelle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</a:t>
            </a:r>
            <a:r>
              <a:rPr dirty="0" sz="1000" spc="-45">
                <a:latin typeface="Tahoma"/>
                <a:cs typeface="Tahoma"/>
              </a:rPr>
              <a:t>o</a:t>
            </a:r>
            <a:r>
              <a:rPr dirty="0" sz="1000" spc="-35">
                <a:latin typeface="Tahoma"/>
                <a:cs typeface="Tahoma"/>
              </a:rPr>
              <a:t>ddisf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-50">
                <a:latin typeface="Tahoma"/>
                <a:cs typeface="Tahoma"/>
              </a:rPr>
              <a:t>no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ts val="1195"/>
              </a:lnSpc>
            </a:pP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disequazione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f</a:t>
            </a:r>
            <a:r>
              <a:rPr dirty="0" sz="1000" spc="-30">
                <a:latin typeface="Tahoma"/>
                <a:cs typeface="Tahoma"/>
              </a:rPr>
              <a:t>r</a:t>
            </a:r>
            <a:r>
              <a:rPr dirty="0" sz="1000" spc="-20">
                <a:latin typeface="Tahoma"/>
                <a:cs typeface="Tahoma"/>
              </a:rPr>
              <a:t>atta.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40"/>
              <a:t>Agnese</a:t>
            </a:r>
            <a:r>
              <a:rPr dirty="0" spc="15"/>
              <a:t> </a:t>
            </a:r>
            <a:r>
              <a:rPr dirty="0" spc="-10"/>
              <a:t>Di</a:t>
            </a:r>
            <a:r>
              <a:rPr dirty="0" spc="15"/>
              <a:t> </a:t>
            </a:r>
            <a:r>
              <a:rPr dirty="0" spc="-30"/>
              <a:t>Castro</a:t>
            </a:r>
          </a:p>
        </p:txBody>
      </p:sp>
      <p:sp>
        <p:nvSpPr>
          <p:cNvPr id="38" name="object 3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0"/>
              <a:t>Es</a:t>
            </a:r>
            <a:r>
              <a:rPr dirty="0" spc="-5"/>
              <a:t>p</a:t>
            </a:r>
            <a:r>
              <a:rPr dirty="0" spc="-40"/>
              <a:t>onenziale</a:t>
            </a:r>
            <a:r>
              <a:rPr dirty="0" spc="15"/>
              <a:t> </a:t>
            </a:r>
            <a:r>
              <a:rPr dirty="0" spc="50"/>
              <a:t>&amp;</a:t>
            </a:r>
            <a:r>
              <a:rPr dirty="0" spc="15"/>
              <a:t> </a:t>
            </a:r>
            <a:r>
              <a:rPr dirty="0" spc="-25"/>
              <a:t>Log</a:t>
            </a:r>
            <a:r>
              <a:rPr dirty="0" spc="-40"/>
              <a:t>a</a:t>
            </a:r>
            <a:r>
              <a:rPr dirty="0" spc="-25"/>
              <a:t>ritmo:</a:t>
            </a:r>
            <a:r>
              <a:rPr dirty="0" spc="75"/>
              <a:t> </a:t>
            </a:r>
            <a:r>
              <a:rPr dirty="0" spc="-35"/>
              <a:t>p</a:t>
            </a:r>
            <a:r>
              <a:rPr dirty="0" spc="-50"/>
              <a:t>a</a:t>
            </a:r>
            <a:r>
              <a:rPr dirty="0" spc="-25"/>
              <a:t>rte</a:t>
            </a:r>
            <a:r>
              <a:rPr dirty="0" spc="15"/>
              <a:t> </a:t>
            </a:r>
            <a:r>
              <a:rPr dirty="0" spc="-55"/>
              <a:t>4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3458971" y="3367563"/>
            <a:ext cx="5473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25">
                <a:solidFill>
                  <a:srgbClr val="7A0000"/>
                </a:solidFill>
                <a:latin typeface="Lucida Sans Unicode"/>
                <a:cs typeface="Lucida Sans Unicode"/>
              </a:rPr>
              <a:t>Unitelma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Sapienza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FFF"/>
                </a:solidFill>
                <a:latin typeface="Lucida Sans Unicode"/>
                <a:cs typeface="Lucida Sans Unicode"/>
              </a:rPr>
              <a:t>14/34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1926" y="24034"/>
            <a:ext cx="74041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</a:rPr>
              <a:t>Disequazioni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</a:rPr>
              <a:t>log</a:t>
            </a:r>
            <a:r>
              <a:rPr dirty="0" sz="500" spc="-55">
                <a:solidFill>
                  <a:srgbClr val="7A0000"/>
                </a:solidFill>
                <a:latin typeface="Lucida Sans Unicode"/>
                <a:cs typeface="Lucida Sans Unicode"/>
              </a:rPr>
              <a:t>a</a:t>
            </a:r>
            <a:r>
              <a:rPr dirty="0" sz="500" spc="-15">
                <a:solidFill>
                  <a:srgbClr val="7A0000"/>
                </a:solidFill>
                <a:latin typeface="Lucida Sans Unicode"/>
                <a:cs typeface="Lucida Sans Unicode"/>
              </a:rPr>
              <a:t>ri</a:t>
            </a:r>
            <a:r>
              <a:rPr dirty="0" sz="500" spc="-20">
                <a:solidFill>
                  <a:srgbClr val="7A0000"/>
                </a:solidFill>
                <a:latin typeface="Lucida Sans Unicode"/>
                <a:cs typeface="Lucida Sans Unicode"/>
              </a:rPr>
              <a:t>t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</a:rPr>
              <a:t>miche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15"/>
              <a:t>Pi</a:t>
            </a:r>
            <a:r>
              <a:rPr dirty="0" spc="-855"/>
              <a:t>u</a:t>
            </a:r>
            <a:r>
              <a:rPr dirty="0" spc="320"/>
              <a:t>`</a:t>
            </a:r>
            <a:r>
              <a:rPr dirty="0" spc="145"/>
              <a:t> </a:t>
            </a:r>
            <a:r>
              <a:rPr dirty="0" spc="-40"/>
              <a:t>in</a:t>
            </a:r>
            <a:r>
              <a:rPr dirty="0" spc="135"/>
              <a:t> </a:t>
            </a:r>
            <a:r>
              <a:rPr dirty="0" spc="-45"/>
              <a:t>generale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60246" y="879094"/>
            <a:ext cx="2487930" cy="207645"/>
          </a:xfrm>
          <a:prstGeom prst="rect">
            <a:avLst/>
          </a:prstGeom>
          <a:ln w="5054">
            <a:solidFill>
              <a:srgbClr val="0000FF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37465">
              <a:lnSpc>
                <a:spcPct val="100000"/>
              </a:lnSpc>
              <a:tabLst>
                <a:tab pos="1380490" algn="l"/>
              </a:tabLst>
            </a:pP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lo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g</a:t>
            </a:r>
            <a:r>
              <a:rPr dirty="0" baseline="-19841" sz="1050" spc="-52" i="1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dirty="0" baseline="-19841" sz="105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baseline="-19841" sz="1050" spc="-7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spc="-5" i="1">
                <a:solidFill>
                  <a:srgbClr val="0000FF"/>
                </a:solidFill>
                <a:latin typeface="Calibri"/>
                <a:cs typeface="Calibri"/>
              </a:rPr>
              <a:t>f</a:t>
            </a:r>
            <a:r>
              <a:rPr dirty="0" sz="1000" spc="-10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(</a:t>
            </a:r>
            <a:r>
              <a:rPr dirty="0" sz="1000" spc="25" i="1">
                <a:solidFill>
                  <a:srgbClr val="0000FF"/>
                </a:solidFill>
                <a:latin typeface="Calibri"/>
                <a:cs typeface="Calibri"/>
              </a:rPr>
              <a:t>x</a:t>
            </a:r>
            <a:r>
              <a:rPr dirty="0" sz="1000" spc="-135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)</a:t>
            </a:r>
            <a:r>
              <a:rPr dirty="0" sz="1000" spc="-4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0000FF"/>
                </a:solidFill>
                <a:latin typeface="Lucida Sans Unicode"/>
                <a:cs typeface="Lucida Sans Unicode"/>
              </a:rPr>
              <a:t>≶</a:t>
            </a:r>
            <a:r>
              <a:rPr dirty="0" sz="1000" spc="-40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lo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g</a:t>
            </a:r>
            <a:r>
              <a:rPr dirty="0" baseline="-19841" sz="1050" spc="-15" i="1">
                <a:solidFill>
                  <a:srgbClr val="0000FF"/>
                </a:solidFill>
                <a:latin typeface="Arial"/>
                <a:cs typeface="Arial"/>
              </a:rPr>
              <a:t>b</a:t>
            </a:r>
            <a:r>
              <a:rPr dirty="0" baseline="-19841" sz="105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baseline="-19841" sz="1050" spc="22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spc="-25" i="1">
                <a:solidFill>
                  <a:srgbClr val="0000FF"/>
                </a:solidFill>
                <a:latin typeface="Calibri"/>
                <a:cs typeface="Calibri"/>
              </a:rPr>
              <a:t>g</a:t>
            </a:r>
            <a:r>
              <a:rPr dirty="0" sz="1000" spc="-120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(</a:t>
            </a:r>
            <a:r>
              <a:rPr dirty="0" sz="1000" spc="25" i="1">
                <a:solidFill>
                  <a:srgbClr val="0000FF"/>
                </a:solidFill>
                <a:latin typeface="Calibri"/>
                <a:cs typeface="Calibri"/>
              </a:rPr>
              <a:t>x</a:t>
            </a:r>
            <a:r>
              <a:rPr dirty="0" sz="1000" spc="-135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)</a:t>
            </a:r>
            <a:r>
              <a:rPr dirty="0" sz="1000" spc="-95" i="1">
                <a:solidFill>
                  <a:srgbClr val="0000FF"/>
                </a:solidFill>
                <a:latin typeface="Verdana"/>
                <a:cs typeface="Verdana"/>
              </a:rPr>
              <a:t>,</a:t>
            </a:r>
            <a:r>
              <a:rPr dirty="0" sz="1000" i="1">
                <a:solidFill>
                  <a:srgbClr val="0000FF"/>
                </a:solidFill>
                <a:latin typeface="Verdana"/>
                <a:cs typeface="Verdana"/>
              </a:rPr>
              <a:t>	</a:t>
            </a:r>
            <a:r>
              <a:rPr dirty="0" sz="1000" spc="-30" i="1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dirty="0" sz="1000" spc="-95" i="1">
                <a:solidFill>
                  <a:srgbClr val="0000FF"/>
                </a:solidFill>
                <a:latin typeface="Verdana"/>
                <a:cs typeface="Verdana"/>
              </a:rPr>
              <a:t>,</a:t>
            </a:r>
            <a:r>
              <a:rPr dirty="0" sz="1000" spc="-20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i="1">
                <a:solidFill>
                  <a:srgbClr val="0000FF"/>
                </a:solidFill>
                <a:latin typeface="Calibri"/>
                <a:cs typeface="Calibri"/>
              </a:rPr>
              <a:t>b</a:t>
            </a:r>
            <a:r>
              <a:rPr dirty="0" sz="1000" spc="80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 spc="-50" i="1">
                <a:solidFill>
                  <a:srgbClr val="0000FF"/>
                </a:solidFill>
                <a:latin typeface="Verdana"/>
                <a:cs typeface="Verdana"/>
              </a:rPr>
              <a:t>&gt;</a:t>
            </a:r>
            <a:r>
              <a:rPr dirty="0" sz="1000" spc="-75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0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13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85">
                <a:solidFill>
                  <a:srgbClr val="0000FF"/>
                </a:solidFill>
                <a:latin typeface="Tahoma"/>
                <a:cs typeface="Tahoma"/>
              </a:rPr>
              <a:t>e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13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30" i="1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dirty="0" sz="1000" spc="-95" i="1">
                <a:solidFill>
                  <a:srgbClr val="0000FF"/>
                </a:solidFill>
                <a:latin typeface="Verdana"/>
                <a:cs typeface="Verdana"/>
              </a:rPr>
              <a:t>,</a:t>
            </a:r>
            <a:r>
              <a:rPr dirty="0" sz="1000" spc="-20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i="1">
                <a:solidFill>
                  <a:srgbClr val="0000FF"/>
                </a:solidFill>
                <a:latin typeface="Calibri"/>
                <a:cs typeface="Calibri"/>
              </a:rPr>
              <a:t>b</a:t>
            </a:r>
            <a:r>
              <a:rPr dirty="0" sz="1000" spc="80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 spc="-20">
                <a:solidFill>
                  <a:srgbClr val="0000FF"/>
                </a:solidFill>
                <a:latin typeface="Lucida Sans Unicode"/>
                <a:cs typeface="Lucida Sans Unicode"/>
              </a:rPr>
              <a:t>/</a:t>
            </a:r>
            <a:r>
              <a:rPr dirty="0" sz="1000" spc="40">
                <a:solidFill>
                  <a:srgbClr val="0000FF"/>
                </a:solidFill>
                <a:latin typeface="Tahoma"/>
                <a:cs typeface="Tahoma"/>
              </a:rPr>
              <a:t>=</a:t>
            </a:r>
            <a:r>
              <a:rPr dirty="0" sz="1000" spc="-4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40"/>
              <a:t>Agnese</a:t>
            </a:r>
            <a:r>
              <a:rPr dirty="0" spc="15"/>
              <a:t> </a:t>
            </a:r>
            <a:r>
              <a:rPr dirty="0" spc="-10"/>
              <a:t>Di</a:t>
            </a:r>
            <a:r>
              <a:rPr dirty="0" spc="15"/>
              <a:t> </a:t>
            </a:r>
            <a:r>
              <a:rPr dirty="0" spc="-30"/>
              <a:t>Castro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0"/>
              <a:t>Es</a:t>
            </a:r>
            <a:r>
              <a:rPr dirty="0" spc="-5"/>
              <a:t>p</a:t>
            </a:r>
            <a:r>
              <a:rPr dirty="0" spc="-40"/>
              <a:t>onenziale</a:t>
            </a:r>
            <a:r>
              <a:rPr dirty="0" spc="15"/>
              <a:t> </a:t>
            </a:r>
            <a:r>
              <a:rPr dirty="0" spc="50"/>
              <a:t>&amp;</a:t>
            </a:r>
            <a:r>
              <a:rPr dirty="0" spc="15"/>
              <a:t> </a:t>
            </a:r>
            <a:r>
              <a:rPr dirty="0" spc="-25"/>
              <a:t>Log</a:t>
            </a:r>
            <a:r>
              <a:rPr dirty="0" spc="-40"/>
              <a:t>a</a:t>
            </a:r>
            <a:r>
              <a:rPr dirty="0" spc="-25"/>
              <a:t>ritmo:</a:t>
            </a:r>
            <a:r>
              <a:rPr dirty="0" spc="75"/>
              <a:t> </a:t>
            </a:r>
            <a:r>
              <a:rPr dirty="0" spc="-35"/>
              <a:t>p</a:t>
            </a:r>
            <a:r>
              <a:rPr dirty="0" spc="-50"/>
              <a:t>a</a:t>
            </a:r>
            <a:r>
              <a:rPr dirty="0" spc="-25"/>
              <a:t>rte</a:t>
            </a:r>
            <a:r>
              <a:rPr dirty="0" spc="15"/>
              <a:t> </a:t>
            </a:r>
            <a:r>
              <a:rPr dirty="0" spc="-55"/>
              <a:t>4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3458971" y="3367563"/>
            <a:ext cx="5473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25">
                <a:solidFill>
                  <a:srgbClr val="7A0000"/>
                </a:solidFill>
                <a:latin typeface="Lucida Sans Unicode"/>
                <a:cs typeface="Lucida Sans Unicode"/>
              </a:rPr>
              <a:t>Unitelma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Sapienza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FFF"/>
                </a:solidFill>
                <a:latin typeface="Lucida Sans Unicode"/>
                <a:cs typeface="Lucida Sans Unicode"/>
              </a:rPr>
              <a:t>15/34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1926" y="24034"/>
            <a:ext cx="74041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</a:rPr>
              <a:t>Disequazioni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</a:rPr>
              <a:t>log</a:t>
            </a:r>
            <a:r>
              <a:rPr dirty="0" sz="500" spc="-55">
                <a:solidFill>
                  <a:srgbClr val="7A0000"/>
                </a:solidFill>
                <a:latin typeface="Lucida Sans Unicode"/>
                <a:cs typeface="Lucida Sans Unicode"/>
              </a:rPr>
              <a:t>a</a:t>
            </a:r>
            <a:r>
              <a:rPr dirty="0" sz="500" spc="-15">
                <a:solidFill>
                  <a:srgbClr val="7A0000"/>
                </a:solidFill>
                <a:latin typeface="Lucida Sans Unicode"/>
                <a:cs typeface="Lucida Sans Unicode"/>
              </a:rPr>
              <a:t>ri</a:t>
            </a:r>
            <a:r>
              <a:rPr dirty="0" sz="500" spc="-20">
                <a:solidFill>
                  <a:srgbClr val="7A0000"/>
                </a:solidFill>
                <a:latin typeface="Lucida Sans Unicode"/>
                <a:cs typeface="Lucida Sans Unicode"/>
              </a:rPr>
              <a:t>t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</a:rPr>
              <a:t>miche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15"/>
              <a:t>Pi</a:t>
            </a:r>
            <a:r>
              <a:rPr dirty="0" spc="-855"/>
              <a:t>u</a:t>
            </a:r>
            <a:r>
              <a:rPr dirty="0" spc="320"/>
              <a:t>`</a:t>
            </a:r>
            <a:r>
              <a:rPr dirty="0" spc="145"/>
              <a:t> </a:t>
            </a:r>
            <a:r>
              <a:rPr dirty="0" spc="-40"/>
              <a:t>in</a:t>
            </a:r>
            <a:r>
              <a:rPr dirty="0" spc="135"/>
              <a:t> </a:t>
            </a:r>
            <a:r>
              <a:rPr dirty="0" spc="-45"/>
              <a:t>generale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60246" y="879094"/>
            <a:ext cx="2487930" cy="207645"/>
          </a:xfrm>
          <a:prstGeom prst="rect">
            <a:avLst/>
          </a:prstGeom>
          <a:ln w="5054">
            <a:solidFill>
              <a:srgbClr val="0000FF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37465">
              <a:lnSpc>
                <a:spcPct val="100000"/>
              </a:lnSpc>
              <a:tabLst>
                <a:tab pos="1380490" algn="l"/>
              </a:tabLst>
            </a:pP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lo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g</a:t>
            </a:r>
            <a:r>
              <a:rPr dirty="0" baseline="-19841" sz="1050" spc="-52" i="1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dirty="0" baseline="-19841" sz="105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baseline="-19841" sz="1050" spc="-7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spc="-5" i="1">
                <a:solidFill>
                  <a:srgbClr val="0000FF"/>
                </a:solidFill>
                <a:latin typeface="Calibri"/>
                <a:cs typeface="Calibri"/>
              </a:rPr>
              <a:t>f</a:t>
            </a:r>
            <a:r>
              <a:rPr dirty="0" sz="1000" spc="-10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(</a:t>
            </a:r>
            <a:r>
              <a:rPr dirty="0" sz="1000" spc="25" i="1">
                <a:solidFill>
                  <a:srgbClr val="0000FF"/>
                </a:solidFill>
                <a:latin typeface="Calibri"/>
                <a:cs typeface="Calibri"/>
              </a:rPr>
              <a:t>x</a:t>
            </a:r>
            <a:r>
              <a:rPr dirty="0" sz="1000" spc="-135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)</a:t>
            </a:r>
            <a:r>
              <a:rPr dirty="0" sz="1000" spc="-4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0000FF"/>
                </a:solidFill>
                <a:latin typeface="Lucida Sans Unicode"/>
                <a:cs typeface="Lucida Sans Unicode"/>
              </a:rPr>
              <a:t>≶</a:t>
            </a:r>
            <a:r>
              <a:rPr dirty="0" sz="1000" spc="-40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lo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g</a:t>
            </a:r>
            <a:r>
              <a:rPr dirty="0" baseline="-19841" sz="1050" spc="-15" i="1">
                <a:solidFill>
                  <a:srgbClr val="0000FF"/>
                </a:solidFill>
                <a:latin typeface="Arial"/>
                <a:cs typeface="Arial"/>
              </a:rPr>
              <a:t>b</a:t>
            </a:r>
            <a:r>
              <a:rPr dirty="0" baseline="-19841" sz="105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baseline="-19841" sz="1050" spc="22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spc="-25" i="1">
                <a:solidFill>
                  <a:srgbClr val="0000FF"/>
                </a:solidFill>
                <a:latin typeface="Calibri"/>
                <a:cs typeface="Calibri"/>
              </a:rPr>
              <a:t>g</a:t>
            </a:r>
            <a:r>
              <a:rPr dirty="0" sz="1000" spc="-120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(</a:t>
            </a:r>
            <a:r>
              <a:rPr dirty="0" sz="1000" spc="25" i="1">
                <a:solidFill>
                  <a:srgbClr val="0000FF"/>
                </a:solidFill>
                <a:latin typeface="Calibri"/>
                <a:cs typeface="Calibri"/>
              </a:rPr>
              <a:t>x</a:t>
            </a:r>
            <a:r>
              <a:rPr dirty="0" sz="1000" spc="-135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)</a:t>
            </a:r>
            <a:r>
              <a:rPr dirty="0" sz="1000" spc="-95" i="1">
                <a:solidFill>
                  <a:srgbClr val="0000FF"/>
                </a:solidFill>
                <a:latin typeface="Verdana"/>
                <a:cs typeface="Verdana"/>
              </a:rPr>
              <a:t>,</a:t>
            </a:r>
            <a:r>
              <a:rPr dirty="0" sz="1000" i="1">
                <a:solidFill>
                  <a:srgbClr val="0000FF"/>
                </a:solidFill>
                <a:latin typeface="Verdana"/>
                <a:cs typeface="Verdana"/>
              </a:rPr>
              <a:t>	</a:t>
            </a:r>
            <a:r>
              <a:rPr dirty="0" sz="1000" spc="-30" i="1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dirty="0" sz="1000" spc="-95" i="1">
                <a:solidFill>
                  <a:srgbClr val="0000FF"/>
                </a:solidFill>
                <a:latin typeface="Verdana"/>
                <a:cs typeface="Verdana"/>
              </a:rPr>
              <a:t>,</a:t>
            </a:r>
            <a:r>
              <a:rPr dirty="0" sz="1000" spc="-20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i="1">
                <a:solidFill>
                  <a:srgbClr val="0000FF"/>
                </a:solidFill>
                <a:latin typeface="Calibri"/>
                <a:cs typeface="Calibri"/>
              </a:rPr>
              <a:t>b</a:t>
            </a:r>
            <a:r>
              <a:rPr dirty="0" sz="1000" spc="80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 spc="-50" i="1">
                <a:solidFill>
                  <a:srgbClr val="0000FF"/>
                </a:solidFill>
                <a:latin typeface="Verdana"/>
                <a:cs typeface="Verdana"/>
              </a:rPr>
              <a:t>&gt;</a:t>
            </a:r>
            <a:r>
              <a:rPr dirty="0" sz="1000" spc="-75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0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13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85">
                <a:solidFill>
                  <a:srgbClr val="0000FF"/>
                </a:solidFill>
                <a:latin typeface="Tahoma"/>
                <a:cs typeface="Tahoma"/>
              </a:rPr>
              <a:t>e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13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30" i="1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dirty="0" sz="1000" spc="-95" i="1">
                <a:solidFill>
                  <a:srgbClr val="0000FF"/>
                </a:solidFill>
                <a:latin typeface="Verdana"/>
                <a:cs typeface="Verdana"/>
              </a:rPr>
              <a:t>,</a:t>
            </a:r>
            <a:r>
              <a:rPr dirty="0" sz="1000" spc="-20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i="1">
                <a:solidFill>
                  <a:srgbClr val="0000FF"/>
                </a:solidFill>
                <a:latin typeface="Calibri"/>
                <a:cs typeface="Calibri"/>
              </a:rPr>
              <a:t>b</a:t>
            </a:r>
            <a:r>
              <a:rPr dirty="0" sz="1000" spc="80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 spc="-20">
                <a:solidFill>
                  <a:srgbClr val="0000FF"/>
                </a:solidFill>
                <a:latin typeface="Lucida Sans Unicode"/>
                <a:cs typeface="Lucida Sans Unicode"/>
              </a:rPr>
              <a:t>/</a:t>
            </a:r>
            <a:r>
              <a:rPr dirty="0" sz="1000" spc="40">
                <a:solidFill>
                  <a:srgbClr val="0000FF"/>
                </a:solidFill>
                <a:latin typeface="Tahoma"/>
                <a:cs typeface="Tahoma"/>
              </a:rPr>
              <a:t>=</a:t>
            </a:r>
            <a:r>
              <a:rPr dirty="0" sz="1000" spc="-4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662887" y="1208288"/>
            <a:ext cx="1282700" cy="6089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1000" spc="-30">
                <a:latin typeface="Tahoma"/>
                <a:cs typeface="Tahoma"/>
              </a:rPr>
              <a:t>Condizione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esistenza: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9"/>
              </a:spcBef>
            </a:pPr>
            <a:endParaRPr sz="800">
              <a:latin typeface="Times New Roman"/>
              <a:cs typeface="Times New Roman"/>
            </a:endParaRPr>
          </a:p>
          <a:p>
            <a:pPr algn="ctr" marR="165735">
              <a:lnSpc>
                <a:spcPct val="100000"/>
              </a:lnSpc>
            </a:pPr>
            <a:r>
              <a:rPr dirty="0" baseline="55555" sz="1500" spc="697">
                <a:latin typeface="Arial"/>
                <a:cs typeface="Arial"/>
              </a:rPr>
              <a:t>(</a:t>
            </a:r>
            <a:r>
              <a:rPr dirty="0" sz="1000" spc="-5" i="1">
                <a:latin typeface="Calibri"/>
                <a:cs typeface="Calibri"/>
              </a:rPr>
              <a:t>f</a:t>
            </a:r>
            <a:r>
              <a:rPr dirty="0" sz="1000" spc="-10" i="1">
                <a:latin typeface="Calibri"/>
                <a:cs typeface="Calibri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  <a:p>
            <a:pPr algn="ctr" marR="52705">
              <a:lnSpc>
                <a:spcPct val="100000"/>
              </a:lnSpc>
              <a:spcBef>
                <a:spcPts val="234"/>
              </a:spcBef>
            </a:pPr>
            <a:r>
              <a:rPr dirty="0" sz="1000" spc="-25" i="1">
                <a:latin typeface="Calibri"/>
                <a:cs typeface="Calibri"/>
              </a:rPr>
              <a:t>g</a:t>
            </a:r>
            <a:r>
              <a:rPr dirty="0" sz="1000" spc="-120" i="1">
                <a:latin typeface="Calibri"/>
                <a:cs typeface="Calibri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40"/>
              <a:t>Agnese</a:t>
            </a:r>
            <a:r>
              <a:rPr dirty="0" spc="15"/>
              <a:t> </a:t>
            </a:r>
            <a:r>
              <a:rPr dirty="0" spc="-10"/>
              <a:t>Di</a:t>
            </a:r>
            <a:r>
              <a:rPr dirty="0" spc="15"/>
              <a:t> </a:t>
            </a:r>
            <a:r>
              <a:rPr dirty="0" spc="-30"/>
              <a:t>Castro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0"/>
              <a:t>Es</a:t>
            </a:r>
            <a:r>
              <a:rPr dirty="0" spc="-5"/>
              <a:t>p</a:t>
            </a:r>
            <a:r>
              <a:rPr dirty="0" spc="-40"/>
              <a:t>onenziale</a:t>
            </a:r>
            <a:r>
              <a:rPr dirty="0" spc="15"/>
              <a:t> </a:t>
            </a:r>
            <a:r>
              <a:rPr dirty="0" spc="50"/>
              <a:t>&amp;</a:t>
            </a:r>
            <a:r>
              <a:rPr dirty="0" spc="15"/>
              <a:t> </a:t>
            </a:r>
            <a:r>
              <a:rPr dirty="0" spc="-25"/>
              <a:t>Log</a:t>
            </a:r>
            <a:r>
              <a:rPr dirty="0" spc="-40"/>
              <a:t>a</a:t>
            </a:r>
            <a:r>
              <a:rPr dirty="0" spc="-25"/>
              <a:t>ritmo:</a:t>
            </a:r>
            <a:r>
              <a:rPr dirty="0" spc="75"/>
              <a:t> </a:t>
            </a:r>
            <a:r>
              <a:rPr dirty="0" spc="-35"/>
              <a:t>p</a:t>
            </a:r>
            <a:r>
              <a:rPr dirty="0" spc="-50"/>
              <a:t>a</a:t>
            </a:r>
            <a:r>
              <a:rPr dirty="0" spc="-25"/>
              <a:t>rte</a:t>
            </a:r>
            <a:r>
              <a:rPr dirty="0" spc="15"/>
              <a:t> </a:t>
            </a:r>
            <a:r>
              <a:rPr dirty="0" spc="-55"/>
              <a:t>4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3458971" y="3367563"/>
            <a:ext cx="5473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25">
                <a:solidFill>
                  <a:srgbClr val="7A0000"/>
                </a:solidFill>
                <a:latin typeface="Lucida Sans Unicode"/>
                <a:cs typeface="Lucida Sans Unicode"/>
              </a:rPr>
              <a:t>Unitelma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Sapienza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FFF"/>
                </a:solidFill>
                <a:latin typeface="Lucida Sans Unicode"/>
                <a:cs typeface="Lucida Sans Unicode"/>
              </a:rPr>
              <a:t>15/34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1926" y="24034"/>
            <a:ext cx="74041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</a:rPr>
              <a:t>Disequazioni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</a:rPr>
              <a:t>log</a:t>
            </a:r>
            <a:r>
              <a:rPr dirty="0" sz="500" spc="-55">
                <a:solidFill>
                  <a:srgbClr val="7A0000"/>
                </a:solidFill>
                <a:latin typeface="Lucida Sans Unicode"/>
                <a:cs typeface="Lucida Sans Unicode"/>
              </a:rPr>
              <a:t>a</a:t>
            </a:r>
            <a:r>
              <a:rPr dirty="0" sz="500" spc="-15">
                <a:solidFill>
                  <a:srgbClr val="7A0000"/>
                </a:solidFill>
                <a:latin typeface="Lucida Sans Unicode"/>
                <a:cs typeface="Lucida Sans Unicode"/>
              </a:rPr>
              <a:t>ri</a:t>
            </a:r>
            <a:r>
              <a:rPr dirty="0" sz="500" spc="-20">
                <a:solidFill>
                  <a:srgbClr val="7A0000"/>
                </a:solidFill>
                <a:latin typeface="Lucida Sans Unicode"/>
                <a:cs typeface="Lucida Sans Unicode"/>
              </a:rPr>
              <a:t>t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</a:rPr>
              <a:t>miche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15"/>
              <a:t>Pi</a:t>
            </a:r>
            <a:r>
              <a:rPr dirty="0" spc="-855"/>
              <a:t>u</a:t>
            </a:r>
            <a:r>
              <a:rPr dirty="0" spc="320"/>
              <a:t>`</a:t>
            </a:r>
            <a:r>
              <a:rPr dirty="0" spc="145"/>
              <a:t> </a:t>
            </a:r>
            <a:r>
              <a:rPr dirty="0" spc="-40"/>
              <a:t>in</a:t>
            </a:r>
            <a:r>
              <a:rPr dirty="0" spc="135"/>
              <a:t> </a:t>
            </a:r>
            <a:r>
              <a:rPr dirty="0" spc="-45"/>
              <a:t>generale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60246" y="879094"/>
            <a:ext cx="2487930" cy="207645"/>
          </a:xfrm>
          <a:prstGeom prst="rect">
            <a:avLst/>
          </a:prstGeom>
          <a:ln w="5054">
            <a:solidFill>
              <a:srgbClr val="0000FF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37465">
              <a:lnSpc>
                <a:spcPct val="100000"/>
              </a:lnSpc>
              <a:tabLst>
                <a:tab pos="1380490" algn="l"/>
              </a:tabLst>
            </a:pP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lo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g</a:t>
            </a:r>
            <a:r>
              <a:rPr dirty="0" baseline="-19841" sz="1050" spc="-52" i="1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dirty="0" baseline="-19841" sz="105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baseline="-19841" sz="1050" spc="-7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spc="-5" i="1">
                <a:solidFill>
                  <a:srgbClr val="0000FF"/>
                </a:solidFill>
                <a:latin typeface="Calibri"/>
                <a:cs typeface="Calibri"/>
              </a:rPr>
              <a:t>f</a:t>
            </a:r>
            <a:r>
              <a:rPr dirty="0" sz="1000" spc="-10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(</a:t>
            </a:r>
            <a:r>
              <a:rPr dirty="0" sz="1000" spc="25" i="1">
                <a:solidFill>
                  <a:srgbClr val="0000FF"/>
                </a:solidFill>
                <a:latin typeface="Calibri"/>
                <a:cs typeface="Calibri"/>
              </a:rPr>
              <a:t>x</a:t>
            </a:r>
            <a:r>
              <a:rPr dirty="0" sz="1000" spc="-135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)</a:t>
            </a:r>
            <a:r>
              <a:rPr dirty="0" sz="1000" spc="-4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0000FF"/>
                </a:solidFill>
                <a:latin typeface="Lucida Sans Unicode"/>
                <a:cs typeface="Lucida Sans Unicode"/>
              </a:rPr>
              <a:t>≶</a:t>
            </a:r>
            <a:r>
              <a:rPr dirty="0" sz="1000" spc="-40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lo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g</a:t>
            </a:r>
            <a:r>
              <a:rPr dirty="0" baseline="-19841" sz="1050" spc="-15" i="1">
                <a:solidFill>
                  <a:srgbClr val="0000FF"/>
                </a:solidFill>
                <a:latin typeface="Arial"/>
                <a:cs typeface="Arial"/>
              </a:rPr>
              <a:t>b</a:t>
            </a:r>
            <a:r>
              <a:rPr dirty="0" baseline="-19841" sz="105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baseline="-19841" sz="1050" spc="22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spc="-25" i="1">
                <a:solidFill>
                  <a:srgbClr val="0000FF"/>
                </a:solidFill>
                <a:latin typeface="Calibri"/>
                <a:cs typeface="Calibri"/>
              </a:rPr>
              <a:t>g</a:t>
            </a:r>
            <a:r>
              <a:rPr dirty="0" sz="1000" spc="-120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(</a:t>
            </a:r>
            <a:r>
              <a:rPr dirty="0" sz="1000" spc="25" i="1">
                <a:solidFill>
                  <a:srgbClr val="0000FF"/>
                </a:solidFill>
                <a:latin typeface="Calibri"/>
                <a:cs typeface="Calibri"/>
              </a:rPr>
              <a:t>x</a:t>
            </a:r>
            <a:r>
              <a:rPr dirty="0" sz="1000" spc="-135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)</a:t>
            </a:r>
            <a:r>
              <a:rPr dirty="0" sz="1000" spc="-95" i="1">
                <a:solidFill>
                  <a:srgbClr val="0000FF"/>
                </a:solidFill>
                <a:latin typeface="Verdana"/>
                <a:cs typeface="Verdana"/>
              </a:rPr>
              <a:t>,</a:t>
            </a:r>
            <a:r>
              <a:rPr dirty="0" sz="1000" i="1">
                <a:solidFill>
                  <a:srgbClr val="0000FF"/>
                </a:solidFill>
                <a:latin typeface="Verdana"/>
                <a:cs typeface="Verdana"/>
              </a:rPr>
              <a:t>	</a:t>
            </a:r>
            <a:r>
              <a:rPr dirty="0" sz="1000" spc="-30" i="1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dirty="0" sz="1000" spc="-95" i="1">
                <a:solidFill>
                  <a:srgbClr val="0000FF"/>
                </a:solidFill>
                <a:latin typeface="Verdana"/>
                <a:cs typeface="Verdana"/>
              </a:rPr>
              <a:t>,</a:t>
            </a:r>
            <a:r>
              <a:rPr dirty="0" sz="1000" spc="-20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i="1">
                <a:solidFill>
                  <a:srgbClr val="0000FF"/>
                </a:solidFill>
                <a:latin typeface="Calibri"/>
                <a:cs typeface="Calibri"/>
              </a:rPr>
              <a:t>b</a:t>
            </a:r>
            <a:r>
              <a:rPr dirty="0" sz="1000" spc="80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 spc="-50" i="1">
                <a:solidFill>
                  <a:srgbClr val="0000FF"/>
                </a:solidFill>
                <a:latin typeface="Verdana"/>
                <a:cs typeface="Verdana"/>
              </a:rPr>
              <a:t>&gt;</a:t>
            </a:r>
            <a:r>
              <a:rPr dirty="0" sz="1000" spc="-75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0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13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85">
                <a:solidFill>
                  <a:srgbClr val="0000FF"/>
                </a:solidFill>
                <a:latin typeface="Tahoma"/>
                <a:cs typeface="Tahoma"/>
              </a:rPr>
              <a:t>e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13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30" i="1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dirty="0" sz="1000" spc="-95" i="1">
                <a:solidFill>
                  <a:srgbClr val="0000FF"/>
                </a:solidFill>
                <a:latin typeface="Verdana"/>
                <a:cs typeface="Verdana"/>
              </a:rPr>
              <a:t>,</a:t>
            </a:r>
            <a:r>
              <a:rPr dirty="0" sz="1000" spc="-20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i="1">
                <a:solidFill>
                  <a:srgbClr val="0000FF"/>
                </a:solidFill>
                <a:latin typeface="Calibri"/>
                <a:cs typeface="Calibri"/>
              </a:rPr>
              <a:t>b</a:t>
            </a:r>
            <a:r>
              <a:rPr dirty="0" sz="1000" spc="80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 spc="-20">
                <a:solidFill>
                  <a:srgbClr val="0000FF"/>
                </a:solidFill>
                <a:latin typeface="Lucida Sans Unicode"/>
                <a:cs typeface="Lucida Sans Unicode"/>
              </a:rPr>
              <a:t>/</a:t>
            </a:r>
            <a:r>
              <a:rPr dirty="0" sz="1000" spc="40">
                <a:solidFill>
                  <a:srgbClr val="0000FF"/>
                </a:solidFill>
                <a:latin typeface="Tahoma"/>
                <a:cs typeface="Tahoma"/>
              </a:rPr>
              <a:t>=</a:t>
            </a:r>
            <a:r>
              <a:rPr dirty="0" sz="1000" spc="-4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62890" y="1208288"/>
            <a:ext cx="2782570" cy="10382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499870">
              <a:lnSpc>
                <a:spcPct val="100000"/>
              </a:lnSpc>
            </a:pPr>
            <a:r>
              <a:rPr dirty="0" sz="1000" spc="-30">
                <a:latin typeface="Tahoma"/>
                <a:cs typeface="Tahoma"/>
              </a:rPr>
              <a:t>Condizione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esistenza: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9"/>
              </a:spcBef>
            </a:pPr>
            <a:endParaRPr sz="800">
              <a:latin typeface="Times New Roman"/>
              <a:cs typeface="Times New Roman"/>
            </a:endParaRPr>
          </a:p>
          <a:p>
            <a:pPr algn="r" marR="435609">
              <a:lnSpc>
                <a:spcPct val="100000"/>
              </a:lnSpc>
            </a:pPr>
            <a:r>
              <a:rPr dirty="0" baseline="55555" sz="1500" spc="697">
                <a:latin typeface="Arial"/>
                <a:cs typeface="Arial"/>
              </a:rPr>
              <a:t>(</a:t>
            </a:r>
            <a:r>
              <a:rPr dirty="0" sz="1000" spc="-5" i="1">
                <a:latin typeface="Calibri"/>
                <a:cs typeface="Calibri"/>
              </a:rPr>
              <a:t>f</a:t>
            </a:r>
            <a:r>
              <a:rPr dirty="0" sz="1000" spc="-10" i="1">
                <a:latin typeface="Calibri"/>
                <a:cs typeface="Calibri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  <a:p>
            <a:pPr algn="r" marR="424815">
              <a:lnSpc>
                <a:spcPct val="100000"/>
              </a:lnSpc>
              <a:spcBef>
                <a:spcPts val="234"/>
              </a:spcBef>
            </a:pPr>
            <a:r>
              <a:rPr dirty="0" sz="1000" spc="-25" i="1">
                <a:latin typeface="Calibri"/>
                <a:cs typeface="Calibri"/>
              </a:rPr>
              <a:t>g</a:t>
            </a:r>
            <a:r>
              <a:rPr dirty="0" sz="1000" spc="-120" i="1">
                <a:latin typeface="Calibri"/>
                <a:cs typeface="Calibri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2"/>
              </a:spcBef>
            </a:pPr>
            <a:endParaRPr sz="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40" i="1">
                <a:latin typeface="Calibri"/>
                <a:cs typeface="Calibri"/>
              </a:rPr>
              <a:t>a</a:t>
            </a:r>
            <a:r>
              <a:rPr dirty="0" sz="1000" spc="60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>
                <a:latin typeface="Tahoma"/>
                <a:cs typeface="Tahoma"/>
              </a:rPr>
              <a:t>  </a:t>
            </a:r>
            <a:r>
              <a:rPr dirty="0" sz="1000" spc="5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>
                <a:latin typeface="Tahoma"/>
                <a:cs typeface="Tahoma"/>
              </a:rPr>
              <a:t>  </a:t>
            </a:r>
            <a:r>
              <a:rPr dirty="0" sz="1000" spc="5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i="1">
                <a:latin typeface="Calibri"/>
                <a:cs typeface="Calibri"/>
              </a:rPr>
              <a:t>b</a:t>
            </a:r>
            <a:r>
              <a:rPr dirty="0" sz="1000" spc="80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40"/>
              <a:t>Agnese</a:t>
            </a:r>
            <a:r>
              <a:rPr dirty="0" spc="15"/>
              <a:t> </a:t>
            </a:r>
            <a:r>
              <a:rPr dirty="0" spc="-10"/>
              <a:t>Di</a:t>
            </a:r>
            <a:r>
              <a:rPr dirty="0" spc="15"/>
              <a:t> </a:t>
            </a:r>
            <a:r>
              <a:rPr dirty="0" spc="-30"/>
              <a:t>Castro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0"/>
              <a:t>Es</a:t>
            </a:r>
            <a:r>
              <a:rPr dirty="0" spc="-5"/>
              <a:t>p</a:t>
            </a:r>
            <a:r>
              <a:rPr dirty="0" spc="-40"/>
              <a:t>onenziale</a:t>
            </a:r>
            <a:r>
              <a:rPr dirty="0" spc="15"/>
              <a:t> </a:t>
            </a:r>
            <a:r>
              <a:rPr dirty="0" spc="50"/>
              <a:t>&amp;</a:t>
            </a:r>
            <a:r>
              <a:rPr dirty="0" spc="15"/>
              <a:t> </a:t>
            </a:r>
            <a:r>
              <a:rPr dirty="0" spc="-25"/>
              <a:t>Log</a:t>
            </a:r>
            <a:r>
              <a:rPr dirty="0" spc="-40"/>
              <a:t>a</a:t>
            </a:r>
            <a:r>
              <a:rPr dirty="0" spc="-25"/>
              <a:t>ritmo:</a:t>
            </a:r>
            <a:r>
              <a:rPr dirty="0" spc="75"/>
              <a:t> </a:t>
            </a:r>
            <a:r>
              <a:rPr dirty="0" spc="-35"/>
              <a:t>p</a:t>
            </a:r>
            <a:r>
              <a:rPr dirty="0" spc="-50"/>
              <a:t>a</a:t>
            </a:r>
            <a:r>
              <a:rPr dirty="0" spc="-25"/>
              <a:t>rte</a:t>
            </a:r>
            <a:r>
              <a:rPr dirty="0" spc="15"/>
              <a:t> </a:t>
            </a:r>
            <a:r>
              <a:rPr dirty="0" spc="-55"/>
              <a:t>4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3458971" y="3367563"/>
            <a:ext cx="5473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25">
                <a:solidFill>
                  <a:srgbClr val="7A0000"/>
                </a:solidFill>
                <a:latin typeface="Lucida Sans Unicode"/>
                <a:cs typeface="Lucida Sans Unicode"/>
              </a:rPr>
              <a:t>Unitelma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Sapienza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FFF"/>
                </a:solidFill>
                <a:latin typeface="Lucida Sans Unicode"/>
                <a:cs typeface="Lucida Sans Unicode"/>
              </a:rPr>
              <a:t>15/34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1926" y="24034"/>
            <a:ext cx="74041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</a:rPr>
              <a:t>Disequazioni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</a:rPr>
              <a:t>log</a:t>
            </a:r>
            <a:r>
              <a:rPr dirty="0" sz="500" spc="-55">
                <a:solidFill>
                  <a:srgbClr val="7A0000"/>
                </a:solidFill>
                <a:latin typeface="Lucida Sans Unicode"/>
                <a:cs typeface="Lucida Sans Unicode"/>
              </a:rPr>
              <a:t>a</a:t>
            </a:r>
            <a:r>
              <a:rPr dirty="0" sz="500" spc="-15">
                <a:solidFill>
                  <a:srgbClr val="7A0000"/>
                </a:solidFill>
                <a:latin typeface="Lucida Sans Unicode"/>
                <a:cs typeface="Lucida Sans Unicode"/>
              </a:rPr>
              <a:t>ri</a:t>
            </a:r>
            <a:r>
              <a:rPr dirty="0" sz="500" spc="-20">
                <a:solidFill>
                  <a:srgbClr val="7A0000"/>
                </a:solidFill>
                <a:latin typeface="Lucida Sans Unicode"/>
                <a:cs typeface="Lucida Sans Unicode"/>
              </a:rPr>
              <a:t>t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</a:rPr>
              <a:t>miche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15"/>
              <a:t>Pi</a:t>
            </a:r>
            <a:r>
              <a:rPr dirty="0" spc="-855"/>
              <a:t>u</a:t>
            </a:r>
            <a:r>
              <a:rPr dirty="0" spc="320"/>
              <a:t>`</a:t>
            </a:r>
            <a:r>
              <a:rPr dirty="0" spc="145"/>
              <a:t> </a:t>
            </a:r>
            <a:r>
              <a:rPr dirty="0" spc="-40"/>
              <a:t>in</a:t>
            </a:r>
            <a:r>
              <a:rPr dirty="0" spc="135"/>
              <a:t> </a:t>
            </a:r>
            <a:r>
              <a:rPr dirty="0" spc="-45"/>
              <a:t>generale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60246" y="879094"/>
            <a:ext cx="2487930" cy="207645"/>
          </a:xfrm>
          <a:prstGeom prst="rect">
            <a:avLst/>
          </a:prstGeom>
          <a:ln w="5054">
            <a:solidFill>
              <a:srgbClr val="0000FF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37465">
              <a:lnSpc>
                <a:spcPct val="100000"/>
              </a:lnSpc>
              <a:tabLst>
                <a:tab pos="1380490" algn="l"/>
              </a:tabLst>
            </a:pP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lo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g</a:t>
            </a:r>
            <a:r>
              <a:rPr dirty="0" baseline="-19841" sz="1050" spc="-52" i="1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dirty="0" baseline="-19841" sz="105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baseline="-19841" sz="1050" spc="-7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spc="-5" i="1">
                <a:solidFill>
                  <a:srgbClr val="0000FF"/>
                </a:solidFill>
                <a:latin typeface="Calibri"/>
                <a:cs typeface="Calibri"/>
              </a:rPr>
              <a:t>f</a:t>
            </a:r>
            <a:r>
              <a:rPr dirty="0" sz="1000" spc="-10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(</a:t>
            </a:r>
            <a:r>
              <a:rPr dirty="0" sz="1000" spc="25" i="1">
                <a:solidFill>
                  <a:srgbClr val="0000FF"/>
                </a:solidFill>
                <a:latin typeface="Calibri"/>
                <a:cs typeface="Calibri"/>
              </a:rPr>
              <a:t>x</a:t>
            </a:r>
            <a:r>
              <a:rPr dirty="0" sz="1000" spc="-135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)</a:t>
            </a:r>
            <a:r>
              <a:rPr dirty="0" sz="1000" spc="-4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0000FF"/>
                </a:solidFill>
                <a:latin typeface="Lucida Sans Unicode"/>
                <a:cs typeface="Lucida Sans Unicode"/>
              </a:rPr>
              <a:t>≶</a:t>
            </a:r>
            <a:r>
              <a:rPr dirty="0" sz="1000" spc="-40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lo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g</a:t>
            </a:r>
            <a:r>
              <a:rPr dirty="0" baseline="-19841" sz="1050" spc="-15" i="1">
                <a:solidFill>
                  <a:srgbClr val="0000FF"/>
                </a:solidFill>
                <a:latin typeface="Arial"/>
                <a:cs typeface="Arial"/>
              </a:rPr>
              <a:t>b</a:t>
            </a:r>
            <a:r>
              <a:rPr dirty="0" baseline="-19841" sz="105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baseline="-19841" sz="1050" spc="22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spc="-25" i="1">
                <a:solidFill>
                  <a:srgbClr val="0000FF"/>
                </a:solidFill>
                <a:latin typeface="Calibri"/>
                <a:cs typeface="Calibri"/>
              </a:rPr>
              <a:t>g</a:t>
            </a:r>
            <a:r>
              <a:rPr dirty="0" sz="1000" spc="-120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(</a:t>
            </a:r>
            <a:r>
              <a:rPr dirty="0" sz="1000" spc="25" i="1">
                <a:solidFill>
                  <a:srgbClr val="0000FF"/>
                </a:solidFill>
                <a:latin typeface="Calibri"/>
                <a:cs typeface="Calibri"/>
              </a:rPr>
              <a:t>x</a:t>
            </a:r>
            <a:r>
              <a:rPr dirty="0" sz="1000" spc="-135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)</a:t>
            </a:r>
            <a:r>
              <a:rPr dirty="0" sz="1000" spc="-95" i="1">
                <a:solidFill>
                  <a:srgbClr val="0000FF"/>
                </a:solidFill>
                <a:latin typeface="Verdana"/>
                <a:cs typeface="Verdana"/>
              </a:rPr>
              <a:t>,</a:t>
            </a:r>
            <a:r>
              <a:rPr dirty="0" sz="1000" i="1">
                <a:solidFill>
                  <a:srgbClr val="0000FF"/>
                </a:solidFill>
                <a:latin typeface="Verdana"/>
                <a:cs typeface="Verdana"/>
              </a:rPr>
              <a:t>	</a:t>
            </a:r>
            <a:r>
              <a:rPr dirty="0" sz="1000" spc="-30" i="1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dirty="0" sz="1000" spc="-95" i="1">
                <a:solidFill>
                  <a:srgbClr val="0000FF"/>
                </a:solidFill>
                <a:latin typeface="Verdana"/>
                <a:cs typeface="Verdana"/>
              </a:rPr>
              <a:t>,</a:t>
            </a:r>
            <a:r>
              <a:rPr dirty="0" sz="1000" spc="-20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i="1">
                <a:solidFill>
                  <a:srgbClr val="0000FF"/>
                </a:solidFill>
                <a:latin typeface="Calibri"/>
                <a:cs typeface="Calibri"/>
              </a:rPr>
              <a:t>b</a:t>
            </a:r>
            <a:r>
              <a:rPr dirty="0" sz="1000" spc="80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 spc="-50" i="1">
                <a:solidFill>
                  <a:srgbClr val="0000FF"/>
                </a:solidFill>
                <a:latin typeface="Verdana"/>
                <a:cs typeface="Verdana"/>
              </a:rPr>
              <a:t>&gt;</a:t>
            </a:r>
            <a:r>
              <a:rPr dirty="0" sz="1000" spc="-75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0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13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85">
                <a:solidFill>
                  <a:srgbClr val="0000FF"/>
                </a:solidFill>
                <a:latin typeface="Tahoma"/>
                <a:cs typeface="Tahoma"/>
              </a:rPr>
              <a:t>e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13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30" i="1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dirty="0" sz="1000" spc="-95" i="1">
                <a:solidFill>
                  <a:srgbClr val="0000FF"/>
                </a:solidFill>
                <a:latin typeface="Verdana"/>
                <a:cs typeface="Verdana"/>
              </a:rPr>
              <a:t>,</a:t>
            </a:r>
            <a:r>
              <a:rPr dirty="0" sz="1000" spc="-20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i="1">
                <a:solidFill>
                  <a:srgbClr val="0000FF"/>
                </a:solidFill>
                <a:latin typeface="Calibri"/>
                <a:cs typeface="Calibri"/>
              </a:rPr>
              <a:t>b</a:t>
            </a:r>
            <a:r>
              <a:rPr dirty="0" sz="1000" spc="80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 spc="-20">
                <a:solidFill>
                  <a:srgbClr val="0000FF"/>
                </a:solidFill>
                <a:latin typeface="Lucida Sans Unicode"/>
                <a:cs typeface="Lucida Sans Unicode"/>
              </a:rPr>
              <a:t>/</a:t>
            </a:r>
            <a:r>
              <a:rPr dirty="0" sz="1000" spc="40">
                <a:solidFill>
                  <a:srgbClr val="0000FF"/>
                </a:solidFill>
                <a:latin typeface="Tahoma"/>
                <a:cs typeface="Tahoma"/>
              </a:rPr>
              <a:t>=</a:t>
            </a:r>
            <a:r>
              <a:rPr dirty="0" sz="1000" spc="-4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662887" y="1208288"/>
            <a:ext cx="1282700" cy="6089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1000" spc="-30">
                <a:latin typeface="Tahoma"/>
                <a:cs typeface="Tahoma"/>
              </a:rPr>
              <a:t>Condizione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esistenza: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9"/>
              </a:spcBef>
            </a:pPr>
            <a:endParaRPr sz="800">
              <a:latin typeface="Times New Roman"/>
              <a:cs typeface="Times New Roman"/>
            </a:endParaRPr>
          </a:p>
          <a:p>
            <a:pPr algn="ctr" marR="165735">
              <a:lnSpc>
                <a:spcPct val="100000"/>
              </a:lnSpc>
            </a:pPr>
            <a:r>
              <a:rPr dirty="0" baseline="55555" sz="1500" spc="697">
                <a:latin typeface="Arial"/>
                <a:cs typeface="Arial"/>
              </a:rPr>
              <a:t>(</a:t>
            </a:r>
            <a:r>
              <a:rPr dirty="0" sz="1000" spc="-5" i="1">
                <a:latin typeface="Calibri"/>
                <a:cs typeface="Calibri"/>
              </a:rPr>
              <a:t>f</a:t>
            </a:r>
            <a:r>
              <a:rPr dirty="0" sz="1000" spc="-10" i="1">
                <a:latin typeface="Calibri"/>
                <a:cs typeface="Calibri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  <a:p>
            <a:pPr algn="ctr" marR="52705">
              <a:lnSpc>
                <a:spcPct val="100000"/>
              </a:lnSpc>
              <a:spcBef>
                <a:spcPts val="234"/>
              </a:spcBef>
            </a:pPr>
            <a:r>
              <a:rPr dirty="0" sz="1000" spc="-25" i="1">
                <a:latin typeface="Calibri"/>
                <a:cs typeface="Calibri"/>
              </a:rPr>
              <a:t>g</a:t>
            </a:r>
            <a:r>
              <a:rPr dirty="0" sz="1000" spc="-120" i="1">
                <a:latin typeface="Calibri"/>
                <a:cs typeface="Calibri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62890" y="2093973"/>
            <a:ext cx="1731645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40" i="1">
                <a:latin typeface="Calibri"/>
                <a:cs typeface="Calibri"/>
              </a:rPr>
              <a:t>a</a:t>
            </a:r>
            <a:r>
              <a:rPr dirty="0" sz="1000" spc="60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>
                <a:latin typeface="Tahoma"/>
                <a:cs typeface="Tahoma"/>
              </a:rPr>
              <a:t>  </a:t>
            </a:r>
            <a:r>
              <a:rPr dirty="0" sz="1000" spc="5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>
                <a:latin typeface="Tahoma"/>
                <a:cs typeface="Tahoma"/>
              </a:rPr>
              <a:t>  </a:t>
            </a:r>
            <a:r>
              <a:rPr dirty="0" sz="1000" spc="5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i="1">
                <a:latin typeface="Calibri"/>
                <a:cs typeface="Calibri"/>
              </a:rPr>
              <a:t>b</a:t>
            </a:r>
            <a:r>
              <a:rPr dirty="0" sz="1000" spc="80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>
                <a:latin typeface="Tahoma"/>
                <a:cs typeface="Tahoma"/>
              </a:rPr>
              <a:t>  </a:t>
            </a:r>
            <a:r>
              <a:rPr dirty="0" sz="1000" spc="55">
                <a:latin typeface="Tahoma"/>
                <a:cs typeface="Tahoma"/>
              </a:rPr>
              <a:t> </a:t>
            </a:r>
            <a:r>
              <a:rPr dirty="0" sz="1000" spc="-130">
                <a:latin typeface="Tahoma"/>
                <a:cs typeface="Tahoma"/>
              </a:rPr>
              <a:t>=</a:t>
            </a:r>
            <a:r>
              <a:rPr dirty="0" sz="1000" spc="55">
                <a:latin typeface="Lucida Sans Unicode"/>
                <a:cs typeface="Lucida Sans Unicode"/>
              </a:rPr>
              <a:t>⇒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995233" y="2070235"/>
            <a:ext cx="574675" cy="1758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448309" algn="l"/>
              </a:tabLst>
            </a:pPr>
            <a:r>
              <a:rPr dirty="0" baseline="-22222" sz="1500" spc="-44" i="1">
                <a:latin typeface="Calibri"/>
                <a:cs typeface="Calibri"/>
              </a:rPr>
              <a:t>a</a:t>
            </a:r>
            <a:r>
              <a:rPr dirty="0" sz="700" spc="-15" i="1">
                <a:latin typeface="Arial"/>
                <a:cs typeface="Arial"/>
              </a:rPr>
              <a:t>x</a:t>
            </a:r>
            <a:r>
              <a:rPr dirty="0" sz="700" i="1">
                <a:latin typeface="Arial"/>
                <a:cs typeface="Arial"/>
              </a:rPr>
              <a:t>	</a:t>
            </a:r>
            <a:r>
              <a:rPr dirty="0" baseline="-22222" sz="1500" spc="44" i="1">
                <a:latin typeface="Calibri"/>
                <a:cs typeface="Calibri"/>
              </a:rPr>
              <a:t>b</a:t>
            </a:r>
            <a:r>
              <a:rPr dirty="0" sz="700" spc="-15" i="1">
                <a:latin typeface="Arial"/>
                <a:cs typeface="Arial"/>
              </a:rPr>
              <a:t>x</a:t>
            </a:r>
            <a:endParaRPr sz="7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241600" y="2093973"/>
            <a:ext cx="889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o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727121" y="2093973"/>
            <a:ext cx="120142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0">
                <a:solidFill>
                  <a:srgbClr val="0000FF"/>
                </a:solidFill>
                <a:latin typeface="Tahoma"/>
                <a:cs typeface="Tahoma"/>
              </a:rPr>
              <a:t>monotona</a:t>
            </a:r>
            <a:r>
              <a:rPr dirty="0" sz="1000" spc="15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decrescente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40"/>
              <a:t>Agnese</a:t>
            </a:r>
            <a:r>
              <a:rPr dirty="0" spc="15"/>
              <a:t> </a:t>
            </a:r>
            <a:r>
              <a:rPr dirty="0" spc="-10"/>
              <a:t>Di</a:t>
            </a:r>
            <a:r>
              <a:rPr dirty="0" spc="15"/>
              <a:t> </a:t>
            </a:r>
            <a:r>
              <a:rPr dirty="0" spc="-30"/>
              <a:t>Castro</a:t>
            </a:r>
          </a:p>
        </p:txBody>
      </p:sp>
      <p:sp>
        <p:nvSpPr>
          <p:cNvPr id="17" name="object 17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0"/>
              <a:t>Es</a:t>
            </a:r>
            <a:r>
              <a:rPr dirty="0" spc="-5"/>
              <a:t>p</a:t>
            </a:r>
            <a:r>
              <a:rPr dirty="0" spc="-40"/>
              <a:t>onenziale</a:t>
            </a:r>
            <a:r>
              <a:rPr dirty="0" spc="15"/>
              <a:t> </a:t>
            </a:r>
            <a:r>
              <a:rPr dirty="0" spc="50"/>
              <a:t>&amp;</a:t>
            </a:r>
            <a:r>
              <a:rPr dirty="0" spc="15"/>
              <a:t> </a:t>
            </a:r>
            <a:r>
              <a:rPr dirty="0" spc="-25"/>
              <a:t>Log</a:t>
            </a:r>
            <a:r>
              <a:rPr dirty="0" spc="-40"/>
              <a:t>a</a:t>
            </a:r>
            <a:r>
              <a:rPr dirty="0" spc="-25"/>
              <a:t>ritmo:</a:t>
            </a:r>
            <a:r>
              <a:rPr dirty="0" spc="75"/>
              <a:t> </a:t>
            </a:r>
            <a:r>
              <a:rPr dirty="0" spc="-35"/>
              <a:t>p</a:t>
            </a:r>
            <a:r>
              <a:rPr dirty="0" spc="-50"/>
              <a:t>a</a:t>
            </a:r>
            <a:r>
              <a:rPr dirty="0" spc="-25"/>
              <a:t>rte</a:t>
            </a:r>
            <a:r>
              <a:rPr dirty="0" spc="15"/>
              <a:t> </a:t>
            </a:r>
            <a:r>
              <a:rPr dirty="0" spc="-55"/>
              <a:t>4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3458971" y="3367563"/>
            <a:ext cx="5473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25">
                <a:solidFill>
                  <a:srgbClr val="7A0000"/>
                </a:solidFill>
                <a:latin typeface="Lucida Sans Unicode"/>
                <a:cs typeface="Lucida Sans Unicode"/>
              </a:rPr>
              <a:t>Unitelma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Sapienza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FFF"/>
                </a:solidFill>
                <a:latin typeface="Lucida Sans Unicode"/>
                <a:cs typeface="Lucida Sans Unicode"/>
              </a:rPr>
              <a:t>15/34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1926" y="24034"/>
            <a:ext cx="74041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</a:rPr>
              <a:t>Disequazioni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</a:rPr>
              <a:t>log</a:t>
            </a:r>
            <a:r>
              <a:rPr dirty="0" sz="500" spc="-55">
                <a:solidFill>
                  <a:srgbClr val="7A0000"/>
                </a:solidFill>
                <a:latin typeface="Lucida Sans Unicode"/>
                <a:cs typeface="Lucida Sans Unicode"/>
              </a:rPr>
              <a:t>a</a:t>
            </a:r>
            <a:r>
              <a:rPr dirty="0" sz="500" spc="-15">
                <a:solidFill>
                  <a:srgbClr val="7A0000"/>
                </a:solidFill>
                <a:latin typeface="Lucida Sans Unicode"/>
                <a:cs typeface="Lucida Sans Unicode"/>
              </a:rPr>
              <a:t>ri</a:t>
            </a:r>
            <a:r>
              <a:rPr dirty="0" sz="500" spc="-20">
                <a:solidFill>
                  <a:srgbClr val="7A0000"/>
                </a:solidFill>
                <a:latin typeface="Lucida Sans Unicode"/>
                <a:cs typeface="Lucida Sans Unicode"/>
              </a:rPr>
              <a:t>t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</a:rPr>
              <a:t>miche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15"/>
              <a:t>Pi</a:t>
            </a:r>
            <a:r>
              <a:rPr dirty="0" spc="-855"/>
              <a:t>u</a:t>
            </a:r>
            <a:r>
              <a:rPr dirty="0" spc="320"/>
              <a:t>`</a:t>
            </a:r>
            <a:r>
              <a:rPr dirty="0" spc="145"/>
              <a:t> </a:t>
            </a:r>
            <a:r>
              <a:rPr dirty="0" spc="-40"/>
              <a:t>in</a:t>
            </a:r>
            <a:r>
              <a:rPr dirty="0" spc="135"/>
              <a:t> </a:t>
            </a:r>
            <a:r>
              <a:rPr dirty="0" spc="-45"/>
              <a:t>generale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60246" y="879094"/>
            <a:ext cx="2487930" cy="207645"/>
          </a:xfrm>
          <a:prstGeom prst="rect">
            <a:avLst/>
          </a:prstGeom>
          <a:ln w="5054">
            <a:solidFill>
              <a:srgbClr val="0000FF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37465">
              <a:lnSpc>
                <a:spcPct val="100000"/>
              </a:lnSpc>
              <a:tabLst>
                <a:tab pos="1380490" algn="l"/>
              </a:tabLst>
            </a:pP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lo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g</a:t>
            </a:r>
            <a:r>
              <a:rPr dirty="0" baseline="-19841" sz="1050" spc="-52" i="1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dirty="0" baseline="-19841" sz="105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baseline="-19841" sz="1050" spc="-7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spc="-5" i="1">
                <a:solidFill>
                  <a:srgbClr val="0000FF"/>
                </a:solidFill>
                <a:latin typeface="Calibri"/>
                <a:cs typeface="Calibri"/>
              </a:rPr>
              <a:t>f</a:t>
            </a:r>
            <a:r>
              <a:rPr dirty="0" sz="1000" spc="-10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(</a:t>
            </a:r>
            <a:r>
              <a:rPr dirty="0" sz="1000" spc="25" i="1">
                <a:solidFill>
                  <a:srgbClr val="0000FF"/>
                </a:solidFill>
                <a:latin typeface="Calibri"/>
                <a:cs typeface="Calibri"/>
              </a:rPr>
              <a:t>x</a:t>
            </a:r>
            <a:r>
              <a:rPr dirty="0" sz="1000" spc="-135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)</a:t>
            </a:r>
            <a:r>
              <a:rPr dirty="0" sz="1000" spc="-4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0000FF"/>
                </a:solidFill>
                <a:latin typeface="Lucida Sans Unicode"/>
                <a:cs typeface="Lucida Sans Unicode"/>
              </a:rPr>
              <a:t>≶</a:t>
            </a:r>
            <a:r>
              <a:rPr dirty="0" sz="1000" spc="-40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lo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g</a:t>
            </a:r>
            <a:r>
              <a:rPr dirty="0" baseline="-19841" sz="1050" spc="-15" i="1">
                <a:solidFill>
                  <a:srgbClr val="0000FF"/>
                </a:solidFill>
                <a:latin typeface="Arial"/>
                <a:cs typeface="Arial"/>
              </a:rPr>
              <a:t>b</a:t>
            </a:r>
            <a:r>
              <a:rPr dirty="0" baseline="-19841" sz="105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baseline="-19841" sz="1050" spc="22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spc="-25" i="1">
                <a:solidFill>
                  <a:srgbClr val="0000FF"/>
                </a:solidFill>
                <a:latin typeface="Calibri"/>
                <a:cs typeface="Calibri"/>
              </a:rPr>
              <a:t>g</a:t>
            </a:r>
            <a:r>
              <a:rPr dirty="0" sz="1000" spc="-120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(</a:t>
            </a:r>
            <a:r>
              <a:rPr dirty="0" sz="1000" spc="25" i="1">
                <a:solidFill>
                  <a:srgbClr val="0000FF"/>
                </a:solidFill>
                <a:latin typeface="Calibri"/>
                <a:cs typeface="Calibri"/>
              </a:rPr>
              <a:t>x</a:t>
            </a:r>
            <a:r>
              <a:rPr dirty="0" sz="1000" spc="-135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)</a:t>
            </a:r>
            <a:r>
              <a:rPr dirty="0" sz="1000" spc="-95" i="1">
                <a:solidFill>
                  <a:srgbClr val="0000FF"/>
                </a:solidFill>
                <a:latin typeface="Verdana"/>
                <a:cs typeface="Verdana"/>
              </a:rPr>
              <a:t>,</a:t>
            </a:r>
            <a:r>
              <a:rPr dirty="0" sz="1000" i="1">
                <a:solidFill>
                  <a:srgbClr val="0000FF"/>
                </a:solidFill>
                <a:latin typeface="Verdana"/>
                <a:cs typeface="Verdana"/>
              </a:rPr>
              <a:t>	</a:t>
            </a:r>
            <a:r>
              <a:rPr dirty="0" sz="1000" spc="-30" i="1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dirty="0" sz="1000" spc="-95" i="1">
                <a:solidFill>
                  <a:srgbClr val="0000FF"/>
                </a:solidFill>
                <a:latin typeface="Verdana"/>
                <a:cs typeface="Verdana"/>
              </a:rPr>
              <a:t>,</a:t>
            </a:r>
            <a:r>
              <a:rPr dirty="0" sz="1000" spc="-20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i="1">
                <a:solidFill>
                  <a:srgbClr val="0000FF"/>
                </a:solidFill>
                <a:latin typeface="Calibri"/>
                <a:cs typeface="Calibri"/>
              </a:rPr>
              <a:t>b</a:t>
            </a:r>
            <a:r>
              <a:rPr dirty="0" sz="1000" spc="80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 spc="-50" i="1">
                <a:solidFill>
                  <a:srgbClr val="0000FF"/>
                </a:solidFill>
                <a:latin typeface="Verdana"/>
                <a:cs typeface="Verdana"/>
              </a:rPr>
              <a:t>&gt;</a:t>
            </a:r>
            <a:r>
              <a:rPr dirty="0" sz="1000" spc="-75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0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13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85">
                <a:solidFill>
                  <a:srgbClr val="0000FF"/>
                </a:solidFill>
                <a:latin typeface="Tahoma"/>
                <a:cs typeface="Tahoma"/>
              </a:rPr>
              <a:t>e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13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30" i="1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dirty="0" sz="1000" spc="-95" i="1">
                <a:solidFill>
                  <a:srgbClr val="0000FF"/>
                </a:solidFill>
                <a:latin typeface="Verdana"/>
                <a:cs typeface="Verdana"/>
              </a:rPr>
              <a:t>,</a:t>
            </a:r>
            <a:r>
              <a:rPr dirty="0" sz="1000" spc="-20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i="1">
                <a:solidFill>
                  <a:srgbClr val="0000FF"/>
                </a:solidFill>
                <a:latin typeface="Calibri"/>
                <a:cs typeface="Calibri"/>
              </a:rPr>
              <a:t>b</a:t>
            </a:r>
            <a:r>
              <a:rPr dirty="0" sz="1000" spc="80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 spc="-20">
                <a:solidFill>
                  <a:srgbClr val="0000FF"/>
                </a:solidFill>
                <a:latin typeface="Lucida Sans Unicode"/>
                <a:cs typeface="Lucida Sans Unicode"/>
              </a:rPr>
              <a:t>/</a:t>
            </a:r>
            <a:r>
              <a:rPr dirty="0" sz="1000" spc="40">
                <a:solidFill>
                  <a:srgbClr val="0000FF"/>
                </a:solidFill>
                <a:latin typeface="Tahoma"/>
                <a:cs typeface="Tahoma"/>
              </a:rPr>
              <a:t>=</a:t>
            </a:r>
            <a:r>
              <a:rPr dirty="0" sz="1000" spc="-4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662887" y="1208288"/>
            <a:ext cx="1282700" cy="6089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1000" spc="-30">
                <a:latin typeface="Tahoma"/>
                <a:cs typeface="Tahoma"/>
              </a:rPr>
              <a:t>Condizione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esistenza: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9"/>
              </a:spcBef>
            </a:pPr>
            <a:endParaRPr sz="800">
              <a:latin typeface="Times New Roman"/>
              <a:cs typeface="Times New Roman"/>
            </a:endParaRPr>
          </a:p>
          <a:p>
            <a:pPr algn="ctr" marR="165735">
              <a:lnSpc>
                <a:spcPct val="100000"/>
              </a:lnSpc>
            </a:pPr>
            <a:r>
              <a:rPr dirty="0" baseline="55555" sz="1500" spc="697">
                <a:latin typeface="Arial"/>
                <a:cs typeface="Arial"/>
              </a:rPr>
              <a:t>(</a:t>
            </a:r>
            <a:r>
              <a:rPr dirty="0" sz="1000" spc="-5" i="1">
                <a:latin typeface="Calibri"/>
                <a:cs typeface="Calibri"/>
              </a:rPr>
              <a:t>f</a:t>
            </a:r>
            <a:r>
              <a:rPr dirty="0" sz="1000" spc="-10" i="1">
                <a:latin typeface="Calibri"/>
                <a:cs typeface="Calibri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  <a:p>
            <a:pPr algn="ctr" marR="52705">
              <a:lnSpc>
                <a:spcPct val="100000"/>
              </a:lnSpc>
              <a:spcBef>
                <a:spcPts val="234"/>
              </a:spcBef>
            </a:pPr>
            <a:r>
              <a:rPr dirty="0" sz="1000" spc="-25" i="1">
                <a:latin typeface="Calibri"/>
                <a:cs typeface="Calibri"/>
              </a:rPr>
              <a:t>g</a:t>
            </a:r>
            <a:r>
              <a:rPr dirty="0" sz="1000" spc="-120" i="1">
                <a:latin typeface="Calibri"/>
                <a:cs typeface="Calibri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62890" y="2093973"/>
            <a:ext cx="1731645" cy="4368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r" marR="508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40" i="1">
                <a:latin typeface="Calibri"/>
                <a:cs typeface="Calibri"/>
              </a:rPr>
              <a:t>a</a:t>
            </a:r>
            <a:r>
              <a:rPr dirty="0" sz="1000" spc="60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>
                <a:latin typeface="Tahoma"/>
                <a:cs typeface="Tahoma"/>
              </a:rPr>
              <a:t>  </a:t>
            </a:r>
            <a:r>
              <a:rPr dirty="0" sz="1000" spc="5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>
                <a:latin typeface="Tahoma"/>
                <a:cs typeface="Tahoma"/>
              </a:rPr>
              <a:t>  </a:t>
            </a:r>
            <a:r>
              <a:rPr dirty="0" sz="1000" spc="5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i="1">
                <a:latin typeface="Calibri"/>
                <a:cs typeface="Calibri"/>
              </a:rPr>
              <a:t>b</a:t>
            </a:r>
            <a:r>
              <a:rPr dirty="0" sz="1000" spc="80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>
                <a:latin typeface="Tahoma"/>
                <a:cs typeface="Tahoma"/>
              </a:rPr>
              <a:t>  </a:t>
            </a:r>
            <a:r>
              <a:rPr dirty="0" sz="1000" spc="55">
                <a:latin typeface="Tahoma"/>
                <a:cs typeface="Tahoma"/>
              </a:rPr>
              <a:t> </a:t>
            </a:r>
            <a:r>
              <a:rPr dirty="0" sz="1000" spc="-130">
                <a:latin typeface="Tahoma"/>
                <a:cs typeface="Tahoma"/>
              </a:rPr>
              <a:t>=</a:t>
            </a:r>
            <a:r>
              <a:rPr dirty="0" sz="1000" spc="55">
                <a:latin typeface="Lucida Sans Unicode"/>
                <a:cs typeface="Lucida Sans Unicode"/>
              </a:rPr>
              <a:t>⇒</a:t>
            </a:r>
            <a:endParaRPr sz="1000">
              <a:latin typeface="Lucida Sans Unicode"/>
              <a:cs typeface="Lucida Sans Unicode"/>
            </a:endParaRPr>
          </a:p>
          <a:p>
            <a:pPr algn="r" marR="5080">
              <a:lnSpc>
                <a:spcPct val="100000"/>
              </a:lnSpc>
              <a:spcBef>
                <a:spcPts val="735"/>
              </a:spcBef>
            </a:pPr>
            <a:r>
              <a:rPr dirty="0" sz="1000" spc="-130">
                <a:latin typeface="Tahoma"/>
                <a:cs typeface="Tahoma"/>
              </a:rPr>
              <a:t>=</a:t>
            </a:r>
            <a:r>
              <a:rPr dirty="0" sz="1000" spc="55">
                <a:latin typeface="Lucida Sans Unicode"/>
                <a:cs typeface="Lucida Sans Unicode"/>
              </a:rPr>
              <a:t>⇒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995233" y="2070235"/>
            <a:ext cx="574675" cy="1758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448309" algn="l"/>
              </a:tabLst>
            </a:pPr>
            <a:r>
              <a:rPr dirty="0" baseline="-22222" sz="1500" spc="-44" i="1">
                <a:latin typeface="Calibri"/>
                <a:cs typeface="Calibri"/>
              </a:rPr>
              <a:t>a</a:t>
            </a:r>
            <a:r>
              <a:rPr dirty="0" sz="700" spc="-15" i="1">
                <a:latin typeface="Arial"/>
                <a:cs typeface="Arial"/>
              </a:rPr>
              <a:t>x</a:t>
            </a:r>
            <a:r>
              <a:rPr dirty="0" sz="700" i="1">
                <a:latin typeface="Arial"/>
                <a:cs typeface="Arial"/>
              </a:rPr>
              <a:t>	</a:t>
            </a:r>
            <a:r>
              <a:rPr dirty="0" baseline="-22222" sz="1500" spc="44" i="1">
                <a:latin typeface="Calibri"/>
                <a:cs typeface="Calibri"/>
              </a:rPr>
              <a:t>b</a:t>
            </a:r>
            <a:r>
              <a:rPr dirty="0" sz="700" spc="-15" i="1">
                <a:latin typeface="Arial"/>
                <a:cs typeface="Arial"/>
              </a:rPr>
              <a:t>x</a:t>
            </a:r>
            <a:endParaRPr sz="7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241600" y="2093973"/>
            <a:ext cx="889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o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727121" y="2093973"/>
            <a:ext cx="120142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0">
                <a:solidFill>
                  <a:srgbClr val="0000FF"/>
                </a:solidFill>
                <a:latin typeface="Tahoma"/>
                <a:cs typeface="Tahoma"/>
              </a:rPr>
              <a:t>monotona</a:t>
            </a:r>
            <a:r>
              <a:rPr dirty="0" sz="1000" spc="15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decrescente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995233" y="2316260"/>
            <a:ext cx="1066165" cy="1847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-22222" sz="1500" spc="-44" i="1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dirty="0" sz="700" spc="-50">
                <a:solidFill>
                  <a:srgbClr val="0000FF"/>
                </a:solidFill>
                <a:latin typeface="Lucida Sans Unicode"/>
                <a:cs typeface="Lucida Sans Unicode"/>
              </a:rPr>
              <a:t>lo</a:t>
            </a:r>
            <a:r>
              <a:rPr dirty="0" sz="700" spc="-60">
                <a:solidFill>
                  <a:srgbClr val="0000FF"/>
                </a:solidFill>
                <a:latin typeface="Lucida Sans Unicode"/>
                <a:cs typeface="Lucida Sans Unicode"/>
              </a:rPr>
              <a:t>g</a:t>
            </a:r>
            <a:r>
              <a:rPr dirty="0" baseline="-22222" sz="750" spc="-37" i="1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dirty="0" baseline="-22222" sz="75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baseline="-22222" sz="750" spc="67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700" spc="30" i="1">
                <a:solidFill>
                  <a:srgbClr val="0000FF"/>
                </a:solidFill>
                <a:latin typeface="Arial"/>
                <a:cs typeface="Arial"/>
              </a:rPr>
              <a:t>f</a:t>
            </a:r>
            <a:r>
              <a:rPr dirty="0" sz="700" spc="-4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700" spc="55">
                <a:solidFill>
                  <a:srgbClr val="0000FF"/>
                </a:solidFill>
                <a:latin typeface="Lucida Sans Unicode"/>
                <a:cs typeface="Lucida Sans Unicode"/>
              </a:rPr>
              <a:t>(</a:t>
            </a:r>
            <a:r>
              <a:rPr dirty="0" sz="700" spc="-15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sz="700" spc="-135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700" spc="55">
                <a:solidFill>
                  <a:srgbClr val="0000FF"/>
                </a:solidFill>
                <a:latin typeface="Lucida Sans Unicode"/>
                <a:cs typeface="Lucida Sans Unicode"/>
              </a:rPr>
              <a:t>)</a:t>
            </a:r>
            <a:r>
              <a:rPr dirty="0" sz="700" spc="105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baseline="-22222" sz="1500" spc="-37">
                <a:solidFill>
                  <a:srgbClr val="0000FF"/>
                </a:solidFill>
                <a:latin typeface="Lucida Sans Unicode"/>
                <a:cs typeface="Lucida Sans Unicode"/>
              </a:rPr>
              <a:t>≷</a:t>
            </a:r>
            <a:r>
              <a:rPr dirty="0" baseline="-22222" sz="1500" spc="-60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baseline="-22222" sz="1500" spc="-44" i="1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dirty="0" sz="700" spc="-50">
                <a:solidFill>
                  <a:srgbClr val="0000FF"/>
                </a:solidFill>
                <a:latin typeface="Lucida Sans Unicode"/>
                <a:cs typeface="Lucida Sans Unicode"/>
              </a:rPr>
              <a:t>lo</a:t>
            </a:r>
            <a:r>
              <a:rPr dirty="0" sz="700" spc="-60">
                <a:solidFill>
                  <a:srgbClr val="0000FF"/>
                </a:solidFill>
                <a:latin typeface="Lucida Sans Unicode"/>
                <a:cs typeface="Lucida Sans Unicode"/>
              </a:rPr>
              <a:t>g</a:t>
            </a:r>
            <a:r>
              <a:rPr dirty="0" baseline="-22222" sz="750" spc="-15" i="1">
                <a:solidFill>
                  <a:srgbClr val="0000FF"/>
                </a:solidFill>
                <a:latin typeface="Arial"/>
                <a:cs typeface="Arial"/>
              </a:rPr>
              <a:t>b</a:t>
            </a:r>
            <a:r>
              <a:rPr dirty="0" baseline="-22222" sz="75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baseline="-22222" sz="750" spc="89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700" spc="-20" i="1">
                <a:solidFill>
                  <a:srgbClr val="0000FF"/>
                </a:solidFill>
                <a:latin typeface="Arial"/>
                <a:cs typeface="Arial"/>
              </a:rPr>
              <a:t>g</a:t>
            </a:r>
            <a:r>
              <a:rPr dirty="0" sz="700" spc="-12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700" spc="55">
                <a:solidFill>
                  <a:srgbClr val="0000FF"/>
                </a:solidFill>
                <a:latin typeface="Lucida Sans Unicode"/>
                <a:cs typeface="Lucida Sans Unicode"/>
              </a:rPr>
              <a:t>(</a:t>
            </a:r>
            <a:r>
              <a:rPr dirty="0" sz="700" spc="-15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sz="700" spc="-135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700" spc="55">
                <a:solidFill>
                  <a:srgbClr val="0000FF"/>
                </a:solidFill>
                <a:latin typeface="Lucida Sans Unicode"/>
                <a:cs typeface="Lucida Sans Unicode"/>
              </a:rPr>
              <a:t>)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168650" y="2339998"/>
            <a:ext cx="889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o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358438" y="2316260"/>
            <a:ext cx="1080770" cy="1847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-22222" sz="1500" spc="44" i="1">
                <a:solidFill>
                  <a:srgbClr val="0000FF"/>
                </a:solidFill>
                <a:latin typeface="Calibri"/>
                <a:cs typeface="Calibri"/>
              </a:rPr>
              <a:t>b</a:t>
            </a:r>
            <a:r>
              <a:rPr dirty="0" sz="700" spc="-50">
                <a:solidFill>
                  <a:srgbClr val="0000FF"/>
                </a:solidFill>
                <a:latin typeface="Lucida Sans Unicode"/>
                <a:cs typeface="Lucida Sans Unicode"/>
              </a:rPr>
              <a:t>lo</a:t>
            </a:r>
            <a:r>
              <a:rPr dirty="0" sz="700" spc="-60">
                <a:solidFill>
                  <a:srgbClr val="0000FF"/>
                </a:solidFill>
                <a:latin typeface="Lucida Sans Unicode"/>
                <a:cs typeface="Lucida Sans Unicode"/>
              </a:rPr>
              <a:t>g</a:t>
            </a:r>
            <a:r>
              <a:rPr dirty="0" baseline="-22222" sz="750" spc="-37" i="1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dirty="0" baseline="-22222" sz="75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baseline="-22222" sz="750" spc="67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700" spc="30" i="1">
                <a:solidFill>
                  <a:srgbClr val="0000FF"/>
                </a:solidFill>
                <a:latin typeface="Arial"/>
                <a:cs typeface="Arial"/>
              </a:rPr>
              <a:t>f</a:t>
            </a:r>
            <a:r>
              <a:rPr dirty="0" sz="700" spc="-4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700" spc="55">
                <a:solidFill>
                  <a:srgbClr val="0000FF"/>
                </a:solidFill>
                <a:latin typeface="Lucida Sans Unicode"/>
                <a:cs typeface="Lucida Sans Unicode"/>
              </a:rPr>
              <a:t>(</a:t>
            </a:r>
            <a:r>
              <a:rPr dirty="0" sz="700" spc="-15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sz="700" spc="-135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700" spc="55">
                <a:solidFill>
                  <a:srgbClr val="0000FF"/>
                </a:solidFill>
                <a:latin typeface="Lucida Sans Unicode"/>
                <a:cs typeface="Lucida Sans Unicode"/>
              </a:rPr>
              <a:t>)</a:t>
            </a:r>
            <a:r>
              <a:rPr dirty="0" sz="700" spc="105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baseline="-22222" sz="1500" spc="-37">
                <a:solidFill>
                  <a:srgbClr val="0000FF"/>
                </a:solidFill>
                <a:latin typeface="Lucida Sans Unicode"/>
                <a:cs typeface="Lucida Sans Unicode"/>
              </a:rPr>
              <a:t>≷</a:t>
            </a:r>
            <a:r>
              <a:rPr dirty="0" baseline="-22222" sz="1500" spc="-60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baseline="-22222" sz="1500" spc="44" i="1">
                <a:solidFill>
                  <a:srgbClr val="0000FF"/>
                </a:solidFill>
                <a:latin typeface="Calibri"/>
                <a:cs typeface="Calibri"/>
              </a:rPr>
              <a:t>b</a:t>
            </a:r>
            <a:r>
              <a:rPr dirty="0" sz="700" spc="-50">
                <a:solidFill>
                  <a:srgbClr val="0000FF"/>
                </a:solidFill>
                <a:latin typeface="Lucida Sans Unicode"/>
                <a:cs typeface="Lucida Sans Unicode"/>
              </a:rPr>
              <a:t>lo</a:t>
            </a:r>
            <a:r>
              <a:rPr dirty="0" sz="700" spc="-60">
                <a:solidFill>
                  <a:srgbClr val="0000FF"/>
                </a:solidFill>
                <a:latin typeface="Lucida Sans Unicode"/>
                <a:cs typeface="Lucida Sans Unicode"/>
              </a:rPr>
              <a:t>g</a:t>
            </a:r>
            <a:r>
              <a:rPr dirty="0" baseline="-22222" sz="750" spc="-15" i="1">
                <a:solidFill>
                  <a:srgbClr val="0000FF"/>
                </a:solidFill>
                <a:latin typeface="Arial"/>
                <a:cs typeface="Arial"/>
              </a:rPr>
              <a:t>b</a:t>
            </a:r>
            <a:r>
              <a:rPr dirty="0" baseline="-22222" sz="75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baseline="-22222" sz="750" spc="89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700" spc="-20" i="1">
                <a:solidFill>
                  <a:srgbClr val="0000FF"/>
                </a:solidFill>
                <a:latin typeface="Arial"/>
                <a:cs typeface="Arial"/>
              </a:rPr>
              <a:t>g</a:t>
            </a:r>
            <a:r>
              <a:rPr dirty="0" sz="700" spc="-12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700" spc="55">
                <a:solidFill>
                  <a:srgbClr val="0000FF"/>
                </a:solidFill>
                <a:latin typeface="Lucida Sans Unicode"/>
                <a:cs typeface="Lucida Sans Unicode"/>
              </a:rPr>
              <a:t>(</a:t>
            </a:r>
            <a:r>
              <a:rPr dirty="0" sz="700" spc="-15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sz="700" spc="-135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700" spc="55">
                <a:solidFill>
                  <a:srgbClr val="0000FF"/>
                </a:solidFill>
                <a:latin typeface="Lucida Sans Unicode"/>
                <a:cs typeface="Lucida Sans Unicode"/>
              </a:rPr>
              <a:t>)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40"/>
              <a:t>Agnese</a:t>
            </a:r>
            <a:r>
              <a:rPr dirty="0" spc="15"/>
              <a:t> </a:t>
            </a:r>
            <a:r>
              <a:rPr dirty="0" spc="-10"/>
              <a:t>Di</a:t>
            </a:r>
            <a:r>
              <a:rPr dirty="0" spc="15"/>
              <a:t> </a:t>
            </a:r>
            <a:r>
              <a:rPr dirty="0" spc="-30"/>
              <a:t>Castro</a:t>
            </a:r>
          </a:p>
        </p:txBody>
      </p:sp>
      <p:sp>
        <p:nvSpPr>
          <p:cNvPr id="20" name="object 20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0"/>
              <a:t>Es</a:t>
            </a:r>
            <a:r>
              <a:rPr dirty="0" spc="-5"/>
              <a:t>p</a:t>
            </a:r>
            <a:r>
              <a:rPr dirty="0" spc="-40"/>
              <a:t>onenziale</a:t>
            </a:r>
            <a:r>
              <a:rPr dirty="0" spc="15"/>
              <a:t> </a:t>
            </a:r>
            <a:r>
              <a:rPr dirty="0" spc="50"/>
              <a:t>&amp;</a:t>
            </a:r>
            <a:r>
              <a:rPr dirty="0" spc="15"/>
              <a:t> </a:t>
            </a:r>
            <a:r>
              <a:rPr dirty="0" spc="-25"/>
              <a:t>Log</a:t>
            </a:r>
            <a:r>
              <a:rPr dirty="0" spc="-40"/>
              <a:t>a</a:t>
            </a:r>
            <a:r>
              <a:rPr dirty="0" spc="-25"/>
              <a:t>ritmo:</a:t>
            </a:r>
            <a:r>
              <a:rPr dirty="0" spc="75"/>
              <a:t> </a:t>
            </a:r>
            <a:r>
              <a:rPr dirty="0" spc="-35"/>
              <a:t>p</a:t>
            </a:r>
            <a:r>
              <a:rPr dirty="0" spc="-50"/>
              <a:t>a</a:t>
            </a:r>
            <a:r>
              <a:rPr dirty="0" spc="-25"/>
              <a:t>rte</a:t>
            </a:r>
            <a:r>
              <a:rPr dirty="0" spc="15"/>
              <a:t> </a:t>
            </a:r>
            <a:r>
              <a:rPr dirty="0" spc="-55"/>
              <a:t>4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3458971" y="3367563"/>
            <a:ext cx="5473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25">
                <a:solidFill>
                  <a:srgbClr val="7A0000"/>
                </a:solidFill>
                <a:latin typeface="Lucida Sans Unicode"/>
                <a:cs typeface="Lucida Sans Unicode"/>
              </a:rPr>
              <a:t>Unitelma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Sapienza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FFF"/>
                </a:solidFill>
                <a:latin typeface="Lucida Sans Unicode"/>
                <a:cs typeface="Lucida Sans Unicode"/>
              </a:rPr>
              <a:t>15/34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4974" y="24034"/>
            <a:ext cx="73406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</a:rPr>
              <a:t>Disequazioni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50">
                <a:solidFill>
                  <a:srgbClr val="7A0000"/>
                </a:solidFill>
                <a:latin typeface="Lucida Sans Unicode"/>
                <a:cs typeface="Lucida Sans Unicode"/>
              </a:rPr>
              <a:t>es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</a:rPr>
              <a:t>p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</a:rPr>
              <a:t>onenziali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40"/>
              <a:t>Disequazioni</a:t>
            </a:r>
            <a:r>
              <a:rPr dirty="0" spc="135"/>
              <a:t> </a:t>
            </a:r>
            <a:r>
              <a:rPr dirty="0" spc="-95"/>
              <a:t>es</a:t>
            </a:r>
            <a:r>
              <a:rPr dirty="0" spc="-65"/>
              <a:t>p</a:t>
            </a:r>
            <a:r>
              <a:rPr dirty="0" spc="-40"/>
              <a:t>onenziali</a:t>
            </a:r>
          </a:p>
        </p:txBody>
      </p:sp>
      <p:sp>
        <p:nvSpPr>
          <p:cNvPr id="6" name="object 6"/>
          <p:cNvSpPr/>
          <p:nvPr/>
        </p:nvSpPr>
        <p:spPr>
          <a:xfrm>
            <a:off x="75729" y="1575814"/>
            <a:ext cx="4456607" cy="1016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468835" y="2538234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77330" y="2589035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1482401"/>
            <a:ext cx="50800" cy="106853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1545902"/>
            <a:ext cx="50800" cy="10050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5729" y="1658370"/>
            <a:ext cx="4457065" cy="943610"/>
          </a:xfrm>
          <a:custGeom>
            <a:avLst/>
            <a:gdLst/>
            <a:ahLst/>
            <a:cxnLst/>
            <a:rect l="l" t="t" r="r" b="b"/>
            <a:pathLst>
              <a:path w="4457065" h="943610">
                <a:moveTo>
                  <a:pt x="4456606" y="0"/>
                </a:moveTo>
                <a:lnTo>
                  <a:pt x="0" y="0"/>
                </a:lnTo>
                <a:lnTo>
                  <a:pt x="0" y="892563"/>
                </a:lnTo>
                <a:lnTo>
                  <a:pt x="16636" y="930077"/>
                </a:lnTo>
                <a:lnTo>
                  <a:pt x="4405806" y="943364"/>
                </a:lnTo>
                <a:lnTo>
                  <a:pt x="4420049" y="941319"/>
                </a:lnTo>
                <a:lnTo>
                  <a:pt x="4451170" y="915360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1533202"/>
            <a:ext cx="0" cy="1036955"/>
          </a:xfrm>
          <a:custGeom>
            <a:avLst/>
            <a:gdLst/>
            <a:ahLst/>
            <a:cxnLst/>
            <a:rect l="l" t="t" r="r" b="b"/>
            <a:pathLst>
              <a:path w="0" h="1036955">
                <a:moveTo>
                  <a:pt x="0" y="1036782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1520502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1507802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1495102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1476052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13830" y="993303"/>
            <a:ext cx="4166870" cy="9493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-25">
                <a:latin typeface="Tahoma"/>
                <a:cs typeface="Tahoma"/>
              </a:rPr>
              <a:t>Una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0" i="1">
                <a:solidFill>
                  <a:srgbClr val="FF0000"/>
                </a:solidFill>
                <a:latin typeface="Calibri"/>
                <a:cs typeface="Calibri"/>
              </a:rPr>
              <a:t>disequazione</a:t>
            </a:r>
            <a:r>
              <a:rPr dirty="0" sz="1000" spc="105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 spc="-20" i="1">
                <a:solidFill>
                  <a:srgbClr val="FF0000"/>
                </a:solidFill>
                <a:latin typeface="Calibri"/>
                <a:cs typeface="Calibri"/>
              </a:rPr>
              <a:t>es</a:t>
            </a:r>
            <a:r>
              <a:rPr dirty="0" sz="1000" i="1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dirty="0" sz="1000" spc="-10" i="1">
                <a:solidFill>
                  <a:srgbClr val="FF0000"/>
                </a:solidFill>
                <a:latin typeface="Calibri"/>
                <a:cs typeface="Calibri"/>
              </a:rPr>
              <a:t>onenziale</a:t>
            </a:r>
            <a:r>
              <a:rPr dirty="0" sz="1000" spc="8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una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disequazione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dove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v</a:t>
            </a:r>
            <a:r>
              <a:rPr dirty="0" sz="1000" spc="-80">
                <a:latin typeface="Tahoma"/>
                <a:cs typeface="Tahoma"/>
              </a:rPr>
              <a:t>a</a:t>
            </a:r>
            <a:r>
              <a:rPr dirty="0" sz="1000" spc="-10">
                <a:latin typeface="Tahoma"/>
                <a:cs typeface="Tahoma"/>
              </a:rPr>
              <a:t>ri</a:t>
            </a:r>
            <a:r>
              <a:rPr dirty="0" sz="1000" spc="-35">
                <a:latin typeface="Tahoma"/>
                <a:cs typeface="Tahoma"/>
              </a:rPr>
              <a:t>abile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30" i="1">
                <a:latin typeface="Calibri"/>
                <a:cs typeface="Calibri"/>
              </a:rPr>
              <a:t> </a:t>
            </a:r>
            <a:r>
              <a:rPr dirty="0" sz="1000" spc="-45">
                <a:latin typeface="Tahoma"/>
                <a:cs typeface="Tahoma"/>
              </a:rPr>
              <a:t>comp</a:t>
            </a:r>
            <a:r>
              <a:rPr dirty="0" sz="1000" spc="-70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all’es</a:t>
            </a:r>
            <a:r>
              <a:rPr dirty="0" sz="1000" spc="-1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onente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una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base.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7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000" spc="-50" b="1">
                <a:solidFill>
                  <a:srgbClr val="007F00"/>
                </a:solidFill>
                <a:latin typeface="Arial"/>
                <a:cs typeface="Arial"/>
              </a:rPr>
              <a:t>Esempi: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9"/>
              </a:spcBef>
            </a:pPr>
            <a:endParaRPr sz="850">
              <a:latin typeface="Times New Roman"/>
              <a:cs typeface="Times New Roman"/>
            </a:endParaRPr>
          </a:p>
          <a:p>
            <a:pPr marL="143510">
              <a:lnSpc>
                <a:spcPct val="100000"/>
              </a:lnSpc>
            </a:pPr>
            <a:r>
              <a:rPr dirty="0" baseline="3086" sz="1350" spc="209" i="1">
                <a:solidFill>
                  <a:srgbClr val="007F00"/>
                </a:solidFill>
                <a:latin typeface="Arial"/>
                <a:cs typeface="Arial"/>
              </a:rPr>
              <a:t>•</a:t>
            </a:r>
            <a:r>
              <a:rPr dirty="0" baseline="3086" sz="1350" spc="209" i="1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baseline="3086" sz="1350" spc="-7" i="1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baseline="27777" sz="1050" spc="-22" i="1">
                <a:latin typeface="Arial"/>
                <a:cs typeface="Arial"/>
              </a:rPr>
              <a:t>x</a:t>
            </a:r>
            <a:r>
              <a:rPr dirty="0" baseline="27777" sz="1050" spc="-202" i="1">
                <a:latin typeface="Arial"/>
                <a:cs typeface="Arial"/>
              </a:rPr>
              <a:t> </a:t>
            </a:r>
            <a:r>
              <a:rPr dirty="0" baseline="27777" sz="1050" spc="-44">
                <a:latin typeface="Lucida Sans Unicode"/>
                <a:cs typeface="Lucida Sans Unicode"/>
              </a:rPr>
              <a:t>+1</a:t>
            </a:r>
            <a:r>
              <a:rPr dirty="0" baseline="27777" sz="1050" spc="75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baseline="27777" sz="1050" spc="-22" i="1">
                <a:latin typeface="Arial"/>
                <a:cs typeface="Arial"/>
              </a:rPr>
              <a:t>x</a:t>
            </a:r>
            <a:r>
              <a:rPr dirty="0" baseline="27777" sz="1050" i="1">
                <a:latin typeface="Arial"/>
                <a:cs typeface="Arial"/>
              </a:rPr>
              <a:t> 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40"/>
              <a:t>Agnese</a:t>
            </a:r>
            <a:r>
              <a:rPr dirty="0" spc="15"/>
              <a:t> </a:t>
            </a:r>
            <a:r>
              <a:rPr dirty="0" spc="-10"/>
              <a:t>Di</a:t>
            </a:r>
            <a:r>
              <a:rPr dirty="0" spc="15"/>
              <a:t> </a:t>
            </a:r>
            <a:r>
              <a:rPr dirty="0" spc="-30"/>
              <a:t>Castro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0"/>
              <a:t>Es</a:t>
            </a:r>
            <a:r>
              <a:rPr dirty="0" spc="-5"/>
              <a:t>p</a:t>
            </a:r>
            <a:r>
              <a:rPr dirty="0" spc="-40"/>
              <a:t>onenziale</a:t>
            </a:r>
            <a:r>
              <a:rPr dirty="0" spc="15"/>
              <a:t> </a:t>
            </a:r>
            <a:r>
              <a:rPr dirty="0" spc="50"/>
              <a:t>&amp;</a:t>
            </a:r>
            <a:r>
              <a:rPr dirty="0" spc="15"/>
              <a:t> </a:t>
            </a:r>
            <a:r>
              <a:rPr dirty="0" spc="-25"/>
              <a:t>Log</a:t>
            </a:r>
            <a:r>
              <a:rPr dirty="0" spc="-40"/>
              <a:t>a</a:t>
            </a:r>
            <a:r>
              <a:rPr dirty="0" spc="-25"/>
              <a:t>ritmo:</a:t>
            </a:r>
            <a:r>
              <a:rPr dirty="0" spc="75"/>
              <a:t> </a:t>
            </a:r>
            <a:r>
              <a:rPr dirty="0" spc="-45"/>
              <a:t>p</a:t>
            </a:r>
            <a:r>
              <a:rPr dirty="0" spc="-40"/>
              <a:t>a</a:t>
            </a:r>
            <a:r>
              <a:rPr dirty="0" spc="-25"/>
              <a:t>rte</a:t>
            </a:r>
            <a:r>
              <a:rPr dirty="0" spc="15"/>
              <a:t> </a:t>
            </a:r>
            <a:r>
              <a:rPr dirty="0" spc="-55"/>
              <a:t>4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3458971" y="3367563"/>
            <a:ext cx="5473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25">
                <a:solidFill>
                  <a:srgbClr val="7A0000"/>
                </a:solidFill>
                <a:latin typeface="Lucida Sans Unicode"/>
                <a:cs typeface="Lucida Sans Unicode"/>
              </a:rPr>
              <a:t>Unitelma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Sapienza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0">
                <a:solidFill>
                  <a:srgbClr val="FFFFFF"/>
                </a:solidFill>
                <a:latin typeface="Lucida Sans Unicode"/>
                <a:cs typeface="Lucida Sans Unicode"/>
              </a:rPr>
              <a:t>3/34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1926" y="24034"/>
            <a:ext cx="74041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</a:rPr>
              <a:t>Disequazioni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</a:rPr>
              <a:t>log</a:t>
            </a:r>
            <a:r>
              <a:rPr dirty="0" sz="500" spc="-55">
                <a:solidFill>
                  <a:srgbClr val="7A0000"/>
                </a:solidFill>
                <a:latin typeface="Lucida Sans Unicode"/>
                <a:cs typeface="Lucida Sans Unicode"/>
              </a:rPr>
              <a:t>a</a:t>
            </a:r>
            <a:r>
              <a:rPr dirty="0" sz="500" spc="-15">
                <a:solidFill>
                  <a:srgbClr val="7A0000"/>
                </a:solidFill>
                <a:latin typeface="Lucida Sans Unicode"/>
                <a:cs typeface="Lucida Sans Unicode"/>
              </a:rPr>
              <a:t>ri</a:t>
            </a:r>
            <a:r>
              <a:rPr dirty="0" sz="500" spc="-20">
                <a:solidFill>
                  <a:srgbClr val="7A0000"/>
                </a:solidFill>
                <a:latin typeface="Lucida Sans Unicode"/>
                <a:cs typeface="Lucida Sans Unicode"/>
              </a:rPr>
              <a:t>t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</a:rPr>
              <a:t>miche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15"/>
              <a:t>Pi</a:t>
            </a:r>
            <a:r>
              <a:rPr dirty="0" spc="-855"/>
              <a:t>u</a:t>
            </a:r>
            <a:r>
              <a:rPr dirty="0" spc="320"/>
              <a:t>`</a:t>
            </a:r>
            <a:r>
              <a:rPr dirty="0" spc="145"/>
              <a:t> </a:t>
            </a:r>
            <a:r>
              <a:rPr dirty="0" spc="-40"/>
              <a:t>in</a:t>
            </a:r>
            <a:r>
              <a:rPr dirty="0" spc="135"/>
              <a:t> </a:t>
            </a:r>
            <a:r>
              <a:rPr dirty="0" spc="-45"/>
              <a:t>generale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60246" y="879094"/>
            <a:ext cx="2487930" cy="207645"/>
          </a:xfrm>
          <a:prstGeom prst="rect">
            <a:avLst/>
          </a:prstGeom>
          <a:ln w="5054">
            <a:solidFill>
              <a:srgbClr val="0000FF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37465">
              <a:lnSpc>
                <a:spcPct val="100000"/>
              </a:lnSpc>
              <a:tabLst>
                <a:tab pos="1380490" algn="l"/>
              </a:tabLst>
            </a:pP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lo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g</a:t>
            </a:r>
            <a:r>
              <a:rPr dirty="0" baseline="-19841" sz="1050" spc="-52" i="1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dirty="0" baseline="-19841" sz="105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baseline="-19841" sz="1050" spc="-7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spc="-5" i="1">
                <a:solidFill>
                  <a:srgbClr val="0000FF"/>
                </a:solidFill>
                <a:latin typeface="Calibri"/>
                <a:cs typeface="Calibri"/>
              </a:rPr>
              <a:t>f</a:t>
            </a:r>
            <a:r>
              <a:rPr dirty="0" sz="1000" spc="-10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(</a:t>
            </a:r>
            <a:r>
              <a:rPr dirty="0" sz="1000" spc="25" i="1">
                <a:solidFill>
                  <a:srgbClr val="0000FF"/>
                </a:solidFill>
                <a:latin typeface="Calibri"/>
                <a:cs typeface="Calibri"/>
              </a:rPr>
              <a:t>x</a:t>
            </a:r>
            <a:r>
              <a:rPr dirty="0" sz="1000" spc="-135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)</a:t>
            </a:r>
            <a:r>
              <a:rPr dirty="0" sz="1000" spc="-4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0000FF"/>
                </a:solidFill>
                <a:latin typeface="Lucida Sans Unicode"/>
                <a:cs typeface="Lucida Sans Unicode"/>
              </a:rPr>
              <a:t>≶</a:t>
            </a:r>
            <a:r>
              <a:rPr dirty="0" sz="1000" spc="-40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lo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g</a:t>
            </a:r>
            <a:r>
              <a:rPr dirty="0" baseline="-19841" sz="1050" spc="-15" i="1">
                <a:solidFill>
                  <a:srgbClr val="0000FF"/>
                </a:solidFill>
                <a:latin typeface="Arial"/>
                <a:cs typeface="Arial"/>
              </a:rPr>
              <a:t>b</a:t>
            </a:r>
            <a:r>
              <a:rPr dirty="0" baseline="-19841" sz="105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baseline="-19841" sz="1050" spc="22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spc="-25" i="1">
                <a:solidFill>
                  <a:srgbClr val="0000FF"/>
                </a:solidFill>
                <a:latin typeface="Calibri"/>
                <a:cs typeface="Calibri"/>
              </a:rPr>
              <a:t>g</a:t>
            </a:r>
            <a:r>
              <a:rPr dirty="0" sz="1000" spc="-120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(</a:t>
            </a:r>
            <a:r>
              <a:rPr dirty="0" sz="1000" spc="25" i="1">
                <a:solidFill>
                  <a:srgbClr val="0000FF"/>
                </a:solidFill>
                <a:latin typeface="Calibri"/>
                <a:cs typeface="Calibri"/>
              </a:rPr>
              <a:t>x</a:t>
            </a:r>
            <a:r>
              <a:rPr dirty="0" sz="1000" spc="-135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)</a:t>
            </a:r>
            <a:r>
              <a:rPr dirty="0" sz="1000" spc="-95" i="1">
                <a:solidFill>
                  <a:srgbClr val="0000FF"/>
                </a:solidFill>
                <a:latin typeface="Verdana"/>
                <a:cs typeface="Verdana"/>
              </a:rPr>
              <a:t>,</a:t>
            </a:r>
            <a:r>
              <a:rPr dirty="0" sz="1000" i="1">
                <a:solidFill>
                  <a:srgbClr val="0000FF"/>
                </a:solidFill>
                <a:latin typeface="Verdana"/>
                <a:cs typeface="Verdana"/>
              </a:rPr>
              <a:t>	</a:t>
            </a:r>
            <a:r>
              <a:rPr dirty="0" sz="1000" spc="-30" i="1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dirty="0" sz="1000" spc="-95" i="1">
                <a:solidFill>
                  <a:srgbClr val="0000FF"/>
                </a:solidFill>
                <a:latin typeface="Verdana"/>
                <a:cs typeface="Verdana"/>
              </a:rPr>
              <a:t>,</a:t>
            </a:r>
            <a:r>
              <a:rPr dirty="0" sz="1000" spc="-20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i="1">
                <a:solidFill>
                  <a:srgbClr val="0000FF"/>
                </a:solidFill>
                <a:latin typeface="Calibri"/>
                <a:cs typeface="Calibri"/>
              </a:rPr>
              <a:t>b</a:t>
            </a:r>
            <a:r>
              <a:rPr dirty="0" sz="1000" spc="80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 spc="-50" i="1">
                <a:solidFill>
                  <a:srgbClr val="0000FF"/>
                </a:solidFill>
                <a:latin typeface="Verdana"/>
                <a:cs typeface="Verdana"/>
              </a:rPr>
              <a:t>&gt;</a:t>
            </a:r>
            <a:r>
              <a:rPr dirty="0" sz="1000" spc="-75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0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13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85">
                <a:solidFill>
                  <a:srgbClr val="0000FF"/>
                </a:solidFill>
                <a:latin typeface="Tahoma"/>
                <a:cs typeface="Tahoma"/>
              </a:rPr>
              <a:t>e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13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30" i="1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dirty="0" sz="1000" spc="-95" i="1">
                <a:solidFill>
                  <a:srgbClr val="0000FF"/>
                </a:solidFill>
                <a:latin typeface="Verdana"/>
                <a:cs typeface="Verdana"/>
              </a:rPr>
              <a:t>,</a:t>
            </a:r>
            <a:r>
              <a:rPr dirty="0" sz="1000" spc="-20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i="1">
                <a:solidFill>
                  <a:srgbClr val="0000FF"/>
                </a:solidFill>
                <a:latin typeface="Calibri"/>
                <a:cs typeface="Calibri"/>
              </a:rPr>
              <a:t>b</a:t>
            </a:r>
            <a:r>
              <a:rPr dirty="0" sz="1000" spc="80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 spc="-20">
                <a:solidFill>
                  <a:srgbClr val="0000FF"/>
                </a:solidFill>
                <a:latin typeface="Lucida Sans Unicode"/>
                <a:cs typeface="Lucida Sans Unicode"/>
              </a:rPr>
              <a:t>/</a:t>
            </a:r>
            <a:r>
              <a:rPr dirty="0" sz="1000" spc="40">
                <a:solidFill>
                  <a:srgbClr val="0000FF"/>
                </a:solidFill>
                <a:latin typeface="Tahoma"/>
                <a:cs typeface="Tahoma"/>
              </a:rPr>
              <a:t>=</a:t>
            </a:r>
            <a:r>
              <a:rPr dirty="0" sz="1000" spc="-4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662887" y="1208288"/>
            <a:ext cx="1282700" cy="6089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1000" spc="-30">
                <a:latin typeface="Tahoma"/>
                <a:cs typeface="Tahoma"/>
              </a:rPr>
              <a:t>Condizione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esistenza: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9"/>
              </a:spcBef>
            </a:pPr>
            <a:endParaRPr sz="800">
              <a:latin typeface="Times New Roman"/>
              <a:cs typeface="Times New Roman"/>
            </a:endParaRPr>
          </a:p>
          <a:p>
            <a:pPr algn="ctr" marR="165735">
              <a:lnSpc>
                <a:spcPct val="100000"/>
              </a:lnSpc>
            </a:pPr>
            <a:r>
              <a:rPr dirty="0" baseline="55555" sz="1500" spc="697">
                <a:latin typeface="Arial"/>
                <a:cs typeface="Arial"/>
              </a:rPr>
              <a:t>(</a:t>
            </a:r>
            <a:r>
              <a:rPr dirty="0" sz="1000" spc="-5" i="1">
                <a:latin typeface="Calibri"/>
                <a:cs typeface="Calibri"/>
              </a:rPr>
              <a:t>f</a:t>
            </a:r>
            <a:r>
              <a:rPr dirty="0" sz="1000" spc="-10" i="1">
                <a:latin typeface="Calibri"/>
                <a:cs typeface="Calibri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  <a:p>
            <a:pPr algn="ctr" marR="52705">
              <a:lnSpc>
                <a:spcPct val="100000"/>
              </a:lnSpc>
              <a:spcBef>
                <a:spcPts val="234"/>
              </a:spcBef>
            </a:pPr>
            <a:r>
              <a:rPr dirty="0" sz="1000" spc="-25" i="1">
                <a:latin typeface="Calibri"/>
                <a:cs typeface="Calibri"/>
              </a:rPr>
              <a:t>g</a:t>
            </a:r>
            <a:r>
              <a:rPr dirty="0" sz="1000" spc="-120" i="1">
                <a:latin typeface="Calibri"/>
                <a:cs typeface="Calibri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62890" y="2093973"/>
            <a:ext cx="1731645" cy="4368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r" marR="508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40" i="1">
                <a:latin typeface="Calibri"/>
                <a:cs typeface="Calibri"/>
              </a:rPr>
              <a:t>a</a:t>
            </a:r>
            <a:r>
              <a:rPr dirty="0" sz="1000" spc="60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>
                <a:latin typeface="Tahoma"/>
                <a:cs typeface="Tahoma"/>
              </a:rPr>
              <a:t>  </a:t>
            </a:r>
            <a:r>
              <a:rPr dirty="0" sz="1000" spc="5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>
                <a:latin typeface="Tahoma"/>
                <a:cs typeface="Tahoma"/>
              </a:rPr>
              <a:t>  </a:t>
            </a:r>
            <a:r>
              <a:rPr dirty="0" sz="1000" spc="5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i="1">
                <a:latin typeface="Calibri"/>
                <a:cs typeface="Calibri"/>
              </a:rPr>
              <a:t>b</a:t>
            </a:r>
            <a:r>
              <a:rPr dirty="0" sz="1000" spc="80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>
                <a:latin typeface="Tahoma"/>
                <a:cs typeface="Tahoma"/>
              </a:rPr>
              <a:t>  </a:t>
            </a:r>
            <a:r>
              <a:rPr dirty="0" sz="1000" spc="55">
                <a:latin typeface="Tahoma"/>
                <a:cs typeface="Tahoma"/>
              </a:rPr>
              <a:t> </a:t>
            </a:r>
            <a:r>
              <a:rPr dirty="0" sz="1000" spc="-130">
                <a:latin typeface="Tahoma"/>
                <a:cs typeface="Tahoma"/>
              </a:rPr>
              <a:t>=</a:t>
            </a:r>
            <a:r>
              <a:rPr dirty="0" sz="1000" spc="55">
                <a:latin typeface="Lucida Sans Unicode"/>
                <a:cs typeface="Lucida Sans Unicode"/>
              </a:rPr>
              <a:t>⇒</a:t>
            </a:r>
            <a:endParaRPr sz="1000">
              <a:latin typeface="Lucida Sans Unicode"/>
              <a:cs typeface="Lucida Sans Unicode"/>
            </a:endParaRPr>
          </a:p>
          <a:p>
            <a:pPr algn="r" marR="5080">
              <a:lnSpc>
                <a:spcPct val="100000"/>
              </a:lnSpc>
              <a:spcBef>
                <a:spcPts val="735"/>
              </a:spcBef>
            </a:pPr>
            <a:r>
              <a:rPr dirty="0" sz="1000" spc="-130">
                <a:latin typeface="Tahoma"/>
                <a:cs typeface="Tahoma"/>
              </a:rPr>
              <a:t>=</a:t>
            </a:r>
            <a:r>
              <a:rPr dirty="0" sz="1000" spc="55">
                <a:latin typeface="Lucida Sans Unicode"/>
                <a:cs typeface="Lucida Sans Unicode"/>
              </a:rPr>
              <a:t>⇒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995233" y="2070235"/>
            <a:ext cx="574675" cy="1758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448309" algn="l"/>
              </a:tabLst>
            </a:pPr>
            <a:r>
              <a:rPr dirty="0" baseline="-22222" sz="1500" spc="-44" i="1">
                <a:latin typeface="Calibri"/>
                <a:cs typeface="Calibri"/>
              </a:rPr>
              <a:t>a</a:t>
            </a:r>
            <a:r>
              <a:rPr dirty="0" sz="700" spc="-15" i="1">
                <a:latin typeface="Arial"/>
                <a:cs typeface="Arial"/>
              </a:rPr>
              <a:t>x</a:t>
            </a:r>
            <a:r>
              <a:rPr dirty="0" sz="700" i="1">
                <a:latin typeface="Arial"/>
                <a:cs typeface="Arial"/>
              </a:rPr>
              <a:t>	</a:t>
            </a:r>
            <a:r>
              <a:rPr dirty="0" baseline="-22222" sz="1500" spc="44" i="1">
                <a:latin typeface="Calibri"/>
                <a:cs typeface="Calibri"/>
              </a:rPr>
              <a:t>b</a:t>
            </a:r>
            <a:r>
              <a:rPr dirty="0" sz="700" spc="-15" i="1">
                <a:latin typeface="Arial"/>
                <a:cs typeface="Arial"/>
              </a:rPr>
              <a:t>x</a:t>
            </a:r>
            <a:endParaRPr sz="7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241600" y="2093973"/>
            <a:ext cx="889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o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727121" y="2093973"/>
            <a:ext cx="120142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0">
                <a:solidFill>
                  <a:srgbClr val="0000FF"/>
                </a:solidFill>
                <a:latin typeface="Tahoma"/>
                <a:cs typeface="Tahoma"/>
              </a:rPr>
              <a:t>monotona</a:t>
            </a:r>
            <a:r>
              <a:rPr dirty="0" sz="1000" spc="15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decrescente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995233" y="2316260"/>
            <a:ext cx="1066165" cy="1847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-22222" sz="1500" spc="-44" i="1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dirty="0" sz="700" spc="-50">
                <a:solidFill>
                  <a:srgbClr val="0000FF"/>
                </a:solidFill>
                <a:latin typeface="Lucida Sans Unicode"/>
                <a:cs typeface="Lucida Sans Unicode"/>
              </a:rPr>
              <a:t>lo</a:t>
            </a:r>
            <a:r>
              <a:rPr dirty="0" sz="700" spc="-60">
                <a:solidFill>
                  <a:srgbClr val="0000FF"/>
                </a:solidFill>
                <a:latin typeface="Lucida Sans Unicode"/>
                <a:cs typeface="Lucida Sans Unicode"/>
              </a:rPr>
              <a:t>g</a:t>
            </a:r>
            <a:r>
              <a:rPr dirty="0" baseline="-22222" sz="750" spc="-37" i="1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dirty="0" baseline="-22222" sz="75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baseline="-22222" sz="750" spc="67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700" spc="30" i="1">
                <a:solidFill>
                  <a:srgbClr val="0000FF"/>
                </a:solidFill>
                <a:latin typeface="Arial"/>
                <a:cs typeface="Arial"/>
              </a:rPr>
              <a:t>f</a:t>
            </a:r>
            <a:r>
              <a:rPr dirty="0" sz="700" spc="-4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700" spc="55">
                <a:solidFill>
                  <a:srgbClr val="0000FF"/>
                </a:solidFill>
                <a:latin typeface="Lucida Sans Unicode"/>
                <a:cs typeface="Lucida Sans Unicode"/>
              </a:rPr>
              <a:t>(</a:t>
            </a:r>
            <a:r>
              <a:rPr dirty="0" sz="700" spc="-15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sz="700" spc="-135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700" spc="55">
                <a:solidFill>
                  <a:srgbClr val="0000FF"/>
                </a:solidFill>
                <a:latin typeface="Lucida Sans Unicode"/>
                <a:cs typeface="Lucida Sans Unicode"/>
              </a:rPr>
              <a:t>)</a:t>
            </a:r>
            <a:r>
              <a:rPr dirty="0" sz="700" spc="105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baseline="-22222" sz="1500" spc="-37">
                <a:solidFill>
                  <a:srgbClr val="0000FF"/>
                </a:solidFill>
                <a:latin typeface="Lucida Sans Unicode"/>
                <a:cs typeface="Lucida Sans Unicode"/>
              </a:rPr>
              <a:t>≷</a:t>
            </a:r>
            <a:r>
              <a:rPr dirty="0" baseline="-22222" sz="1500" spc="-60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baseline="-22222" sz="1500" spc="-44" i="1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dirty="0" sz="700" spc="-50">
                <a:solidFill>
                  <a:srgbClr val="0000FF"/>
                </a:solidFill>
                <a:latin typeface="Lucida Sans Unicode"/>
                <a:cs typeface="Lucida Sans Unicode"/>
              </a:rPr>
              <a:t>lo</a:t>
            </a:r>
            <a:r>
              <a:rPr dirty="0" sz="700" spc="-60">
                <a:solidFill>
                  <a:srgbClr val="0000FF"/>
                </a:solidFill>
                <a:latin typeface="Lucida Sans Unicode"/>
                <a:cs typeface="Lucida Sans Unicode"/>
              </a:rPr>
              <a:t>g</a:t>
            </a:r>
            <a:r>
              <a:rPr dirty="0" baseline="-22222" sz="750" spc="-15" i="1">
                <a:solidFill>
                  <a:srgbClr val="0000FF"/>
                </a:solidFill>
                <a:latin typeface="Arial"/>
                <a:cs typeface="Arial"/>
              </a:rPr>
              <a:t>b</a:t>
            </a:r>
            <a:r>
              <a:rPr dirty="0" baseline="-22222" sz="75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baseline="-22222" sz="750" spc="89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700" spc="-20" i="1">
                <a:solidFill>
                  <a:srgbClr val="0000FF"/>
                </a:solidFill>
                <a:latin typeface="Arial"/>
                <a:cs typeface="Arial"/>
              </a:rPr>
              <a:t>g</a:t>
            </a:r>
            <a:r>
              <a:rPr dirty="0" sz="700" spc="-12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700" spc="55">
                <a:solidFill>
                  <a:srgbClr val="0000FF"/>
                </a:solidFill>
                <a:latin typeface="Lucida Sans Unicode"/>
                <a:cs typeface="Lucida Sans Unicode"/>
              </a:rPr>
              <a:t>(</a:t>
            </a:r>
            <a:r>
              <a:rPr dirty="0" sz="700" spc="-15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sz="700" spc="-135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700" spc="55">
                <a:solidFill>
                  <a:srgbClr val="0000FF"/>
                </a:solidFill>
                <a:latin typeface="Lucida Sans Unicode"/>
                <a:cs typeface="Lucida Sans Unicode"/>
              </a:rPr>
              <a:t>)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168650" y="2339998"/>
            <a:ext cx="889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o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358438" y="2316260"/>
            <a:ext cx="1080770" cy="1847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-22222" sz="1500" spc="44" i="1">
                <a:solidFill>
                  <a:srgbClr val="0000FF"/>
                </a:solidFill>
                <a:latin typeface="Calibri"/>
                <a:cs typeface="Calibri"/>
              </a:rPr>
              <a:t>b</a:t>
            </a:r>
            <a:r>
              <a:rPr dirty="0" sz="700" spc="-50">
                <a:solidFill>
                  <a:srgbClr val="0000FF"/>
                </a:solidFill>
                <a:latin typeface="Lucida Sans Unicode"/>
                <a:cs typeface="Lucida Sans Unicode"/>
              </a:rPr>
              <a:t>lo</a:t>
            </a:r>
            <a:r>
              <a:rPr dirty="0" sz="700" spc="-60">
                <a:solidFill>
                  <a:srgbClr val="0000FF"/>
                </a:solidFill>
                <a:latin typeface="Lucida Sans Unicode"/>
                <a:cs typeface="Lucida Sans Unicode"/>
              </a:rPr>
              <a:t>g</a:t>
            </a:r>
            <a:r>
              <a:rPr dirty="0" baseline="-22222" sz="750" spc="-37" i="1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dirty="0" baseline="-22222" sz="75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baseline="-22222" sz="750" spc="67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700" spc="30" i="1">
                <a:solidFill>
                  <a:srgbClr val="0000FF"/>
                </a:solidFill>
                <a:latin typeface="Arial"/>
                <a:cs typeface="Arial"/>
              </a:rPr>
              <a:t>f</a:t>
            </a:r>
            <a:r>
              <a:rPr dirty="0" sz="700" spc="-4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700" spc="55">
                <a:solidFill>
                  <a:srgbClr val="0000FF"/>
                </a:solidFill>
                <a:latin typeface="Lucida Sans Unicode"/>
                <a:cs typeface="Lucida Sans Unicode"/>
              </a:rPr>
              <a:t>(</a:t>
            </a:r>
            <a:r>
              <a:rPr dirty="0" sz="700" spc="-15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sz="700" spc="-135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700" spc="55">
                <a:solidFill>
                  <a:srgbClr val="0000FF"/>
                </a:solidFill>
                <a:latin typeface="Lucida Sans Unicode"/>
                <a:cs typeface="Lucida Sans Unicode"/>
              </a:rPr>
              <a:t>)</a:t>
            </a:r>
            <a:r>
              <a:rPr dirty="0" sz="700" spc="105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baseline="-22222" sz="1500" spc="-37">
                <a:solidFill>
                  <a:srgbClr val="0000FF"/>
                </a:solidFill>
                <a:latin typeface="Lucida Sans Unicode"/>
                <a:cs typeface="Lucida Sans Unicode"/>
              </a:rPr>
              <a:t>≷</a:t>
            </a:r>
            <a:r>
              <a:rPr dirty="0" baseline="-22222" sz="1500" spc="-60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baseline="-22222" sz="1500" spc="44" i="1">
                <a:solidFill>
                  <a:srgbClr val="0000FF"/>
                </a:solidFill>
                <a:latin typeface="Calibri"/>
                <a:cs typeface="Calibri"/>
              </a:rPr>
              <a:t>b</a:t>
            </a:r>
            <a:r>
              <a:rPr dirty="0" sz="700" spc="-50">
                <a:solidFill>
                  <a:srgbClr val="0000FF"/>
                </a:solidFill>
                <a:latin typeface="Lucida Sans Unicode"/>
                <a:cs typeface="Lucida Sans Unicode"/>
              </a:rPr>
              <a:t>lo</a:t>
            </a:r>
            <a:r>
              <a:rPr dirty="0" sz="700" spc="-60">
                <a:solidFill>
                  <a:srgbClr val="0000FF"/>
                </a:solidFill>
                <a:latin typeface="Lucida Sans Unicode"/>
                <a:cs typeface="Lucida Sans Unicode"/>
              </a:rPr>
              <a:t>g</a:t>
            </a:r>
            <a:r>
              <a:rPr dirty="0" baseline="-22222" sz="750" spc="-15" i="1">
                <a:solidFill>
                  <a:srgbClr val="0000FF"/>
                </a:solidFill>
                <a:latin typeface="Arial"/>
                <a:cs typeface="Arial"/>
              </a:rPr>
              <a:t>b</a:t>
            </a:r>
            <a:r>
              <a:rPr dirty="0" baseline="-22222" sz="75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baseline="-22222" sz="750" spc="89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700" spc="-20" i="1">
                <a:solidFill>
                  <a:srgbClr val="0000FF"/>
                </a:solidFill>
                <a:latin typeface="Arial"/>
                <a:cs typeface="Arial"/>
              </a:rPr>
              <a:t>g</a:t>
            </a:r>
            <a:r>
              <a:rPr dirty="0" sz="700" spc="-12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700" spc="55">
                <a:solidFill>
                  <a:srgbClr val="0000FF"/>
                </a:solidFill>
                <a:latin typeface="Lucida Sans Unicode"/>
                <a:cs typeface="Lucida Sans Unicode"/>
              </a:rPr>
              <a:t>(</a:t>
            </a:r>
            <a:r>
              <a:rPr dirty="0" sz="700" spc="-15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sz="700" spc="-135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700" spc="55">
                <a:solidFill>
                  <a:srgbClr val="0000FF"/>
                </a:solidFill>
                <a:latin typeface="Lucida Sans Unicode"/>
                <a:cs typeface="Lucida Sans Unicode"/>
              </a:rPr>
              <a:t>)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80276" y="2586010"/>
            <a:ext cx="128397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0">
                <a:latin typeface="Tahoma"/>
                <a:cs typeface="Tahoma"/>
              </a:rPr>
              <a:t>Definizione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log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20">
                <a:latin typeface="Tahoma"/>
                <a:cs typeface="Tahoma"/>
              </a:rPr>
              <a:t>ritmo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40"/>
              <a:t>Agnese</a:t>
            </a:r>
            <a:r>
              <a:rPr dirty="0" spc="15"/>
              <a:t> </a:t>
            </a:r>
            <a:r>
              <a:rPr dirty="0" spc="-10"/>
              <a:t>Di</a:t>
            </a:r>
            <a:r>
              <a:rPr dirty="0" spc="15"/>
              <a:t> </a:t>
            </a:r>
            <a:r>
              <a:rPr dirty="0" spc="-30"/>
              <a:t>Castro</a:t>
            </a:r>
          </a:p>
        </p:txBody>
      </p:sp>
      <p:sp>
        <p:nvSpPr>
          <p:cNvPr id="21" name="object 21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0"/>
              <a:t>Es</a:t>
            </a:r>
            <a:r>
              <a:rPr dirty="0" spc="-5"/>
              <a:t>p</a:t>
            </a:r>
            <a:r>
              <a:rPr dirty="0" spc="-40"/>
              <a:t>onenziale</a:t>
            </a:r>
            <a:r>
              <a:rPr dirty="0" spc="15"/>
              <a:t> </a:t>
            </a:r>
            <a:r>
              <a:rPr dirty="0" spc="50"/>
              <a:t>&amp;</a:t>
            </a:r>
            <a:r>
              <a:rPr dirty="0" spc="15"/>
              <a:t> </a:t>
            </a:r>
            <a:r>
              <a:rPr dirty="0" spc="-25"/>
              <a:t>Log</a:t>
            </a:r>
            <a:r>
              <a:rPr dirty="0" spc="-40"/>
              <a:t>a</a:t>
            </a:r>
            <a:r>
              <a:rPr dirty="0" spc="-25"/>
              <a:t>ritmo:</a:t>
            </a:r>
            <a:r>
              <a:rPr dirty="0" spc="75"/>
              <a:t> </a:t>
            </a:r>
            <a:r>
              <a:rPr dirty="0" spc="-35"/>
              <a:t>p</a:t>
            </a:r>
            <a:r>
              <a:rPr dirty="0" spc="-50"/>
              <a:t>a</a:t>
            </a:r>
            <a:r>
              <a:rPr dirty="0" spc="-25"/>
              <a:t>rte</a:t>
            </a:r>
            <a:r>
              <a:rPr dirty="0" spc="15"/>
              <a:t> </a:t>
            </a:r>
            <a:r>
              <a:rPr dirty="0" spc="-55"/>
              <a:t>4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3458971" y="3367563"/>
            <a:ext cx="5473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25">
                <a:solidFill>
                  <a:srgbClr val="7A0000"/>
                </a:solidFill>
                <a:latin typeface="Lucida Sans Unicode"/>
                <a:cs typeface="Lucida Sans Unicode"/>
              </a:rPr>
              <a:t>Unitelma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Sapienza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FFF"/>
                </a:solidFill>
                <a:latin typeface="Lucida Sans Unicode"/>
                <a:cs typeface="Lucida Sans Unicode"/>
              </a:rPr>
              <a:t>15/34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1926" y="24034"/>
            <a:ext cx="74041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</a:rPr>
              <a:t>Disequazioni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</a:rPr>
              <a:t>log</a:t>
            </a:r>
            <a:r>
              <a:rPr dirty="0" sz="500" spc="-55">
                <a:solidFill>
                  <a:srgbClr val="7A0000"/>
                </a:solidFill>
                <a:latin typeface="Lucida Sans Unicode"/>
                <a:cs typeface="Lucida Sans Unicode"/>
              </a:rPr>
              <a:t>a</a:t>
            </a:r>
            <a:r>
              <a:rPr dirty="0" sz="500" spc="-15">
                <a:solidFill>
                  <a:srgbClr val="7A0000"/>
                </a:solidFill>
                <a:latin typeface="Lucida Sans Unicode"/>
                <a:cs typeface="Lucida Sans Unicode"/>
              </a:rPr>
              <a:t>ri</a:t>
            </a:r>
            <a:r>
              <a:rPr dirty="0" sz="500" spc="-20">
                <a:solidFill>
                  <a:srgbClr val="7A0000"/>
                </a:solidFill>
                <a:latin typeface="Lucida Sans Unicode"/>
                <a:cs typeface="Lucida Sans Unicode"/>
              </a:rPr>
              <a:t>t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</a:rPr>
              <a:t>miche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15"/>
              <a:t>Pi</a:t>
            </a:r>
            <a:r>
              <a:rPr dirty="0" spc="-855"/>
              <a:t>u</a:t>
            </a:r>
            <a:r>
              <a:rPr dirty="0" spc="320"/>
              <a:t>`</a:t>
            </a:r>
            <a:r>
              <a:rPr dirty="0" spc="145"/>
              <a:t> </a:t>
            </a:r>
            <a:r>
              <a:rPr dirty="0" spc="-40"/>
              <a:t>in</a:t>
            </a:r>
            <a:r>
              <a:rPr dirty="0" spc="135"/>
              <a:t> </a:t>
            </a:r>
            <a:r>
              <a:rPr dirty="0" spc="-45"/>
              <a:t>generale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60246" y="879094"/>
            <a:ext cx="2487930" cy="207645"/>
          </a:xfrm>
          <a:prstGeom prst="rect">
            <a:avLst/>
          </a:prstGeom>
          <a:ln w="5054">
            <a:solidFill>
              <a:srgbClr val="0000FF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37465">
              <a:lnSpc>
                <a:spcPct val="100000"/>
              </a:lnSpc>
              <a:tabLst>
                <a:tab pos="1380490" algn="l"/>
              </a:tabLst>
            </a:pP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lo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g</a:t>
            </a:r>
            <a:r>
              <a:rPr dirty="0" baseline="-19841" sz="1050" spc="-52" i="1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dirty="0" baseline="-19841" sz="105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baseline="-19841" sz="1050" spc="-7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spc="-5" i="1">
                <a:solidFill>
                  <a:srgbClr val="0000FF"/>
                </a:solidFill>
                <a:latin typeface="Calibri"/>
                <a:cs typeface="Calibri"/>
              </a:rPr>
              <a:t>f</a:t>
            </a:r>
            <a:r>
              <a:rPr dirty="0" sz="1000" spc="-10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(</a:t>
            </a:r>
            <a:r>
              <a:rPr dirty="0" sz="1000" spc="25" i="1">
                <a:solidFill>
                  <a:srgbClr val="0000FF"/>
                </a:solidFill>
                <a:latin typeface="Calibri"/>
                <a:cs typeface="Calibri"/>
              </a:rPr>
              <a:t>x</a:t>
            </a:r>
            <a:r>
              <a:rPr dirty="0" sz="1000" spc="-135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)</a:t>
            </a:r>
            <a:r>
              <a:rPr dirty="0" sz="1000" spc="-4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0000FF"/>
                </a:solidFill>
                <a:latin typeface="Lucida Sans Unicode"/>
                <a:cs typeface="Lucida Sans Unicode"/>
              </a:rPr>
              <a:t>≶</a:t>
            </a:r>
            <a:r>
              <a:rPr dirty="0" sz="1000" spc="-40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lo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g</a:t>
            </a:r>
            <a:r>
              <a:rPr dirty="0" baseline="-19841" sz="1050" spc="-15" i="1">
                <a:solidFill>
                  <a:srgbClr val="0000FF"/>
                </a:solidFill>
                <a:latin typeface="Arial"/>
                <a:cs typeface="Arial"/>
              </a:rPr>
              <a:t>b</a:t>
            </a:r>
            <a:r>
              <a:rPr dirty="0" baseline="-19841" sz="105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baseline="-19841" sz="1050" spc="22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spc="-25" i="1">
                <a:solidFill>
                  <a:srgbClr val="0000FF"/>
                </a:solidFill>
                <a:latin typeface="Calibri"/>
                <a:cs typeface="Calibri"/>
              </a:rPr>
              <a:t>g</a:t>
            </a:r>
            <a:r>
              <a:rPr dirty="0" sz="1000" spc="-120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(</a:t>
            </a:r>
            <a:r>
              <a:rPr dirty="0" sz="1000" spc="25" i="1">
                <a:solidFill>
                  <a:srgbClr val="0000FF"/>
                </a:solidFill>
                <a:latin typeface="Calibri"/>
                <a:cs typeface="Calibri"/>
              </a:rPr>
              <a:t>x</a:t>
            </a:r>
            <a:r>
              <a:rPr dirty="0" sz="1000" spc="-135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)</a:t>
            </a:r>
            <a:r>
              <a:rPr dirty="0" sz="1000" spc="-95" i="1">
                <a:solidFill>
                  <a:srgbClr val="0000FF"/>
                </a:solidFill>
                <a:latin typeface="Verdana"/>
                <a:cs typeface="Verdana"/>
              </a:rPr>
              <a:t>,</a:t>
            </a:r>
            <a:r>
              <a:rPr dirty="0" sz="1000" i="1">
                <a:solidFill>
                  <a:srgbClr val="0000FF"/>
                </a:solidFill>
                <a:latin typeface="Verdana"/>
                <a:cs typeface="Verdana"/>
              </a:rPr>
              <a:t>	</a:t>
            </a:r>
            <a:r>
              <a:rPr dirty="0" sz="1000" spc="-30" i="1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dirty="0" sz="1000" spc="-95" i="1">
                <a:solidFill>
                  <a:srgbClr val="0000FF"/>
                </a:solidFill>
                <a:latin typeface="Verdana"/>
                <a:cs typeface="Verdana"/>
              </a:rPr>
              <a:t>,</a:t>
            </a:r>
            <a:r>
              <a:rPr dirty="0" sz="1000" spc="-20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i="1">
                <a:solidFill>
                  <a:srgbClr val="0000FF"/>
                </a:solidFill>
                <a:latin typeface="Calibri"/>
                <a:cs typeface="Calibri"/>
              </a:rPr>
              <a:t>b</a:t>
            </a:r>
            <a:r>
              <a:rPr dirty="0" sz="1000" spc="80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 spc="-50" i="1">
                <a:solidFill>
                  <a:srgbClr val="0000FF"/>
                </a:solidFill>
                <a:latin typeface="Verdana"/>
                <a:cs typeface="Verdana"/>
              </a:rPr>
              <a:t>&gt;</a:t>
            </a:r>
            <a:r>
              <a:rPr dirty="0" sz="1000" spc="-75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0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13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85">
                <a:solidFill>
                  <a:srgbClr val="0000FF"/>
                </a:solidFill>
                <a:latin typeface="Tahoma"/>
                <a:cs typeface="Tahoma"/>
              </a:rPr>
              <a:t>e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13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30" i="1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dirty="0" sz="1000" spc="-95" i="1">
                <a:solidFill>
                  <a:srgbClr val="0000FF"/>
                </a:solidFill>
                <a:latin typeface="Verdana"/>
                <a:cs typeface="Verdana"/>
              </a:rPr>
              <a:t>,</a:t>
            </a:r>
            <a:r>
              <a:rPr dirty="0" sz="1000" spc="-20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i="1">
                <a:solidFill>
                  <a:srgbClr val="0000FF"/>
                </a:solidFill>
                <a:latin typeface="Calibri"/>
                <a:cs typeface="Calibri"/>
              </a:rPr>
              <a:t>b</a:t>
            </a:r>
            <a:r>
              <a:rPr dirty="0" sz="1000" spc="80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 spc="-20">
                <a:solidFill>
                  <a:srgbClr val="0000FF"/>
                </a:solidFill>
                <a:latin typeface="Lucida Sans Unicode"/>
                <a:cs typeface="Lucida Sans Unicode"/>
              </a:rPr>
              <a:t>/</a:t>
            </a:r>
            <a:r>
              <a:rPr dirty="0" sz="1000" spc="40">
                <a:solidFill>
                  <a:srgbClr val="0000FF"/>
                </a:solidFill>
                <a:latin typeface="Tahoma"/>
                <a:cs typeface="Tahoma"/>
              </a:rPr>
              <a:t>=</a:t>
            </a:r>
            <a:r>
              <a:rPr dirty="0" sz="1000" spc="-4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662887" y="1208288"/>
            <a:ext cx="1282700" cy="6089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1000" spc="-30">
                <a:latin typeface="Tahoma"/>
                <a:cs typeface="Tahoma"/>
              </a:rPr>
              <a:t>Condizione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esistenza: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9"/>
              </a:spcBef>
            </a:pPr>
            <a:endParaRPr sz="800">
              <a:latin typeface="Times New Roman"/>
              <a:cs typeface="Times New Roman"/>
            </a:endParaRPr>
          </a:p>
          <a:p>
            <a:pPr algn="ctr" marR="165735">
              <a:lnSpc>
                <a:spcPct val="100000"/>
              </a:lnSpc>
            </a:pPr>
            <a:r>
              <a:rPr dirty="0" baseline="55555" sz="1500" spc="697">
                <a:latin typeface="Arial"/>
                <a:cs typeface="Arial"/>
              </a:rPr>
              <a:t>(</a:t>
            </a:r>
            <a:r>
              <a:rPr dirty="0" sz="1000" spc="-5" i="1">
                <a:latin typeface="Calibri"/>
                <a:cs typeface="Calibri"/>
              </a:rPr>
              <a:t>f</a:t>
            </a:r>
            <a:r>
              <a:rPr dirty="0" sz="1000" spc="-10" i="1">
                <a:latin typeface="Calibri"/>
                <a:cs typeface="Calibri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  <a:p>
            <a:pPr algn="ctr" marR="52705">
              <a:lnSpc>
                <a:spcPct val="100000"/>
              </a:lnSpc>
              <a:spcBef>
                <a:spcPts val="234"/>
              </a:spcBef>
            </a:pPr>
            <a:r>
              <a:rPr dirty="0" sz="1000" spc="-25" i="1">
                <a:latin typeface="Calibri"/>
                <a:cs typeface="Calibri"/>
              </a:rPr>
              <a:t>g</a:t>
            </a:r>
            <a:r>
              <a:rPr dirty="0" sz="1000" spc="-120" i="1">
                <a:latin typeface="Calibri"/>
                <a:cs typeface="Calibri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62890" y="2093973"/>
            <a:ext cx="1731645" cy="6826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r" marR="508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40" i="1">
                <a:latin typeface="Calibri"/>
                <a:cs typeface="Calibri"/>
              </a:rPr>
              <a:t>a</a:t>
            </a:r>
            <a:r>
              <a:rPr dirty="0" sz="1000" spc="60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>
                <a:latin typeface="Tahoma"/>
                <a:cs typeface="Tahoma"/>
              </a:rPr>
              <a:t>  </a:t>
            </a:r>
            <a:r>
              <a:rPr dirty="0" sz="1000" spc="5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>
                <a:latin typeface="Tahoma"/>
                <a:cs typeface="Tahoma"/>
              </a:rPr>
              <a:t>  </a:t>
            </a:r>
            <a:r>
              <a:rPr dirty="0" sz="1000" spc="5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i="1">
                <a:latin typeface="Calibri"/>
                <a:cs typeface="Calibri"/>
              </a:rPr>
              <a:t>b</a:t>
            </a:r>
            <a:r>
              <a:rPr dirty="0" sz="1000" spc="80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>
                <a:latin typeface="Tahoma"/>
                <a:cs typeface="Tahoma"/>
              </a:rPr>
              <a:t>  </a:t>
            </a:r>
            <a:r>
              <a:rPr dirty="0" sz="1000" spc="55">
                <a:latin typeface="Tahoma"/>
                <a:cs typeface="Tahoma"/>
              </a:rPr>
              <a:t> </a:t>
            </a:r>
            <a:r>
              <a:rPr dirty="0" sz="1000" spc="-130">
                <a:latin typeface="Tahoma"/>
                <a:cs typeface="Tahoma"/>
              </a:rPr>
              <a:t>=</a:t>
            </a:r>
            <a:r>
              <a:rPr dirty="0" sz="1000" spc="55">
                <a:latin typeface="Lucida Sans Unicode"/>
                <a:cs typeface="Lucida Sans Unicode"/>
              </a:rPr>
              <a:t>⇒</a:t>
            </a:r>
            <a:endParaRPr sz="1000">
              <a:latin typeface="Lucida Sans Unicode"/>
              <a:cs typeface="Lucida Sans Unicode"/>
            </a:endParaRPr>
          </a:p>
          <a:p>
            <a:pPr algn="r" marR="5080">
              <a:lnSpc>
                <a:spcPct val="100000"/>
              </a:lnSpc>
              <a:spcBef>
                <a:spcPts val="735"/>
              </a:spcBef>
            </a:pPr>
            <a:r>
              <a:rPr dirty="0" sz="1000" spc="-130">
                <a:latin typeface="Tahoma"/>
                <a:cs typeface="Tahoma"/>
              </a:rPr>
              <a:t>=</a:t>
            </a:r>
            <a:r>
              <a:rPr dirty="0" sz="1000" spc="55">
                <a:latin typeface="Lucida Sans Unicode"/>
                <a:cs typeface="Lucida Sans Unicode"/>
              </a:rPr>
              <a:t>⇒</a:t>
            </a:r>
            <a:endParaRPr sz="1000">
              <a:latin typeface="Lucida Sans Unicode"/>
              <a:cs typeface="Lucida Sans Unicode"/>
            </a:endParaRPr>
          </a:p>
          <a:p>
            <a:pPr algn="r" marR="5080">
              <a:lnSpc>
                <a:spcPct val="100000"/>
              </a:lnSpc>
              <a:spcBef>
                <a:spcPts val="735"/>
              </a:spcBef>
            </a:pPr>
            <a:r>
              <a:rPr dirty="0" sz="1000" spc="-130">
                <a:latin typeface="Tahoma"/>
                <a:cs typeface="Tahoma"/>
              </a:rPr>
              <a:t>=</a:t>
            </a:r>
            <a:r>
              <a:rPr dirty="0" sz="1000" spc="55">
                <a:latin typeface="Lucida Sans Unicode"/>
                <a:cs typeface="Lucida Sans Unicode"/>
              </a:rPr>
              <a:t>⇒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995233" y="2070235"/>
            <a:ext cx="574675" cy="1758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448309" algn="l"/>
              </a:tabLst>
            </a:pPr>
            <a:r>
              <a:rPr dirty="0" baseline="-22222" sz="1500" spc="-44" i="1">
                <a:latin typeface="Calibri"/>
                <a:cs typeface="Calibri"/>
              </a:rPr>
              <a:t>a</a:t>
            </a:r>
            <a:r>
              <a:rPr dirty="0" sz="700" spc="-15" i="1">
                <a:latin typeface="Arial"/>
                <a:cs typeface="Arial"/>
              </a:rPr>
              <a:t>x</a:t>
            </a:r>
            <a:r>
              <a:rPr dirty="0" sz="700" i="1">
                <a:latin typeface="Arial"/>
                <a:cs typeface="Arial"/>
              </a:rPr>
              <a:t>	</a:t>
            </a:r>
            <a:r>
              <a:rPr dirty="0" baseline="-22222" sz="1500" spc="44" i="1">
                <a:latin typeface="Calibri"/>
                <a:cs typeface="Calibri"/>
              </a:rPr>
              <a:t>b</a:t>
            </a:r>
            <a:r>
              <a:rPr dirty="0" sz="700" spc="-15" i="1">
                <a:latin typeface="Arial"/>
                <a:cs typeface="Arial"/>
              </a:rPr>
              <a:t>x</a:t>
            </a:r>
            <a:endParaRPr sz="7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241600" y="2093973"/>
            <a:ext cx="889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o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727121" y="2093973"/>
            <a:ext cx="120142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0">
                <a:solidFill>
                  <a:srgbClr val="0000FF"/>
                </a:solidFill>
                <a:latin typeface="Tahoma"/>
                <a:cs typeface="Tahoma"/>
              </a:rPr>
              <a:t>monotona</a:t>
            </a:r>
            <a:r>
              <a:rPr dirty="0" sz="1000" spc="15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decrescente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995233" y="2316260"/>
            <a:ext cx="1066165" cy="1847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-22222" sz="1500" spc="-44" i="1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dirty="0" sz="700" spc="-50">
                <a:solidFill>
                  <a:srgbClr val="0000FF"/>
                </a:solidFill>
                <a:latin typeface="Lucida Sans Unicode"/>
                <a:cs typeface="Lucida Sans Unicode"/>
              </a:rPr>
              <a:t>lo</a:t>
            </a:r>
            <a:r>
              <a:rPr dirty="0" sz="700" spc="-60">
                <a:solidFill>
                  <a:srgbClr val="0000FF"/>
                </a:solidFill>
                <a:latin typeface="Lucida Sans Unicode"/>
                <a:cs typeface="Lucida Sans Unicode"/>
              </a:rPr>
              <a:t>g</a:t>
            </a:r>
            <a:r>
              <a:rPr dirty="0" baseline="-22222" sz="750" spc="-37" i="1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dirty="0" baseline="-22222" sz="75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baseline="-22222" sz="750" spc="67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700" spc="30" i="1">
                <a:solidFill>
                  <a:srgbClr val="0000FF"/>
                </a:solidFill>
                <a:latin typeface="Arial"/>
                <a:cs typeface="Arial"/>
              </a:rPr>
              <a:t>f</a:t>
            </a:r>
            <a:r>
              <a:rPr dirty="0" sz="700" spc="-4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700" spc="55">
                <a:solidFill>
                  <a:srgbClr val="0000FF"/>
                </a:solidFill>
                <a:latin typeface="Lucida Sans Unicode"/>
                <a:cs typeface="Lucida Sans Unicode"/>
              </a:rPr>
              <a:t>(</a:t>
            </a:r>
            <a:r>
              <a:rPr dirty="0" sz="700" spc="-15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sz="700" spc="-135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700" spc="55">
                <a:solidFill>
                  <a:srgbClr val="0000FF"/>
                </a:solidFill>
                <a:latin typeface="Lucida Sans Unicode"/>
                <a:cs typeface="Lucida Sans Unicode"/>
              </a:rPr>
              <a:t>)</a:t>
            </a:r>
            <a:r>
              <a:rPr dirty="0" sz="700" spc="105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baseline="-22222" sz="1500" spc="-37">
                <a:solidFill>
                  <a:srgbClr val="0000FF"/>
                </a:solidFill>
                <a:latin typeface="Lucida Sans Unicode"/>
                <a:cs typeface="Lucida Sans Unicode"/>
              </a:rPr>
              <a:t>≷</a:t>
            </a:r>
            <a:r>
              <a:rPr dirty="0" baseline="-22222" sz="1500" spc="-60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baseline="-22222" sz="1500" spc="-44" i="1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dirty="0" sz="700" spc="-50">
                <a:solidFill>
                  <a:srgbClr val="0000FF"/>
                </a:solidFill>
                <a:latin typeface="Lucida Sans Unicode"/>
                <a:cs typeface="Lucida Sans Unicode"/>
              </a:rPr>
              <a:t>lo</a:t>
            </a:r>
            <a:r>
              <a:rPr dirty="0" sz="700" spc="-60">
                <a:solidFill>
                  <a:srgbClr val="0000FF"/>
                </a:solidFill>
                <a:latin typeface="Lucida Sans Unicode"/>
                <a:cs typeface="Lucida Sans Unicode"/>
              </a:rPr>
              <a:t>g</a:t>
            </a:r>
            <a:r>
              <a:rPr dirty="0" baseline="-22222" sz="750" spc="-15" i="1">
                <a:solidFill>
                  <a:srgbClr val="0000FF"/>
                </a:solidFill>
                <a:latin typeface="Arial"/>
                <a:cs typeface="Arial"/>
              </a:rPr>
              <a:t>b</a:t>
            </a:r>
            <a:r>
              <a:rPr dirty="0" baseline="-22222" sz="75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baseline="-22222" sz="750" spc="89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700" spc="-20" i="1">
                <a:solidFill>
                  <a:srgbClr val="0000FF"/>
                </a:solidFill>
                <a:latin typeface="Arial"/>
                <a:cs typeface="Arial"/>
              </a:rPr>
              <a:t>g</a:t>
            </a:r>
            <a:r>
              <a:rPr dirty="0" sz="700" spc="-12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700" spc="55">
                <a:solidFill>
                  <a:srgbClr val="0000FF"/>
                </a:solidFill>
                <a:latin typeface="Lucida Sans Unicode"/>
                <a:cs typeface="Lucida Sans Unicode"/>
              </a:rPr>
              <a:t>(</a:t>
            </a:r>
            <a:r>
              <a:rPr dirty="0" sz="700" spc="-15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sz="700" spc="-135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700" spc="55">
                <a:solidFill>
                  <a:srgbClr val="0000FF"/>
                </a:solidFill>
                <a:latin typeface="Lucida Sans Unicode"/>
                <a:cs typeface="Lucida Sans Unicode"/>
              </a:rPr>
              <a:t>)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168650" y="2339998"/>
            <a:ext cx="889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o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358438" y="2316260"/>
            <a:ext cx="1080770" cy="1847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-22222" sz="1500" spc="44" i="1">
                <a:solidFill>
                  <a:srgbClr val="0000FF"/>
                </a:solidFill>
                <a:latin typeface="Calibri"/>
                <a:cs typeface="Calibri"/>
              </a:rPr>
              <a:t>b</a:t>
            </a:r>
            <a:r>
              <a:rPr dirty="0" sz="700" spc="-50">
                <a:solidFill>
                  <a:srgbClr val="0000FF"/>
                </a:solidFill>
                <a:latin typeface="Lucida Sans Unicode"/>
                <a:cs typeface="Lucida Sans Unicode"/>
              </a:rPr>
              <a:t>lo</a:t>
            </a:r>
            <a:r>
              <a:rPr dirty="0" sz="700" spc="-60">
                <a:solidFill>
                  <a:srgbClr val="0000FF"/>
                </a:solidFill>
                <a:latin typeface="Lucida Sans Unicode"/>
                <a:cs typeface="Lucida Sans Unicode"/>
              </a:rPr>
              <a:t>g</a:t>
            </a:r>
            <a:r>
              <a:rPr dirty="0" baseline="-22222" sz="750" spc="-37" i="1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dirty="0" baseline="-22222" sz="75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baseline="-22222" sz="750" spc="67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700" spc="30" i="1">
                <a:solidFill>
                  <a:srgbClr val="0000FF"/>
                </a:solidFill>
                <a:latin typeface="Arial"/>
                <a:cs typeface="Arial"/>
              </a:rPr>
              <a:t>f</a:t>
            </a:r>
            <a:r>
              <a:rPr dirty="0" sz="700" spc="-4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700" spc="55">
                <a:solidFill>
                  <a:srgbClr val="0000FF"/>
                </a:solidFill>
                <a:latin typeface="Lucida Sans Unicode"/>
                <a:cs typeface="Lucida Sans Unicode"/>
              </a:rPr>
              <a:t>(</a:t>
            </a:r>
            <a:r>
              <a:rPr dirty="0" sz="700" spc="-15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sz="700" spc="-135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700" spc="55">
                <a:solidFill>
                  <a:srgbClr val="0000FF"/>
                </a:solidFill>
                <a:latin typeface="Lucida Sans Unicode"/>
                <a:cs typeface="Lucida Sans Unicode"/>
              </a:rPr>
              <a:t>)</a:t>
            </a:r>
            <a:r>
              <a:rPr dirty="0" sz="700" spc="105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baseline="-22222" sz="1500" spc="-37">
                <a:solidFill>
                  <a:srgbClr val="0000FF"/>
                </a:solidFill>
                <a:latin typeface="Lucida Sans Unicode"/>
                <a:cs typeface="Lucida Sans Unicode"/>
              </a:rPr>
              <a:t>≷</a:t>
            </a:r>
            <a:r>
              <a:rPr dirty="0" baseline="-22222" sz="1500" spc="-60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baseline="-22222" sz="1500" spc="44" i="1">
                <a:solidFill>
                  <a:srgbClr val="0000FF"/>
                </a:solidFill>
                <a:latin typeface="Calibri"/>
                <a:cs typeface="Calibri"/>
              </a:rPr>
              <a:t>b</a:t>
            </a:r>
            <a:r>
              <a:rPr dirty="0" sz="700" spc="-50">
                <a:solidFill>
                  <a:srgbClr val="0000FF"/>
                </a:solidFill>
                <a:latin typeface="Lucida Sans Unicode"/>
                <a:cs typeface="Lucida Sans Unicode"/>
              </a:rPr>
              <a:t>lo</a:t>
            </a:r>
            <a:r>
              <a:rPr dirty="0" sz="700" spc="-60">
                <a:solidFill>
                  <a:srgbClr val="0000FF"/>
                </a:solidFill>
                <a:latin typeface="Lucida Sans Unicode"/>
                <a:cs typeface="Lucida Sans Unicode"/>
              </a:rPr>
              <a:t>g</a:t>
            </a:r>
            <a:r>
              <a:rPr dirty="0" baseline="-22222" sz="750" spc="-15" i="1">
                <a:solidFill>
                  <a:srgbClr val="0000FF"/>
                </a:solidFill>
                <a:latin typeface="Arial"/>
                <a:cs typeface="Arial"/>
              </a:rPr>
              <a:t>b</a:t>
            </a:r>
            <a:r>
              <a:rPr dirty="0" baseline="-22222" sz="75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baseline="-22222" sz="750" spc="89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700" spc="-20" i="1">
                <a:solidFill>
                  <a:srgbClr val="0000FF"/>
                </a:solidFill>
                <a:latin typeface="Arial"/>
                <a:cs typeface="Arial"/>
              </a:rPr>
              <a:t>g</a:t>
            </a:r>
            <a:r>
              <a:rPr dirty="0" sz="700" spc="-12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700" spc="55">
                <a:solidFill>
                  <a:srgbClr val="0000FF"/>
                </a:solidFill>
                <a:latin typeface="Lucida Sans Unicode"/>
                <a:cs typeface="Lucida Sans Unicode"/>
              </a:rPr>
              <a:t>(</a:t>
            </a:r>
            <a:r>
              <a:rPr dirty="0" sz="700" spc="-15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sz="700" spc="-135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700" spc="55">
                <a:solidFill>
                  <a:srgbClr val="0000FF"/>
                </a:solidFill>
                <a:latin typeface="Lucida Sans Unicode"/>
                <a:cs typeface="Lucida Sans Unicode"/>
              </a:rPr>
              <a:t>)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80276" y="2586010"/>
            <a:ext cx="128397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0">
                <a:latin typeface="Tahoma"/>
                <a:cs typeface="Tahoma"/>
              </a:rPr>
              <a:t>Definizione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log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20">
                <a:latin typeface="Tahoma"/>
                <a:cs typeface="Tahoma"/>
              </a:rPr>
              <a:t>ritmo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995233" y="2562284"/>
            <a:ext cx="861694" cy="1758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-22222" sz="1500" spc="-44" i="1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dirty="0" sz="700" spc="-50">
                <a:solidFill>
                  <a:srgbClr val="0000FF"/>
                </a:solidFill>
                <a:latin typeface="Lucida Sans Unicode"/>
                <a:cs typeface="Lucida Sans Unicode"/>
              </a:rPr>
              <a:t>lo</a:t>
            </a:r>
            <a:r>
              <a:rPr dirty="0" sz="700" spc="-60">
                <a:solidFill>
                  <a:srgbClr val="0000FF"/>
                </a:solidFill>
                <a:latin typeface="Lucida Sans Unicode"/>
                <a:cs typeface="Lucida Sans Unicode"/>
              </a:rPr>
              <a:t>g</a:t>
            </a:r>
            <a:r>
              <a:rPr dirty="0" baseline="-22222" sz="750" spc="-37" i="1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dirty="0" baseline="-22222" sz="75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baseline="-22222" sz="750" spc="67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700" spc="30" i="1">
                <a:solidFill>
                  <a:srgbClr val="0000FF"/>
                </a:solidFill>
                <a:latin typeface="Arial"/>
                <a:cs typeface="Arial"/>
              </a:rPr>
              <a:t>f</a:t>
            </a:r>
            <a:r>
              <a:rPr dirty="0" sz="700" spc="-4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700" spc="55">
                <a:solidFill>
                  <a:srgbClr val="0000FF"/>
                </a:solidFill>
                <a:latin typeface="Lucida Sans Unicode"/>
                <a:cs typeface="Lucida Sans Unicode"/>
              </a:rPr>
              <a:t>(</a:t>
            </a:r>
            <a:r>
              <a:rPr dirty="0" sz="700" spc="-15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sz="700" spc="-135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700" spc="55">
                <a:solidFill>
                  <a:srgbClr val="0000FF"/>
                </a:solidFill>
                <a:latin typeface="Lucida Sans Unicode"/>
                <a:cs typeface="Lucida Sans Unicode"/>
              </a:rPr>
              <a:t>)</a:t>
            </a:r>
            <a:r>
              <a:rPr dirty="0" sz="700" spc="105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baseline="-22222" sz="1500" spc="60">
                <a:solidFill>
                  <a:srgbClr val="0000FF"/>
                </a:solidFill>
                <a:latin typeface="Tahoma"/>
                <a:cs typeface="Tahoma"/>
              </a:rPr>
              <a:t>=</a:t>
            </a:r>
            <a:r>
              <a:rPr dirty="0" baseline="-22222" sz="1500" spc="-6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baseline="-22222" sz="1500" spc="-7" i="1">
                <a:solidFill>
                  <a:srgbClr val="0000FF"/>
                </a:solidFill>
                <a:latin typeface="Calibri"/>
                <a:cs typeface="Calibri"/>
              </a:rPr>
              <a:t>f</a:t>
            </a:r>
            <a:r>
              <a:rPr dirty="0" baseline="-22222" sz="1500" spc="-15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baseline="-22222" sz="1500">
                <a:solidFill>
                  <a:srgbClr val="0000FF"/>
                </a:solidFill>
                <a:latin typeface="Tahoma"/>
                <a:cs typeface="Tahoma"/>
              </a:rPr>
              <a:t>(</a:t>
            </a:r>
            <a:r>
              <a:rPr dirty="0" baseline="-22222" sz="1500" spc="37" i="1">
                <a:solidFill>
                  <a:srgbClr val="0000FF"/>
                </a:solidFill>
                <a:latin typeface="Calibri"/>
                <a:cs typeface="Calibri"/>
              </a:rPr>
              <a:t>x</a:t>
            </a:r>
            <a:r>
              <a:rPr dirty="0" baseline="-22222" sz="1500" spc="-202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baseline="-22222" sz="1500">
                <a:solidFill>
                  <a:srgbClr val="0000FF"/>
                </a:solidFill>
                <a:latin typeface="Tahoma"/>
                <a:cs typeface="Tahoma"/>
              </a:rPr>
              <a:t>)</a:t>
            </a:r>
            <a:endParaRPr baseline="-22222" sz="150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957906" y="2586010"/>
            <a:ext cx="8191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85">
                <a:latin typeface="Tahoma"/>
                <a:cs typeface="Tahoma"/>
              </a:rPr>
              <a:t>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140671" y="2562284"/>
            <a:ext cx="892175" cy="1758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-22222" sz="1500" spc="44" i="1">
                <a:solidFill>
                  <a:srgbClr val="0000FF"/>
                </a:solidFill>
                <a:latin typeface="Calibri"/>
                <a:cs typeface="Calibri"/>
              </a:rPr>
              <a:t>b</a:t>
            </a:r>
            <a:r>
              <a:rPr dirty="0" sz="700" spc="-50">
                <a:solidFill>
                  <a:srgbClr val="0000FF"/>
                </a:solidFill>
                <a:latin typeface="Lucida Sans Unicode"/>
                <a:cs typeface="Lucida Sans Unicode"/>
              </a:rPr>
              <a:t>lo</a:t>
            </a:r>
            <a:r>
              <a:rPr dirty="0" sz="700" spc="-60">
                <a:solidFill>
                  <a:srgbClr val="0000FF"/>
                </a:solidFill>
                <a:latin typeface="Lucida Sans Unicode"/>
                <a:cs typeface="Lucida Sans Unicode"/>
              </a:rPr>
              <a:t>g</a:t>
            </a:r>
            <a:r>
              <a:rPr dirty="0" baseline="-22222" sz="750" spc="-15" i="1">
                <a:solidFill>
                  <a:srgbClr val="0000FF"/>
                </a:solidFill>
                <a:latin typeface="Arial"/>
                <a:cs typeface="Arial"/>
              </a:rPr>
              <a:t>b</a:t>
            </a:r>
            <a:r>
              <a:rPr dirty="0" baseline="-22222" sz="75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baseline="-22222" sz="750" spc="89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700" spc="-20" i="1">
                <a:solidFill>
                  <a:srgbClr val="0000FF"/>
                </a:solidFill>
                <a:latin typeface="Arial"/>
                <a:cs typeface="Arial"/>
              </a:rPr>
              <a:t>g</a:t>
            </a:r>
            <a:r>
              <a:rPr dirty="0" sz="700" spc="-12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700" spc="55">
                <a:solidFill>
                  <a:srgbClr val="0000FF"/>
                </a:solidFill>
                <a:latin typeface="Lucida Sans Unicode"/>
                <a:cs typeface="Lucida Sans Unicode"/>
              </a:rPr>
              <a:t>(</a:t>
            </a:r>
            <a:r>
              <a:rPr dirty="0" sz="700" spc="-15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sz="700" spc="-135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700" spc="55">
                <a:solidFill>
                  <a:srgbClr val="0000FF"/>
                </a:solidFill>
                <a:latin typeface="Lucida Sans Unicode"/>
                <a:cs typeface="Lucida Sans Unicode"/>
              </a:rPr>
              <a:t>)</a:t>
            </a:r>
            <a:r>
              <a:rPr dirty="0" sz="700" spc="105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baseline="-22222" sz="1500" spc="60">
                <a:solidFill>
                  <a:srgbClr val="0000FF"/>
                </a:solidFill>
                <a:latin typeface="Tahoma"/>
                <a:cs typeface="Tahoma"/>
              </a:rPr>
              <a:t>=</a:t>
            </a:r>
            <a:r>
              <a:rPr dirty="0" baseline="-22222" sz="1500" spc="-6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baseline="-22222" sz="1500" spc="-37" i="1">
                <a:solidFill>
                  <a:srgbClr val="0000FF"/>
                </a:solidFill>
                <a:latin typeface="Calibri"/>
                <a:cs typeface="Calibri"/>
              </a:rPr>
              <a:t>g</a:t>
            </a:r>
            <a:r>
              <a:rPr dirty="0" baseline="-22222" sz="1500" spc="-179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baseline="-22222" sz="1500">
                <a:solidFill>
                  <a:srgbClr val="0000FF"/>
                </a:solidFill>
                <a:latin typeface="Tahoma"/>
                <a:cs typeface="Tahoma"/>
              </a:rPr>
              <a:t>(</a:t>
            </a:r>
            <a:r>
              <a:rPr dirty="0" baseline="-22222" sz="1500" spc="37" i="1">
                <a:solidFill>
                  <a:srgbClr val="0000FF"/>
                </a:solidFill>
                <a:latin typeface="Calibri"/>
                <a:cs typeface="Calibri"/>
              </a:rPr>
              <a:t>x</a:t>
            </a:r>
            <a:r>
              <a:rPr dirty="0" baseline="-22222" sz="1500" spc="-202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baseline="-22222" sz="1500">
                <a:solidFill>
                  <a:srgbClr val="0000FF"/>
                </a:solidFill>
                <a:latin typeface="Tahoma"/>
                <a:cs typeface="Tahoma"/>
              </a:rPr>
              <a:t>)</a:t>
            </a:r>
            <a:endParaRPr baseline="-22222" sz="1500">
              <a:latin typeface="Tahoma"/>
              <a:cs typeface="Tahom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40"/>
              <a:t>Agnese</a:t>
            </a:r>
            <a:r>
              <a:rPr dirty="0" spc="15"/>
              <a:t> </a:t>
            </a:r>
            <a:r>
              <a:rPr dirty="0" spc="-10"/>
              <a:t>Di</a:t>
            </a:r>
            <a:r>
              <a:rPr dirty="0" spc="15"/>
              <a:t> </a:t>
            </a:r>
            <a:r>
              <a:rPr dirty="0" spc="-30"/>
              <a:t>Castro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0"/>
              <a:t>Es</a:t>
            </a:r>
            <a:r>
              <a:rPr dirty="0" spc="-5"/>
              <a:t>p</a:t>
            </a:r>
            <a:r>
              <a:rPr dirty="0" spc="-40"/>
              <a:t>onenziale</a:t>
            </a:r>
            <a:r>
              <a:rPr dirty="0" spc="15"/>
              <a:t> </a:t>
            </a:r>
            <a:r>
              <a:rPr dirty="0" spc="50"/>
              <a:t>&amp;</a:t>
            </a:r>
            <a:r>
              <a:rPr dirty="0" spc="15"/>
              <a:t> </a:t>
            </a:r>
            <a:r>
              <a:rPr dirty="0" spc="-25"/>
              <a:t>Log</a:t>
            </a:r>
            <a:r>
              <a:rPr dirty="0" spc="-40"/>
              <a:t>a</a:t>
            </a:r>
            <a:r>
              <a:rPr dirty="0" spc="-25"/>
              <a:t>ritmo:</a:t>
            </a:r>
            <a:r>
              <a:rPr dirty="0" spc="75"/>
              <a:t> </a:t>
            </a:r>
            <a:r>
              <a:rPr dirty="0" spc="-35"/>
              <a:t>p</a:t>
            </a:r>
            <a:r>
              <a:rPr dirty="0" spc="-50"/>
              <a:t>a</a:t>
            </a:r>
            <a:r>
              <a:rPr dirty="0" spc="-25"/>
              <a:t>rte</a:t>
            </a:r>
            <a:r>
              <a:rPr dirty="0" spc="15"/>
              <a:t> </a:t>
            </a:r>
            <a:r>
              <a:rPr dirty="0" spc="-55"/>
              <a:t>4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3458971" y="3367563"/>
            <a:ext cx="5473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25">
                <a:solidFill>
                  <a:srgbClr val="7A0000"/>
                </a:solidFill>
                <a:latin typeface="Lucida Sans Unicode"/>
                <a:cs typeface="Lucida Sans Unicode"/>
              </a:rPr>
              <a:t>Unitelma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Sapienza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FFF"/>
                </a:solidFill>
                <a:latin typeface="Lucida Sans Unicode"/>
                <a:cs typeface="Lucida Sans Unicode"/>
              </a:rPr>
              <a:t>15/34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1926" y="24034"/>
            <a:ext cx="74041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</a:rPr>
              <a:t>Disequazioni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</a:rPr>
              <a:t>log</a:t>
            </a:r>
            <a:r>
              <a:rPr dirty="0" sz="500" spc="-55">
                <a:solidFill>
                  <a:srgbClr val="7A0000"/>
                </a:solidFill>
                <a:latin typeface="Lucida Sans Unicode"/>
                <a:cs typeface="Lucida Sans Unicode"/>
              </a:rPr>
              <a:t>a</a:t>
            </a:r>
            <a:r>
              <a:rPr dirty="0" sz="500" spc="-15">
                <a:solidFill>
                  <a:srgbClr val="7A0000"/>
                </a:solidFill>
                <a:latin typeface="Lucida Sans Unicode"/>
                <a:cs typeface="Lucida Sans Unicode"/>
              </a:rPr>
              <a:t>ri</a:t>
            </a:r>
            <a:r>
              <a:rPr dirty="0" sz="500" spc="-20">
                <a:solidFill>
                  <a:srgbClr val="7A0000"/>
                </a:solidFill>
                <a:latin typeface="Lucida Sans Unicode"/>
                <a:cs typeface="Lucida Sans Unicode"/>
              </a:rPr>
              <a:t>t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</a:rPr>
              <a:t>miche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99948" y="564843"/>
            <a:ext cx="180657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10">
                <a:latin typeface="Tahoma"/>
                <a:cs typeface="Tahoma"/>
              </a:rPr>
              <a:t>F</a:t>
            </a:r>
            <a:r>
              <a:rPr dirty="0" sz="1000" spc="-80">
                <a:latin typeface="Tahoma"/>
                <a:cs typeface="Tahoma"/>
              </a:rPr>
              <a:t>o</a:t>
            </a:r>
            <a:r>
              <a:rPr dirty="0" sz="1000" spc="-40">
                <a:latin typeface="Tahoma"/>
                <a:cs typeface="Tahoma"/>
              </a:rPr>
              <a:t>rmula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cambiamento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base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40"/>
              <a:t>Agnese</a:t>
            </a:r>
            <a:r>
              <a:rPr dirty="0" spc="15"/>
              <a:t> </a:t>
            </a:r>
            <a:r>
              <a:rPr dirty="0" spc="-10"/>
              <a:t>Di</a:t>
            </a:r>
            <a:r>
              <a:rPr dirty="0" spc="15"/>
              <a:t> </a:t>
            </a:r>
            <a:r>
              <a:rPr dirty="0" spc="-30"/>
              <a:t>Castro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0"/>
              <a:t>Es</a:t>
            </a:r>
            <a:r>
              <a:rPr dirty="0" spc="-5"/>
              <a:t>p</a:t>
            </a:r>
            <a:r>
              <a:rPr dirty="0" spc="-40"/>
              <a:t>onenziale</a:t>
            </a:r>
            <a:r>
              <a:rPr dirty="0" spc="15"/>
              <a:t> </a:t>
            </a:r>
            <a:r>
              <a:rPr dirty="0" spc="50"/>
              <a:t>&amp;</a:t>
            </a:r>
            <a:r>
              <a:rPr dirty="0" spc="15"/>
              <a:t> </a:t>
            </a:r>
            <a:r>
              <a:rPr dirty="0" spc="-25"/>
              <a:t>Log</a:t>
            </a:r>
            <a:r>
              <a:rPr dirty="0" spc="-40"/>
              <a:t>a</a:t>
            </a:r>
            <a:r>
              <a:rPr dirty="0" spc="-25"/>
              <a:t>ritmo:</a:t>
            </a:r>
            <a:r>
              <a:rPr dirty="0" spc="75"/>
              <a:t> </a:t>
            </a:r>
            <a:r>
              <a:rPr dirty="0" spc="-35"/>
              <a:t>p</a:t>
            </a:r>
            <a:r>
              <a:rPr dirty="0" spc="-50"/>
              <a:t>a</a:t>
            </a:r>
            <a:r>
              <a:rPr dirty="0" spc="-25"/>
              <a:t>rte</a:t>
            </a:r>
            <a:r>
              <a:rPr dirty="0" spc="15"/>
              <a:t> </a:t>
            </a:r>
            <a:r>
              <a:rPr dirty="0" spc="-55"/>
              <a:t>4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458971" y="3367563"/>
            <a:ext cx="5473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25">
                <a:solidFill>
                  <a:srgbClr val="7A0000"/>
                </a:solidFill>
                <a:latin typeface="Lucida Sans Unicode"/>
                <a:cs typeface="Lucida Sans Unicode"/>
              </a:rPr>
              <a:t>Unitelma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Sapienza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FFF"/>
                </a:solidFill>
                <a:latin typeface="Lucida Sans Unicode"/>
                <a:cs typeface="Lucida Sans Unicode"/>
              </a:rPr>
              <a:t>16/34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1926" y="24034"/>
            <a:ext cx="74041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</a:rPr>
              <a:t>Disequazioni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</a:rPr>
              <a:t>log</a:t>
            </a:r>
            <a:r>
              <a:rPr dirty="0" sz="500" spc="-55">
                <a:solidFill>
                  <a:srgbClr val="7A0000"/>
                </a:solidFill>
                <a:latin typeface="Lucida Sans Unicode"/>
                <a:cs typeface="Lucida Sans Unicode"/>
              </a:rPr>
              <a:t>a</a:t>
            </a:r>
            <a:r>
              <a:rPr dirty="0" sz="500" spc="-15">
                <a:solidFill>
                  <a:srgbClr val="7A0000"/>
                </a:solidFill>
                <a:latin typeface="Lucida Sans Unicode"/>
                <a:cs typeface="Lucida Sans Unicode"/>
              </a:rPr>
              <a:t>ri</a:t>
            </a:r>
            <a:r>
              <a:rPr dirty="0" sz="500" spc="-20">
                <a:solidFill>
                  <a:srgbClr val="7A0000"/>
                </a:solidFill>
                <a:latin typeface="Lucida Sans Unicode"/>
                <a:cs typeface="Lucida Sans Unicode"/>
              </a:rPr>
              <a:t>t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</a:rPr>
              <a:t>miche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99948" y="564843"/>
            <a:ext cx="180657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10">
                <a:latin typeface="Tahoma"/>
                <a:cs typeface="Tahoma"/>
              </a:rPr>
              <a:t>F</a:t>
            </a:r>
            <a:r>
              <a:rPr dirty="0" sz="1000" spc="-80">
                <a:latin typeface="Tahoma"/>
                <a:cs typeface="Tahoma"/>
              </a:rPr>
              <a:t>o</a:t>
            </a:r>
            <a:r>
              <a:rPr dirty="0" sz="1000" spc="-40">
                <a:latin typeface="Tahoma"/>
                <a:cs typeface="Tahoma"/>
              </a:rPr>
              <a:t>rmula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cambiamento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base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237649" y="641083"/>
            <a:ext cx="477520" cy="0"/>
          </a:xfrm>
          <a:custGeom>
            <a:avLst/>
            <a:gdLst/>
            <a:ahLst/>
            <a:cxnLst/>
            <a:rect l="l" t="t" r="r" b="b"/>
            <a:pathLst>
              <a:path w="477520" h="0">
                <a:moveTo>
                  <a:pt x="0" y="0"/>
                </a:moveTo>
                <a:lnTo>
                  <a:pt x="477227" y="0"/>
                </a:lnTo>
              </a:path>
            </a:pathLst>
          </a:custGeom>
          <a:ln w="5054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2206967" y="564843"/>
            <a:ext cx="993140" cy="4330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69265" marR="5080" indent="-457200">
              <a:lnSpc>
                <a:spcPct val="184300"/>
              </a:lnSpc>
            </a:pPr>
            <a:r>
              <a:rPr dirty="0" sz="1000" spc="-130">
                <a:latin typeface="Tahoma"/>
                <a:cs typeface="Tahoma"/>
              </a:rPr>
              <a:t>=</a:t>
            </a:r>
            <a:r>
              <a:rPr dirty="0" sz="1000" spc="55">
                <a:latin typeface="Lucida Sans Unicode"/>
                <a:cs typeface="Lucida Sans Unicode"/>
              </a:rPr>
              <a:t>⇒</a:t>
            </a:r>
            <a:r>
              <a:rPr dirty="0" sz="1000">
                <a:latin typeface="Lucida Sans Unicode"/>
                <a:cs typeface="Lucida Sans Unicode"/>
              </a:rPr>
              <a:t>  </a:t>
            </a:r>
            <a:r>
              <a:rPr dirty="0" sz="1000" spc="45">
                <a:latin typeface="Lucida Sans Unicode"/>
                <a:cs typeface="Lucida Sans Unicode"/>
              </a:rPr>
              <a:t> 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lo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g</a:t>
            </a:r>
            <a:r>
              <a:rPr dirty="0" baseline="-19841" sz="1050" spc="-15" i="1">
                <a:solidFill>
                  <a:srgbClr val="0000FF"/>
                </a:solidFill>
                <a:latin typeface="Arial"/>
                <a:cs typeface="Arial"/>
              </a:rPr>
              <a:t>b</a:t>
            </a:r>
            <a:r>
              <a:rPr dirty="0" baseline="-19841" sz="105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baseline="-19841" sz="1050" spc="22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spc="-25" i="1">
                <a:solidFill>
                  <a:srgbClr val="0000FF"/>
                </a:solidFill>
                <a:latin typeface="Calibri"/>
                <a:cs typeface="Calibri"/>
              </a:rPr>
              <a:t>g</a:t>
            </a:r>
            <a:r>
              <a:rPr dirty="0" sz="1000" spc="-120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(</a:t>
            </a:r>
            <a:r>
              <a:rPr dirty="0" sz="1000" spc="25" i="1">
                <a:solidFill>
                  <a:srgbClr val="0000FF"/>
                </a:solidFill>
                <a:latin typeface="Calibri"/>
                <a:cs typeface="Calibri"/>
              </a:rPr>
              <a:t>x</a:t>
            </a:r>
            <a:r>
              <a:rPr dirty="0" sz="1000" spc="-135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)</a:t>
            </a:r>
            <a:r>
              <a:rPr dirty="0" sz="1000" spc="-4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40">
                <a:solidFill>
                  <a:srgbClr val="0000FF"/>
                </a:solidFill>
                <a:latin typeface="Tahoma"/>
                <a:cs typeface="Tahoma"/>
              </a:rPr>
              <a:t>=</a:t>
            </a:r>
            <a:r>
              <a:rPr dirty="0" sz="1000" spc="15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224949" y="479245"/>
            <a:ext cx="502920" cy="1739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lo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g</a:t>
            </a:r>
            <a:r>
              <a:rPr dirty="0" baseline="-19841" sz="1050" spc="-52" i="1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dirty="0" baseline="-19841" sz="1050" spc="37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spc="-25" i="1">
                <a:solidFill>
                  <a:srgbClr val="0000FF"/>
                </a:solidFill>
                <a:latin typeface="Calibri"/>
                <a:cs typeface="Calibri"/>
              </a:rPr>
              <a:t>g</a:t>
            </a:r>
            <a:r>
              <a:rPr dirty="0" sz="1000" spc="-120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(</a:t>
            </a:r>
            <a:r>
              <a:rPr dirty="0" sz="1000" spc="25" i="1">
                <a:solidFill>
                  <a:srgbClr val="0000FF"/>
                </a:solidFill>
                <a:latin typeface="Calibri"/>
                <a:cs typeface="Calibri"/>
              </a:rPr>
              <a:t>x</a:t>
            </a:r>
            <a:r>
              <a:rPr dirty="0" sz="1000" spc="-135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)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312985" y="651634"/>
            <a:ext cx="32258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>
                <a:solidFill>
                  <a:srgbClr val="0000FF"/>
                </a:solidFill>
                <a:latin typeface="Tahoma"/>
                <a:cs typeface="Tahoma"/>
              </a:rPr>
              <a:t>log</a:t>
            </a:r>
            <a:r>
              <a:rPr dirty="0" sz="1000" spc="-35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4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i="1">
                <a:solidFill>
                  <a:srgbClr val="0000FF"/>
                </a:solidFill>
                <a:latin typeface="Calibri"/>
                <a:cs typeface="Calibri"/>
              </a:rPr>
              <a:t>b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471494" y="711069"/>
            <a:ext cx="71120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35" i="1">
                <a:solidFill>
                  <a:srgbClr val="0000FF"/>
                </a:solidFill>
                <a:latin typeface="Arial"/>
                <a:cs typeface="Arial"/>
              </a:rPr>
              <a:t>a</a:t>
            </a:r>
            <a:endParaRPr sz="7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537332" y="1132964"/>
            <a:ext cx="646430" cy="1739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lo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g</a:t>
            </a:r>
            <a:r>
              <a:rPr dirty="0" baseline="-19841" sz="1050" spc="-52" i="1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dirty="0" baseline="-19841" sz="105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baseline="-19841" sz="1050" spc="-7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spc="-5" i="1">
                <a:solidFill>
                  <a:srgbClr val="0000FF"/>
                </a:solidFill>
                <a:latin typeface="Calibri"/>
                <a:cs typeface="Calibri"/>
              </a:rPr>
              <a:t>f</a:t>
            </a:r>
            <a:r>
              <a:rPr dirty="0" sz="1000" spc="-10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(</a:t>
            </a:r>
            <a:r>
              <a:rPr dirty="0" sz="1000" spc="25" i="1">
                <a:solidFill>
                  <a:srgbClr val="0000FF"/>
                </a:solidFill>
                <a:latin typeface="Calibri"/>
                <a:cs typeface="Calibri"/>
              </a:rPr>
              <a:t>x</a:t>
            </a:r>
            <a:r>
              <a:rPr dirty="0" sz="1000" spc="-135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)</a:t>
            </a:r>
            <a:r>
              <a:rPr dirty="0" sz="1000" spc="-4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40">
                <a:solidFill>
                  <a:srgbClr val="0000FF"/>
                </a:solidFill>
                <a:latin typeface="Tahoma"/>
                <a:cs typeface="Tahoma"/>
              </a:rPr>
              <a:t>=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208680" y="1047379"/>
            <a:ext cx="518159" cy="1739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lo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g</a:t>
            </a:r>
            <a:r>
              <a:rPr dirty="0" baseline="-19841" sz="1050" spc="-15" i="1">
                <a:solidFill>
                  <a:srgbClr val="0000FF"/>
                </a:solidFill>
                <a:latin typeface="Arial"/>
                <a:cs typeface="Arial"/>
              </a:rPr>
              <a:t>b</a:t>
            </a:r>
            <a:r>
              <a:rPr dirty="0" baseline="-19841" sz="105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baseline="-19841" sz="1050" spc="22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spc="-5" i="1">
                <a:solidFill>
                  <a:srgbClr val="0000FF"/>
                </a:solidFill>
                <a:latin typeface="Calibri"/>
                <a:cs typeface="Calibri"/>
              </a:rPr>
              <a:t>f</a:t>
            </a:r>
            <a:r>
              <a:rPr dirty="0" sz="1000" spc="-10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(</a:t>
            </a:r>
            <a:r>
              <a:rPr dirty="0" sz="1000" spc="25" i="1">
                <a:solidFill>
                  <a:srgbClr val="0000FF"/>
                </a:solidFill>
                <a:latin typeface="Calibri"/>
                <a:cs typeface="Calibri"/>
              </a:rPr>
              <a:t>x</a:t>
            </a:r>
            <a:r>
              <a:rPr dirty="0" sz="1000" spc="-135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)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221380" y="1209217"/>
            <a:ext cx="493395" cy="0"/>
          </a:xfrm>
          <a:custGeom>
            <a:avLst/>
            <a:gdLst/>
            <a:ahLst/>
            <a:cxnLst/>
            <a:rect l="l" t="t" r="r" b="b"/>
            <a:pathLst>
              <a:path w="493395" h="0">
                <a:moveTo>
                  <a:pt x="0" y="0"/>
                </a:moveTo>
                <a:lnTo>
                  <a:pt x="492874" y="0"/>
                </a:lnTo>
              </a:path>
            </a:pathLst>
          </a:custGeom>
          <a:ln w="5054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3305441" y="1219756"/>
            <a:ext cx="32385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>
                <a:solidFill>
                  <a:srgbClr val="0000FF"/>
                </a:solidFill>
                <a:latin typeface="Tahoma"/>
                <a:cs typeface="Tahoma"/>
              </a:rPr>
              <a:t>log</a:t>
            </a:r>
            <a:r>
              <a:rPr dirty="0" sz="1000" spc="-35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5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40" i="1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463950" y="1279190"/>
            <a:ext cx="7429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10" i="1">
                <a:solidFill>
                  <a:srgbClr val="0000FF"/>
                </a:solidFill>
                <a:latin typeface="Arial"/>
                <a:cs typeface="Arial"/>
              </a:rPr>
              <a:t>b</a:t>
            </a:r>
            <a:endParaRPr sz="7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40"/>
              <a:t>Agnese</a:t>
            </a:r>
            <a:r>
              <a:rPr dirty="0" spc="15"/>
              <a:t> </a:t>
            </a:r>
            <a:r>
              <a:rPr dirty="0" spc="-10"/>
              <a:t>Di</a:t>
            </a:r>
            <a:r>
              <a:rPr dirty="0" spc="15"/>
              <a:t> </a:t>
            </a:r>
            <a:r>
              <a:rPr dirty="0" spc="-30"/>
              <a:t>Castro</a:t>
            </a:r>
          </a:p>
        </p:txBody>
      </p:sp>
      <p:sp>
        <p:nvSpPr>
          <p:cNvPr id="20" name="object 20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0"/>
              <a:t>Es</a:t>
            </a:r>
            <a:r>
              <a:rPr dirty="0" spc="-5"/>
              <a:t>p</a:t>
            </a:r>
            <a:r>
              <a:rPr dirty="0" spc="-40"/>
              <a:t>onenziale</a:t>
            </a:r>
            <a:r>
              <a:rPr dirty="0" spc="15"/>
              <a:t> </a:t>
            </a:r>
            <a:r>
              <a:rPr dirty="0" spc="50"/>
              <a:t>&amp;</a:t>
            </a:r>
            <a:r>
              <a:rPr dirty="0" spc="15"/>
              <a:t> </a:t>
            </a:r>
            <a:r>
              <a:rPr dirty="0" spc="-25"/>
              <a:t>Log</a:t>
            </a:r>
            <a:r>
              <a:rPr dirty="0" spc="-40"/>
              <a:t>a</a:t>
            </a:r>
            <a:r>
              <a:rPr dirty="0" spc="-25"/>
              <a:t>ritmo:</a:t>
            </a:r>
            <a:r>
              <a:rPr dirty="0" spc="75"/>
              <a:t> </a:t>
            </a:r>
            <a:r>
              <a:rPr dirty="0" spc="-35"/>
              <a:t>p</a:t>
            </a:r>
            <a:r>
              <a:rPr dirty="0" spc="-50"/>
              <a:t>a</a:t>
            </a:r>
            <a:r>
              <a:rPr dirty="0" spc="-25"/>
              <a:t>rte</a:t>
            </a:r>
            <a:r>
              <a:rPr dirty="0" spc="15"/>
              <a:t> </a:t>
            </a:r>
            <a:r>
              <a:rPr dirty="0" spc="-55"/>
              <a:t>4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3458971" y="3367563"/>
            <a:ext cx="5473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25">
                <a:solidFill>
                  <a:srgbClr val="7A0000"/>
                </a:solidFill>
                <a:latin typeface="Lucida Sans Unicode"/>
                <a:cs typeface="Lucida Sans Unicode"/>
              </a:rPr>
              <a:t>Unitelma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Sapienza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FFF"/>
                </a:solidFill>
                <a:latin typeface="Lucida Sans Unicode"/>
                <a:cs typeface="Lucida Sans Unicode"/>
              </a:rPr>
              <a:t>16/34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1926" y="24034"/>
            <a:ext cx="74041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</a:rPr>
              <a:t>Disequazioni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</a:rPr>
              <a:t>log</a:t>
            </a:r>
            <a:r>
              <a:rPr dirty="0" sz="500" spc="-55">
                <a:solidFill>
                  <a:srgbClr val="7A0000"/>
                </a:solidFill>
                <a:latin typeface="Lucida Sans Unicode"/>
                <a:cs typeface="Lucida Sans Unicode"/>
              </a:rPr>
              <a:t>a</a:t>
            </a:r>
            <a:r>
              <a:rPr dirty="0" sz="500" spc="-15">
                <a:solidFill>
                  <a:srgbClr val="7A0000"/>
                </a:solidFill>
                <a:latin typeface="Lucida Sans Unicode"/>
                <a:cs typeface="Lucida Sans Unicode"/>
              </a:rPr>
              <a:t>ri</a:t>
            </a:r>
            <a:r>
              <a:rPr dirty="0" sz="500" spc="-20">
                <a:solidFill>
                  <a:srgbClr val="7A0000"/>
                </a:solidFill>
                <a:latin typeface="Lucida Sans Unicode"/>
                <a:cs typeface="Lucida Sans Unicode"/>
              </a:rPr>
              <a:t>t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</a:rPr>
              <a:t>miche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99948" y="564843"/>
            <a:ext cx="180657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10">
                <a:latin typeface="Tahoma"/>
                <a:cs typeface="Tahoma"/>
              </a:rPr>
              <a:t>F</a:t>
            </a:r>
            <a:r>
              <a:rPr dirty="0" sz="1000" spc="-80">
                <a:latin typeface="Tahoma"/>
                <a:cs typeface="Tahoma"/>
              </a:rPr>
              <a:t>o</a:t>
            </a:r>
            <a:r>
              <a:rPr dirty="0" sz="1000" spc="-40">
                <a:latin typeface="Tahoma"/>
                <a:cs typeface="Tahoma"/>
              </a:rPr>
              <a:t>rmula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cambiamento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base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237649" y="641083"/>
            <a:ext cx="477520" cy="0"/>
          </a:xfrm>
          <a:custGeom>
            <a:avLst/>
            <a:gdLst/>
            <a:ahLst/>
            <a:cxnLst/>
            <a:rect l="l" t="t" r="r" b="b"/>
            <a:pathLst>
              <a:path w="477520" h="0">
                <a:moveTo>
                  <a:pt x="0" y="0"/>
                </a:moveTo>
                <a:lnTo>
                  <a:pt x="477227" y="0"/>
                </a:lnTo>
              </a:path>
            </a:pathLst>
          </a:custGeom>
          <a:ln w="5054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2206967" y="564843"/>
            <a:ext cx="993140" cy="4330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69265" marR="5080" indent="-457200">
              <a:lnSpc>
                <a:spcPct val="184300"/>
              </a:lnSpc>
            </a:pPr>
            <a:r>
              <a:rPr dirty="0" sz="1000" spc="-130">
                <a:latin typeface="Tahoma"/>
                <a:cs typeface="Tahoma"/>
              </a:rPr>
              <a:t>=</a:t>
            </a:r>
            <a:r>
              <a:rPr dirty="0" sz="1000" spc="55">
                <a:latin typeface="Lucida Sans Unicode"/>
                <a:cs typeface="Lucida Sans Unicode"/>
              </a:rPr>
              <a:t>⇒</a:t>
            </a:r>
            <a:r>
              <a:rPr dirty="0" sz="1000">
                <a:latin typeface="Lucida Sans Unicode"/>
                <a:cs typeface="Lucida Sans Unicode"/>
              </a:rPr>
              <a:t>  </a:t>
            </a:r>
            <a:r>
              <a:rPr dirty="0" sz="1000" spc="45">
                <a:latin typeface="Lucida Sans Unicode"/>
                <a:cs typeface="Lucida Sans Unicode"/>
              </a:rPr>
              <a:t> 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lo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g</a:t>
            </a:r>
            <a:r>
              <a:rPr dirty="0" baseline="-19841" sz="1050" spc="-15" i="1">
                <a:solidFill>
                  <a:srgbClr val="0000FF"/>
                </a:solidFill>
                <a:latin typeface="Arial"/>
                <a:cs typeface="Arial"/>
              </a:rPr>
              <a:t>b</a:t>
            </a:r>
            <a:r>
              <a:rPr dirty="0" baseline="-19841" sz="105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baseline="-19841" sz="1050" spc="22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spc="-25" i="1">
                <a:solidFill>
                  <a:srgbClr val="0000FF"/>
                </a:solidFill>
                <a:latin typeface="Calibri"/>
                <a:cs typeface="Calibri"/>
              </a:rPr>
              <a:t>g</a:t>
            </a:r>
            <a:r>
              <a:rPr dirty="0" sz="1000" spc="-120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(</a:t>
            </a:r>
            <a:r>
              <a:rPr dirty="0" sz="1000" spc="25" i="1">
                <a:solidFill>
                  <a:srgbClr val="0000FF"/>
                </a:solidFill>
                <a:latin typeface="Calibri"/>
                <a:cs typeface="Calibri"/>
              </a:rPr>
              <a:t>x</a:t>
            </a:r>
            <a:r>
              <a:rPr dirty="0" sz="1000" spc="-135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)</a:t>
            </a:r>
            <a:r>
              <a:rPr dirty="0" sz="1000" spc="-4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40">
                <a:solidFill>
                  <a:srgbClr val="0000FF"/>
                </a:solidFill>
                <a:latin typeface="Tahoma"/>
                <a:cs typeface="Tahoma"/>
              </a:rPr>
              <a:t>=</a:t>
            </a:r>
            <a:r>
              <a:rPr dirty="0" sz="1000" spc="15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224949" y="479245"/>
            <a:ext cx="502920" cy="1739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lo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g</a:t>
            </a:r>
            <a:r>
              <a:rPr dirty="0" baseline="-19841" sz="1050" spc="-52" i="1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dirty="0" baseline="-19841" sz="1050" spc="37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spc="-25" i="1">
                <a:solidFill>
                  <a:srgbClr val="0000FF"/>
                </a:solidFill>
                <a:latin typeface="Calibri"/>
                <a:cs typeface="Calibri"/>
              </a:rPr>
              <a:t>g</a:t>
            </a:r>
            <a:r>
              <a:rPr dirty="0" sz="1000" spc="-120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(</a:t>
            </a:r>
            <a:r>
              <a:rPr dirty="0" sz="1000" spc="25" i="1">
                <a:solidFill>
                  <a:srgbClr val="0000FF"/>
                </a:solidFill>
                <a:latin typeface="Calibri"/>
                <a:cs typeface="Calibri"/>
              </a:rPr>
              <a:t>x</a:t>
            </a:r>
            <a:r>
              <a:rPr dirty="0" sz="1000" spc="-135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)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312985" y="651634"/>
            <a:ext cx="32258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>
                <a:solidFill>
                  <a:srgbClr val="0000FF"/>
                </a:solidFill>
                <a:latin typeface="Tahoma"/>
                <a:cs typeface="Tahoma"/>
              </a:rPr>
              <a:t>log</a:t>
            </a:r>
            <a:r>
              <a:rPr dirty="0" sz="1000" spc="-35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4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i="1">
                <a:solidFill>
                  <a:srgbClr val="0000FF"/>
                </a:solidFill>
                <a:latin typeface="Calibri"/>
                <a:cs typeface="Calibri"/>
              </a:rPr>
              <a:t>b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471494" y="711069"/>
            <a:ext cx="71120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35" i="1">
                <a:solidFill>
                  <a:srgbClr val="0000FF"/>
                </a:solidFill>
                <a:latin typeface="Arial"/>
                <a:cs typeface="Arial"/>
              </a:rPr>
              <a:t>a</a:t>
            </a:r>
            <a:endParaRPr sz="7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537332" y="1132964"/>
            <a:ext cx="646430" cy="1739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lo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g</a:t>
            </a:r>
            <a:r>
              <a:rPr dirty="0" baseline="-19841" sz="1050" spc="-52" i="1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dirty="0" baseline="-19841" sz="105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baseline="-19841" sz="1050" spc="-7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spc="-5" i="1">
                <a:solidFill>
                  <a:srgbClr val="0000FF"/>
                </a:solidFill>
                <a:latin typeface="Calibri"/>
                <a:cs typeface="Calibri"/>
              </a:rPr>
              <a:t>f</a:t>
            </a:r>
            <a:r>
              <a:rPr dirty="0" sz="1000" spc="-10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(</a:t>
            </a:r>
            <a:r>
              <a:rPr dirty="0" sz="1000" spc="25" i="1">
                <a:solidFill>
                  <a:srgbClr val="0000FF"/>
                </a:solidFill>
                <a:latin typeface="Calibri"/>
                <a:cs typeface="Calibri"/>
              </a:rPr>
              <a:t>x</a:t>
            </a:r>
            <a:r>
              <a:rPr dirty="0" sz="1000" spc="-135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)</a:t>
            </a:r>
            <a:r>
              <a:rPr dirty="0" sz="1000" spc="-4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40">
                <a:solidFill>
                  <a:srgbClr val="0000FF"/>
                </a:solidFill>
                <a:latin typeface="Tahoma"/>
                <a:cs typeface="Tahoma"/>
              </a:rPr>
              <a:t>=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208680" y="1047379"/>
            <a:ext cx="518159" cy="1739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lo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g</a:t>
            </a:r>
            <a:r>
              <a:rPr dirty="0" baseline="-19841" sz="1050" spc="-15" i="1">
                <a:solidFill>
                  <a:srgbClr val="0000FF"/>
                </a:solidFill>
                <a:latin typeface="Arial"/>
                <a:cs typeface="Arial"/>
              </a:rPr>
              <a:t>b</a:t>
            </a:r>
            <a:r>
              <a:rPr dirty="0" baseline="-19841" sz="105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baseline="-19841" sz="1050" spc="22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spc="-5" i="1">
                <a:solidFill>
                  <a:srgbClr val="0000FF"/>
                </a:solidFill>
                <a:latin typeface="Calibri"/>
                <a:cs typeface="Calibri"/>
              </a:rPr>
              <a:t>f</a:t>
            </a:r>
            <a:r>
              <a:rPr dirty="0" sz="1000" spc="-10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(</a:t>
            </a:r>
            <a:r>
              <a:rPr dirty="0" sz="1000" spc="25" i="1">
                <a:solidFill>
                  <a:srgbClr val="0000FF"/>
                </a:solidFill>
                <a:latin typeface="Calibri"/>
                <a:cs typeface="Calibri"/>
              </a:rPr>
              <a:t>x</a:t>
            </a:r>
            <a:r>
              <a:rPr dirty="0" sz="1000" spc="-135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)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221380" y="1209217"/>
            <a:ext cx="493395" cy="0"/>
          </a:xfrm>
          <a:custGeom>
            <a:avLst/>
            <a:gdLst/>
            <a:ahLst/>
            <a:cxnLst/>
            <a:rect l="l" t="t" r="r" b="b"/>
            <a:pathLst>
              <a:path w="493395" h="0">
                <a:moveTo>
                  <a:pt x="0" y="0"/>
                </a:moveTo>
                <a:lnTo>
                  <a:pt x="492874" y="0"/>
                </a:lnTo>
              </a:path>
            </a:pathLst>
          </a:custGeom>
          <a:ln w="5054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3305441" y="1219756"/>
            <a:ext cx="32385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>
                <a:solidFill>
                  <a:srgbClr val="0000FF"/>
                </a:solidFill>
                <a:latin typeface="Tahoma"/>
                <a:cs typeface="Tahoma"/>
              </a:rPr>
              <a:t>log</a:t>
            </a:r>
            <a:r>
              <a:rPr dirty="0" sz="1000" spc="-35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5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40" i="1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197136" y="1279190"/>
            <a:ext cx="340995" cy="2806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r" marR="5080">
              <a:lnSpc>
                <a:spcPct val="100000"/>
              </a:lnSpc>
            </a:pPr>
            <a:r>
              <a:rPr dirty="0" sz="700" spc="-10" i="1">
                <a:solidFill>
                  <a:srgbClr val="0000FF"/>
                </a:solidFill>
                <a:latin typeface="Arial"/>
                <a:cs typeface="Arial"/>
              </a:rPr>
              <a:t>b</a:t>
            </a:r>
            <a:endParaRPr sz="700">
              <a:latin typeface="Arial"/>
              <a:cs typeface="Arial"/>
            </a:endParaRPr>
          </a:p>
          <a:p>
            <a:pPr algn="r" marR="51435">
              <a:lnSpc>
                <a:spcPct val="100000"/>
              </a:lnSpc>
              <a:spcBef>
                <a:spcPts val="575"/>
              </a:spcBef>
            </a:pPr>
            <a:r>
              <a:rPr dirty="0" sz="500" spc="-35" u="sng">
                <a:latin typeface="Lucida Sans Unicode"/>
                <a:cs typeface="Lucida Sans Unicode"/>
              </a:rPr>
              <a:t>lo</a:t>
            </a:r>
            <a:r>
              <a:rPr dirty="0" sz="500" spc="-45" u="sng">
                <a:latin typeface="Lucida Sans Unicode"/>
                <a:cs typeface="Lucida Sans Unicode"/>
              </a:rPr>
              <a:t>g</a:t>
            </a:r>
            <a:r>
              <a:rPr dirty="0" baseline="-16666" sz="750" spc="-37" i="1" u="sng">
                <a:latin typeface="Arial"/>
                <a:cs typeface="Arial"/>
              </a:rPr>
              <a:t>a</a:t>
            </a:r>
            <a:r>
              <a:rPr dirty="0" baseline="-16666" sz="750" spc="-7" u="sng">
                <a:latin typeface="Times New Roman"/>
                <a:cs typeface="Times New Roman"/>
              </a:rPr>
              <a:t> </a:t>
            </a:r>
            <a:r>
              <a:rPr dirty="0" baseline="-16666" sz="750" spc="37" u="sng">
                <a:latin typeface="Times New Roman"/>
                <a:cs typeface="Times New Roman"/>
              </a:rPr>
              <a:t> </a:t>
            </a:r>
            <a:r>
              <a:rPr dirty="0" sz="500" spc="-15" i="1" u="sng">
                <a:latin typeface="Arial"/>
                <a:cs typeface="Arial"/>
              </a:rPr>
              <a:t>g</a:t>
            </a:r>
            <a:r>
              <a:rPr dirty="0" sz="500" spc="-75" u="sng">
                <a:latin typeface="Times New Roman"/>
                <a:cs typeface="Times New Roman"/>
              </a:rPr>
              <a:t> </a:t>
            </a:r>
            <a:r>
              <a:rPr dirty="0" sz="500" spc="40" u="sng">
                <a:latin typeface="Lucida Sans Unicode"/>
                <a:cs typeface="Lucida Sans Unicode"/>
              </a:rPr>
              <a:t>(</a:t>
            </a:r>
            <a:r>
              <a:rPr dirty="0" sz="500" spc="-10" i="1" u="sng">
                <a:latin typeface="Arial"/>
                <a:cs typeface="Arial"/>
              </a:rPr>
              <a:t>x</a:t>
            </a:r>
            <a:r>
              <a:rPr dirty="0" sz="500" spc="-95" i="1">
                <a:latin typeface="Arial"/>
                <a:cs typeface="Arial"/>
              </a:rPr>
              <a:t> </a:t>
            </a:r>
            <a:r>
              <a:rPr dirty="0" sz="500" spc="40" u="sng">
                <a:latin typeface="Lucida Sans Unicode"/>
                <a:cs typeface="Lucida Sans Unicode"/>
              </a:rPr>
              <a:t>)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206967" y="1514930"/>
            <a:ext cx="229235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130">
                <a:latin typeface="Tahoma"/>
                <a:cs typeface="Tahoma"/>
              </a:rPr>
              <a:t>=</a:t>
            </a:r>
            <a:r>
              <a:rPr dirty="0" sz="1000" spc="55">
                <a:latin typeface="Lucida Sans Unicode"/>
                <a:cs typeface="Lucida Sans Unicode"/>
              </a:rPr>
              <a:t>⇒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537332" y="1491204"/>
            <a:ext cx="905510" cy="1758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-22222" sz="1500" spc="-44" i="1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dirty="0" sz="700" spc="-50">
                <a:solidFill>
                  <a:srgbClr val="0000FF"/>
                </a:solidFill>
                <a:latin typeface="Lucida Sans Unicode"/>
                <a:cs typeface="Lucida Sans Unicode"/>
              </a:rPr>
              <a:t>lo</a:t>
            </a:r>
            <a:r>
              <a:rPr dirty="0" sz="700" spc="-60">
                <a:solidFill>
                  <a:srgbClr val="0000FF"/>
                </a:solidFill>
                <a:latin typeface="Lucida Sans Unicode"/>
                <a:cs typeface="Lucida Sans Unicode"/>
              </a:rPr>
              <a:t>g</a:t>
            </a:r>
            <a:r>
              <a:rPr dirty="0" baseline="-22222" sz="750" spc="-15" i="1">
                <a:solidFill>
                  <a:srgbClr val="0000FF"/>
                </a:solidFill>
                <a:latin typeface="Arial"/>
                <a:cs typeface="Arial"/>
              </a:rPr>
              <a:t>b</a:t>
            </a:r>
            <a:r>
              <a:rPr dirty="0" baseline="-22222" sz="750" spc="89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700" spc="-20" i="1">
                <a:solidFill>
                  <a:srgbClr val="0000FF"/>
                </a:solidFill>
                <a:latin typeface="Arial"/>
                <a:cs typeface="Arial"/>
              </a:rPr>
              <a:t>g</a:t>
            </a:r>
            <a:r>
              <a:rPr dirty="0" sz="700" spc="-12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700" spc="55">
                <a:solidFill>
                  <a:srgbClr val="0000FF"/>
                </a:solidFill>
                <a:latin typeface="Lucida Sans Unicode"/>
                <a:cs typeface="Lucida Sans Unicode"/>
              </a:rPr>
              <a:t>(</a:t>
            </a:r>
            <a:r>
              <a:rPr dirty="0" sz="700" spc="-15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sz="700" spc="-135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700" spc="55">
                <a:solidFill>
                  <a:srgbClr val="0000FF"/>
                </a:solidFill>
                <a:latin typeface="Lucida Sans Unicode"/>
                <a:cs typeface="Lucida Sans Unicode"/>
              </a:rPr>
              <a:t>)</a:t>
            </a:r>
            <a:r>
              <a:rPr dirty="0" sz="700" spc="105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baseline="-22222" sz="1500" spc="60">
                <a:solidFill>
                  <a:srgbClr val="0000FF"/>
                </a:solidFill>
                <a:latin typeface="Tahoma"/>
                <a:cs typeface="Tahoma"/>
              </a:rPr>
              <a:t>=</a:t>
            </a:r>
            <a:r>
              <a:rPr dirty="0" baseline="-22222" sz="1500" spc="-225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baseline="-22222" sz="1500" spc="-60" i="1">
                <a:latin typeface="Calibri"/>
                <a:cs typeface="Calibri"/>
              </a:rPr>
              <a:t>a</a:t>
            </a:r>
            <a:r>
              <a:rPr dirty="0" baseline="-22222" sz="1500" i="1">
                <a:latin typeface="Calibri"/>
                <a:cs typeface="Calibri"/>
              </a:rPr>
              <a:t> </a:t>
            </a:r>
            <a:r>
              <a:rPr dirty="0" baseline="-22222" sz="1500" spc="60" i="1">
                <a:latin typeface="Calibri"/>
                <a:cs typeface="Calibri"/>
              </a:rPr>
              <a:t> </a:t>
            </a:r>
            <a:r>
              <a:rPr dirty="0" baseline="-16666" sz="750" spc="-52">
                <a:latin typeface="Lucida Sans Unicode"/>
                <a:cs typeface="Lucida Sans Unicode"/>
              </a:rPr>
              <a:t>lo</a:t>
            </a:r>
            <a:r>
              <a:rPr dirty="0" baseline="-16666" sz="750" spc="-67">
                <a:latin typeface="Lucida Sans Unicode"/>
                <a:cs typeface="Lucida Sans Unicode"/>
              </a:rPr>
              <a:t>g</a:t>
            </a:r>
            <a:r>
              <a:rPr dirty="0" baseline="-33333" sz="750" spc="-37" i="1">
                <a:latin typeface="Arial"/>
                <a:cs typeface="Arial"/>
              </a:rPr>
              <a:t>a</a:t>
            </a:r>
            <a:r>
              <a:rPr dirty="0" baseline="-33333" sz="750" spc="52" i="1">
                <a:latin typeface="Arial"/>
                <a:cs typeface="Arial"/>
              </a:rPr>
              <a:t> </a:t>
            </a:r>
            <a:r>
              <a:rPr dirty="0" baseline="-16666" sz="750" spc="-15" i="1">
                <a:latin typeface="Arial"/>
                <a:cs typeface="Arial"/>
              </a:rPr>
              <a:t>b</a:t>
            </a:r>
            <a:endParaRPr baseline="-16666" sz="7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522230" y="1514930"/>
            <a:ext cx="59309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 i="1">
                <a:solidFill>
                  <a:srgbClr val="0000FF"/>
                </a:solidFill>
                <a:latin typeface="Calibri"/>
                <a:cs typeface="Calibri"/>
              </a:rPr>
              <a:t>g</a:t>
            </a:r>
            <a:r>
              <a:rPr dirty="0" sz="1000" spc="-120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(</a:t>
            </a:r>
            <a:r>
              <a:rPr dirty="0" sz="1000" spc="25" i="1">
                <a:solidFill>
                  <a:srgbClr val="0000FF"/>
                </a:solidFill>
                <a:latin typeface="Calibri"/>
                <a:cs typeface="Calibri"/>
              </a:rPr>
              <a:t>x</a:t>
            </a:r>
            <a:r>
              <a:rPr dirty="0" sz="1000" spc="-135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)</a:t>
            </a:r>
            <a:r>
              <a:rPr dirty="0" sz="1000" spc="-195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baseline="27777" sz="750" spc="-52">
                <a:solidFill>
                  <a:srgbClr val="0000FF"/>
                </a:solidFill>
                <a:latin typeface="Lucida Sans Unicode"/>
                <a:cs typeface="Lucida Sans Unicode"/>
              </a:rPr>
              <a:t>lo</a:t>
            </a:r>
            <a:r>
              <a:rPr dirty="0" baseline="27777" sz="750" spc="-67">
                <a:solidFill>
                  <a:srgbClr val="0000FF"/>
                </a:solidFill>
                <a:latin typeface="Lucida Sans Unicode"/>
                <a:cs typeface="Lucida Sans Unicode"/>
              </a:rPr>
              <a:t>g</a:t>
            </a:r>
            <a:r>
              <a:rPr dirty="0" baseline="11111" sz="750" spc="-37" i="1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dirty="0" baseline="11111" sz="750" spc="52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baseline="27777" sz="750" spc="-15" i="1">
                <a:solidFill>
                  <a:srgbClr val="0000FF"/>
                </a:solidFill>
                <a:latin typeface="Arial"/>
                <a:cs typeface="Arial"/>
              </a:rPr>
              <a:t>b</a:t>
            </a:r>
            <a:endParaRPr baseline="27777" sz="75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916286" y="1462464"/>
            <a:ext cx="213995" cy="920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200660" algn="l"/>
              </a:tabLst>
            </a:pPr>
            <a:r>
              <a:rPr dirty="0" sz="500" spc="-5" u="sng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500" spc="-5" u="sng">
                <a:solidFill>
                  <a:srgbClr val="0000FF"/>
                </a:solidFill>
                <a:latin typeface="Times New Roman"/>
                <a:cs typeface="Times New Roman"/>
              </a:rPr>
              <a:t>   </a:t>
            </a:r>
            <a:r>
              <a:rPr dirty="0" sz="500" spc="30" u="sng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500" spc="-55" u="sng">
                <a:solidFill>
                  <a:srgbClr val="0000FF"/>
                </a:solidFill>
                <a:latin typeface="Lucida Sans Unicode"/>
                <a:cs typeface="Lucida Sans Unicode"/>
              </a:rPr>
              <a:t>1</a:t>
            </a:r>
            <a:r>
              <a:rPr dirty="0" sz="500" spc="-5" u="sng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500" u="sng">
                <a:solidFill>
                  <a:srgbClr val="0000FF"/>
                </a:solidFill>
                <a:latin typeface="Times New Roman"/>
                <a:cs typeface="Times New Roman"/>
              </a:rPr>
              <a:t>	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537332" y="1794112"/>
            <a:ext cx="908050" cy="1758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-22222" sz="1500" spc="44" i="1">
                <a:solidFill>
                  <a:srgbClr val="0000FF"/>
                </a:solidFill>
                <a:latin typeface="Calibri"/>
                <a:cs typeface="Calibri"/>
              </a:rPr>
              <a:t>b</a:t>
            </a:r>
            <a:r>
              <a:rPr dirty="0" sz="700" spc="-50">
                <a:solidFill>
                  <a:srgbClr val="0000FF"/>
                </a:solidFill>
                <a:latin typeface="Lucida Sans Unicode"/>
                <a:cs typeface="Lucida Sans Unicode"/>
              </a:rPr>
              <a:t>lo</a:t>
            </a:r>
            <a:r>
              <a:rPr dirty="0" sz="700" spc="-60">
                <a:solidFill>
                  <a:srgbClr val="0000FF"/>
                </a:solidFill>
                <a:latin typeface="Lucida Sans Unicode"/>
                <a:cs typeface="Lucida Sans Unicode"/>
              </a:rPr>
              <a:t>g</a:t>
            </a:r>
            <a:r>
              <a:rPr dirty="0" baseline="-22222" sz="750" spc="-37" i="1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dirty="0" baseline="-22222" sz="750" spc="75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700" spc="30" i="1">
                <a:solidFill>
                  <a:srgbClr val="0000FF"/>
                </a:solidFill>
                <a:latin typeface="Arial"/>
                <a:cs typeface="Arial"/>
              </a:rPr>
              <a:t>f</a:t>
            </a:r>
            <a:r>
              <a:rPr dirty="0" sz="700" spc="-4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700" spc="55">
                <a:solidFill>
                  <a:srgbClr val="0000FF"/>
                </a:solidFill>
                <a:latin typeface="Lucida Sans Unicode"/>
                <a:cs typeface="Lucida Sans Unicode"/>
              </a:rPr>
              <a:t>(</a:t>
            </a:r>
            <a:r>
              <a:rPr dirty="0" sz="700" spc="-15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sz="700" spc="-135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700" spc="55">
                <a:solidFill>
                  <a:srgbClr val="0000FF"/>
                </a:solidFill>
                <a:latin typeface="Lucida Sans Unicode"/>
                <a:cs typeface="Lucida Sans Unicode"/>
              </a:rPr>
              <a:t>)</a:t>
            </a:r>
            <a:r>
              <a:rPr dirty="0" sz="700" spc="105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baseline="-22222" sz="1500" spc="60">
                <a:solidFill>
                  <a:srgbClr val="0000FF"/>
                </a:solidFill>
                <a:latin typeface="Tahoma"/>
                <a:cs typeface="Tahoma"/>
              </a:rPr>
              <a:t>=</a:t>
            </a:r>
            <a:r>
              <a:rPr dirty="0" baseline="-22222" sz="1500" spc="-225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baseline="-22222" sz="1500" i="1">
                <a:latin typeface="Calibri"/>
                <a:cs typeface="Calibri"/>
              </a:rPr>
              <a:t>b </a:t>
            </a:r>
            <a:r>
              <a:rPr dirty="0" baseline="-22222" sz="1500" spc="82" i="1">
                <a:latin typeface="Calibri"/>
                <a:cs typeface="Calibri"/>
              </a:rPr>
              <a:t> </a:t>
            </a:r>
            <a:r>
              <a:rPr dirty="0" baseline="-16666" sz="750" spc="-52">
                <a:latin typeface="Lucida Sans Unicode"/>
                <a:cs typeface="Lucida Sans Unicode"/>
              </a:rPr>
              <a:t>lo</a:t>
            </a:r>
            <a:r>
              <a:rPr dirty="0" baseline="-16666" sz="750" spc="-67">
                <a:latin typeface="Lucida Sans Unicode"/>
                <a:cs typeface="Lucida Sans Unicode"/>
              </a:rPr>
              <a:t>g</a:t>
            </a:r>
            <a:r>
              <a:rPr dirty="0" baseline="-33333" sz="750" spc="-15" i="1">
                <a:latin typeface="Arial"/>
                <a:cs typeface="Arial"/>
              </a:rPr>
              <a:t>b</a:t>
            </a:r>
            <a:r>
              <a:rPr dirty="0" baseline="-33333" sz="750" spc="67" i="1">
                <a:latin typeface="Arial"/>
                <a:cs typeface="Arial"/>
              </a:rPr>
              <a:t> </a:t>
            </a:r>
            <a:r>
              <a:rPr dirty="0" baseline="-16666" sz="750" spc="-37" i="1">
                <a:latin typeface="Arial"/>
                <a:cs typeface="Arial"/>
              </a:rPr>
              <a:t>a</a:t>
            </a:r>
            <a:endParaRPr baseline="-16666" sz="75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199295" y="1745128"/>
            <a:ext cx="292100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5" u="sng">
                <a:latin typeface="Lucida Sans Unicode"/>
                <a:cs typeface="Lucida Sans Unicode"/>
              </a:rPr>
              <a:t>lo</a:t>
            </a:r>
            <a:r>
              <a:rPr dirty="0" sz="500" spc="-45" u="sng">
                <a:latin typeface="Lucida Sans Unicode"/>
                <a:cs typeface="Lucida Sans Unicode"/>
              </a:rPr>
              <a:t>g</a:t>
            </a:r>
            <a:r>
              <a:rPr dirty="0" baseline="-16666" sz="750" spc="-15" i="1" u="sng">
                <a:latin typeface="Arial"/>
                <a:cs typeface="Arial"/>
              </a:rPr>
              <a:t>b</a:t>
            </a:r>
            <a:r>
              <a:rPr dirty="0" baseline="-16666" sz="750" spc="-7" u="sng">
                <a:latin typeface="Times New Roman"/>
                <a:cs typeface="Times New Roman"/>
              </a:rPr>
              <a:t> </a:t>
            </a:r>
            <a:r>
              <a:rPr dirty="0" baseline="-16666" sz="750" spc="52" u="sng">
                <a:latin typeface="Times New Roman"/>
                <a:cs typeface="Times New Roman"/>
              </a:rPr>
              <a:t> </a:t>
            </a:r>
            <a:r>
              <a:rPr dirty="0" sz="500" spc="20" i="1" u="sng">
                <a:latin typeface="Arial"/>
                <a:cs typeface="Arial"/>
              </a:rPr>
              <a:t>f</a:t>
            </a:r>
            <a:r>
              <a:rPr dirty="0" sz="500" spc="-20" u="sng">
                <a:latin typeface="Times New Roman"/>
                <a:cs typeface="Times New Roman"/>
              </a:rPr>
              <a:t> </a:t>
            </a:r>
            <a:r>
              <a:rPr dirty="0" sz="500" spc="40" u="sng">
                <a:latin typeface="Lucida Sans Unicode"/>
                <a:cs typeface="Lucida Sans Unicode"/>
              </a:rPr>
              <a:t>(</a:t>
            </a:r>
            <a:r>
              <a:rPr dirty="0" sz="500" spc="-10" i="1" u="sng">
                <a:latin typeface="Arial"/>
                <a:cs typeface="Arial"/>
              </a:rPr>
              <a:t>x</a:t>
            </a:r>
            <a:r>
              <a:rPr dirty="0" sz="500" spc="-95" i="1">
                <a:latin typeface="Arial"/>
                <a:cs typeface="Arial"/>
              </a:rPr>
              <a:t> </a:t>
            </a:r>
            <a:r>
              <a:rPr dirty="0" sz="500" spc="40" u="sng">
                <a:latin typeface="Lucida Sans Unicode"/>
                <a:cs typeface="Lucida Sans Unicode"/>
              </a:rPr>
              <a:t>)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522281" y="1761854"/>
            <a:ext cx="596900" cy="2082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95605">
              <a:lnSpc>
                <a:spcPts val="445"/>
              </a:lnSpc>
              <a:tabLst>
                <a:tab pos="583565" algn="l"/>
              </a:tabLst>
            </a:pPr>
            <a:r>
              <a:rPr dirty="0" sz="500" spc="-5" u="sng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500" spc="-5" u="sng">
                <a:solidFill>
                  <a:srgbClr val="0000FF"/>
                </a:solidFill>
                <a:latin typeface="Times New Roman"/>
                <a:cs typeface="Times New Roman"/>
              </a:rPr>
              <a:t>   </a:t>
            </a:r>
            <a:r>
              <a:rPr dirty="0" sz="500" spc="30" u="sng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500" spc="-55" u="sng">
                <a:solidFill>
                  <a:srgbClr val="0000FF"/>
                </a:solidFill>
                <a:latin typeface="Lucida Sans Unicode"/>
                <a:cs typeface="Lucida Sans Unicode"/>
              </a:rPr>
              <a:t>1</a:t>
            </a:r>
            <a:r>
              <a:rPr dirty="0" sz="500" spc="-5" u="sng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500" u="sng">
                <a:solidFill>
                  <a:srgbClr val="0000FF"/>
                </a:solidFill>
                <a:latin typeface="Times New Roman"/>
                <a:cs typeface="Times New Roman"/>
              </a:rPr>
              <a:t>	</a:t>
            </a:r>
            <a:endParaRPr sz="500">
              <a:latin typeface="Times New Roman"/>
              <a:cs typeface="Times New Roman"/>
            </a:endParaRPr>
          </a:p>
          <a:p>
            <a:pPr marL="12700">
              <a:lnSpc>
                <a:spcPts val="1045"/>
              </a:lnSpc>
            </a:pP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" i="1">
                <a:solidFill>
                  <a:srgbClr val="0000FF"/>
                </a:solidFill>
                <a:latin typeface="Calibri"/>
                <a:cs typeface="Calibri"/>
              </a:rPr>
              <a:t>f</a:t>
            </a:r>
            <a:r>
              <a:rPr dirty="0" sz="1000" spc="-10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(</a:t>
            </a:r>
            <a:r>
              <a:rPr dirty="0" sz="1000" spc="25" i="1">
                <a:solidFill>
                  <a:srgbClr val="0000FF"/>
                </a:solidFill>
                <a:latin typeface="Calibri"/>
                <a:cs typeface="Calibri"/>
              </a:rPr>
              <a:t>x</a:t>
            </a:r>
            <a:r>
              <a:rPr dirty="0" sz="1000" spc="-135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)</a:t>
            </a:r>
            <a:r>
              <a:rPr dirty="0" sz="1000" spc="-195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baseline="33333" sz="750" spc="-52">
                <a:solidFill>
                  <a:srgbClr val="0000FF"/>
                </a:solidFill>
                <a:latin typeface="Lucida Sans Unicode"/>
                <a:cs typeface="Lucida Sans Unicode"/>
              </a:rPr>
              <a:t>lo</a:t>
            </a:r>
            <a:r>
              <a:rPr dirty="0" baseline="33333" sz="750" spc="-67">
                <a:solidFill>
                  <a:srgbClr val="0000FF"/>
                </a:solidFill>
                <a:latin typeface="Lucida Sans Unicode"/>
                <a:cs typeface="Lucida Sans Unicode"/>
              </a:rPr>
              <a:t>g</a:t>
            </a:r>
            <a:r>
              <a:rPr dirty="0" baseline="11111" sz="750" spc="-15" i="1">
                <a:solidFill>
                  <a:srgbClr val="0000FF"/>
                </a:solidFill>
                <a:latin typeface="Arial"/>
                <a:cs typeface="Arial"/>
              </a:rPr>
              <a:t>b</a:t>
            </a:r>
            <a:r>
              <a:rPr dirty="0" baseline="11111" sz="750" spc="67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baseline="33333" sz="750" spc="-37" i="1">
                <a:solidFill>
                  <a:srgbClr val="0000FF"/>
                </a:solidFill>
                <a:latin typeface="Arial"/>
                <a:cs typeface="Arial"/>
              </a:rPr>
              <a:t>a</a:t>
            </a:r>
            <a:endParaRPr baseline="33333" sz="75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40"/>
              <a:t>Agnese</a:t>
            </a:r>
            <a:r>
              <a:rPr dirty="0" spc="15"/>
              <a:t> </a:t>
            </a:r>
            <a:r>
              <a:rPr dirty="0" spc="-10"/>
              <a:t>Di</a:t>
            </a:r>
            <a:r>
              <a:rPr dirty="0" spc="15"/>
              <a:t> </a:t>
            </a:r>
            <a:r>
              <a:rPr dirty="0" spc="-30"/>
              <a:t>Castro</a:t>
            </a:r>
          </a:p>
        </p:txBody>
      </p:sp>
      <p:sp>
        <p:nvSpPr>
          <p:cNvPr id="27" name="object 27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0"/>
              <a:t>Es</a:t>
            </a:r>
            <a:r>
              <a:rPr dirty="0" spc="-5"/>
              <a:t>p</a:t>
            </a:r>
            <a:r>
              <a:rPr dirty="0" spc="-40"/>
              <a:t>onenziale</a:t>
            </a:r>
            <a:r>
              <a:rPr dirty="0" spc="15"/>
              <a:t> </a:t>
            </a:r>
            <a:r>
              <a:rPr dirty="0" spc="50"/>
              <a:t>&amp;</a:t>
            </a:r>
            <a:r>
              <a:rPr dirty="0" spc="15"/>
              <a:t> </a:t>
            </a:r>
            <a:r>
              <a:rPr dirty="0" spc="-25"/>
              <a:t>Log</a:t>
            </a:r>
            <a:r>
              <a:rPr dirty="0" spc="-40"/>
              <a:t>a</a:t>
            </a:r>
            <a:r>
              <a:rPr dirty="0" spc="-25"/>
              <a:t>ritmo:</a:t>
            </a:r>
            <a:r>
              <a:rPr dirty="0" spc="75"/>
              <a:t> </a:t>
            </a:r>
            <a:r>
              <a:rPr dirty="0" spc="-35"/>
              <a:t>p</a:t>
            </a:r>
            <a:r>
              <a:rPr dirty="0" spc="-50"/>
              <a:t>a</a:t>
            </a:r>
            <a:r>
              <a:rPr dirty="0" spc="-25"/>
              <a:t>rte</a:t>
            </a:r>
            <a:r>
              <a:rPr dirty="0" spc="15"/>
              <a:t> </a:t>
            </a:r>
            <a:r>
              <a:rPr dirty="0" spc="-55"/>
              <a:t>4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3458971" y="3367563"/>
            <a:ext cx="5473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25">
                <a:solidFill>
                  <a:srgbClr val="7A0000"/>
                </a:solidFill>
                <a:latin typeface="Lucida Sans Unicode"/>
                <a:cs typeface="Lucida Sans Unicode"/>
              </a:rPr>
              <a:t>Unitelma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Sapienza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FFF"/>
                </a:solidFill>
                <a:latin typeface="Lucida Sans Unicode"/>
                <a:cs typeface="Lucida Sans Unicode"/>
              </a:rPr>
              <a:t>16/34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1926" y="24034"/>
            <a:ext cx="74041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</a:rPr>
              <a:t>Disequazioni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</a:rPr>
              <a:t>log</a:t>
            </a:r>
            <a:r>
              <a:rPr dirty="0" sz="500" spc="-55">
                <a:solidFill>
                  <a:srgbClr val="7A0000"/>
                </a:solidFill>
                <a:latin typeface="Lucida Sans Unicode"/>
                <a:cs typeface="Lucida Sans Unicode"/>
              </a:rPr>
              <a:t>a</a:t>
            </a:r>
            <a:r>
              <a:rPr dirty="0" sz="500" spc="-15">
                <a:solidFill>
                  <a:srgbClr val="7A0000"/>
                </a:solidFill>
                <a:latin typeface="Lucida Sans Unicode"/>
                <a:cs typeface="Lucida Sans Unicode"/>
              </a:rPr>
              <a:t>ri</a:t>
            </a:r>
            <a:r>
              <a:rPr dirty="0" sz="500" spc="-20">
                <a:solidFill>
                  <a:srgbClr val="7A0000"/>
                </a:solidFill>
                <a:latin typeface="Lucida Sans Unicode"/>
                <a:cs typeface="Lucida Sans Unicode"/>
              </a:rPr>
              <a:t>t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</a:rPr>
              <a:t>miche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99948" y="564843"/>
            <a:ext cx="180657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10">
                <a:latin typeface="Tahoma"/>
                <a:cs typeface="Tahoma"/>
              </a:rPr>
              <a:t>F</a:t>
            </a:r>
            <a:r>
              <a:rPr dirty="0" sz="1000" spc="-80">
                <a:latin typeface="Tahoma"/>
                <a:cs typeface="Tahoma"/>
              </a:rPr>
              <a:t>o</a:t>
            </a:r>
            <a:r>
              <a:rPr dirty="0" sz="1000" spc="-40">
                <a:latin typeface="Tahoma"/>
                <a:cs typeface="Tahoma"/>
              </a:rPr>
              <a:t>rmula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cambiamento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base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237649" y="641083"/>
            <a:ext cx="477520" cy="0"/>
          </a:xfrm>
          <a:custGeom>
            <a:avLst/>
            <a:gdLst/>
            <a:ahLst/>
            <a:cxnLst/>
            <a:rect l="l" t="t" r="r" b="b"/>
            <a:pathLst>
              <a:path w="477520" h="0">
                <a:moveTo>
                  <a:pt x="0" y="0"/>
                </a:moveTo>
                <a:lnTo>
                  <a:pt x="477227" y="0"/>
                </a:lnTo>
              </a:path>
            </a:pathLst>
          </a:custGeom>
          <a:ln w="5054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2206967" y="564843"/>
            <a:ext cx="993140" cy="4330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69265" marR="5080" indent="-457200">
              <a:lnSpc>
                <a:spcPct val="184300"/>
              </a:lnSpc>
            </a:pPr>
            <a:r>
              <a:rPr dirty="0" sz="1000" spc="-130">
                <a:latin typeface="Tahoma"/>
                <a:cs typeface="Tahoma"/>
              </a:rPr>
              <a:t>=</a:t>
            </a:r>
            <a:r>
              <a:rPr dirty="0" sz="1000" spc="55">
                <a:latin typeface="Lucida Sans Unicode"/>
                <a:cs typeface="Lucida Sans Unicode"/>
              </a:rPr>
              <a:t>⇒</a:t>
            </a:r>
            <a:r>
              <a:rPr dirty="0" sz="1000">
                <a:latin typeface="Lucida Sans Unicode"/>
                <a:cs typeface="Lucida Sans Unicode"/>
              </a:rPr>
              <a:t>  </a:t>
            </a:r>
            <a:r>
              <a:rPr dirty="0" sz="1000" spc="45">
                <a:latin typeface="Lucida Sans Unicode"/>
                <a:cs typeface="Lucida Sans Unicode"/>
              </a:rPr>
              <a:t> 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lo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g</a:t>
            </a:r>
            <a:r>
              <a:rPr dirty="0" baseline="-19841" sz="1050" spc="-15" i="1">
                <a:solidFill>
                  <a:srgbClr val="0000FF"/>
                </a:solidFill>
                <a:latin typeface="Arial"/>
                <a:cs typeface="Arial"/>
              </a:rPr>
              <a:t>b</a:t>
            </a:r>
            <a:r>
              <a:rPr dirty="0" baseline="-19841" sz="105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baseline="-19841" sz="1050" spc="22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spc="-25" i="1">
                <a:solidFill>
                  <a:srgbClr val="0000FF"/>
                </a:solidFill>
                <a:latin typeface="Calibri"/>
                <a:cs typeface="Calibri"/>
              </a:rPr>
              <a:t>g</a:t>
            </a:r>
            <a:r>
              <a:rPr dirty="0" sz="1000" spc="-120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(</a:t>
            </a:r>
            <a:r>
              <a:rPr dirty="0" sz="1000" spc="25" i="1">
                <a:solidFill>
                  <a:srgbClr val="0000FF"/>
                </a:solidFill>
                <a:latin typeface="Calibri"/>
                <a:cs typeface="Calibri"/>
              </a:rPr>
              <a:t>x</a:t>
            </a:r>
            <a:r>
              <a:rPr dirty="0" sz="1000" spc="-135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)</a:t>
            </a:r>
            <a:r>
              <a:rPr dirty="0" sz="1000" spc="-4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40">
                <a:solidFill>
                  <a:srgbClr val="0000FF"/>
                </a:solidFill>
                <a:latin typeface="Tahoma"/>
                <a:cs typeface="Tahoma"/>
              </a:rPr>
              <a:t>=</a:t>
            </a:r>
            <a:r>
              <a:rPr dirty="0" sz="1000" spc="15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224949" y="479245"/>
            <a:ext cx="502920" cy="1739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lo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g</a:t>
            </a:r>
            <a:r>
              <a:rPr dirty="0" baseline="-19841" sz="1050" spc="-52" i="1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dirty="0" baseline="-19841" sz="1050" spc="37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spc="-25" i="1">
                <a:solidFill>
                  <a:srgbClr val="0000FF"/>
                </a:solidFill>
                <a:latin typeface="Calibri"/>
                <a:cs typeface="Calibri"/>
              </a:rPr>
              <a:t>g</a:t>
            </a:r>
            <a:r>
              <a:rPr dirty="0" sz="1000" spc="-120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(</a:t>
            </a:r>
            <a:r>
              <a:rPr dirty="0" sz="1000" spc="25" i="1">
                <a:solidFill>
                  <a:srgbClr val="0000FF"/>
                </a:solidFill>
                <a:latin typeface="Calibri"/>
                <a:cs typeface="Calibri"/>
              </a:rPr>
              <a:t>x</a:t>
            </a:r>
            <a:r>
              <a:rPr dirty="0" sz="1000" spc="-135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)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312985" y="651634"/>
            <a:ext cx="32258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>
                <a:solidFill>
                  <a:srgbClr val="0000FF"/>
                </a:solidFill>
                <a:latin typeface="Tahoma"/>
                <a:cs typeface="Tahoma"/>
              </a:rPr>
              <a:t>log</a:t>
            </a:r>
            <a:r>
              <a:rPr dirty="0" sz="1000" spc="-35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4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i="1">
                <a:solidFill>
                  <a:srgbClr val="0000FF"/>
                </a:solidFill>
                <a:latin typeface="Calibri"/>
                <a:cs typeface="Calibri"/>
              </a:rPr>
              <a:t>b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471494" y="711069"/>
            <a:ext cx="71120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35" i="1">
                <a:solidFill>
                  <a:srgbClr val="0000FF"/>
                </a:solidFill>
                <a:latin typeface="Arial"/>
                <a:cs typeface="Arial"/>
              </a:rPr>
              <a:t>a</a:t>
            </a:r>
            <a:endParaRPr sz="7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537332" y="1132964"/>
            <a:ext cx="646430" cy="1739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lo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g</a:t>
            </a:r>
            <a:r>
              <a:rPr dirty="0" baseline="-19841" sz="1050" spc="-52" i="1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dirty="0" baseline="-19841" sz="105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baseline="-19841" sz="1050" spc="-7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spc="-5" i="1">
                <a:solidFill>
                  <a:srgbClr val="0000FF"/>
                </a:solidFill>
                <a:latin typeface="Calibri"/>
                <a:cs typeface="Calibri"/>
              </a:rPr>
              <a:t>f</a:t>
            </a:r>
            <a:r>
              <a:rPr dirty="0" sz="1000" spc="-10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(</a:t>
            </a:r>
            <a:r>
              <a:rPr dirty="0" sz="1000" spc="25" i="1">
                <a:solidFill>
                  <a:srgbClr val="0000FF"/>
                </a:solidFill>
                <a:latin typeface="Calibri"/>
                <a:cs typeface="Calibri"/>
              </a:rPr>
              <a:t>x</a:t>
            </a:r>
            <a:r>
              <a:rPr dirty="0" sz="1000" spc="-135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)</a:t>
            </a:r>
            <a:r>
              <a:rPr dirty="0" sz="1000" spc="-4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40">
                <a:solidFill>
                  <a:srgbClr val="0000FF"/>
                </a:solidFill>
                <a:latin typeface="Tahoma"/>
                <a:cs typeface="Tahoma"/>
              </a:rPr>
              <a:t>=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208680" y="1047379"/>
            <a:ext cx="518159" cy="1739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lo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g</a:t>
            </a:r>
            <a:r>
              <a:rPr dirty="0" baseline="-19841" sz="1050" spc="-15" i="1">
                <a:solidFill>
                  <a:srgbClr val="0000FF"/>
                </a:solidFill>
                <a:latin typeface="Arial"/>
                <a:cs typeface="Arial"/>
              </a:rPr>
              <a:t>b</a:t>
            </a:r>
            <a:r>
              <a:rPr dirty="0" baseline="-19841" sz="105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baseline="-19841" sz="1050" spc="22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spc="-5" i="1">
                <a:solidFill>
                  <a:srgbClr val="0000FF"/>
                </a:solidFill>
                <a:latin typeface="Calibri"/>
                <a:cs typeface="Calibri"/>
              </a:rPr>
              <a:t>f</a:t>
            </a:r>
            <a:r>
              <a:rPr dirty="0" sz="1000" spc="-10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(</a:t>
            </a:r>
            <a:r>
              <a:rPr dirty="0" sz="1000" spc="25" i="1">
                <a:solidFill>
                  <a:srgbClr val="0000FF"/>
                </a:solidFill>
                <a:latin typeface="Calibri"/>
                <a:cs typeface="Calibri"/>
              </a:rPr>
              <a:t>x</a:t>
            </a:r>
            <a:r>
              <a:rPr dirty="0" sz="1000" spc="-135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)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221380" y="1209217"/>
            <a:ext cx="493395" cy="0"/>
          </a:xfrm>
          <a:custGeom>
            <a:avLst/>
            <a:gdLst/>
            <a:ahLst/>
            <a:cxnLst/>
            <a:rect l="l" t="t" r="r" b="b"/>
            <a:pathLst>
              <a:path w="493395" h="0">
                <a:moveTo>
                  <a:pt x="0" y="0"/>
                </a:moveTo>
                <a:lnTo>
                  <a:pt x="492874" y="0"/>
                </a:lnTo>
              </a:path>
            </a:pathLst>
          </a:custGeom>
          <a:ln w="5054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3305441" y="1219756"/>
            <a:ext cx="32385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>
                <a:solidFill>
                  <a:srgbClr val="0000FF"/>
                </a:solidFill>
                <a:latin typeface="Tahoma"/>
                <a:cs typeface="Tahoma"/>
              </a:rPr>
              <a:t>log</a:t>
            </a:r>
            <a:r>
              <a:rPr dirty="0" sz="1000" spc="-35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5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40" i="1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197136" y="1279190"/>
            <a:ext cx="340995" cy="2806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r" marR="5080">
              <a:lnSpc>
                <a:spcPct val="100000"/>
              </a:lnSpc>
            </a:pPr>
            <a:r>
              <a:rPr dirty="0" sz="700" spc="-10" i="1">
                <a:solidFill>
                  <a:srgbClr val="0000FF"/>
                </a:solidFill>
                <a:latin typeface="Arial"/>
                <a:cs typeface="Arial"/>
              </a:rPr>
              <a:t>b</a:t>
            </a:r>
            <a:endParaRPr sz="700">
              <a:latin typeface="Arial"/>
              <a:cs typeface="Arial"/>
            </a:endParaRPr>
          </a:p>
          <a:p>
            <a:pPr algn="r" marR="51435">
              <a:lnSpc>
                <a:spcPct val="100000"/>
              </a:lnSpc>
              <a:spcBef>
                <a:spcPts val="575"/>
              </a:spcBef>
            </a:pPr>
            <a:r>
              <a:rPr dirty="0" sz="500" spc="-35" u="sng">
                <a:latin typeface="Lucida Sans Unicode"/>
                <a:cs typeface="Lucida Sans Unicode"/>
              </a:rPr>
              <a:t>lo</a:t>
            </a:r>
            <a:r>
              <a:rPr dirty="0" sz="500" spc="-45" u="sng">
                <a:latin typeface="Lucida Sans Unicode"/>
                <a:cs typeface="Lucida Sans Unicode"/>
              </a:rPr>
              <a:t>g</a:t>
            </a:r>
            <a:r>
              <a:rPr dirty="0" baseline="-16666" sz="750" spc="-37" i="1" u="sng">
                <a:latin typeface="Arial"/>
                <a:cs typeface="Arial"/>
              </a:rPr>
              <a:t>a</a:t>
            </a:r>
            <a:r>
              <a:rPr dirty="0" baseline="-16666" sz="750" spc="-7" u="sng">
                <a:latin typeface="Times New Roman"/>
                <a:cs typeface="Times New Roman"/>
              </a:rPr>
              <a:t> </a:t>
            </a:r>
            <a:r>
              <a:rPr dirty="0" baseline="-16666" sz="750" spc="37" u="sng">
                <a:latin typeface="Times New Roman"/>
                <a:cs typeface="Times New Roman"/>
              </a:rPr>
              <a:t> </a:t>
            </a:r>
            <a:r>
              <a:rPr dirty="0" sz="500" spc="-15" i="1" u="sng">
                <a:latin typeface="Arial"/>
                <a:cs typeface="Arial"/>
              </a:rPr>
              <a:t>g</a:t>
            </a:r>
            <a:r>
              <a:rPr dirty="0" sz="500" spc="-75" u="sng">
                <a:latin typeface="Times New Roman"/>
                <a:cs typeface="Times New Roman"/>
              </a:rPr>
              <a:t> </a:t>
            </a:r>
            <a:r>
              <a:rPr dirty="0" sz="500" spc="40" u="sng">
                <a:latin typeface="Lucida Sans Unicode"/>
                <a:cs typeface="Lucida Sans Unicode"/>
              </a:rPr>
              <a:t>(</a:t>
            </a:r>
            <a:r>
              <a:rPr dirty="0" sz="500" spc="-10" i="1" u="sng">
                <a:latin typeface="Arial"/>
                <a:cs typeface="Arial"/>
              </a:rPr>
              <a:t>x</a:t>
            </a:r>
            <a:r>
              <a:rPr dirty="0" sz="500" spc="-95" i="1">
                <a:latin typeface="Arial"/>
                <a:cs typeface="Arial"/>
              </a:rPr>
              <a:t> </a:t>
            </a:r>
            <a:r>
              <a:rPr dirty="0" sz="500" spc="40" u="sng">
                <a:latin typeface="Lucida Sans Unicode"/>
                <a:cs typeface="Lucida Sans Unicode"/>
              </a:rPr>
              <a:t>)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206967" y="1514930"/>
            <a:ext cx="229235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130">
                <a:latin typeface="Tahoma"/>
                <a:cs typeface="Tahoma"/>
              </a:rPr>
              <a:t>=</a:t>
            </a:r>
            <a:r>
              <a:rPr dirty="0" sz="1000" spc="55">
                <a:latin typeface="Lucida Sans Unicode"/>
                <a:cs typeface="Lucida Sans Unicode"/>
              </a:rPr>
              <a:t>⇒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537332" y="1491204"/>
            <a:ext cx="905510" cy="1758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-22222" sz="1500" spc="-44" i="1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dirty="0" sz="700" spc="-50">
                <a:solidFill>
                  <a:srgbClr val="0000FF"/>
                </a:solidFill>
                <a:latin typeface="Lucida Sans Unicode"/>
                <a:cs typeface="Lucida Sans Unicode"/>
              </a:rPr>
              <a:t>lo</a:t>
            </a:r>
            <a:r>
              <a:rPr dirty="0" sz="700" spc="-60">
                <a:solidFill>
                  <a:srgbClr val="0000FF"/>
                </a:solidFill>
                <a:latin typeface="Lucida Sans Unicode"/>
                <a:cs typeface="Lucida Sans Unicode"/>
              </a:rPr>
              <a:t>g</a:t>
            </a:r>
            <a:r>
              <a:rPr dirty="0" baseline="-22222" sz="750" spc="-15" i="1">
                <a:solidFill>
                  <a:srgbClr val="0000FF"/>
                </a:solidFill>
                <a:latin typeface="Arial"/>
                <a:cs typeface="Arial"/>
              </a:rPr>
              <a:t>b</a:t>
            </a:r>
            <a:r>
              <a:rPr dirty="0" baseline="-22222" sz="750" spc="89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700" spc="-20" i="1">
                <a:solidFill>
                  <a:srgbClr val="0000FF"/>
                </a:solidFill>
                <a:latin typeface="Arial"/>
                <a:cs typeface="Arial"/>
              </a:rPr>
              <a:t>g</a:t>
            </a:r>
            <a:r>
              <a:rPr dirty="0" sz="700" spc="-12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700" spc="55">
                <a:solidFill>
                  <a:srgbClr val="0000FF"/>
                </a:solidFill>
                <a:latin typeface="Lucida Sans Unicode"/>
                <a:cs typeface="Lucida Sans Unicode"/>
              </a:rPr>
              <a:t>(</a:t>
            </a:r>
            <a:r>
              <a:rPr dirty="0" sz="700" spc="-15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sz="700" spc="-135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700" spc="55">
                <a:solidFill>
                  <a:srgbClr val="0000FF"/>
                </a:solidFill>
                <a:latin typeface="Lucida Sans Unicode"/>
                <a:cs typeface="Lucida Sans Unicode"/>
              </a:rPr>
              <a:t>)</a:t>
            </a:r>
            <a:r>
              <a:rPr dirty="0" sz="700" spc="105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baseline="-22222" sz="1500" spc="60">
                <a:solidFill>
                  <a:srgbClr val="0000FF"/>
                </a:solidFill>
                <a:latin typeface="Tahoma"/>
                <a:cs typeface="Tahoma"/>
              </a:rPr>
              <a:t>=</a:t>
            </a:r>
            <a:r>
              <a:rPr dirty="0" baseline="-22222" sz="1500" spc="-225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baseline="-22222" sz="1500" spc="-60" i="1">
                <a:latin typeface="Calibri"/>
                <a:cs typeface="Calibri"/>
              </a:rPr>
              <a:t>a</a:t>
            </a:r>
            <a:r>
              <a:rPr dirty="0" baseline="-22222" sz="1500" i="1">
                <a:latin typeface="Calibri"/>
                <a:cs typeface="Calibri"/>
              </a:rPr>
              <a:t> </a:t>
            </a:r>
            <a:r>
              <a:rPr dirty="0" baseline="-22222" sz="1500" spc="60" i="1">
                <a:latin typeface="Calibri"/>
                <a:cs typeface="Calibri"/>
              </a:rPr>
              <a:t> </a:t>
            </a:r>
            <a:r>
              <a:rPr dirty="0" baseline="-16666" sz="750" spc="-52">
                <a:latin typeface="Lucida Sans Unicode"/>
                <a:cs typeface="Lucida Sans Unicode"/>
              </a:rPr>
              <a:t>lo</a:t>
            </a:r>
            <a:r>
              <a:rPr dirty="0" baseline="-16666" sz="750" spc="-67">
                <a:latin typeface="Lucida Sans Unicode"/>
                <a:cs typeface="Lucida Sans Unicode"/>
              </a:rPr>
              <a:t>g</a:t>
            </a:r>
            <a:r>
              <a:rPr dirty="0" baseline="-33333" sz="750" spc="-37" i="1">
                <a:latin typeface="Arial"/>
                <a:cs typeface="Arial"/>
              </a:rPr>
              <a:t>a</a:t>
            </a:r>
            <a:r>
              <a:rPr dirty="0" baseline="-33333" sz="750" spc="52" i="1">
                <a:latin typeface="Arial"/>
                <a:cs typeface="Arial"/>
              </a:rPr>
              <a:t> </a:t>
            </a:r>
            <a:r>
              <a:rPr dirty="0" baseline="-16666" sz="750" spc="-15" i="1">
                <a:latin typeface="Arial"/>
                <a:cs typeface="Arial"/>
              </a:rPr>
              <a:t>b</a:t>
            </a:r>
            <a:endParaRPr baseline="-16666" sz="7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522230" y="1514930"/>
            <a:ext cx="59309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 i="1">
                <a:solidFill>
                  <a:srgbClr val="0000FF"/>
                </a:solidFill>
                <a:latin typeface="Calibri"/>
                <a:cs typeface="Calibri"/>
              </a:rPr>
              <a:t>g</a:t>
            </a:r>
            <a:r>
              <a:rPr dirty="0" sz="1000" spc="-120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(</a:t>
            </a:r>
            <a:r>
              <a:rPr dirty="0" sz="1000" spc="25" i="1">
                <a:solidFill>
                  <a:srgbClr val="0000FF"/>
                </a:solidFill>
                <a:latin typeface="Calibri"/>
                <a:cs typeface="Calibri"/>
              </a:rPr>
              <a:t>x</a:t>
            </a:r>
            <a:r>
              <a:rPr dirty="0" sz="1000" spc="-135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)</a:t>
            </a:r>
            <a:r>
              <a:rPr dirty="0" sz="1000" spc="-195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baseline="27777" sz="750" spc="-52">
                <a:solidFill>
                  <a:srgbClr val="0000FF"/>
                </a:solidFill>
                <a:latin typeface="Lucida Sans Unicode"/>
                <a:cs typeface="Lucida Sans Unicode"/>
              </a:rPr>
              <a:t>lo</a:t>
            </a:r>
            <a:r>
              <a:rPr dirty="0" baseline="27777" sz="750" spc="-67">
                <a:solidFill>
                  <a:srgbClr val="0000FF"/>
                </a:solidFill>
                <a:latin typeface="Lucida Sans Unicode"/>
                <a:cs typeface="Lucida Sans Unicode"/>
              </a:rPr>
              <a:t>g</a:t>
            </a:r>
            <a:r>
              <a:rPr dirty="0" baseline="11111" sz="750" spc="-37" i="1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dirty="0" baseline="11111" sz="750" spc="52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baseline="27777" sz="750" spc="-15" i="1">
                <a:solidFill>
                  <a:srgbClr val="0000FF"/>
                </a:solidFill>
                <a:latin typeface="Arial"/>
                <a:cs typeface="Arial"/>
              </a:rPr>
              <a:t>b</a:t>
            </a:r>
            <a:endParaRPr baseline="27777" sz="75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916286" y="1462464"/>
            <a:ext cx="213995" cy="920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200660" algn="l"/>
              </a:tabLst>
            </a:pPr>
            <a:r>
              <a:rPr dirty="0" sz="500" spc="-5" u="sng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500" spc="-5" u="sng">
                <a:solidFill>
                  <a:srgbClr val="0000FF"/>
                </a:solidFill>
                <a:latin typeface="Times New Roman"/>
                <a:cs typeface="Times New Roman"/>
              </a:rPr>
              <a:t>   </a:t>
            </a:r>
            <a:r>
              <a:rPr dirty="0" sz="500" spc="30" u="sng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500" spc="-55" u="sng">
                <a:solidFill>
                  <a:srgbClr val="0000FF"/>
                </a:solidFill>
                <a:latin typeface="Lucida Sans Unicode"/>
                <a:cs typeface="Lucida Sans Unicode"/>
              </a:rPr>
              <a:t>1</a:t>
            </a:r>
            <a:r>
              <a:rPr dirty="0" sz="500" spc="-5" u="sng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500" u="sng">
                <a:solidFill>
                  <a:srgbClr val="0000FF"/>
                </a:solidFill>
                <a:latin typeface="Times New Roman"/>
                <a:cs typeface="Times New Roman"/>
              </a:rPr>
              <a:t>	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537332" y="1794112"/>
            <a:ext cx="908050" cy="1758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-22222" sz="1500" spc="44" i="1">
                <a:solidFill>
                  <a:srgbClr val="0000FF"/>
                </a:solidFill>
                <a:latin typeface="Calibri"/>
                <a:cs typeface="Calibri"/>
              </a:rPr>
              <a:t>b</a:t>
            </a:r>
            <a:r>
              <a:rPr dirty="0" sz="700" spc="-50">
                <a:solidFill>
                  <a:srgbClr val="0000FF"/>
                </a:solidFill>
                <a:latin typeface="Lucida Sans Unicode"/>
                <a:cs typeface="Lucida Sans Unicode"/>
              </a:rPr>
              <a:t>lo</a:t>
            </a:r>
            <a:r>
              <a:rPr dirty="0" sz="700" spc="-60">
                <a:solidFill>
                  <a:srgbClr val="0000FF"/>
                </a:solidFill>
                <a:latin typeface="Lucida Sans Unicode"/>
                <a:cs typeface="Lucida Sans Unicode"/>
              </a:rPr>
              <a:t>g</a:t>
            </a:r>
            <a:r>
              <a:rPr dirty="0" baseline="-22222" sz="750" spc="-37" i="1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dirty="0" baseline="-22222" sz="750" spc="75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700" spc="30" i="1">
                <a:solidFill>
                  <a:srgbClr val="0000FF"/>
                </a:solidFill>
                <a:latin typeface="Arial"/>
                <a:cs typeface="Arial"/>
              </a:rPr>
              <a:t>f</a:t>
            </a:r>
            <a:r>
              <a:rPr dirty="0" sz="700" spc="-4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700" spc="55">
                <a:solidFill>
                  <a:srgbClr val="0000FF"/>
                </a:solidFill>
                <a:latin typeface="Lucida Sans Unicode"/>
                <a:cs typeface="Lucida Sans Unicode"/>
              </a:rPr>
              <a:t>(</a:t>
            </a:r>
            <a:r>
              <a:rPr dirty="0" sz="700" spc="-15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sz="700" spc="-135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700" spc="55">
                <a:solidFill>
                  <a:srgbClr val="0000FF"/>
                </a:solidFill>
                <a:latin typeface="Lucida Sans Unicode"/>
                <a:cs typeface="Lucida Sans Unicode"/>
              </a:rPr>
              <a:t>)</a:t>
            </a:r>
            <a:r>
              <a:rPr dirty="0" sz="700" spc="105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baseline="-22222" sz="1500" spc="60">
                <a:solidFill>
                  <a:srgbClr val="0000FF"/>
                </a:solidFill>
                <a:latin typeface="Tahoma"/>
                <a:cs typeface="Tahoma"/>
              </a:rPr>
              <a:t>=</a:t>
            </a:r>
            <a:r>
              <a:rPr dirty="0" baseline="-22222" sz="1500" spc="-225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baseline="-22222" sz="1500" i="1">
                <a:latin typeface="Calibri"/>
                <a:cs typeface="Calibri"/>
              </a:rPr>
              <a:t>b </a:t>
            </a:r>
            <a:r>
              <a:rPr dirty="0" baseline="-22222" sz="1500" spc="82" i="1">
                <a:latin typeface="Calibri"/>
                <a:cs typeface="Calibri"/>
              </a:rPr>
              <a:t> </a:t>
            </a:r>
            <a:r>
              <a:rPr dirty="0" baseline="-16666" sz="750" spc="-52">
                <a:latin typeface="Lucida Sans Unicode"/>
                <a:cs typeface="Lucida Sans Unicode"/>
              </a:rPr>
              <a:t>lo</a:t>
            </a:r>
            <a:r>
              <a:rPr dirty="0" baseline="-16666" sz="750" spc="-67">
                <a:latin typeface="Lucida Sans Unicode"/>
                <a:cs typeface="Lucida Sans Unicode"/>
              </a:rPr>
              <a:t>g</a:t>
            </a:r>
            <a:r>
              <a:rPr dirty="0" baseline="-33333" sz="750" spc="-15" i="1">
                <a:latin typeface="Arial"/>
                <a:cs typeface="Arial"/>
              </a:rPr>
              <a:t>b</a:t>
            </a:r>
            <a:r>
              <a:rPr dirty="0" baseline="-33333" sz="750" spc="67" i="1">
                <a:latin typeface="Arial"/>
                <a:cs typeface="Arial"/>
              </a:rPr>
              <a:t> </a:t>
            </a:r>
            <a:r>
              <a:rPr dirty="0" baseline="-16666" sz="750" spc="-37" i="1">
                <a:latin typeface="Arial"/>
                <a:cs typeface="Arial"/>
              </a:rPr>
              <a:t>a</a:t>
            </a:r>
            <a:endParaRPr baseline="-16666" sz="75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199295" y="1745128"/>
            <a:ext cx="292100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5" u="sng">
                <a:latin typeface="Lucida Sans Unicode"/>
                <a:cs typeface="Lucida Sans Unicode"/>
              </a:rPr>
              <a:t>lo</a:t>
            </a:r>
            <a:r>
              <a:rPr dirty="0" sz="500" spc="-45" u="sng">
                <a:latin typeface="Lucida Sans Unicode"/>
                <a:cs typeface="Lucida Sans Unicode"/>
              </a:rPr>
              <a:t>g</a:t>
            </a:r>
            <a:r>
              <a:rPr dirty="0" baseline="-16666" sz="750" spc="-15" i="1" u="sng">
                <a:latin typeface="Arial"/>
                <a:cs typeface="Arial"/>
              </a:rPr>
              <a:t>b</a:t>
            </a:r>
            <a:r>
              <a:rPr dirty="0" baseline="-16666" sz="750" spc="-7" u="sng">
                <a:latin typeface="Times New Roman"/>
                <a:cs typeface="Times New Roman"/>
              </a:rPr>
              <a:t> </a:t>
            </a:r>
            <a:r>
              <a:rPr dirty="0" baseline="-16666" sz="750" spc="52" u="sng">
                <a:latin typeface="Times New Roman"/>
                <a:cs typeface="Times New Roman"/>
              </a:rPr>
              <a:t> </a:t>
            </a:r>
            <a:r>
              <a:rPr dirty="0" sz="500" spc="20" i="1" u="sng">
                <a:latin typeface="Arial"/>
                <a:cs typeface="Arial"/>
              </a:rPr>
              <a:t>f</a:t>
            </a:r>
            <a:r>
              <a:rPr dirty="0" sz="500" spc="-20" u="sng">
                <a:latin typeface="Times New Roman"/>
                <a:cs typeface="Times New Roman"/>
              </a:rPr>
              <a:t> </a:t>
            </a:r>
            <a:r>
              <a:rPr dirty="0" sz="500" spc="40" u="sng">
                <a:latin typeface="Lucida Sans Unicode"/>
                <a:cs typeface="Lucida Sans Unicode"/>
              </a:rPr>
              <a:t>(</a:t>
            </a:r>
            <a:r>
              <a:rPr dirty="0" sz="500" spc="-10" i="1" u="sng">
                <a:latin typeface="Arial"/>
                <a:cs typeface="Arial"/>
              </a:rPr>
              <a:t>x</a:t>
            </a:r>
            <a:r>
              <a:rPr dirty="0" sz="500" spc="-95" i="1">
                <a:latin typeface="Arial"/>
                <a:cs typeface="Arial"/>
              </a:rPr>
              <a:t> </a:t>
            </a:r>
            <a:r>
              <a:rPr dirty="0" sz="500" spc="40" u="sng">
                <a:latin typeface="Lucida Sans Unicode"/>
                <a:cs typeface="Lucida Sans Unicode"/>
              </a:rPr>
              <a:t>)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522281" y="1761854"/>
            <a:ext cx="596900" cy="2082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95605">
              <a:lnSpc>
                <a:spcPts val="445"/>
              </a:lnSpc>
              <a:tabLst>
                <a:tab pos="583565" algn="l"/>
              </a:tabLst>
            </a:pPr>
            <a:r>
              <a:rPr dirty="0" sz="500" spc="-5" u="sng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500" spc="-5" u="sng">
                <a:solidFill>
                  <a:srgbClr val="0000FF"/>
                </a:solidFill>
                <a:latin typeface="Times New Roman"/>
                <a:cs typeface="Times New Roman"/>
              </a:rPr>
              <a:t>   </a:t>
            </a:r>
            <a:r>
              <a:rPr dirty="0" sz="500" spc="30" u="sng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500" spc="-55" u="sng">
                <a:solidFill>
                  <a:srgbClr val="0000FF"/>
                </a:solidFill>
                <a:latin typeface="Lucida Sans Unicode"/>
                <a:cs typeface="Lucida Sans Unicode"/>
              </a:rPr>
              <a:t>1</a:t>
            </a:r>
            <a:r>
              <a:rPr dirty="0" sz="500" spc="-5" u="sng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500" u="sng">
                <a:solidFill>
                  <a:srgbClr val="0000FF"/>
                </a:solidFill>
                <a:latin typeface="Times New Roman"/>
                <a:cs typeface="Times New Roman"/>
              </a:rPr>
              <a:t>	</a:t>
            </a:r>
            <a:endParaRPr sz="500">
              <a:latin typeface="Times New Roman"/>
              <a:cs typeface="Times New Roman"/>
            </a:endParaRPr>
          </a:p>
          <a:p>
            <a:pPr marL="12700">
              <a:lnSpc>
                <a:spcPts val="1045"/>
              </a:lnSpc>
            </a:pP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" i="1">
                <a:solidFill>
                  <a:srgbClr val="0000FF"/>
                </a:solidFill>
                <a:latin typeface="Calibri"/>
                <a:cs typeface="Calibri"/>
              </a:rPr>
              <a:t>f</a:t>
            </a:r>
            <a:r>
              <a:rPr dirty="0" sz="1000" spc="-10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(</a:t>
            </a:r>
            <a:r>
              <a:rPr dirty="0" sz="1000" spc="25" i="1">
                <a:solidFill>
                  <a:srgbClr val="0000FF"/>
                </a:solidFill>
                <a:latin typeface="Calibri"/>
                <a:cs typeface="Calibri"/>
              </a:rPr>
              <a:t>x</a:t>
            </a:r>
            <a:r>
              <a:rPr dirty="0" sz="1000" spc="-135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)</a:t>
            </a:r>
            <a:r>
              <a:rPr dirty="0" sz="1000" spc="-195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baseline="33333" sz="750" spc="-52">
                <a:solidFill>
                  <a:srgbClr val="0000FF"/>
                </a:solidFill>
                <a:latin typeface="Lucida Sans Unicode"/>
                <a:cs typeface="Lucida Sans Unicode"/>
              </a:rPr>
              <a:t>lo</a:t>
            </a:r>
            <a:r>
              <a:rPr dirty="0" baseline="33333" sz="750" spc="-67">
                <a:solidFill>
                  <a:srgbClr val="0000FF"/>
                </a:solidFill>
                <a:latin typeface="Lucida Sans Unicode"/>
                <a:cs typeface="Lucida Sans Unicode"/>
              </a:rPr>
              <a:t>g</a:t>
            </a:r>
            <a:r>
              <a:rPr dirty="0" baseline="11111" sz="750" spc="-15" i="1">
                <a:solidFill>
                  <a:srgbClr val="0000FF"/>
                </a:solidFill>
                <a:latin typeface="Arial"/>
                <a:cs typeface="Arial"/>
              </a:rPr>
              <a:t>b</a:t>
            </a:r>
            <a:r>
              <a:rPr dirty="0" baseline="11111" sz="750" spc="67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baseline="33333" sz="750" spc="-37" i="1">
                <a:solidFill>
                  <a:srgbClr val="0000FF"/>
                </a:solidFill>
                <a:latin typeface="Arial"/>
                <a:cs typeface="Arial"/>
              </a:rPr>
              <a:t>a</a:t>
            </a:r>
            <a:endParaRPr baseline="33333" sz="75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206967" y="2136798"/>
            <a:ext cx="229235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130">
                <a:latin typeface="Tahoma"/>
                <a:cs typeface="Tahoma"/>
              </a:rPr>
              <a:t>=</a:t>
            </a:r>
            <a:r>
              <a:rPr dirty="0" sz="1000" spc="55">
                <a:latin typeface="Lucida Sans Unicode"/>
                <a:cs typeface="Lucida Sans Unicode"/>
              </a:rPr>
              <a:t>⇒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664079" y="2051213"/>
            <a:ext cx="26035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" i="1">
                <a:solidFill>
                  <a:srgbClr val="FF0000"/>
                </a:solidFill>
                <a:latin typeface="Calibri"/>
                <a:cs typeface="Calibri"/>
              </a:rPr>
              <a:t>f</a:t>
            </a:r>
            <a:r>
              <a:rPr dirty="0" sz="1000" spc="-1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(</a:t>
            </a:r>
            <a:r>
              <a:rPr dirty="0" sz="1000" spc="25" i="1">
                <a:solidFill>
                  <a:srgbClr val="FF0000"/>
                </a:solidFill>
                <a:latin typeface="Calibri"/>
                <a:cs typeface="Calibri"/>
              </a:rPr>
              <a:t>x</a:t>
            </a:r>
            <a:r>
              <a:rPr dirty="0" sz="1000" spc="-135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)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2565222" y="2213051"/>
            <a:ext cx="457834" cy="0"/>
          </a:xfrm>
          <a:custGeom>
            <a:avLst/>
            <a:gdLst/>
            <a:ahLst/>
            <a:cxnLst/>
            <a:rect l="l" t="t" r="r" b="b"/>
            <a:pathLst>
              <a:path w="457835" h="0">
                <a:moveTo>
                  <a:pt x="0" y="0"/>
                </a:moveTo>
                <a:lnTo>
                  <a:pt x="457593" y="0"/>
                </a:lnTo>
              </a:path>
            </a:pathLst>
          </a:custGeom>
          <a:ln w="5054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2825724" y="2284133"/>
            <a:ext cx="175895" cy="0"/>
          </a:xfrm>
          <a:custGeom>
            <a:avLst/>
            <a:gdLst/>
            <a:ahLst/>
            <a:cxnLst/>
            <a:rect l="l" t="t" r="r" b="b"/>
            <a:pathLst>
              <a:path w="175894" h="0">
                <a:moveTo>
                  <a:pt x="0" y="0"/>
                </a:moveTo>
                <a:lnTo>
                  <a:pt x="175577" y="0"/>
                </a:lnTo>
              </a:path>
            </a:pathLst>
          </a:custGeom>
          <a:ln w="4305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/>
          <p:nvPr/>
        </p:nvSpPr>
        <p:spPr>
          <a:xfrm>
            <a:off x="2552522" y="2211952"/>
            <a:ext cx="459740" cy="2012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r" marR="73660">
              <a:lnSpc>
                <a:spcPts val="305"/>
              </a:lnSpc>
            </a:pPr>
            <a:r>
              <a:rPr dirty="0" sz="500" spc="-55">
                <a:solidFill>
                  <a:srgbClr val="FF0000"/>
                </a:solidFill>
                <a:latin typeface="Lucida Sans Unicode"/>
                <a:cs typeface="Lucida Sans Unicode"/>
              </a:rPr>
              <a:t>1</a:t>
            </a:r>
            <a:endParaRPr sz="500">
              <a:latin typeface="Lucida Sans Unicode"/>
              <a:cs typeface="Lucida Sans Unicode"/>
            </a:endParaRPr>
          </a:p>
          <a:p>
            <a:pPr marL="12700">
              <a:lnSpc>
                <a:spcPts val="905"/>
              </a:lnSpc>
            </a:pPr>
            <a:r>
              <a:rPr dirty="0" baseline="-13888" sz="1500" spc="-37" i="1">
                <a:solidFill>
                  <a:srgbClr val="FF0000"/>
                </a:solidFill>
                <a:latin typeface="Calibri"/>
                <a:cs typeface="Calibri"/>
              </a:rPr>
              <a:t>g</a:t>
            </a:r>
            <a:r>
              <a:rPr dirty="0" baseline="-13888" sz="1500" spc="-179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baseline="-13888" sz="1500">
                <a:solidFill>
                  <a:srgbClr val="FF0000"/>
                </a:solidFill>
                <a:latin typeface="Tahoma"/>
                <a:cs typeface="Tahoma"/>
              </a:rPr>
              <a:t>(</a:t>
            </a:r>
            <a:r>
              <a:rPr dirty="0" baseline="-13888" sz="1500" spc="37" i="1">
                <a:solidFill>
                  <a:srgbClr val="FF0000"/>
                </a:solidFill>
                <a:latin typeface="Calibri"/>
                <a:cs typeface="Calibri"/>
              </a:rPr>
              <a:t>x</a:t>
            </a:r>
            <a:r>
              <a:rPr dirty="0" baseline="-13888" sz="1500" spc="-202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baseline="-13888" sz="1500">
                <a:solidFill>
                  <a:srgbClr val="FF0000"/>
                </a:solidFill>
                <a:latin typeface="Tahoma"/>
                <a:cs typeface="Tahoma"/>
              </a:rPr>
              <a:t>)</a:t>
            </a:r>
            <a:r>
              <a:rPr dirty="0" baseline="-13888" sz="1500" spc="-292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500" spc="-35">
                <a:solidFill>
                  <a:srgbClr val="FF0000"/>
                </a:solidFill>
                <a:latin typeface="Lucida Sans Unicode"/>
                <a:cs typeface="Lucida Sans Unicode"/>
              </a:rPr>
              <a:t>lo</a:t>
            </a:r>
            <a:r>
              <a:rPr dirty="0" sz="500" spc="-45">
                <a:solidFill>
                  <a:srgbClr val="FF0000"/>
                </a:solidFill>
                <a:latin typeface="Lucida Sans Unicode"/>
                <a:cs typeface="Lucida Sans Unicode"/>
              </a:rPr>
              <a:t>g</a:t>
            </a:r>
            <a:r>
              <a:rPr dirty="0" baseline="-16666" sz="750" spc="-37" i="1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dirty="0" baseline="-16666" sz="750" spc="52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500" spc="-10" i="1">
                <a:solidFill>
                  <a:srgbClr val="FF0000"/>
                </a:solidFill>
                <a:latin typeface="Arial"/>
                <a:cs typeface="Arial"/>
              </a:rPr>
              <a:t>b</a:t>
            </a:r>
            <a:endParaRPr sz="5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060445" y="2136798"/>
            <a:ext cx="735330" cy="1606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≷</a:t>
            </a:r>
            <a:r>
              <a:rPr dirty="0" sz="1000" spc="-4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1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  </a:t>
            </a:r>
            <a:r>
              <a:rPr dirty="0" sz="1000" spc="5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>
                <a:latin typeface="Tahoma"/>
                <a:cs typeface="Tahoma"/>
              </a:rPr>
              <a:t>  </a:t>
            </a:r>
            <a:r>
              <a:rPr dirty="0" sz="1000" spc="55"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1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≷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921442" y="2051213"/>
            <a:ext cx="27114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5" i="1">
                <a:solidFill>
                  <a:srgbClr val="FF0000"/>
                </a:solidFill>
                <a:latin typeface="Calibri"/>
                <a:cs typeface="Calibri"/>
              </a:rPr>
              <a:t>g</a:t>
            </a:r>
            <a:r>
              <a:rPr dirty="0" sz="1000" spc="-12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(</a:t>
            </a:r>
            <a:r>
              <a:rPr dirty="0" sz="1000" spc="25" i="1">
                <a:solidFill>
                  <a:srgbClr val="FF0000"/>
                </a:solidFill>
                <a:latin typeface="Calibri"/>
                <a:cs typeface="Calibri"/>
              </a:rPr>
              <a:t>x</a:t>
            </a:r>
            <a:r>
              <a:rPr dirty="0" sz="1000" spc="-135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)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3833431" y="2213051"/>
            <a:ext cx="447040" cy="0"/>
          </a:xfrm>
          <a:custGeom>
            <a:avLst/>
            <a:gdLst/>
            <a:ahLst/>
            <a:cxnLst/>
            <a:rect l="l" t="t" r="r" b="b"/>
            <a:pathLst>
              <a:path w="447039" h="0">
                <a:moveTo>
                  <a:pt x="0" y="0"/>
                </a:moveTo>
                <a:lnTo>
                  <a:pt x="446747" y="0"/>
                </a:lnTo>
              </a:path>
            </a:pathLst>
          </a:custGeom>
          <a:ln w="5054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083087" y="2284133"/>
            <a:ext cx="175895" cy="0"/>
          </a:xfrm>
          <a:custGeom>
            <a:avLst/>
            <a:gdLst/>
            <a:ahLst/>
            <a:cxnLst/>
            <a:rect l="l" t="t" r="r" b="b"/>
            <a:pathLst>
              <a:path w="175895" h="0">
                <a:moveTo>
                  <a:pt x="0" y="0"/>
                </a:moveTo>
                <a:lnTo>
                  <a:pt x="175577" y="0"/>
                </a:lnTo>
              </a:path>
            </a:pathLst>
          </a:custGeom>
          <a:ln w="4305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 txBox="1"/>
          <p:nvPr/>
        </p:nvSpPr>
        <p:spPr>
          <a:xfrm>
            <a:off x="3820731" y="2211952"/>
            <a:ext cx="448945" cy="2012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r" marR="73660">
              <a:lnSpc>
                <a:spcPts val="305"/>
              </a:lnSpc>
            </a:pPr>
            <a:r>
              <a:rPr dirty="0" sz="500" spc="-55">
                <a:solidFill>
                  <a:srgbClr val="FF0000"/>
                </a:solidFill>
                <a:latin typeface="Lucida Sans Unicode"/>
                <a:cs typeface="Lucida Sans Unicode"/>
              </a:rPr>
              <a:t>1</a:t>
            </a:r>
            <a:endParaRPr sz="500">
              <a:latin typeface="Lucida Sans Unicode"/>
              <a:cs typeface="Lucida Sans Unicode"/>
            </a:endParaRPr>
          </a:p>
          <a:p>
            <a:pPr marL="12700">
              <a:lnSpc>
                <a:spcPts val="905"/>
              </a:lnSpc>
            </a:pPr>
            <a:r>
              <a:rPr dirty="0" baseline="-13888" sz="1500" spc="-7" i="1">
                <a:solidFill>
                  <a:srgbClr val="FF0000"/>
                </a:solidFill>
                <a:latin typeface="Calibri"/>
                <a:cs typeface="Calibri"/>
              </a:rPr>
              <a:t>f</a:t>
            </a:r>
            <a:r>
              <a:rPr dirty="0" baseline="-13888" sz="1500" spc="-15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baseline="-13888" sz="1500">
                <a:solidFill>
                  <a:srgbClr val="FF0000"/>
                </a:solidFill>
                <a:latin typeface="Tahoma"/>
                <a:cs typeface="Tahoma"/>
              </a:rPr>
              <a:t>(</a:t>
            </a:r>
            <a:r>
              <a:rPr dirty="0" baseline="-13888" sz="1500" spc="37" i="1">
                <a:solidFill>
                  <a:srgbClr val="FF0000"/>
                </a:solidFill>
                <a:latin typeface="Calibri"/>
                <a:cs typeface="Calibri"/>
              </a:rPr>
              <a:t>x</a:t>
            </a:r>
            <a:r>
              <a:rPr dirty="0" baseline="-13888" sz="1500" spc="-202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baseline="-13888" sz="1500">
                <a:solidFill>
                  <a:srgbClr val="FF0000"/>
                </a:solidFill>
                <a:latin typeface="Tahoma"/>
                <a:cs typeface="Tahoma"/>
              </a:rPr>
              <a:t>)</a:t>
            </a:r>
            <a:r>
              <a:rPr dirty="0" baseline="-13888" sz="1500" spc="-292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500" spc="-35">
                <a:solidFill>
                  <a:srgbClr val="FF0000"/>
                </a:solidFill>
                <a:latin typeface="Lucida Sans Unicode"/>
                <a:cs typeface="Lucida Sans Unicode"/>
              </a:rPr>
              <a:t>lo</a:t>
            </a:r>
            <a:r>
              <a:rPr dirty="0" sz="500" spc="-45">
                <a:solidFill>
                  <a:srgbClr val="FF0000"/>
                </a:solidFill>
                <a:latin typeface="Lucida Sans Unicode"/>
                <a:cs typeface="Lucida Sans Unicode"/>
              </a:rPr>
              <a:t>g</a:t>
            </a:r>
            <a:r>
              <a:rPr dirty="0" baseline="-16666" sz="750" spc="-37" i="1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dirty="0" baseline="-16666" sz="750" spc="52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500" spc="-10" i="1">
                <a:solidFill>
                  <a:srgbClr val="FF0000"/>
                </a:solidFill>
                <a:latin typeface="Arial"/>
                <a:cs typeface="Arial"/>
              </a:rPr>
              <a:t>b</a:t>
            </a:r>
            <a:endParaRPr sz="50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40"/>
              <a:t>Agnese</a:t>
            </a:r>
            <a:r>
              <a:rPr dirty="0" spc="15"/>
              <a:t> </a:t>
            </a:r>
            <a:r>
              <a:rPr dirty="0" spc="-10"/>
              <a:t>Di</a:t>
            </a:r>
            <a:r>
              <a:rPr dirty="0" spc="15"/>
              <a:t> </a:t>
            </a:r>
            <a:r>
              <a:rPr dirty="0" spc="-30"/>
              <a:t>Castro</a:t>
            </a:r>
          </a:p>
        </p:txBody>
      </p:sp>
      <p:sp>
        <p:nvSpPr>
          <p:cNvPr id="37" name="object 37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0"/>
              <a:t>Es</a:t>
            </a:r>
            <a:r>
              <a:rPr dirty="0" spc="-5"/>
              <a:t>p</a:t>
            </a:r>
            <a:r>
              <a:rPr dirty="0" spc="-40"/>
              <a:t>onenziale</a:t>
            </a:r>
            <a:r>
              <a:rPr dirty="0" spc="15"/>
              <a:t> </a:t>
            </a:r>
            <a:r>
              <a:rPr dirty="0" spc="50"/>
              <a:t>&amp;</a:t>
            </a:r>
            <a:r>
              <a:rPr dirty="0" spc="15"/>
              <a:t> </a:t>
            </a:r>
            <a:r>
              <a:rPr dirty="0" spc="-25"/>
              <a:t>Log</a:t>
            </a:r>
            <a:r>
              <a:rPr dirty="0" spc="-40"/>
              <a:t>a</a:t>
            </a:r>
            <a:r>
              <a:rPr dirty="0" spc="-25"/>
              <a:t>ritmo:</a:t>
            </a:r>
            <a:r>
              <a:rPr dirty="0" spc="75"/>
              <a:t> </a:t>
            </a:r>
            <a:r>
              <a:rPr dirty="0" spc="-35"/>
              <a:t>p</a:t>
            </a:r>
            <a:r>
              <a:rPr dirty="0" spc="-50"/>
              <a:t>a</a:t>
            </a:r>
            <a:r>
              <a:rPr dirty="0" spc="-25"/>
              <a:t>rte</a:t>
            </a:r>
            <a:r>
              <a:rPr dirty="0" spc="15"/>
              <a:t> </a:t>
            </a:r>
            <a:r>
              <a:rPr dirty="0" spc="-55"/>
              <a:t>4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3458971" y="3367563"/>
            <a:ext cx="5473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25">
                <a:solidFill>
                  <a:srgbClr val="7A0000"/>
                </a:solidFill>
                <a:latin typeface="Lucida Sans Unicode"/>
                <a:cs typeface="Lucida Sans Unicode"/>
              </a:rPr>
              <a:t>Unitelma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Sapienza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FFF"/>
                </a:solidFill>
                <a:latin typeface="Lucida Sans Unicode"/>
                <a:cs typeface="Lucida Sans Unicode"/>
              </a:rPr>
              <a:t>16/34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1926" y="24034"/>
            <a:ext cx="74041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</a:rPr>
              <a:t>Disequazioni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</a:rPr>
              <a:t>log</a:t>
            </a:r>
            <a:r>
              <a:rPr dirty="0" sz="500" spc="-55">
                <a:solidFill>
                  <a:srgbClr val="7A0000"/>
                </a:solidFill>
                <a:latin typeface="Lucida Sans Unicode"/>
                <a:cs typeface="Lucida Sans Unicode"/>
              </a:rPr>
              <a:t>a</a:t>
            </a:r>
            <a:r>
              <a:rPr dirty="0" sz="500" spc="-15">
                <a:solidFill>
                  <a:srgbClr val="7A0000"/>
                </a:solidFill>
                <a:latin typeface="Lucida Sans Unicode"/>
                <a:cs typeface="Lucida Sans Unicode"/>
              </a:rPr>
              <a:t>ri</a:t>
            </a:r>
            <a:r>
              <a:rPr dirty="0" sz="500" spc="-20">
                <a:solidFill>
                  <a:srgbClr val="7A0000"/>
                </a:solidFill>
                <a:latin typeface="Lucida Sans Unicode"/>
                <a:cs typeface="Lucida Sans Unicode"/>
              </a:rPr>
              <a:t>t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</a:rPr>
              <a:t>miche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99948" y="564843"/>
            <a:ext cx="180657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10">
                <a:latin typeface="Tahoma"/>
                <a:cs typeface="Tahoma"/>
              </a:rPr>
              <a:t>F</a:t>
            </a:r>
            <a:r>
              <a:rPr dirty="0" sz="1000" spc="-80">
                <a:latin typeface="Tahoma"/>
                <a:cs typeface="Tahoma"/>
              </a:rPr>
              <a:t>o</a:t>
            </a:r>
            <a:r>
              <a:rPr dirty="0" sz="1000" spc="-40">
                <a:latin typeface="Tahoma"/>
                <a:cs typeface="Tahoma"/>
              </a:rPr>
              <a:t>rmula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cambiamento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base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237649" y="641083"/>
            <a:ext cx="477520" cy="0"/>
          </a:xfrm>
          <a:custGeom>
            <a:avLst/>
            <a:gdLst/>
            <a:ahLst/>
            <a:cxnLst/>
            <a:rect l="l" t="t" r="r" b="b"/>
            <a:pathLst>
              <a:path w="477520" h="0">
                <a:moveTo>
                  <a:pt x="0" y="0"/>
                </a:moveTo>
                <a:lnTo>
                  <a:pt x="477227" y="0"/>
                </a:lnTo>
              </a:path>
            </a:pathLst>
          </a:custGeom>
          <a:ln w="5054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2206967" y="564843"/>
            <a:ext cx="993140" cy="4330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69265" marR="5080" indent="-457200">
              <a:lnSpc>
                <a:spcPct val="184300"/>
              </a:lnSpc>
            </a:pPr>
            <a:r>
              <a:rPr dirty="0" sz="1000" spc="-130">
                <a:latin typeface="Tahoma"/>
                <a:cs typeface="Tahoma"/>
              </a:rPr>
              <a:t>=</a:t>
            </a:r>
            <a:r>
              <a:rPr dirty="0" sz="1000" spc="55">
                <a:latin typeface="Lucida Sans Unicode"/>
                <a:cs typeface="Lucida Sans Unicode"/>
              </a:rPr>
              <a:t>⇒</a:t>
            </a:r>
            <a:r>
              <a:rPr dirty="0" sz="1000">
                <a:latin typeface="Lucida Sans Unicode"/>
                <a:cs typeface="Lucida Sans Unicode"/>
              </a:rPr>
              <a:t>  </a:t>
            </a:r>
            <a:r>
              <a:rPr dirty="0" sz="1000" spc="45">
                <a:latin typeface="Lucida Sans Unicode"/>
                <a:cs typeface="Lucida Sans Unicode"/>
              </a:rPr>
              <a:t> 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lo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g</a:t>
            </a:r>
            <a:r>
              <a:rPr dirty="0" baseline="-19841" sz="1050" spc="-15" i="1">
                <a:solidFill>
                  <a:srgbClr val="0000FF"/>
                </a:solidFill>
                <a:latin typeface="Arial"/>
                <a:cs typeface="Arial"/>
              </a:rPr>
              <a:t>b</a:t>
            </a:r>
            <a:r>
              <a:rPr dirty="0" baseline="-19841" sz="105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baseline="-19841" sz="1050" spc="22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spc="-25" i="1">
                <a:solidFill>
                  <a:srgbClr val="0000FF"/>
                </a:solidFill>
                <a:latin typeface="Calibri"/>
                <a:cs typeface="Calibri"/>
              </a:rPr>
              <a:t>g</a:t>
            </a:r>
            <a:r>
              <a:rPr dirty="0" sz="1000" spc="-120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(</a:t>
            </a:r>
            <a:r>
              <a:rPr dirty="0" sz="1000" spc="25" i="1">
                <a:solidFill>
                  <a:srgbClr val="0000FF"/>
                </a:solidFill>
                <a:latin typeface="Calibri"/>
                <a:cs typeface="Calibri"/>
              </a:rPr>
              <a:t>x</a:t>
            </a:r>
            <a:r>
              <a:rPr dirty="0" sz="1000" spc="-135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)</a:t>
            </a:r>
            <a:r>
              <a:rPr dirty="0" sz="1000" spc="-4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40">
                <a:solidFill>
                  <a:srgbClr val="0000FF"/>
                </a:solidFill>
                <a:latin typeface="Tahoma"/>
                <a:cs typeface="Tahoma"/>
              </a:rPr>
              <a:t>=</a:t>
            </a:r>
            <a:r>
              <a:rPr dirty="0" sz="1000" spc="15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224949" y="479245"/>
            <a:ext cx="502920" cy="1739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lo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g</a:t>
            </a:r>
            <a:r>
              <a:rPr dirty="0" baseline="-19841" sz="1050" spc="-52" i="1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dirty="0" baseline="-19841" sz="1050" spc="37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spc="-25" i="1">
                <a:solidFill>
                  <a:srgbClr val="0000FF"/>
                </a:solidFill>
                <a:latin typeface="Calibri"/>
                <a:cs typeface="Calibri"/>
              </a:rPr>
              <a:t>g</a:t>
            </a:r>
            <a:r>
              <a:rPr dirty="0" sz="1000" spc="-120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(</a:t>
            </a:r>
            <a:r>
              <a:rPr dirty="0" sz="1000" spc="25" i="1">
                <a:solidFill>
                  <a:srgbClr val="0000FF"/>
                </a:solidFill>
                <a:latin typeface="Calibri"/>
                <a:cs typeface="Calibri"/>
              </a:rPr>
              <a:t>x</a:t>
            </a:r>
            <a:r>
              <a:rPr dirty="0" sz="1000" spc="-135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)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312985" y="651634"/>
            <a:ext cx="32258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>
                <a:solidFill>
                  <a:srgbClr val="0000FF"/>
                </a:solidFill>
                <a:latin typeface="Tahoma"/>
                <a:cs typeface="Tahoma"/>
              </a:rPr>
              <a:t>log</a:t>
            </a:r>
            <a:r>
              <a:rPr dirty="0" sz="1000" spc="-35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4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i="1">
                <a:solidFill>
                  <a:srgbClr val="0000FF"/>
                </a:solidFill>
                <a:latin typeface="Calibri"/>
                <a:cs typeface="Calibri"/>
              </a:rPr>
              <a:t>b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471494" y="711069"/>
            <a:ext cx="71120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35" i="1">
                <a:solidFill>
                  <a:srgbClr val="0000FF"/>
                </a:solidFill>
                <a:latin typeface="Arial"/>
                <a:cs typeface="Arial"/>
              </a:rPr>
              <a:t>a</a:t>
            </a:r>
            <a:endParaRPr sz="7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537332" y="1132964"/>
            <a:ext cx="646430" cy="1739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lo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g</a:t>
            </a:r>
            <a:r>
              <a:rPr dirty="0" baseline="-19841" sz="1050" spc="-52" i="1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dirty="0" baseline="-19841" sz="105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baseline="-19841" sz="1050" spc="-7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spc="-5" i="1">
                <a:solidFill>
                  <a:srgbClr val="0000FF"/>
                </a:solidFill>
                <a:latin typeface="Calibri"/>
                <a:cs typeface="Calibri"/>
              </a:rPr>
              <a:t>f</a:t>
            </a:r>
            <a:r>
              <a:rPr dirty="0" sz="1000" spc="-10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(</a:t>
            </a:r>
            <a:r>
              <a:rPr dirty="0" sz="1000" spc="25" i="1">
                <a:solidFill>
                  <a:srgbClr val="0000FF"/>
                </a:solidFill>
                <a:latin typeface="Calibri"/>
                <a:cs typeface="Calibri"/>
              </a:rPr>
              <a:t>x</a:t>
            </a:r>
            <a:r>
              <a:rPr dirty="0" sz="1000" spc="-135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)</a:t>
            </a:r>
            <a:r>
              <a:rPr dirty="0" sz="1000" spc="-4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40">
                <a:solidFill>
                  <a:srgbClr val="0000FF"/>
                </a:solidFill>
                <a:latin typeface="Tahoma"/>
                <a:cs typeface="Tahoma"/>
              </a:rPr>
              <a:t>=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208680" y="1047379"/>
            <a:ext cx="518159" cy="1739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lo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g</a:t>
            </a:r>
            <a:r>
              <a:rPr dirty="0" baseline="-19841" sz="1050" spc="-15" i="1">
                <a:solidFill>
                  <a:srgbClr val="0000FF"/>
                </a:solidFill>
                <a:latin typeface="Arial"/>
                <a:cs typeface="Arial"/>
              </a:rPr>
              <a:t>b</a:t>
            </a:r>
            <a:r>
              <a:rPr dirty="0" baseline="-19841" sz="105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baseline="-19841" sz="1050" spc="22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spc="-5" i="1">
                <a:solidFill>
                  <a:srgbClr val="0000FF"/>
                </a:solidFill>
                <a:latin typeface="Calibri"/>
                <a:cs typeface="Calibri"/>
              </a:rPr>
              <a:t>f</a:t>
            </a:r>
            <a:r>
              <a:rPr dirty="0" sz="1000" spc="-10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(</a:t>
            </a:r>
            <a:r>
              <a:rPr dirty="0" sz="1000" spc="25" i="1">
                <a:solidFill>
                  <a:srgbClr val="0000FF"/>
                </a:solidFill>
                <a:latin typeface="Calibri"/>
                <a:cs typeface="Calibri"/>
              </a:rPr>
              <a:t>x</a:t>
            </a:r>
            <a:r>
              <a:rPr dirty="0" sz="1000" spc="-135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)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221380" y="1209217"/>
            <a:ext cx="493395" cy="0"/>
          </a:xfrm>
          <a:custGeom>
            <a:avLst/>
            <a:gdLst/>
            <a:ahLst/>
            <a:cxnLst/>
            <a:rect l="l" t="t" r="r" b="b"/>
            <a:pathLst>
              <a:path w="493395" h="0">
                <a:moveTo>
                  <a:pt x="0" y="0"/>
                </a:moveTo>
                <a:lnTo>
                  <a:pt x="492874" y="0"/>
                </a:lnTo>
              </a:path>
            </a:pathLst>
          </a:custGeom>
          <a:ln w="5054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3305441" y="1219756"/>
            <a:ext cx="32385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>
                <a:solidFill>
                  <a:srgbClr val="0000FF"/>
                </a:solidFill>
                <a:latin typeface="Tahoma"/>
                <a:cs typeface="Tahoma"/>
              </a:rPr>
              <a:t>log</a:t>
            </a:r>
            <a:r>
              <a:rPr dirty="0" sz="1000" spc="-35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5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40" i="1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197136" y="1279190"/>
            <a:ext cx="340995" cy="2806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r" marR="5080">
              <a:lnSpc>
                <a:spcPct val="100000"/>
              </a:lnSpc>
            </a:pPr>
            <a:r>
              <a:rPr dirty="0" sz="700" spc="-10" i="1">
                <a:solidFill>
                  <a:srgbClr val="0000FF"/>
                </a:solidFill>
                <a:latin typeface="Arial"/>
                <a:cs typeface="Arial"/>
              </a:rPr>
              <a:t>b</a:t>
            </a:r>
            <a:endParaRPr sz="700">
              <a:latin typeface="Arial"/>
              <a:cs typeface="Arial"/>
            </a:endParaRPr>
          </a:p>
          <a:p>
            <a:pPr algn="r" marR="51435">
              <a:lnSpc>
                <a:spcPct val="100000"/>
              </a:lnSpc>
              <a:spcBef>
                <a:spcPts val="575"/>
              </a:spcBef>
            </a:pPr>
            <a:r>
              <a:rPr dirty="0" sz="500" spc="-35" u="sng">
                <a:latin typeface="Lucida Sans Unicode"/>
                <a:cs typeface="Lucida Sans Unicode"/>
              </a:rPr>
              <a:t>lo</a:t>
            </a:r>
            <a:r>
              <a:rPr dirty="0" sz="500" spc="-45" u="sng">
                <a:latin typeface="Lucida Sans Unicode"/>
                <a:cs typeface="Lucida Sans Unicode"/>
              </a:rPr>
              <a:t>g</a:t>
            </a:r>
            <a:r>
              <a:rPr dirty="0" baseline="-16666" sz="750" spc="-37" i="1" u="sng">
                <a:latin typeface="Arial"/>
                <a:cs typeface="Arial"/>
              </a:rPr>
              <a:t>a</a:t>
            </a:r>
            <a:r>
              <a:rPr dirty="0" baseline="-16666" sz="750" spc="-7" u="sng">
                <a:latin typeface="Times New Roman"/>
                <a:cs typeface="Times New Roman"/>
              </a:rPr>
              <a:t> </a:t>
            </a:r>
            <a:r>
              <a:rPr dirty="0" baseline="-16666" sz="750" spc="37" u="sng">
                <a:latin typeface="Times New Roman"/>
                <a:cs typeface="Times New Roman"/>
              </a:rPr>
              <a:t> </a:t>
            </a:r>
            <a:r>
              <a:rPr dirty="0" sz="500" spc="-15" i="1" u="sng">
                <a:latin typeface="Arial"/>
                <a:cs typeface="Arial"/>
              </a:rPr>
              <a:t>g</a:t>
            </a:r>
            <a:r>
              <a:rPr dirty="0" sz="500" spc="-75" u="sng">
                <a:latin typeface="Times New Roman"/>
                <a:cs typeface="Times New Roman"/>
              </a:rPr>
              <a:t> </a:t>
            </a:r>
            <a:r>
              <a:rPr dirty="0" sz="500" spc="40" u="sng">
                <a:latin typeface="Lucida Sans Unicode"/>
                <a:cs typeface="Lucida Sans Unicode"/>
              </a:rPr>
              <a:t>(</a:t>
            </a:r>
            <a:r>
              <a:rPr dirty="0" sz="500" spc="-10" i="1" u="sng">
                <a:latin typeface="Arial"/>
                <a:cs typeface="Arial"/>
              </a:rPr>
              <a:t>x</a:t>
            </a:r>
            <a:r>
              <a:rPr dirty="0" sz="500" spc="-95" i="1">
                <a:latin typeface="Arial"/>
                <a:cs typeface="Arial"/>
              </a:rPr>
              <a:t> </a:t>
            </a:r>
            <a:r>
              <a:rPr dirty="0" sz="500" spc="40" u="sng">
                <a:latin typeface="Lucida Sans Unicode"/>
                <a:cs typeface="Lucida Sans Unicode"/>
              </a:rPr>
              <a:t>)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206967" y="1514930"/>
            <a:ext cx="229235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130">
                <a:latin typeface="Tahoma"/>
                <a:cs typeface="Tahoma"/>
              </a:rPr>
              <a:t>=</a:t>
            </a:r>
            <a:r>
              <a:rPr dirty="0" sz="1000" spc="55">
                <a:latin typeface="Lucida Sans Unicode"/>
                <a:cs typeface="Lucida Sans Unicode"/>
              </a:rPr>
              <a:t>⇒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537332" y="1491204"/>
            <a:ext cx="905510" cy="1758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-22222" sz="1500" spc="-44" i="1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dirty="0" sz="700" spc="-50">
                <a:solidFill>
                  <a:srgbClr val="0000FF"/>
                </a:solidFill>
                <a:latin typeface="Lucida Sans Unicode"/>
                <a:cs typeface="Lucida Sans Unicode"/>
              </a:rPr>
              <a:t>lo</a:t>
            </a:r>
            <a:r>
              <a:rPr dirty="0" sz="700" spc="-60">
                <a:solidFill>
                  <a:srgbClr val="0000FF"/>
                </a:solidFill>
                <a:latin typeface="Lucida Sans Unicode"/>
                <a:cs typeface="Lucida Sans Unicode"/>
              </a:rPr>
              <a:t>g</a:t>
            </a:r>
            <a:r>
              <a:rPr dirty="0" baseline="-22222" sz="750" spc="-15" i="1">
                <a:solidFill>
                  <a:srgbClr val="0000FF"/>
                </a:solidFill>
                <a:latin typeface="Arial"/>
                <a:cs typeface="Arial"/>
              </a:rPr>
              <a:t>b</a:t>
            </a:r>
            <a:r>
              <a:rPr dirty="0" baseline="-22222" sz="750" spc="89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700" spc="-20" i="1">
                <a:solidFill>
                  <a:srgbClr val="0000FF"/>
                </a:solidFill>
                <a:latin typeface="Arial"/>
                <a:cs typeface="Arial"/>
              </a:rPr>
              <a:t>g</a:t>
            </a:r>
            <a:r>
              <a:rPr dirty="0" sz="700" spc="-12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700" spc="55">
                <a:solidFill>
                  <a:srgbClr val="0000FF"/>
                </a:solidFill>
                <a:latin typeface="Lucida Sans Unicode"/>
                <a:cs typeface="Lucida Sans Unicode"/>
              </a:rPr>
              <a:t>(</a:t>
            </a:r>
            <a:r>
              <a:rPr dirty="0" sz="700" spc="-15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sz="700" spc="-135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700" spc="55">
                <a:solidFill>
                  <a:srgbClr val="0000FF"/>
                </a:solidFill>
                <a:latin typeface="Lucida Sans Unicode"/>
                <a:cs typeface="Lucida Sans Unicode"/>
              </a:rPr>
              <a:t>)</a:t>
            </a:r>
            <a:r>
              <a:rPr dirty="0" sz="700" spc="105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baseline="-22222" sz="1500" spc="60">
                <a:solidFill>
                  <a:srgbClr val="0000FF"/>
                </a:solidFill>
                <a:latin typeface="Tahoma"/>
                <a:cs typeface="Tahoma"/>
              </a:rPr>
              <a:t>=</a:t>
            </a:r>
            <a:r>
              <a:rPr dirty="0" baseline="-22222" sz="1500" spc="-225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baseline="-22222" sz="1500" spc="-60" i="1">
                <a:latin typeface="Calibri"/>
                <a:cs typeface="Calibri"/>
              </a:rPr>
              <a:t>a</a:t>
            </a:r>
            <a:r>
              <a:rPr dirty="0" baseline="-22222" sz="1500" i="1">
                <a:latin typeface="Calibri"/>
                <a:cs typeface="Calibri"/>
              </a:rPr>
              <a:t> </a:t>
            </a:r>
            <a:r>
              <a:rPr dirty="0" baseline="-22222" sz="1500" spc="60" i="1">
                <a:latin typeface="Calibri"/>
                <a:cs typeface="Calibri"/>
              </a:rPr>
              <a:t> </a:t>
            </a:r>
            <a:r>
              <a:rPr dirty="0" baseline="-16666" sz="750" spc="-52">
                <a:latin typeface="Lucida Sans Unicode"/>
                <a:cs typeface="Lucida Sans Unicode"/>
              </a:rPr>
              <a:t>lo</a:t>
            </a:r>
            <a:r>
              <a:rPr dirty="0" baseline="-16666" sz="750" spc="-67">
                <a:latin typeface="Lucida Sans Unicode"/>
                <a:cs typeface="Lucida Sans Unicode"/>
              </a:rPr>
              <a:t>g</a:t>
            </a:r>
            <a:r>
              <a:rPr dirty="0" baseline="-33333" sz="750" spc="-37" i="1">
                <a:latin typeface="Arial"/>
                <a:cs typeface="Arial"/>
              </a:rPr>
              <a:t>a</a:t>
            </a:r>
            <a:r>
              <a:rPr dirty="0" baseline="-33333" sz="750" spc="52" i="1">
                <a:latin typeface="Arial"/>
                <a:cs typeface="Arial"/>
              </a:rPr>
              <a:t> </a:t>
            </a:r>
            <a:r>
              <a:rPr dirty="0" baseline="-16666" sz="750" spc="-15" i="1">
                <a:latin typeface="Arial"/>
                <a:cs typeface="Arial"/>
              </a:rPr>
              <a:t>b</a:t>
            </a:r>
            <a:endParaRPr baseline="-16666" sz="7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522230" y="1514930"/>
            <a:ext cx="59309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 i="1">
                <a:solidFill>
                  <a:srgbClr val="0000FF"/>
                </a:solidFill>
                <a:latin typeface="Calibri"/>
                <a:cs typeface="Calibri"/>
              </a:rPr>
              <a:t>g</a:t>
            </a:r>
            <a:r>
              <a:rPr dirty="0" sz="1000" spc="-120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(</a:t>
            </a:r>
            <a:r>
              <a:rPr dirty="0" sz="1000" spc="25" i="1">
                <a:solidFill>
                  <a:srgbClr val="0000FF"/>
                </a:solidFill>
                <a:latin typeface="Calibri"/>
                <a:cs typeface="Calibri"/>
              </a:rPr>
              <a:t>x</a:t>
            </a:r>
            <a:r>
              <a:rPr dirty="0" sz="1000" spc="-135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)</a:t>
            </a:r>
            <a:r>
              <a:rPr dirty="0" sz="1000" spc="-195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baseline="27777" sz="750" spc="-52">
                <a:solidFill>
                  <a:srgbClr val="0000FF"/>
                </a:solidFill>
                <a:latin typeface="Lucida Sans Unicode"/>
                <a:cs typeface="Lucida Sans Unicode"/>
              </a:rPr>
              <a:t>lo</a:t>
            </a:r>
            <a:r>
              <a:rPr dirty="0" baseline="27777" sz="750" spc="-67">
                <a:solidFill>
                  <a:srgbClr val="0000FF"/>
                </a:solidFill>
                <a:latin typeface="Lucida Sans Unicode"/>
                <a:cs typeface="Lucida Sans Unicode"/>
              </a:rPr>
              <a:t>g</a:t>
            </a:r>
            <a:r>
              <a:rPr dirty="0" baseline="11111" sz="750" spc="-37" i="1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dirty="0" baseline="11111" sz="750" spc="52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baseline="27777" sz="750" spc="-15" i="1">
                <a:solidFill>
                  <a:srgbClr val="0000FF"/>
                </a:solidFill>
                <a:latin typeface="Arial"/>
                <a:cs typeface="Arial"/>
              </a:rPr>
              <a:t>b</a:t>
            </a:r>
            <a:endParaRPr baseline="27777" sz="75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916286" y="1462464"/>
            <a:ext cx="213995" cy="920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200660" algn="l"/>
              </a:tabLst>
            </a:pPr>
            <a:r>
              <a:rPr dirty="0" sz="500" spc="-5" u="sng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500" spc="-5" u="sng">
                <a:solidFill>
                  <a:srgbClr val="0000FF"/>
                </a:solidFill>
                <a:latin typeface="Times New Roman"/>
                <a:cs typeface="Times New Roman"/>
              </a:rPr>
              <a:t>   </a:t>
            </a:r>
            <a:r>
              <a:rPr dirty="0" sz="500" spc="30" u="sng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500" spc="-55" u="sng">
                <a:solidFill>
                  <a:srgbClr val="0000FF"/>
                </a:solidFill>
                <a:latin typeface="Lucida Sans Unicode"/>
                <a:cs typeface="Lucida Sans Unicode"/>
              </a:rPr>
              <a:t>1</a:t>
            </a:r>
            <a:r>
              <a:rPr dirty="0" sz="500" spc="-5" u="sng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500" u="sng">
                <a:solidFill>
                  <a:srgbClr val="0000FF"/>
                </a:solidFill>
                <a:latin typeface="Times New Roman"/>
                <a:cs typeface="Times New Roman"/>
              </a:rPr>
              <a:t>	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537332" y="1794112"/>
            <a:ext cx="908050" cy="1758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-22222" sz="1500" spc="44" i="1">
                <a:solidFill>
                  <a:srgbClr val="0000FF"/>
                </a:solidFill>
                <a:latin typeface="Calibri"/>
                <a:cs typeface="Calibri"/>
              </a:rPr>
              <a:t>b</a:t>
            </a:r>
            <a:r>
              <a:rPr dirty="0" sz="700" spc="-50">
                <a:solidFill>
                  <a:srgbClr val="0000FF"/>
                </a:solidFill>
                <a:latin typeface="Lucida Sans Unicode"/>
                <a:cs typeface="Lucida Sans Unicode"/>
              </a:rPr>
              <a:t>lo</a:t>
            </a:r>
            <a:r>
              <a:rPr dirty="0" sz="700" spc="-60">
                <a:solidFill>
                  <a:srgbClr val="0000FF"/>
                </a:solidFill>
                <a:latin typeface="Lucida Sans Unicode"/>
                <a:cs typeface="Lucida Sans Unicode"/>
              </a:rPr>
              <a:t>g</a:t>
            </a:r>
            <a:r>
              <a:rPr dirty="0" baseline="-22222" sz="750" spc="-37" i="1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dirty="0" baseline="-22222" sz="750" spc="75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700" spc="30" i="1">
                <a:solidFill>
                  <a:srgbClr val="0000FF"/>
                </a:solidFill>
                <a:latin typeface="Arial"/>
                <a:cs typeface="Arial"/>
              </a:rPr>
              <a:t>f</a:t>
            </a:r>
            <a:r>
              <a:rPr dirty="0" sz="700" spc="-4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700" spc="55">
                <a:solidFill>
                  <a:srgbClr val="0000FF"/>
                </a:solidFill>
                <a:latin typeface="Lucida Sans Unicode"/>
                <a:cs typeface="Lucida Sans Unicode"/>
              </a:rPr>
              <a:t>(</a:t>
            </a:r>
            <a:r>
              <a:rPr dirty="0" sz="700" spc="-15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sz="700" spc="-135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700" spc="55">
                <a:solidFill>
                  <a:srgbClr val="0000FF"/>
                </a:solidFill>
                <a:latin typeface="Lucida Sans Unicode"/>
                <a:cs typeface="Lucida Sans Unicode"/>
              </a:rPr>
              <a:t>)</a:t>
            </a:r>
            <a:r>
              <a:rPr dirty="0" sz="700" spc="105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baseline="-22222" sz="1500" spc="60">
                <a:solidFill>
                  <a:srgbClr val="0000FF"/>
                </a:solidFill>
                <a:latin typeface="Tahoma"/>
                <a:cs typeface="Tahoma"/>
              </a:rPr>
              <a:t>=</a:t>
            </a:r>
            <a:r>
              <a:rPr dirty="0" baseline="-22222" sz="1500" spc="-225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baseline="-22222" sz="1500" i="1">
                <a:latin typeface="Calibri"/>
                <a:cs typeface="Calibri"/>
              </a:rPr>
              <a:t>b </a:t>
            </a:r>
            <a:r>
              <a:rPr dirty="0" baseline="-22222" sz="1500" spc="82" i="1">
                <a:latin typeface="Calibri"/>
                <a:cs typeface="Calibri"/>
              </a:rPr>
              <a:t> </a:t>
            </a:r>
            <a:r>
              <a:rPr dirty="0" baseline="-16666" sz="750" spc="-52">
                <a:latin typeface="Lucida Sans Unicode"/>
                <a:cs typeface="Lucida Sans Unicode"/>
              </a:rPr>
              <a:t>lo</a:t>
            </a:r>
            <a:r>
              <a:rPr dirty="0" baseline="-16666" sz="750" spc="-67">
                <a:latin typeface="Lucida Sans Unicode"/>
                <a:cs typeface="Lucida Sans Unicode"/>
              </a:rPr>
              <a:t>g</a:t>
            </a:r>
            <a:r>
              <a:rPr dirty="0" baseline="-33333" sz="750" spc="-15" i="1">
                <a:latin typeface="Arial"/>
                <a:cs typeface="Arial"/>
              </a:rPr>
              <a:t>b</a:t>
            </a:r>
            <a:r>
              <a:rPr dirty="0" baseline="-33333" sz="750" spc="67" i="1">
                <a:latin typeface="Arial"/>
                <a:cs typeface="Arial"/>
              </a:rPr>
              <a:t> </a:t>
            </a:r>
            <a:r>
              <a:rPr dirty="0" baseline="-16666" sz="750" spc="-37" i="1">
                <a:latin typeface="Arial"/>
                <a:cs typeface="Arial"/>
              </a:rPr>
              <a:t>a</a:t>
            </a:r>
            <a:endParaRPr baseline="-16666" sz="75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199295" y="1745128"/>
            <a:ext cx="292100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5" u="sng">
                <a:latin typeface="Lucida Sans Unicode"/>
                <a:cs typeface="Lucida Sans Unicode"/>
              </a:rPr>
              <a:t>lo</a:t>
            </a:r>
            <a:r>
              <a:rPr dirty="0" sz="500" spc="-45" u="sng">
                <a:latin typeface="Lucida Sans Unicode"/>
                <a:cs typeface="Lucida Sans Unicode"/>
              </a:rPr>
              <a:t>g</a:t>
            </a:r>
            <a:r>
              <a:rPr dirty="0" baseline="-16666" sz="750" spc="-15" i="1" u="sng">
                <a:latin typeface="Arial"/>
                <a:cs typeface="Arial"/>
              </a:rPr>
              <a:t>b</a:t>
            </a:r>
            <a:r>
              <a:rPr dirty="0" baseline="-16666" sz="750" spc="-7" u="sng">
                <a:latin typeface="Times New Roman"/>
                <a:cs typeface="Times New Roman"/>
              </a:rPr>
              <a:t> </a:t>
            </a:r>
            <a:r>
              <a:rPr dirty="0" baseline="-16666" sz="750" spc="52" u="sng">
                <a:latin typeface="Times New Roman"/>
                <a:cs typeface="Times New Roman"/>
              </a:rPr>
              <a:t> </a:t>
            </a:r>
            <a:r>
              <a:rPr dirty="0" sz="500" spc="20" i="1" u="sng">
                <a:latin typeface="Arial"/>
                <a:cs typeface="Arial"/>
              </a:rPr>
              <a:t>f</a:t>
            </a:r>
            <a:r>
              <a:rPr dirty="0" sz="500" spc="-20" u="sng">
                <a:latin typeface="Times New Roman"/>
                <a:cs typeface="Times New Roman"/>
              </a:rPr>
              <a:t> </a:t>
            </a:r>
            <a:r>
              <a:rPr dirty="0" sz="500" spc="40" u="sng">
                <a:latin typeface="Lucida Sans Unicode"/>
                <a:cs typeface="Lucida Sans Unicode"/>
              </a:rPr>
              <a:t>(</a:t>
            </a:r>
            <a:r>
              <a:rPr dirty="0" sz="500" spc="-10" i="1" u="sng">
                <a:latin typeface="Arial"/>
                <a:cs typeface="Arial"/>
              </a:rPr>
              <a:t>x</a:t>
            </a:r>
            <a:r>
              <a:rPr dirty="0" sz="500" spc="-95" i="1">
                <a:latin typeface="Arial"/>
                <a:cs typeface="Arial"/>
              </a:rPr>
              <a:t> </a:t>
            </a:r>
            <a:r>
              <a:rPr dirty="0" sz="500" spc="40" u="sng">
                <a:latin typeface="Lucida Sans Unicode"/>
                <a:cs typeface="Lucida Sans Unicode"/>
              </a:rPr>
              <a:t>)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522281" y="1761854"/>
            <a:ext cx="596900" cy="2082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95605">
              <a:lnSpc>
                <a:spcPts val="445"/>
              </a:lnSpc>
              <a:tabLst>
                <a:tab pos="583565" algn="l"/>
              </a:tabLst>
            </a:pPr>
            <a:r>
              <a:rPr dirty="0" sz="500" spc="-5" u="sng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500" spc="-5" u="sng">
                <a:solidFill>
                  <a:srgbClr val="0000FF"/>
                </a:solidFill>
                <a:latin typeface="Times New Roman"/>
                <a:cs typeface="Times New Roman"/>
              </a:rPr>
              <a:t>   </a:t>
            </a:r>
            <a:r>
              <a:rPr dirty="0" sz="500" spc="30" u="sng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500" spc="-55" u="sng">
                <a:solidFill>
                  <a:srgbClr val="0000FF"/>
                </a:solidFill>
                <a:latin typeface="Lucida Sans Unicode"/>
                <a:cs typeface="Lucida Sans Unicode"/>
              </a:rPr>
              <a:t>1</a:t>
            </a:r>
            <a:r>
              <a:rPr dirty="0" sz="500" spc="-5" u="sng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500" u="sng">
                <a:solidFill>
                  <a:srgbClr val="0000FF"/>
                </a:solidFill>
                <a:latin typeface="Times New Roman"/>
                <a:cs typeface="Times New Roman"/>
              </a:rPr>
              <a:t>	</a:t>
            </a:r>
            <a:endParaRPr sz="500">
              <a:latin typeface="Times New Roman"/>
              <a:cs typeface="Times New Roman"/>
            </a:endParaRPr>
          </a:p>
          <a:p>
            <a:pPr marL="12700">
              <a:lnSpc>
                <a:spcPts val="1045"/>
              </a:lnSpc>
            </a:pP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" i="1">
                <a:solidFill>
                  <a:srgbClr val="0000FF"/>
                </a:solidFill>
                <a:latin typeface="Calibri"/>
                <a:cs typeface="Calibri"/>
              </a:rPr>
              <a:t>f</a:t>
            </a:r>
            <a:r>
              <a:rPr dirty="0" sz="1000" spc="-10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(</a:t>
            </a:r>
            <a:r>
              <a:rPr dirty="0" sz="1000" spc="25" i="1">
                <a:solidFill>
                  <a:srgbClr val="0000FF"/>
                </a:solidFill>
                <a:latin typeface="Calibri"/>
                <a:cs typeface="Calibri"/>
              </a:rPr>
              <a:t>x</a:t>
            </a:r>
            <a:r>
              <a:rPr dirty="0" sz="1000" spc="-135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)</a:t>
            </a:r>
            <a:r>
              <a:rPr dirty="0" sz="1000" spc="-195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baseline="33333" sz="750" spc="-52">
                <a:solidFill>
                  <a:srgbClr val="0000FF"/>
                </a:solidFill>
                <a:latin typeface="Lucida Sans Unicode"/>
                <a:cs typeface="Lucida Sans Unicode"/>
              </a:rPr>
              <a:t>lo</a:t>
            </a:r>
            <a:r>
              <a:rPr dirty="0" baseline="33333" sz="750" spc="-67">
                <a:solidFill>
                  <a:srgbClr val="0000FF"/>
                </a:solidFill>
                <a:latin typeface="Lucida Sans Unicode"/>
                <a:cs typeface="Lucida Sans Unicode"/>
              </a:rPr>
              <a:t>g</a:t>
            </a:r>
            <a:r>
              <a:rPr dirty="0" baseline="11111" sz="750" spc="-15" i="1">
                <a:solidFill>
                  <a:srgbClr val="0000FF"/>
                </a:solidFill>
                <a:latin typeface="Arial"/>
                <a:cs typeface="Arial"/>
              </a:rPr>
              <a:t>b</a:t>
            </a:r>
            <a:r>
              <a:rPr dirty="0" baseline="11111" sz="750" spc="67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baseline="33333" sz="750" spc="-37" i="1">
                <a:solidFill>
                  <a:srgbClr val="0000FF"/>
                </a:solidFill>
                <a:latin typeface="Arial"/>
                <a:cs typeface="Arial"/>
              </a:rPr>
              <a:t>a</a:t>
            </a:r>
            <a:endParaRPr baseline="33333" sz="75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206967" y="2136798"/>
            <a:ext cx="229235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130">
                <a:latin typeface="Tahoma"/>
                <a:cs typeface="Tahoma"/>
              </a:rPr>
              <a:t>=</a:t>
            </a:r>
            <a:r>
              <a:rPr dirty="0" sz="1000" spc="55">
                <a:latin typeface="Lucida Sans Unicode"/>
                <a:cs typeface="Lucida Sans Unicode"/>
              </a:rPr>
              <a:t>⇒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664079" y="2051213"/>
            <a:ext cx="26035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" i="1">
                <a:solidFill>
                  <a:srgbClr val="FF0000"/>
                </a:solidFill>
                <a:latin typeface="Calibri"/>
                <a:cs typeface="Calibri"/>
              </a:rPr>
              <a:t>f</a:t>
            </a:r>
            <a:r>
              <a:rPr dirty="0" sz="1000" spc="-1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(</a:t>
            </a:r>
            <a:r>
              <a:rPr dirty="0" sz="1000" spc="25" i="1">
                <a:solidFill>
                  <a:srgbClr val="FF0000"/>
                </a:solidFill>
                <a:latin typeface="Calibri"/>
                <a:cs typeface="Calibri"/>
              </a:rPr>
              <a:t>x</a:t>
            </a:r>
            <a:r>
              <a:rPr dirty="0" sz="1000" spc="-135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)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2565222" y="2213051"/>
            <a:ext cx="457834" cy="0"/>
          </a:xfrm>
          <a:custGeom>
            <a:avLst/>
            <a:gdLst/>
            <a:ahLst/>
            <a:cxnLst/>
            <a:rect l="l" t="t" r="r" b="b"/>
            <a:pathLst>
              <a:path w="457835" h="0">
                <a:moveTo>
                  <a:pt x="0" y="0"/>
                </a:moveTo>
                <a:lnTo>
                  <a:pt x="457593" y="0"/>
                </a:lnTo>
              </a:path>
            </a:pathLst>
          </a:custGeom>
          <a:ln w="5054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2825724" y="2284133"/>
            <a:ext cx="175895" cy="0"/>
          </a:xfrm>
          <a:custGeom>
            <a:avLst/>
            <a:gdLst/>
            <a:ahLst/>
            <a:cxnLst/>
            <a:rect l="l" t="t" r="r" b="b"/>
            <a:pathLst>
              <a:path w="175894" h="0">
                <a:moveTo>
                  <a:pt x="0" y="0"/>
                </a:moveTo>
                <a:lnTo>
                  <a:pt x="175577" y="0"/>
                </a:lnTo>
              </a:path>
            </a:pathLst>
          </a:custGeom>
          <a:ln w="4305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/>
          <p:nvPr/>
        </p:nvSpPr>
        <p:spPr>
          <a:xfrm>
            <a:off x="2552522" y="2211952"/>
            <a:ext cx="459740" cy="2012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r" marR="73660">
              <a:lnSpc>
                <a:spcPts val="305"/>
              </a:lnSpc>
            </a:pPr>
            <a:r>
              <a:rPr dirty="0" sz="500" spc="-55">
                <a:solidFill>
                  <a:srgbClr val="FF0000"/>
                </a:solidFill>
                <a:latin typeface="Lucida Sans Unicode"/>
                <a:cs typeface="Lucida Sans Unicode"/>
              </a:rPr>
              <a:t>1</a:t>
            </a:r>
            <a:endParaRPr sz="500">
              <a:latin typeface="Lucida Sans Unicode"/>
              <a:cs typeface="Lucida Sans Unicode"/>
            </a:endParaRPr>
          </a:p>
          <a:p>
            <a:pPr marL="12700">
              <a:lnSpc>
                <a:spcPts val="905"/>
              </a:lnSpc>
            </a:pPr>
            <a:r>
              <a:rPr dirty="0" baseline="-13888" sz="1500" spc="-37" i="1">
                <a:solidFill>
                  <a:srgbClr val="FF0000"/>
                </a:solidFill>
                <a:latin typeface="Calibri"/>
                <a:cs typeface="Calibri"/>
              </a:rPr>
              <a:t>g</a:t>
            </a:r>
            <a:r>
              <a:rPr dirty="0" baseline="-13888" sz="1500" spc="-179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baseline="-13888" sz="1500">
                <a:solidFill>
                  <a:srgbClr val="FF0000"/>
                </a:solidFill>
                <a:latin typeface="Tahoma"/>
                <a:cs typeface="Tahoma"/>
              </a:rPr>
              <a:t>(</a:t>
            </a:r>
            <a:r>
              <a:rPr dirty="0" baseline="-13888" sz="1500" spc="37" i="1">
                <a:solidFill>
                  <a:srgbClr val="FF0000"/>
                </a:solidFill>
                <a:latin typeface="Calibri"/>
                <a:cs typeface="Calibri"/>
              </a:rPr>
              <a:t>x</a:t>
            </a:r>
            <a:r>
              <a:rPr dirty="0" baseline="-13888" sz="1500" spc="-202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baseline="-13888" sz="1500">
                <a:solidFill>
                  <a:srgbClr val="FF0000"/>
                </a:solidFill>
                <a:latin typeface="Tahoma"/>
                <a:cs typeface="Tahoma"/>
              </a:rPr>
              <a:t>)</a:t>
            </a:r>
            <a:r>
              <a:rPr dirty="0" baseline="-13888" sz="1500" spc="-292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500" spc="-35">
                <a:solidFill>
                  <a:srgbClr val="FF0000"/>
                </a:solidFill>
                <a:latin typeface="Lucida Sans Unicode"/>
                <a:cs typeface="Lucida Sans Unicode"/>
              </a:rPr>
              <a:t>lo</a:t>
            </a:r>
            <a:r>
              <a:rPr dirty="0" sz="500" spc="-45">
                <a:solidFill>
                  <a:srgbClr val="FF0000"/>
                </a:solidFill>
                <a:latin typeface="Lucida Sans Unicode"/>
                <a:cs typeface="Lucida Sans Unicode"/>
              </a:rPr>
              <a:t>g</a:t>
            </a:r>
            <a:r>
              <a:rPr dirty="0" baseline="-16666" sz="750" spc="-37" i="1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dirty="0" baseline="-16666" sz="750" spc="52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500" spc="-10" i="1">
                <a:solidFill>
                  <a:srgbClr val="FF0000"/>
                </a:solidFill>
                <a:latin typeface="Arial"/>
                <a:cs typeface="Arial"/>
              </a:rPr>
              <a:t>b</a:t>
            </a:r>
            <a:endParaRPr sz="5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060445" y="2136798"/>
            <a:ext cx="735330" cy="1606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≷</a:t>
            </a:r>
            <a:r>
              <a:rPr dirty="0" sz="1000" spc="-4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1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  </a:t>
            </a:r>
            <a:r>
              <a:rPr dirty="0" sz="1000" spc="5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>
                <a:latin typeface="Tahoma"/>
                <a:cs typeface="Tahoma"/>
              </a:rPr>
              <a:t>  </a:t>
            </a:r>
            <a:r>
              <a:rPr dirty="0" sz="1000" spc="55"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1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≷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921442" y="2051213"/>
            <a:ext cx="27114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5" i="1">
                <a:solidFill>
                  <a:srgbClr val="FF0000"/>
                </a:solidFill>
                <a:latin typeface="Calibri"/>
                <a:cs typeface="Calibri"/>
              </a:rPr>
              <a:t>g</a:t>
            </a:r>
            <a:r>
              <a:rPr dirty="0" sz="1000" spc="-12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(</a:t>
            </a:r>
            <a:r>
              <a:rPr dirty="0" sz="1000" spc="25" i="1">
                <a:solidFill>
                  <a:srgbClr val="FF0000"/>
                </a:solidFill>
                <a:latin typeface="Calibri"/>
                <a:cs typeface="Calibri"/>
              </a:rPr>
              <a:t>x</a:t>
            </a:r>
            <a:r>
              <a:rPr dirty="0" sz="1000" spc="-135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)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3833431" y="2213051"/>
            <a:ext cx="447040" cy="0"/>
          </a:xfrm>
          <a:custGeom>
            <a:avLst/>
            <a:gdLst/>
            <a:ahLst/>
            <a:cxnLst/>
            <a:rect l="l" t="t" r="r" b="b"/>
            <a:pathLst>
              <a:path w="447039" h="0">
                <a:moveTo>
                  <a:pt x="0" y="0"/>
                </a:moveTo>
                <a:lnTo>
                  <a:pt x="446747" y="0"/>
                </a:lnTo>
              </a:path>
            </a:pathLst>
          </a:custGeom>
          <a:ln w="5054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083087" y="2284133"/>
            <a:ext cx="175895" cy="0"/>
          </a:xfrm>
          <a:custGeom>
            <a:avLst/>
            <a:gdLst/>
            <a:ahLst/>
            <a:cxnLst/>
            <a:rect l="l" t="t" r="r" b="b"/>
            <a:pathLst>
              <a:path w="175895" h="0">
                <a:moveTo>
                  <a:pt x="0" y="0"/>
                </a:moveTo>
                <a:lnTo>
                  <a:pt x="175577" y="0"/>
                </a:lnTo>
              </a:path>
            </a:pathLst>
          </a:custGeom>
          <a:ln w="4305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 txBox="1"/>
          <p:nvPr/>
        </p:nvSpPr>
        <p:spPr>
          <a:xfrm>
            <a:off x="3820731" y="2211952"/>
            <a:ext cx="448945" cy="2012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r" marR="73660">
              <a:lnSpc>
                <a:spcPts val="305"/>
              </a:lnSpc>
            </a:pPr>
            <a:r>
              <a:rPr dirty="0" sz="500" spc="-55">
                <a:solidFill>
                  <a:srgbClr val="FF0000"/>
                </a:solidFill>
                <a:latin typeface="Lucida Sans Unicode"/>
                <a:cs typeface="Lucida Sans Unicode"/>
              </a:rPr>
              <a:t>1</a:t>
            </a:r>
            <a:endParaRPr sz="500">
              <a:latin typeface="Lucida Sans Unicode"/>
              <a:cs typeface="Lucida Sans Unicode"/>
            </a:endParaRPr>
          </a:p>
          <a:p>
            <a:pPr marL="12700">
              <a:lnSpc>
                <a:spcPts val="905"/>
              </a:lnSpc>
            </a:pPr>
            <a:r>
              <a:rPr dirty="0" baseline="-13888" sz="1500" spc="-7" i="1">
                <a:solidFill>
                  <a:srgbClr val="FF0000"/>
                </a:solidFill>
                <a:latin typeface="Calibri"/>
                <a:cs typeface="Calibri"/>
              </a:rPr>
              <a:t>f</a:t>
            </a:r>
            <a:r>
              <a:rPr dirty="0" baseline="-13888" sz="1500" spc="-15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baseline="-13888" sz="1500">
                <a:solidFill>
                  <a:srgbClr val="FF0000"/>
                </a:solidFill>
                <a:latin typeface="Tahoma"/>
                <a:cs typeface="Tahoma"/>
              </a:rPr>
              <a:t>(</a:t>
            </a:r>
            <a:r>
              <a:rPr dirty="0" baseline="-13888" sz="1500" spc="37" i="1">
                <a:solidFill>
                  <a:srgbClr val="FF0000"/>
                </a:solidFill>
                <a:latin typeface="Calibri"/>
                <a:cs typeface="Calibri"/>
              </a:rPr>
              <a:t>x</a:t>
            </a:r>
            <a:r>
              <a:rPr dirty="0" baseline="-13888" sz="1500" spc="-202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baseline="-13888" sz="1500">
                <a:solidFill>
                  <a:srgbClr val="FF0000"/>
                </a:solidFill>
                <a:latin typeface="Tahoma"/>
                <a:cs typeface="Tahoma"/>
              </a:rPr>
              <a:t>)</a:t>
            </a:r>
            <a:r>
              <a:rPr dirty="0" baseline="-13888" sz="1500" spc="-292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500" spc="-35">
                <a:solidFill>
                  <a:srgbClr val="FF0000"/>
                </a:solidFill>
                <a:latin typeface="Lucida Sans Unicode"/>
                <a:cs typeface="Lucida Sans Unicode"/>
              </a:rPr>
              <a:t>lo</a:t>
            </a:r>
            <a:r>
              <a:rPr dirty="0" sz="500" spc="-45">
                <a:solidFill>
                  <a:srgbClr val="FF0000"/>
                </a:solidFill>
                <a:latin typeface="Lucida Sans Unicode"/>
                <a:cs typeface="Lucida Sans Unicode"/>
              </a:rPr>
              <a:t>g</a:t>
            </a:r>
            <a:r>
              <a:rPr dirty="0" baseline="-16666" sz="750" spc="-37" i="1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dirty="0" baseline="-16666" sz="750" spc="52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500" spc="-10" i="1">
                <a:solidFill>
                  <a:srgbClr val="FF0000"/>
                </a:solidFill>
                <a:latin typeface="Arial"/>
                <a:cs typeface="Arial"/>
              </a:rPr>
              <a:t>b</a:t>
            </a:r>
            <a:endParaRPr sz="5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537332" y="2487470"/>
            <a:ext cx="153479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0">
                <a:latin typeface="Tahoma"/>
                <a:cs typeface="Tahoma"/>
              </a:rPr>
              <a:t>Risolvere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d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ise</a:t>
            </a:r>
            <a:r>
              <a:rPr dirty="0" sz="1000" spc="-45">
                <a:solidFill>
                  <a:srgbClr val="FF0000"/>
                </a:solidFill>
                <a:latin typeface="Tahoma"/>
                <a:cs typeface="Tahoma"/>
              </a:rPr>
              <a:t>q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u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azione</a:t>
            </a:r>
            <a:r>
              <a:rPr dirty="0" sz="1000" spc="2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FF0000"/>
                </a:solidFill>
                <a:latin typeface="Tahoma"/>
                <a:cs typeface="Tahoma"/>
              </a:rPr>
              <a:t>fratta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40"/>
              <a:t>Agnese</a:t>
            </a:r>
            <a:r>
              <a:rPr dirty="0" spc="15"/>
              <a:t> </a:t>
            </a:r>
            <a:r>
              <a:rPr dirty="0" spc="-10"/>
              <a:t>Di</a:t>
            </a:r>
            <a:r>
              <a:rPr dirty="0" spc="15"/>
              <a:t> </a:t>
            </a:r>
            <a:r>
              <a:rPr dirty="0" spc="-30"/>
              <a:t>Castro</a:t>
            </a:r>
          </a:p>
        </p:txBody>
      </p:sp>
      <p:sp>
        <p:nvSpPr>
          <p:cNvPr id="38" name="object 3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0"/>
              <a:t>Es</a:t>
            </a:r>
            <a:r>
              <a:rPr dirty="0" spc="-5"/>
              <a:t>p</a:t>
            </a:r>
            <a:r>
              <a:rPr dirty="0" spc="-40"/>
              <a:t>onenziale</a:t>
            </a:r>
            <a:r>
              <a:rPr dirty="0" spc="15"/>
              <a:t> </a:t>
            </a:r>
            <a:r>
              <a:rPr dirty="0" spc="50"/>
              <a:t>&amp;</a:t>
            </a:r>
            <a:r>
              <a:rPr dirty="0" spc="15"/>
              <a:t> </a:t>
            </a:r>
            <a:r>
              <a:rPr dirty="0" spc="-25"/>
              <a:t>Log</a:t>
            </a:r>
            <a:r>
              <a:rPr dirty="0" spc="-40"/>
              <a:t>a</a:t>
            </a:r>
            <a:r>
              <a:rPr dirty="0" spc="-25"/>
              <a:t>ritmo:</a:t>
            </a:r>
            <a:r>
              <a:rPr dirty="0" spc="75"/>
              <a:t> </a:t>
            </a:r>
            <a:r>
              <a:rPr dirty="0" spc="-35"/>
              <a:t>p</a:t>
            </a:r>
            <a:r>
              <a:rPr dirty="0" spc="-50"/>
              <a:t>a</a:t>
            </a:r>
            <a:r>
              <a:rPr dirty="0" spc="-25"/>
              <a:t>rte</a:t>
            </a:r>
            <a:r>
              <a:rPr dirty="0" spc="15"/>
              <a:t> </a:t>
            </a:r>
            <a:r>
              <a:rPr dirty="0" spc="-55"/>
              <a:t>4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3458971" y="3367563"/>
            <a:ext cx="5473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25">
                <a:solidFill>
                  <a:srgbClr val="7A0000"/>
                </a:solidFill>
                <a:latin typeface="Lucida Sans Unicode"/>
                <a:cs typeface="Lucida Sans Unicode"/>
              </a:rPr>
              <a:t>Unitelma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Sapienza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FFF"/>
                </a:solidFill>
                <a:latin typeface="Lucida Sans Unicode"/>
                <a:cs typeface="Lucida Sans Unicode"/>
              </a:rPr>
              <a:t>16/34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1926" y="24034"/>
            <a:ext cx="74041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</a:rPr>
              <a:t>Disequazioni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</a:rPr>
              <a:t>log</a:t>
            </a:r>
            <a:r>
              <a:rPr dirty="0" sz="500" spc="-55">
                <a:solidFill>
                  <a:srgbClr val="7A0000"/>
                </a:solidFill>
                <a:latin typeface="Lucida Sans Unicode"/>
                <a:cs typeface="Lucida Sans Unicode"/>
              </a:rPr>
              <a:t>a</a:t>
            </a:r>
            <a:r>
              <a:rPr dirty="0" sz="500" spc="-15">
                <a:solidFill>
                  <a:srgbClr val="7A0000"/>
                </a:solidFill>
                <a:latin typeface="Lucida Sans Unicode"/>
                <a:cs typeface="Lucida Sans Unicode"/>
              </a:rPr>
              <a:t>ri</a:t>
            </a:r>
            <a:r>
              <a:rPr dirty="0" sz="500" spc="-20">
                <a:solidFill>
                  <a:srgbClr val="7A0000"/>
                </a:solidFill>
                <a:latin typeface="Lucida Sans Unicode"/>
                <a:cs typeface="Lucida Sans Unicode"/>
              </a:rPr>
              <a:t>t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</a:rPr>
              <a:t>miche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99948" y="564843"/>
            <a:ext cx="180657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10">
                <a:latin typeface="Tahoma"/>
                <a:cs typeface="Tahoma"/>
              </a:rPr>
              <a:t>F</a:t>
            </a:r>
            <a:r>
              <a:rPr dirty="0" sz="1000" spc="-80">
                <a:latin typeface="Tahoma"/>
                <a:cs typeface="Tahoma"/>
              </a:rPr>
              <a:t>o</a:t>
            </a:r>
            <a:r>
              <a:rPr dirty="0" sz="1000" spc="-40">
                <a:latin typeface="Tahoma"/>
                <a:cs typeface="Tahoma"/>
              </a:rPr>
              <a:t>rmula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cambiamento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base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237649" y="641083"/>
            <a:ext cx="477520" cy="0"/>
          </a:xfrm>
          <a:custGeom>
            <a:avLst/>
            <a:gdLst/>
            <a:ahLst/>
            <a:cxnLst/>
            <a:rect l="l" t="t" r="r" b="b"/>
            <a:pathLst>
              <a:path w="477520" h="0">
                <a:moveTo>
                  <a:pt x="0" y="0"/>
                </a:moveTo>
                <a:lnTo>
                  <a:pt x="477227" y="0"/>
                </a:lnTo>
              </a:path>
            </a:pathLst>
          </a:custGeom>
          <a:ln w="5054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2206967" y="564843"/>
            <a:ext cx="993140" cy="4330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69265" marR="5080" indent="-457200">
              <a:lnSpc>
                <a:spcPct val="184300"/>
              </a:lnSpc>
            </a:pPr>
            <a:r>
              <a:rPr dirty="0" sz="1000" spc="-130">
                <a:latin typeface="Tahoma"/>
                <a:cs typeface="Tahoma"/>
              </a:rPr>
              <a:t>=</a:t>
            </a:r>
            <a:r>
              <a:rPr dirty="0" sz="1000" spc="55">
                <a:latin typeface="Lucida Sans Unicode"/>
                <a:cs typeface="Lucida Sans Unicode"/>
              </a:rPr>
              <a:t>⇒</a:t>
            </a:r>
            <a:r>
              <a:rPr dirty="0" sz="1000">
                <a:latin typeface="Lucida Sans Unicode"/>
                <a:cs typeface="Lucida Sans Unicode"/>
              </a:rPr>
              <a:t>  </a:t>
            </a:r>
            <a:r>
              <a:rPr dirty="0" sz="1000" spc="45">
                <a:latin typeface="Lucida Sans Unicode"/>
                <a:cs typeface="Lucida Sans Unicode"/>
              </a:rPr>
              <a:t> 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lo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g</a:t>
            </a:r>
            <a:r>
              <a:rPr dirty="0" baseline="-19841" sz="1050" spc="-15" i="1">
                <a:solidFill>
                  <a:srgbClr val="0000FF"/>
                </a:solidFill>
                <a:latin typeface="Arial"/>
                <a:cs typeface="Arial"/>
              </a:rPr>
              <a:t>b</a:t>
            </a:r>
            <a:r>
              <a:rPr dirty="0" baseline="-19841" sz="105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baseline="-19841" sz="1050" spc="22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spc="-25" i="1">
                <a:solidFill>
                  <a:srgbClr val="0000FF"/>
                </a:solidFill>
                <a:latin typeface="Calibri"/>
                <a:cs typeface="Calibri"/>
              </a:rPr>
              <a:t>g</a:t>
            </a:r>
            <a:r>
              <a:rPr dirty="0" sz="1000" spc="-120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(</a:t>
            </a:r>
            <a:r>
              <a:rPr dirty="0" sz="1000" spc="25" i="1">
                <a:solidFill>
                  <a:srgbClr val="0000FF"/>
                </a:solidFill>
                <a:latin typeface="Calibri"/>
                <a:cs typeface="Calibri"/>
              </a:rPr>
              <a:t>x</a:t>
            </a:r>
            <a:r>
              <a:rPr dirty="0" sz="1000" spc="-135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)</a:t>
            </a:r>
            <a:r>
              <a:rPr dirty="0" sz="1000" spc="-4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40">
                <a:solidFill>
                  <a:srgbClr val="0000FF"/>
                </a:solidFill>
                <a:latin typeface="Tahoma"/>
                <a:cs typeface="Tahoma"/>
              </a:rPr>
              <a:t>=</a:t>
            </a:r>
            <a:r>
              <a:rPr dirty="0" sz="1000" spc="15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224949" y="479245"/>
            <a:ext cx="502920" cy="1739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lo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g</a:t>
            </a:r>
            <a:r>
              <a:rPr dirty="0" baseline="-19841" sz="1050" spc="-52" i="1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dirty="0" baseline="-19841" sz="1050" spc="37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spc="-25" i="1">
                <a:solidFill>
                  <a:srgbClr val="0000FF"/>
                </a:solidFill>
                <a:latin typeface="Calibri"/>
                <a:cs typeface="Calibri"/>
              </a:rPr>
              <a:t>g</a:t>
            </a:r>
            <a:r>
              <a:rPr dirty="0" sz="1000" spc="-120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(</a:t>
            </a:r>
            <a:r>
              <a:rPr dirty="0" sz="1000" spc="25" i="1">
                <a:solidFill>
                  <a:srgbClr val="0000FF"/>
                </a:solidFill>
                <a:latin typeface="Calibri"/>
                <a:cs typeface="Calibri"/>
              </a:rPr>
              <a:t>x</a:t>
            </a:r>
            <a:r>
              <a:rPr dirty="0" sz="1000" spc="-135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)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312985" y="651634"/>
            <a:ext cx="32258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>
                <a:solidFill>
                  <a:srgbClr val="0000FF"/>
                </a:solidFill>
                <a:latin typeface="Tahoma"/>
                <a:cs typeface="Tahoma"/>
              </a:rPr>
              <a:t>log</a:t>
            </a:r>
            <a:r>
              <a:rPr dirty="0" sz="1000" spc="-35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4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i="1">
                <a:solidFill>
                  <a:srgbClr val="0000FF"/>
                </a:solidFill>
                <a:latin typeface="Calibri"/>
                <a:cs typeface="Calibri"/>
              </a:rPr>
              <a:t>b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471494" y="711069"/>
            <a:ext cx="71120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35" i="1">
                <a:solidFill>
                  <a:srgbClr val="0000FF"/>
                </a:solidFill>
                <a:latin typeface="Arial"/>
                <a:cs typeface="Arial"/>
              </a:rPr>
              <a:t>a</a:t>
            </a:r>
            <a:endParaRPr sz="7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537332" y="1132964"/>
            <a:ext cx="646430" cy="1739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lo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g</a:t>
            </a:r>
            <a:r>
              <a:rPr dirty="0" baseline="-19841" sz="1050" spc="-52" i="1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dirty="0" baseline="-19841" sz="105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baseline="-19841" sz="1050" spc="-7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spc="-5" i="1">
                <a:solidFill>
                  <a:srgbClr val="0000FF"/>
                </a:solidFill>
                <a:latin typeface="Calibri"/>
                <a:cs typeface="Calibri"/>
              </a:rPr>
              <a:t>f</a:t>
            </a:r>
            <a:r>
              <a:rPr dirty="0" sz="1000" spc="-10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(</a:t>
            </a:r>
            <a:r>
              <a:rPr dirty="0" sz="1000" spc="25" i="1">
                <a:solidFill>
                  <a:srgbClr val="0000FF"/>
                </a:solidFill>
                <a:latin typeface="Calibri"/>
                <a:cs typeface="Calibri"/>
              </a:rPr>
              <a:t>x</a:t>
            </a:r>
            <a:r>
              <a:rPr dirty="0" sz="1000" spc="-135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)</a:t>
            </a:r>
            <a:r>
              <a:rPr dirty="0" sz="1000" spc="-4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40">
                <a:solidFill>
                  <a:srgbClr val="0000FF"/>
                </a:solidFill>
                <a:latin typeface="Tahoma"/>
                <a:cs typeface="Tahoma"/>
              </a:rPr>
              <a:t>=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208680" y="1047379"/>
            <a:ext cx="518159" cy="1739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lo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g</a:t>
            </a:r>
            <a:r>
              <a:rPr dirty="0" baseline="-19841" sz="1050" spc="-15" i="1">
                <a:solidFill>
                  <a:srgbClr val="0000FF"/>
                </a:solidFill>
                <a:latin typeface="Arial"/>
                <a:cs typeface="Arial"/>
              </a:rPr>
              <a:t>b</a:t>
            </a:r>
            <a:r>
              <a:rPr dirty="0" baseline="-19841" sz="105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baseline="-19841" sz="1050" spc="22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spc="-5" i="1">
                <a:solidFill>
                  <a:srgbClr val="0000FF"/>
                </a:solidFill>
                <a:latin typeface="Calibri"/>
                <a:cs typeface="Calibri"/>
              </a:rPr>
              <a:t>f</a:t>
            </a:r>
            <a:r>
              <a:rPr dirty="0" sz="1000" spc="-10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(</a:t>
            </a:r>
            <a:r>
              <a:rPr dirty="0" sz="1000" spc="25" i="1">
                <a:solidFill>
                  <a:srgbClr val="0000FF"/>
                </a:solidFill>
                <a:latin typeface="Calibri"/>
                <a:cs typeface="Calibri"/>
              </a:rPr>
              <a:t>x</a:t>
            </a:r>
            <a:r>
              <a:rPr dirty="0" sz="1000" spc="-135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)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221380" y="1209217"/>
            <a:ext cx="493395" cy="0"/>
          </a:xfrm>
          <a:custGeom>
            <a:avLst/>
            <a:gdLst/>
            <a:ahLst/>
            <a:cxnLst/>
            <a:rect l="l" t="t" r="r" b="b"/>
            <a:pathLst>
              <a:path w="493395" h="0">
                <a:moveTo>
                  <a:pt x="0" y="0"/>
                </a:moveTo>
                <a:lnTo>
                  <a:pt x="492874" y="0"/>
                </a:lnTo>
              </a:path>
            </a:pathLst>
          </a:custGeom>
          <a:ln w="5054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3305441" y="1219756"/>
            <a:ext cx="32385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>
                <a:solidFill>
                  <a:srgbClr val="0000FF"/>
                </a:solidFill>
                <a:latin typeface="Tahoma"/>
                <a:cs typeface="Tahoma"/>
              </a:rPr>
              <a:t>log</a:t>
            </a:r>
            <a:r>
              <a:rPr dirty="0" sz="1000" spc="-35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5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40" i="1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197136" y="1279190"/>
            <a:ext cx="340995" cy="2806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r" marR="5080">
              <a:lnSpc>
                <a:spcPct val="100000"/>
              </a:lnSpc>
            </a:pPr>
            <a:r>
              <a:rPr dirty="0" sz="700" spc="-10" i="1">
                <a:solidFill>
                  <a:srgbClr val="0000FF"/>
                </a:solidFill>
                <a:latin typeface="Arial"/>
                <a:cs typeface="Arial"/>
              </a:rPr>
              <a:t>b</a:t>
            </a:r>
            <a:endParaRPr sz="700">
              <a:latin typeface="Arial"/>
              <a:cs typeface="Arial"/>
            </a:endParaRPr>
          </a:p>
          <a:p>
            <a:pPr algn="r" marR="51435">
              <a:lnSpc>
                <a:spcPct val="100000"/>
              </a:lnSpc>
              <a:spcBef>
                <a:spcPts val="575"/>
              </a:spcBef>
            </a:pPr>
            <a:r>
              <a:rPr dirty="0" sz="500" spc="-35" u="sng">
                <a:latin typeface="Lucida Sans Unicode"/>
                <a:cs typeface="Lucida Sans Unicode"/>
              </a:rPr>
              <a:t>lo</a:t>
            </a:r>
            <a:r>
              <a:rPr dirty="0" sz="500" spc="-45" u="sng">
                <a:latin typeface="Lucida Sans Unicode"/>
                <a:cs typeface="Lucida Sans Unicode"/>
              </a:rPr>
              <a:t>g</a:t>
            </a:r>
            <a:r>
              <a:rPr dirty="0" baseline="-16666" sz="750" spc="-37" i="1" u="sng">
                <a:latin typeface="Arial"/>
                <a:cs typeface="Arial"/>
              </a:rPr>
              <a:t>a</a:t>
            </a:r>
            <a:r>
              <a:rPr dirty="0" baseline="-16666" sz="750" spc="-7" u="sng">
                <a:latin typeface="Times New Roman"/>
                <a:cs typeface="Times New Roman"/>
              </a:rPr>
              <a:t> </a:t>
            </a:r>
            <a:r>
              <a:rPr dirty="0" baseline="-16666" sz="750" spc="37" u="sng">
                <a:latin typeface="Times New Roman"/>
                <a:cs typeface="Times New Roman"/>
              </a:rPr>
              <a:t> </a:t>
            </a:r>
            <a:r>
              <a:rPr dirty="0" sz="500" spc="-15" i="1" u="sng">
                <a:latin typeface="Arial"/>
                <a:cs typeface="Arial"/>
              </a:rPr>
              <a:t>g</a:t>
            </a:r>
            <a:r>
              <a:rPr dirty="0" sz="500" spc="-75" u="sng">
                <a:latin typeface="Times New Roman"/>
                <a:cs typeface="Times New Roman"/>
              </a:rPr>
              <a:t> </a:t>
            </a:r>
            <a:r>
              <a:rPr dirty="0" sz="500" spc="40" u="sng">
                <a:latin typeface="Lucida Sans Unicode"/>
                <a:cs typeface="Lucida Sans Unicode"/>
              </a:rPr>
              <a:t>(</a:t>
            </a:r>
            <a:r>
              <a:rPr dirty="0" sz="500" spc="-10" i="1" u="sng">
                <a:latin typeface="Arial"/>
                <a:cs typeface="Arial"/>
              </a:rPr>
              <a:t>x</a:t>
            </a:r>
            <a:r>
              <a:rPr dirty="0" sz="500" spc="-95" i="1">
                <a:latin typeface="Arial"/>
                <a:cs typeface="Arial"/>
              </a:rPr>
              <a:t> </a:t>
            </a:r>
            <a:r>
              <a:rPr dirty="0" sz="500" spc="40" u="sng">
                <a:latin typeface="Lucida Sans Unicode"/>
                <a:cs typeface="Lucida Sans Unicode"/>
              </a:rPr>
              <a:t>)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206967" y="1514930"/>
            <a:ext cx="229235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130">
                <a:latin typeface="Tahoma"/>
                <a:cs typeface="Tahoma"/>
              </a:rPr>
              <a:t>=</a:t>
            </a:r>
            <a:r>
              <a:rPr dirty="0" sz="1000" spc="55">
                <a:latin typeface="Lucida Sans Unicode"/>
                <a:cs typeface="Lucida Sans Unicode"/>
              </a:rPr>
              <a:t>⇒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537332" y="1491204"/>
            <a:ext cx="905510" cy="1758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-22222" sz="1500" spc="-44" i="1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dirty="0" sz="700" spc="-50">
                <a:solidFill>
                  <a:srgbClr val="0000FF"/>
                </a:solidFill>
                <a:latin typeface="Lucida Sans Unicode"/>
                <a:cs typeface="Lucida Sans Unicode"/>
              </a:rPr>
              <a:t>lo</a:t>
            </a:r>
            <a:r>
              <a:rPr dirty="0" sz="700" spc="-60">
                <a:solidFill>
                  <a:srgbClr val="0000FF"/>
                </a:solidFill>
                <a:latin typeface="Lucida Sans Unicode"/>
                <a:cs typeface="Lucida Sans Unicode"/>
              </a:rPr>
              <a:t>g</a:t>
            </a:r>
            <a:r>
              <a:rPr dirty="0" baseline="-22222" sz="750" spc="-15" i="1">
                <a:solidFill>
                  <a:srgbClr val="0000FF"/>
                </a:solidFill>
                <a:latin typeface="Arial"/>
                <a:cs typeface="Arial"/>
              </a:rPr>
              <a:t>b</a:t>
            </a:r>
            <a:r>
              <a:rPr dirty="0" baseline="-22222" sz="750" spc="89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700" spc="-20" i="1">
                <a:solidFill>
                  <a:srgbClr val="0000FF"/>
                </a:solidFill>
                <a:latin typeface="Arial"/>
                <a:cs typeface="Arial"/>
              </a:rPr>
              <a:t>g</a:t>
            </a:r>
            <a:r>
              <a:rPr dirty="0" sz="700" spc="-12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700" spc="55">
                <a:solidFill>
                  <a:srgbClr val="0000FF"/>
                </a:solidFill>
                <a:latin typeface="Lucida Sans Unicode"/>
                <a:cs typeface="Lucida Sans Unicode"/>
              </a:rPr>
              <a:t>(</a:t>
            </a:r>
            <a:r>
              <a:rPr dirty="0" sz="700" spc="-15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sz="700" spc="-135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700" spc="55">
                <a:solidFill>
                  <a:srgbClr val="0000FF"/>
                </a:solidFill>
                <a:latin typeface="Lucida Sans Unicode"/>
                <a:cs typeface="Lucida Sans Unicode"/>
              </a:rPr>
              <a:t>)</a:t>
            </a:r>
            <a:r>
              <a:rPr dirty="0" sz="700" spc="105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baseline="-22222" sz="1500" spc="60">
                <a:solidFill>
                  <a:srgbClr val="0000FF"/>
                </a:solidFill>
                <a:latin typeface="Tahoma"/>
                <a:cs typeface="Tahoma"/>
              </a:rPr>
              <a:t>=</a:t>
            </a:r>
            <a:r>
              <a:rPr dirty="0" baseline="-22222" sz="1500" spc="-225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baseline="-22222" sz="1500" spc="-60" i="1">
                <a:latin typeface="Calibri"/>
                <a:cs typeface="Calibri"/>
              </a:rPr>
              <a:t>a</a:t>
            </a:r>
            <a:r>
              <a:rPr dirty="0" baseline="-22222" sz="1500" i="1">
                <a:latin typeface="Calibri"/>
                <a:cs typeface="Calibri"/>
              </a:rPr>
              <a:t> </a:t>
            </a:r>
            <a:r>
              <a:rPr dirty="0" baseline="-22222" sz="1500" spc="60" i="1">
                <a:latin typeface="Calibri"/>
                <a:cs typeface="Calibri"/>
              </a:rPr>
              <a:t> </a:t>
            </a:r>
            <a:r>
              <a:rPr dirty="0" baseline="-16666" sz="750" spc="-52">
                <a:latin typeface="Lucida Sans Unicode"/>
                <a:cs typeface="Lucida Sans Unicode"/>
              </a:rPr>
              <a:t>lo</a:t>
            </a:r>
            <a:r>
              <a:rPr dirty="0" baseline="-16666" sz="750" spc="-67">
                <a:latin typeface="Lucida Sans Unicode"/>
                <a:cs typeface="Lucida Sans Unicode"/>
              </a:rPr>
              <a:t>g</a:t>
            </a:r>
            <a:r>
              <a:rPr dirty="0" baseline="-33333" sz="750" spc="-37" i="1">
                <a:latin typeface="Arial"/>
                <a:cs typeface="Arial"/>
              </a:rPr>
              <a:t>a</a:t>
            </a:r>
            <a:r>
              <a:rPr dirty="0" baseline="-33333" sz="750" spc="52" i="1">
                <a:latin typeface="Arial"/>
                <a:cs typeface="Arial"/>
              </a:rPr>
              <a:t> </a:t>
            </a:r>
            <a:r>
              <a:rPr dirty="0" baseline="-16666" sz="750" spc="-15" i="1">
                <a:latin typeface="Arial"/>
                <a:cs typeface="Arial"/>
              </a:rPr>
              <a:t>b</a:t>
            </a:r>
            <a:endParaRPr baseline="-16666" sz="7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522230" y="1514930"/>
            <a:ext cx="59309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 i="1">
                <a:solidFill>
                  <a:srgbClr val="0000FF"/>
                </a:solidFill>
                <a:latin typeface="Calibri"/>
                <a:cs typeface="Calibri"/>
              </a:rPr>
              <a:t>g</a:t>
            </a:r>
            <a:r>
              <a:rPr dirty="0" sz="1000" spc="-120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(</a:t>
            </a:r>
            <a:r>
              <a:rPr dirty="0" sz="1000" spc="25" i="1">
                <a:solidFill>
                  <a:srgbClr val="0000FF"/>
                </a:solidFill>
                <a:latin typeface="Calibri"/>
                <a:cs typeface="Calibri"/>
              </a:rPr>
              <a:t>x</a:t>
            </a:r>
            <a:r>
              <a:rPr dirty="0" sz="1000" spc="-135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)</a:t>
            </a:r>
            <a:r>
              <a:rPr dirty="0" sz="1000" spc="-195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baseline="27777" sz="750" spc="-52">
                <a:solidFill>
                  <a:srgbClr val="0000FF"/>
                </a:solidFill>
                <a:latin typeface="Lucida Sans Unicode"/>
                <a:cs typeface="Lucida Sans Unicode"/>
              </a:rPr>
              <a:t>lo</a:t>
            </a:r>
            <a:r>
              <a:rPr dirty="0" baseline="27777" sz="750" spc="-67">
                <a:solidFill>
                  <a:srgbClr val="0000FF"/>
                </a:solidFill>
                <a:latin typeface="Lucida Sans Unicode"/>
                <a:cs typeface="Lucida Sans Unicode"/>
              </a:rPr>
              <a:t>g</a:t>
            </a:r>
            <a:r>
              <a:rPr dirty="0" baseline="11111" sz="750" spc="-37" i="1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dirty="0" baseline="11111" sz="750" spc="52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baseline="27777" sz="750" spc="-15" i="1">
                <a:solidFill>
                  <a:srgbClr val="0000FF"/>
                </a:solidFill>
                <a:latin typeface="Arial"/>
                <a:cs typeface="Arial"/>
              </a:rPr>
              <a:t>b</a:t>
            </a:r>
            <a:endParaRPr baseline="27777" sz="75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916286" y="1462464"/>
            <a:ext cx="213995" cy="920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200660" algn="l"/>
              </a:tabLst>
            </a:pPr>
            <a:r>
              <a:rPr dirty="0" sz="500" spc="-5" u="sng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500" spc="-5" u="sng">
                <a:solidFill>
                  <a:srgbClr val="0000FF"/>
                </a:solidFill>
                <a:latin typeface="Times New Roman"/>
                <a:cs typeface="Times New Roman"/>
              </a:rPr>
              <a:t>   </a:t>
            </a:r>
            <a:r>
              <a:rPr dirty="0" sz="500" spc="30" u="sng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500" spc="-55" u="sng">
                <a:solidFill>
                  <a:srgbClr val="0000FF"/>
                </a:solidFill>
                <a:latin typeface="Lucida Sans Unicode"/>
                <a:cs typeface="Lucida Sans Unicode"/>
              </a:rPr>
              <a:t>1</a:t>
            </a:r>
            <a:r>
              <a:rPr dirty="0" sz="500" spc="-5" u="sng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500" u="sng">
                <a:solidFill>
                  <a:srgbClr val="0000FF"/>
                </a:solidFill>
                <a:latin typeface="Times New Roman"/>
                <a:cs typeface="Times New Roman"/>
              </a:rPr>
              <a:t>	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537332" y="1794112"/>
            <a:ext cx="908050" cy="1758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-22222" sz="1500" spc="44" i="1">
                <a:solidFill>
                  <a:srgbClr val="0000FF"/>
                </a:solidFill>
                <a:latin typeface="Calibri"/>
                <a:cs typeface="Calibri"/>
              </a:rPr>
              <a:t>b</a:t>
            </a:r>
            <a:r>
              <a:rPr dirty="0" sz="700" spc="-50">
                <a:solidFill>
                  <a:srgbClr val="0000FF"/>
                </a:solidFill>
                <a:latin typeface="Lucida Sans Unicode"/>
                <a:cs typeface="Lucida Sans Unicode"/>
              </a:rPr>
              <a:t>lo</a:t>
            </a:r>
            <a:r>
              <a:rPr dirty="0" sz="700" spc="-60">
                <a:solidFill>
                  <a:srgbClr val="0000FF"/>
                </a:solidFill>
                <a:latin typeface="Lucida Sans Unicode"/>
                <a:cs typeface="Lucida Sans Unicode"/>
              </a:rPr>
              <a:t>g</a:t>
            </a:r>
            <a:r>
              <a:rPr dirty="0" baseline="-22222" sz="750" spc="-37" i="1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dirty="0" baseline="-22222" sz="750" spc="75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700" spc="30" i="1">
                <a:solidFill>
                  <a:srgbClr val="0000FF"/>
                </a:solidFill>
                <a:latin typeface="Arial"/>
                <a:cs typeface="Arial"/>
              </a:rPr>
              <a:t>f</a:t>
            </a:r>
            <a:r>
              <a:rPr dirty="0" sz="700" spc="-4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700" spc="55">
                <a:solidFill>
                  <a:srgbClr val="0000FF"/>
                </a:solidFill>
                <a:latin typeface="Lucida Sans Unicode"/>
                <a:cs typeface="Lucida Sans Unicode"/>
              </a:rPr>
              <a:t>(</a:t>
            </a:r>
            <a:r>
              <a:rPr dirty="0" sz="700" spc="-15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sz="700" spc="-135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700" spc="55">
                <a:solidFill>
                  <a:srgbClr val="0000FF"/>
                </a:solidFill>
                <a:latin typeface="Lucida Sans Unicode"/>
                <a:cs typeface="Lucida Sans Unicode"/>
              </a:rPr>
              <a:t>)</a:t>
            </a:r>
            <a:r>
              <a:rPr dirty="0" sz="700" spc="105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baseline="-22222" sz="1500" spc="60">
                <a:solidFill>
                  <a:srgbClr val="0000FF"/>
                </a:solidFill>
                <a:latin typeface="Tahoma"/>
                <a:cs typeface="Tahoma"/>
              </a:rPr>
              <a:t>=</a:t>
            </a:r>
            <a:r>
              <a:rPr dirty="0" baseline="-22222" sz="1500" spc="-225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baseline="-22222" sz="1500" i="1">
                <a:latin typeface="Calibri"/>
                <a:cs typeface="Calibri"/>
              </a:rPr>
              <a:t>b </a:t>
            </a:r>
            <a:r>
              <a:rPr dirty="0" baseline="-22222" sz="1500" spc="82" i="1">
                <a:latin typeface="Calibri"/>
                <a:cs typeface="Calibri"/>
              </a:rPr>
              <a:t> </a:t>
            </a:r>
            <a:r>
              <a:rPr dirty="0" baseline="-16666" sz="750" spc="-52">
                <a:latin typeface="Lucida Sans Unicode"/>
                <a:cs typeface="Lucida Sans Unicode"/>
              </a:rPr>
              <a:t>lo</a:t>
            </a:r>
            <a:r>
              <a:rPr dirty="0" baseline="-16666" sz="750" spc="-67">
                <a:latin typeface="Lucida Sans Unicode"/>
                <a:cs typeface="Lucida Sans Unicode"/>
              </a:rPr>
              <a:t>g</a:t>
            </a:r>
            <a:r>
              <a:rPr dirty="0" baseline="-33333" sz="750" spc="-15" i="1">
                <a:latin typeface="Arial"/>
                <a:cs typeface="Arial"/>
              </a:rPr>
              <a:t>b</a:t>
            </a:r>
            <a:r>
              <a:rPr dirty="0" baseline="-33333" sz="750" spc="67" i="1">
                <a:latin typeface="Arial"/>
                <a:cs typeface="Arial"/>
              </a:rPr>
              <a:t> </a:t>
            </a:r>
            <a:r>
              <a:rPr dirty="0" baseline="-16666" sz="750" spc="-37" i="1">
                <a:latin typeface="Arial"/>
                <a:cs typeface="Arial"/>
              </a:rPr>
              <a:t>a</a:t>
            </a:r>
            <a:endParaRPr baseline="-16666" sz="75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199295" y="1745128"/>
            <a:ext cx="292100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5" u="sng">
                <a:latin typeface="Lucida Sans Unicode"/>
                <a:cs typeface="Lucida Sans Unicode"/>
              </a:rPr>
              <a:t>lo</a:t>
            </a:r>
            <a:r>
              <a:rPr dirty="0" sz="500" spc="-45" u="sng">
                <a:latin typeface="Lucida Sans Unicode"/>
                <a:cs typeface="Lucida Sans Unicode"/>
              </a:rPr>
              <a:t>g</a:t>
            </a:r>
            <a:r>
              <a:rPr dirty="0" baseline="-16666" sz="750" spc="-15" i="1" u="sng">
                <a:latin typeface="Arial"/>
                <a:cs typeface="Arial"/>
              </a:rPr>
              <a:t>b</a:t>
            </a:r>
            <a:r>
              <a:rPr dirty="0" baseline="-16666" sz="750" spc="-7" u="sng">
                <a:latin typeface="Times New Roman"/>
                <a:cs typeface="Times New Roman"/>
              </a:rPr>
              <a:t> </a:t>
            </a:r>
            <a:r>
              <a:rPr dirty="0" baseline="-16666" sz="750" spc="52" u="sng">
                <a:latin typeface="Times New Roman"/>
                <a:cs typeface="Times New Roman"/>
              </a:rPr>
              <a:t> </a:t>
            </a:r>
            <a:r>
              <a:rPr dirty="0" sz="500" spc="20" i="1" u="sng">
                <a:latin typeface="Arial"/>
                <a:cs typeface="Arial"/>
              </a:rPr>
              <a:t>f</a:t>
            </a:r>
            <a:r>
              <a:rPr dirty="0" sz="500" spc="-20" u="sng">
                <a:latin typeface="Times New Roman"/>
                <a:cs typeface="Times New Roman"/>
              </a:rPr>
              <a:t> </a:t>
            </a:r>
            <a:r>
              <a:rPr dirty="0" sz="500" spc="40" u="sng">
                <a:latin typeface="Lucida Sans Unicode"/>
                <a:cs typeface="Lucida Sans Unicode"/>
              </a:rPr>
              <a:t>(</a:t>
            </a:r>
            <a:r>
              <a:rPr dirty="0" sz="500" spc="-10" i="1" u="sng">
                <a:latin typeface="Arial"/>
                <a:cs typeface="Arial"/>
              </a:rPr>
              <a:t>x</a:t>
            </a:r>
            <a:r>
              <a:rPr dirty="0" sz="500" spc="-95" i="1">
                <a:latin typeface="Arial"/>
                <a:cs typeface="Arial"/>
              </a:rPr>
              <a:t> </a:t>
            </a:r>
            <a:r>
              <a:rPr dirty="0" sz="500" spc="40" u="sng">
                <a:latin typeface="Lucida Sans Unicode"/>
                <a:cs typeface="Lucida Sans Unicode"/>
              </a:rPr>
              <a:t>)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522281" y="1761854"/>
            <a:ext cx="596900" cy="2082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95605">
              <a:lnSpc>
                <a:spcPts val="445"/>
              </a:lnSpc>
              <a:tabLst>
                <a:tab pos="583565" algn="l"/>
              </a:tabLst>
            </a:pPr>
            <a:r>
              <a:rPr dirty="0" sz="500" spc="-5" u="sng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500" spc="-5" u="sng">
                <a:solidFill>
                  <a:srgbClr val="0000FF"/>
                </a:solidFill>
                <a:latin typeface="Times New Roman"/>
                <a:cs typeface="Times New Roman"/>
              </a:rPr>
              <a:t>   </a:t>
            </a:r>
            <a:r>
              <a:rPr dirty="0" sz="500" spc="30" u="sng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500" spc="-55" u="sng">
                <a:solidFill>
                  <a:srgbClr val="0000FF"/>
                </a:solidFill>
                <a:latin typeface="Lucida Sans Unicode"/>
                <a:cs typeface="Lucida Sans Unicode"/>
              </a:rPr>
              <a:t>1</a:t>
            </a:r>
            <a:r>
              <a:rPr dirty="0" sz="500" spc="-5" u="sng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500" u="sng">
                <a:solidFill>
                  <a:srgbClr val="0000FF"/>
                </a:solidFill>
                <a:latin typeface="Times New Roman"/>
                <a:cs typeface="Times New Roman"/>
              </a:rPr>
              <a:t>	</a:t>
            </a:r>
            <a:endParaRPr sz="500">
              <a:latin typeface="Times New Roman"/>
              <a:cs typeface="Times New Roman"/>
            </a:endParaRPr>
          </a:p>
          <a:p>
            <a:pPr marL="12700">
              <a:lnSpc>
                <a:spcPts val="1045"/>
              </a:lnSpc>
            </a:pP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" i="1">
                <a:solidFill>
                  <a:srgbClr val="0000FF"/>
                </a:solidFill>
                <a:latin typeface="Calibri"/>
                <a:cs typeface="Calibri"/>
              </a:rPr>
              <a:t>f</a:t>
            </a:r>
            <a:r>
              <a:rPr dirty="0" sz="1000" spc="-10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(</a:t>
            </a:r>
            <a:r>
              <a:rPr dirty="0" sz="1000" spc="25" i="1">
                <a:solidFill>
                  <a:srgbClr val="0000FF"/>
                </a:solidFill>
                <a:latin typeface="Calibri"/>
                <a:cs typeface="Calibri"/>
              </a:rPr>
              <a:t>x</a:t>
            </a:r>
            <a:r>
              <a:rPr dirty="0" sz="1000" spc="-135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)</a:t>
            </a:r>
            <a:r>
              <a:rPr dirty="0" sz="1000" spc="-195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baseline="33333" sz="750" spc="-52">
                <a:solidFill>
                  <a:srgbClr val="0000FF"/>
                </a:solidFill>
                <a:latin typeface="Lucida Sans Unicode"/>
                <a:cs typeface="Lucida Sans Unicode"/>
              </a:rPr>
              <a:t>lo</a:t>
            </a:r>
            <a:r>
              <a:rPr dirty="0" baseline="33333" sz="750" spc="-67">
                <a:solidFill>
                  <a:srgbClr val="0000FF"/>
                </a:solidFill>
                <a:latin typeface="Lucida Sans Unicode"/>
                <a:cs typeface="Lucida Sans Unicode"/>
              </a:rPr>
              <a:t>g</a:t>
            </a:r>
            <a:r>
              <a:rPr dirty="0" baseline="11111" sz="750" spc="-15" i="1">
                <a:solidFill>
                  <a:srgbClr val="0000FF"/>
                </a:solidFill>
                <a:latin typeface="Arial"/>
                <a:cs typeface="Arial"/>
              </a:rPr>
              <a:t>b</a:t>
            </a:r>
            <a:r>
              <a:rPr dirty="0" baseline="11111" sz="750" spc="67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baseline="33333" sz="750" spc="-37" i="1">
                <a:solidFill>
                  <a:srgbClr val="0000FF"/>
                </a:solidFill>
                <a:latin typeface="Arial"/>
                <a:cs typeface="Arial"/>
              </a:rPr>
              <a:t>a</a:t>
            </a:r>
            <a:endParaRPr baseline="33333" sz="75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206967" y="2136798"/>
            <a:ext cx="229235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130">
                <a:latin typeface="Tahoma"/>
                <a:cs typeface="Tahoma"/>
              </a:rPr>
              <a:t>=</a:t>
            </a:r>
            <a:r>
              <a:rPr dirty="0" sz="1000" spc="55">
                <a:latin typeface="Lucida Sans Unicode"/>
                <a:cs typeface="Lucida Sans Unicode"/>
              </a:rPr>
              <a:t>⇒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664079" y="2051213"/>
            <a:ext cx="26035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" i="1">
                <a:solidFill>
                  <a:srgbClr val="FF0000"/>
                </a:solidFill>
                <a:latin typeface="Calibri"/>
                <a:cs typeface="Calibri"/>
              </a:rPr>
              <a:t>f</a:t>
            </a:r>
            <a:r>
              <a:rPr dirty="0" sz="1000" spc="-1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(</a:t>
            </a:r>
            <a:r>
              <a:rPr dirty="0" sz="1000" spc="25" i="1">
                <a:solidFill>
                  <a:srgbClr val="FF0000"/>
                </a:solidFill>
                <a:latin typeface="Calibri"/>
                <a:cs typeface="Calibri"/>
              </a:rPr>
              <a:t>x</a:t>
            </a:r>
            <a:r>
              <a:rPr dirty="0" sz="1000" spc="-135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)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2565222" y="2213051"/>
            <a:ext cx="457834" cy="0"/>
          </a:xfrm>
          <a:custGeom>
            <a:avLst/>
            <a:gdLst/>
            <a:ahLst/>
            <a:cxnLst/>
            <a:rect l="l" t="t" r="r" b="b"/>
            <a:pathLst>
              <a:path w="457835" h="0">
                <a:moveTo>
                  <a:pt x="0" y="0"/>
                </a:moveTo>
                <a:lnTo>
                  <a:pt x="457593" y="0"/>
                </a:lnTo>
              </a:path>
            </a:pathLst>
          </a:custGeom>
          <a:ln w="5054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2825724" y="2284133"/>
            <a:ext cx="175895" cy="0"/>
          </a:xfrm>
          <a:custGeom>
            <a:avLst/>
            <a:gdLst/>
            <a:ahLst/>
            <a:cxnLst/>
            <a:rect l="l" t="t" r="r" b="b"/>
            <a:pathLst>
              <a:path w="175894" h="0">
                <a:moveTo>
                  <a:pt x="0" y="0"/>
                </a:moveTo>
                <a:lnTo>
                  <a:pt x="175577" y="0"/>
                </a:lnTo>
              </a:path>
            </a:pathLst>
          </a:custGeom>
          <a:ln w="4305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/>
          <p:nvPr/>
        </p:nvSpPr>
        <p:spPr>
          <a:xfrm>
            <a:off x="2552522" y="2211952"/>
            <a:ext cx="459740" cy="2012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r" marR="73660">
              <a:lnSpc>
                <a:spcPts val="305"/>
              </a:lnSpc>
            </a:pPr>
            <a:r>
              <a:rPr dirty="0" sz="500" spc="-55">
                <a:solidFill>
                  <a:srgbClr val="FF0000"/>
                </a:solidFill>
                <a:latin typeface="Lucida Sans Unicode"/>
                <a:cs typeface="Lucida Sans Unicode"/>
              </a:rPr>
              <a:t>1</a:t>
            </a:r>
            <a:endParaRPr sz="500">
              <a:latin typeface="Lucida Sans Unicode"/>
              <a:cs typeface="Lucida Sans Unicode"/>
            </a:endParaRPr>
          </a:p>
          <a:p>
            <a:pPr marL="12700">
              <a:lnSpc>
                <a:spcPts val="905"/>
              </a:lnSpc>
            </a:pPr>
            <a:r>
              <a:rPr dirty="0" baseline="-13888" sz="1500" spc="-37" i="1">
                <a:solidFill>
                  <a:srgbClr val="FF0000"/>
                </a:solidFill>
                <a:latin typeface="Calibri"/>
                <a:cs typeface="Calibri"/>
              </a:rPr>
              <a:t>g</a:t>
            </a:r>
            <a:r>
              <a:rPr dirty="0" baseline="-13888" sz="1500" spc="-179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baseline="-13888" sz="1500">
                <a:solidFill>
                  <a:srgbClr val="FF0000"/>
                </a:solidFill>
                <a:latin typeface="Tahoma"/>
                <a:cs typeface="Tahoma"/>
              </a:rPr>
              <a:t>(</a:t>
            </a:r>
            <a:r>
              <a:rPr dirty="0" baseline="-13888" sz="1500" spc="37" i="1">
                <a:solidFill>
                  <a:srgbClr val="FF0000"/>
                </a:solidFill>
                <a:latin typeface="Calibri"/>
                <a:cs typeface="Calibri"/>
              </a:rPr>
              <a:t>x</a:t>
            </a:r>
            <a:r>
              <a:rPr dirty="0" baseline="-13888" sz="1500" spc="-202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baseline="-13888" sz="1500">
                <a:solidFill>
                  <a:srgbClr val="FF0000"/>
                </a:solidFill>
                <a:latin typeface="Tahoma"/>
                <a:cs typeface="Tahoma"/>
              </a:rPr>
              <a:t>)</a:t>
            </a:r>
            <a:r>
              <a:rPr dirty="0" baseline="-13888" sz="1500" spc="-292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500" spc="-35">
                <a:solidFill>
                  <a:srgbClr val="FF0000"/>
                </a:solidFill>
                <a:latin typeface="Lucida Sans Unicode"/>
                <a:cs typeface="Lucida Sans Unicode"/>
              </a:rPr>
              <a:t>lo</a:t>
            </a:r>
            <a:r>
              <a:rPr dirty="0" sz="500" spc="-45">
                <a:solidFill>
                  <a:srgbClr val="FF0000"/>
                </a:solidFill>
                <a:latin typeface="Lucida Sans Unicode"/>
                <a:cs typeface="Lucida Sans Unicode"/>
              </a:rPr>
              <a:t>g</a:t>
            </a:r>
            <a:r>
              <a:rPr dirty="0" baseline="-16666" sz="750" spc="-37" i="1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dirty="0" baseline="-16666" sz="750" spc="52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500" spc="-10" i="1">
                <a:solidFill>
                  <a:srgbClr val="FF0000"/>
                </a:solidFill>
                <a:latin typeface="Arial"/>
                <a:cs typeface="Arial"/>
              </a:rPr>
              <a:t>b</a:t>
            </a:r>
            <a:endParaRPr sz="5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060445" y="2136798"/>
            <a:ext cx="735330" cy="1606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≷</a:t>
            </a:r>
            <a:r>
              <a:rPr dirty="0" sz="1000" spc="-4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1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  </a:t>
            </a:r>
            <a:r>
              <a:rPr dirty="0" sz="1000" spc="5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>
                <a:latin typeface="Tahoma"/>
                <a:cs typeface="Tahoma"/>
              </a:rPr>
              <a:t>  </a:t>
            </a:r>
            <a:r>
              <a:rPr dirty="0" sz="1000" spc="55"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1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≷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921442" y="2051213"/>
            <a:ext cx="27114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5" i="1">
                <a:solidFill>
                  <a:srgbClr val="FF0000"/>
                </a:solidFill>
                <a:latin typeface="Calibri"/>
                <a:cs typeface="Calibri"/>
              </a:rPr>
              <a:t>g</a:t>
            </a:r>
            <a:r>
              <a:rPr dirty="0" sz="1000" spc="-12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(</a:t>
            </a:r>
            <a:r>
              <a:rPr dirty="0" sz="1000" spc="25" i="1">
                <a:solidFill>
                  <a:srgbClr val="FF0000"/>
                </a:solidFill>
                <a:latin typeface="Calibri"/>
                <a:cs typeface="Calibri"/>
              </a:rPr>
              <a:t>x</a:t>
            </a:r>
            <a:r>
              <a:rPr dirty="0" sz="1000" spc="-135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)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3833431" y="2213051"/>
            <a:ext cx="447040" cy="0"/>
          </a:xfrm>
          <a:custGeom>
            <a:avLst/>
            <a:gdLst/>
            <a:ahLst/>
            <a:cxnLst/>
            <a:rect l="l" t="t" r="r" b="b"/>
            <a:pathLst>
              <a:path w="447039" h="0">
                <a:moveTo>
                  <a:pt x="0" y="0"/>
                </a:moveTo>
                <a:lnTo>
                  <a:pt x="446747" y="0"/>
                </a:lnTo>
              </a:path>
            </a:pathLst>
          </a:custGeom>
          <a:ln w="5054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083087" y="2284133"/>
            <a:ext cx="175895" cy="0"/>
          </a:xfrm>
          <a:custGeom>
            <a:avLst/>
            <a:gdLst/>
            <a:ahLst/>
            <a:cxnLst/>
            <a:rect l="l" t="t" r="r" b="b"/>
            <a:pathLst>
              <a:path w="175895" h="0">
                <a:moveTo>
                  <a:pt x="0" y="0"/>
                </a:moveTo>
                <a:lnTo>
                  <a:pt x="175577" y="0"/>
                </a:lnTo>
              </a:path>
            </a:pathLst>
          </a:custGeom>
          <a:ln w="4305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 txBox="1"/>
          <p:nvPr/>
        </p:nvSpPr>
        <p:spPr>
          <a:xfrm>
            <a:off x="3820731" y="2211952"/>
            <a:ext cx="448945" cy="2012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r" marR="73660">
              <a:lnSpc>
                <a:spcPts val="305"/>
              </a:lnSpc>
            </a:pPr>
            <a:r>
              <a:rPr dirty="0" sz="500" spc="-55">
                <a:solidFill>
                  <a:srgbClr val="FF0000"/>
                </a:solidFill>
                <a:latin typeface="Lucida Sans Unicode"/>
                <a:cs typeface="Lucida Sans Unicode"/>
              </a:rPr>
              <a:t>1</a:t>
            </a:r>
            <a:endParaRPr sz="500">
              <a:latin typeface="Lucida Sans Unicode"/>
              <a:cs typeface="Lucida Sans Unicode"/>
            </a:endParaRPr>
          </a:p>
          <a:p>
            <a:pPr marL="12700">
              <a:lnSpc>
                <a:spcPts val="905"/>
              </a:lnSpc>
            </a:pPr>
            <a:r>
              <a:rPr dirty="0" baseline="-13888" sz="1500" spc="-7" i="1">
                <a:solidFill>
                  <a:srgbClr val="FF0000"/>
                </a:solidFill>
                <a:latin typeface="Calibri"/>
                <a:cs typeface="Calibri"/>
              </a:rPr>
              <a:t>f</a:t>
            </a:r>
            <a:r>
              <a:rPr dirty="0" baseline="-13888" sz="1500" spc="-15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baseline="-13888" sz="1500">
                <a:solidFill>
                  <a:srgbClr val="FF0000"/>
                </a:solidFill>
                <a:latin typeface="Tahoma"/>
                <a:cs typeface="Tahoma"/>
              </a:rPr>
              <a:t>(</a:t>
            </a:r>
            <a:r>
              <a:rPr dirty="0" baseline="-13888" sz="1500" spc="37" i="1">
                <a:solidFill>
                  <a:srgbClr val="FF0000"/>
                </a:solidFill>
                <a:latin typeface="Calibri"/>
                <a:cs typeface="Calibri"/>
              </a:rPr>
              <a:t>x</a:t>
            </a:r>
            <a:r>
              <a:rPr dirty="0" baseline="-13888" sz="1500" spc="-202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baseline="-13888" sz="1500">
                <a:solidFill>
                  <a:srgbClr val="FF0000"/>
                </a:solidFill>
                <a:latin typeface="Tahoma"/>
                <a:cs typeface="Tahoma"/>
              </a:rPr>
              <a:t>)</a:t>
            </a:r>
            <a:r>
              <a:rPr dirty="0" baseline="-13888" sz="1500" spc="-292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500" spc="-35">
                <a:solidFill>
                  <a:srgbClr val="FF0000"/>
                </a:solidFill>
                <a:latin typeface="Lucida Sans Unicode"/>
                <a:cs typeface="Lucida Sans Unicode"/>
              </a:rPr>
              <a:t>lo</a:t>
            </a:r>
            <a:r>
              <a:rPr dirty="0" sz="500" spc="-45">
                <a:solidFill>
                  <a:srgbClr val="FF0000"/>
                </a:solidFill>
                <a:latin typeface="Lucida Sans Unicode"/>
                <a:cs typeface="Lucida Sans Unicode"/>
              </a:rPr>
              <a:t>g</a:t>
            </a:r>
            <a:r>
              <a:rPr dirty="0" baseline="-16666" sz="750" spc="-37" i="1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dirty="0" baseline="-16666" sz="750" spc="52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500" spc="-10" i="1">
                <a:solidFill>
                  <a:srgbClr val="FF0000"/>
                </a:solidFill>
                <a:latin typeface="Arial"/>
                <a:cs typeface="Arial"/>
              </a:rPr>
              <a:t>b</a:t>
            </a:r>
            <a:endParaRPr sz="5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13830" y="2487470"/>
            <a:ext cx="3958590" cy="7340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indent="2423160">
              <a:lnSpc>
                <a:spcPct val="100000"/>
              </a:lnSpc>
            </a:pPr>
            <a:r>
              <a:rPr dirty="0" sz="1000" spc="-40">
                <a:latin typeface="Tahoma"/>
                <a:cs typeface="Tahoma"/>
              </a:rPr>
              <a:t>Risolvere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d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ise</a:t>
            </a:r>
            <a:r>
              <a:rPr dirty="0" sz="1000" spc="-45">
                <a:solidFill>
                  <a:srgbClr val="FF0000"/>
                </a:solidFill>
                <a:latin typeface="Tahoma"/>
                <a:cs typeface="Tahoma"/>
              </a:rPr>
              <a:t>q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u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azione</a:t>
            </a:r>
            <a:r>
              <a:rPr dirty="0" sz="1000" spc="2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FF0000"/>
                </a:solidFill>
                <a:latin typeface="Tahoma"/>
                <a:cs typeface="Tahoma"/>
              </a:rPr>
              <a:t>fratta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850">
              <a:latin typeface="Times New Roman"/>
              <a:cs typeface="Times New Roman"/>
            </a:endParaRPr>
          </a:p>
          <a:p>
            <a:pPr marL="12700" marR="476250">
              <a:lnSpc>
                <a:spcPct val="100000"/>
              </a:lnSpc>
            </a:pPr>
            <a:r>
              <a:rPr dirty="0" sz="1000" spc="-30">
                <a:latin typeface="Tahoma"/>
                <a:cs typeface="Tahoma"/>
              </a:rPr>
              <a:t>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soluzioni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della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disequazione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ottengono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intersecando</a:t>
            </a:r>
            <a:r>
              <a:rPr dirty="0" sz="1000" spc="1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30" i="1">
                <a:latin typeface="Calibri"/>
                <a:cs typeface="Calibri"/>
              </a:rPr>
              <a:t> </a:t>
            </a:r>
            <a:r>
              <a:rPr dirty="0" sz="1000" spc="-50">
                <a:latin typeface="Tahoma"/>
                <a:cs typeface="Tahoma"/>
              </a:rPr>
              <a:t>che </a:t>
            </a:r>
            <a:r>
              <a:rPr dirty="0" sz="1000" spc="-35">
                <a:latin typeface="Tahoma"/>
                <a:cs typeface="Tahoma"/>
              </a:rPr>
              <a:t>verificano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condizione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esistenza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quelle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</a:t>
            </a:r>
            <a:r>
              <a:rPr dirty="0" sz="1000" spc="-45">
                <a:latin typeface="Tahoma"/>
                <a:cs typeface="Tahoma"/>
              </a:rPr>
              <a:t>o</a:t>
            </a:r>
            <a:r>
              <a:rPr dirty="0" sz="1000" spc="-35">
                <a:latin typeface="Tahoma"/>
                <a:cs typeface="Tahoma"/>
              </a:rPr>
              <a:t>ddisf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-50">
                <a:latin typeface="Tahoma"/>
                <a:cs typeface="Tahoma"/>
              </a:rPr>
              <a:t>no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ts val="1195"/>
              </a:lnSpc>
            </a:pP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disequazione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f</a:t>
            </a:r>
            <a:r>
              <a:rPr dirty="0" sz="1000" spc="-30">
                <a:latin typeface="Tahoma"/>
                <a:cs typeface="Tahoma"/>
              </a:rPr>
              <a:t>r</a:t>
            </a:r>
            <a:r>
              <a:rPr dirty="0" sz="1000" spc="-20">
                <a:latin typeface="Tahoma"/>
                <a:cs typeface="Tahoma"/>
              </a:rPr>
              <a:t>atta.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40"/>
              <a:t>Agnese</a:t>
            </a:r>
            <a:r>
              <a:rPr dirty="0" spc="15"/>
              <a:t> </a:t>
            </a:r>
            <a:r>
              <a:rPr dirty="0" spc="-10"/>
              <a:t>Di</a:t>
            </a:r>
            <a:r>
              <a:rPr dirty="0" spc="15"/>
              <a:t> </a:t>
            </a:r>
            <a:r>
              <a:rPr dirty="0" spc="-30"/>
              <a:t>Castro</a:t>
            </a:r>
          </a:p>
        </p:txBody>
      </p:sp>
      <p:sp>
        <p:nvSpPr>
          <p:cNvPr id="38" name="object 3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0"/>
              <a:t>Es</a:t>
            </a:r>
            <a:r>
              <a:rPr dirty="0" spc="-5"/>
              <a:t>p</a:t>
            </a:r>
            <a:r>
              <a:rPr dirty="0" spc="-40"/>
              <a:t>onenziale</a:t>
            </a:r>
            <a:r>
              <a:rPr dirty="0" spc="15"/>
              <a:t> </a:t>
            </a:r>
            <a:r>
              <a:rPr dirty="0" spc="50"/>
              <a:t>&amp;</a:t>
            </a:r>
            <a:r>
              <a:rPr dirty="0" spc="15"/>
              <a:t> </a:t>
            </a:r>
            <a:r>
              <a:rPr dirty="0" spc="-25"/>
              <a:t>Log</a:t>
            </a:r>
            <a:r>
              <a:rPr dirty="0" spc="-40"/>
              <a:t>a</a:t>
            </a:r>
            <a:r>
              <a:rPr dirty="0" spc="-25"/>
              <a:t>ritmo:</a:t>
            </a:r>
            <a:r>
              <a:rPr dirty="0" spc="75"/>
              <a:t> </a:t>
            </a:r>
            <a:r>
              <a:rPr dirty="0" spc="-35"/>
              <a:t>p</a:t>
            </a:r>
            <a:r>
              <a:rPr dirty="0" spc="-50"/>
              <a:t>a</a:t>
            </a:r>
            <a:r>
              <a:rPr dirty="0" spc="-25"/>
              <a:t>rte</a:t>
            </a:r>
            <a:r>
              <a:rPr dirty="0" spc="15"/>
              <a:t> </a:t>
            </a:r>
            <a:r>
              <a:rPr dirty="0" spc="-55"/>
              <a:t>4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3458971" y="3367563"/>
            <a:ext cx="5473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25">
                <a:solidFill>
                  <a:srgbClr val="7A0000"/>
                </a:solidFill>
                <a:latin typeface="Lucida Sans Unicode"/>
                <a:cs typeface="Lucida Sans Unicode"/>
              </a:rPr>
              <a:t>Unitelma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Sapienza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FFF"/>
                </a:solidFill>
                <a:latin typeface="Lucida Sans Unicode"/>
                <a:cs typeface="Lucida Sans Unicode"/>
              </a:rPr>
              <a:t>16/34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9718" y="24034"/>
            <a:ext cx="40449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svolti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1115">
              <a:lnSpc>
                <a:spcPct val="100000"/>
              </a:lnSpc>
            </a:pPr>
            <a:r>
              <a:rPr dirty="0" sz="1000" spc="-50">
                <a:solidFill>
                  <a:srgbClr val="007F00"/>
                </a:solidFill>
              </a:rPr>
              <a:t>Esercizio</a:t>
            </a:r>
            <a:endParaRPr sz="1000"/>
          </a:p>
        </p:txBody>
      </p:sp>
      <p:sp>
        <p:nvSpPr>
          <p:cNvPr id="5" name="object 5"/>
          <p:cNvSpPr/>
          <p:nvPr/>
        </p:nvSpPr>
        <p:spPr>
          <a:xfrm>
            <a:off x="75729" y="331926"/>
            <a:ext cx="4456607" cy="1016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468835" y="927709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77330" y="978510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244149"/>
            <a:ext cx="50800" cy="69625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307650"/>
            <a:ext cx="50800" cy="63275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5729" y="414495"/>
            <a:ext cx="4457065" cy="577215"/>
          </a:xfrm>
          <a:custGeom>
            <a:avLst/>
            <a:gdLst/>
            <a:ahLst/>
            <a:cxnLst/>
            <a:rect l="l" t="t" r="r" b="b"/>
            <a:pathLst>
              <a:path w="4457065" h="577215">
                <a:moveTo>
                  <a:pt x="4456606" y="0"/>
                </a:moveTo>
                <a:lnTo>
                  <a:pt x="0" y="0"/>
                </a:lnTo>
                <a:lnTo>
                  <a:pt x="0" y="525913"/>
                </a:lnTo>
                <a:lnTo>
                  <a:pt x="16636" y="563427"/>
                </a:lnTo>
                <a:lnTo>
                  <a:pt x="4405806" y="576714"/>
                </a:lnTo>
                <a:lnTo>
                  <a:pt x="4420049" y="574669"/>
                </a:lnTo>
                <a:lnTo>
                  <a:pt x="4451170" y="548710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294950"/>
            <a:ext cx="0" cy="664845"/>
          </a:xfrm>
          <a:custGeom>
            <a:avLst/>
            <a:gdLst/>
            <a:ahLst/>
            <a:cxnLst/>
            <a:rect l="l" t="t" r="r" b="b"/>
            <a:pathLst>
              <a:path w="0" h="664844">
                <a:moveTo>
                  <a:pt x="0" y="664508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282250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269550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256850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237800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49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13830" y="432496"/>
            <a:ext cx="1808480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0">
                <a:latin typeface="Tahoma"/>
                <a:cs typeface="Tahoma"/>
              </a:rPr>
              <a:t>Risolvere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seguenti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disequazioni: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991654" y="828357"/>
            <a:ext cx="127000" cy="0"/>
          </a:xfrm>
          <a:custGeom>
            <a:avLst/>
            <a:gdLst/>
            <a:ahLst/>
            <a:cxnLst/>
            <a:rect l="l" t="t" r="r" b="b"/>
            <a:pathLst>
              <a:path w="127000" h="0">
                <a:moveTo>
                  <a:pt x="0" y="0"/>
                </a:moveTo>
                <a:lnTo>
                  <a:pt x="126530" y="0"/>
                </a:lnTo>
              </a:path>
            </a:pathLst>
          </a:custGeom>
          <a:ln w="5054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674014" y="666519"/>
            <a:ext cx="507365" cy="2381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2</a:t>
            </a:r>
            <a:r>
              <a:rPr dirty="0" baseline="31746" sz="1050" spc="-22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baseline="31746" sz="1050" spc="-22" i="1">
                <a:solidFill>
                  <a:srgbClr val="0000FF"/>
                </a:solidFill>
                <a:latin typeface="Arial"/>
                <a:cs typeface="Arial"/>
              </a:rPr>
              <a:t>  </a:t>
            </a:r>
            <a:r>
              <a:rPr dirty="0" sz="1000" spc="-50" i="1">
                <a:solidFill>
                  <a:srgbClr val="0000FF"/>
                </a:solidFill>
                <a:latin typeface="Verdana"/>
                <a:cs typeface="Verdana"/>
              </a:rPr>
              <a:t>&gt;</a:t>
            </a:r>
            <a:r>
              <a:rPr dirty="0" sz="1000" spc="-50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spc="-60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baseline="36111" sz="1500" spc="-75">
                <a:solidFill>
                  <a:srgbClr val="0000FF"/>
                </a:solidFill>
                <a:latin typeface="Tahoma"/>
                <a:cs typeface="Tahoma"/>
              </a:rPr>
              <a:t>1</a:t>
            </a:r>
            <a:r>
              <a:rPr dirty="0" baseline="36111" sz="1500" spc="82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95" i="1">
                <a:solidFill>
                  <a:srgbClr val="0000FF"/>
                </a:solidFill>
                <a:latin typeface="Verdana"/>
                <a:cs typeface="Verdana"/>
              </a:rPr>
              <a:t>,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78954" y="838909"/>
            <a:ext cx="1524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16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303426" y="709250"/>
            <a:ext cx="2630805" cy="1955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06375">
              <a:lnSpc>
                <a:spcPts val="200"/>
              </a:lnSpc>
            </a:pPr>
            <a:r>
              <a:rPr dirty="0" sz="500" spc="-55">
                <a:solidFill>
                  <a:srgbClr val="0000FF"/>
                </a:solidFill>
                <a:latin typeface="Lucida Sans Unicode"/>
                <a:cs typeface="Lucida Sans Unicode"/>
              </a:rPr>
              <a:t>2</a:t>
            </a:r>
            <a:endParaRPr sz="500">
              <a:latin typeface="Lucida Sans Unicode"/>
              <a:cs typeface="Lucida Sans Unicode"/>
            </a:endParaRPr>
          </a:p>
          <a:p>
            <a:pPr marL="12700">
              <a:lnSpc>
                <a:spcPts val="800"/>
              </a:lnSpc>
              <a:tabLst>
                <a:tab pos="1028700" algn="l"/>
              </a:tabLst>
            </a:pPr>
            <a:r>
              <a:rPr dirty="0" baseline="-22222" sz="1500" spc="-75">
                <a:solidFill>
                  <a:srgbClr val="0000FF"/>
                </a:solidFill>
                <a:latin typeface="Tahoma"/>
                <a:cs typeface="Tahoma"/>
              </a:rPr>
              <a:t>3</a:t>
            </a:r>
            <a:r>
              <a:rPr dirty="0" sz="700" spc="210" i="1">
                <a:solidFill>
                  <a:srgbClr val="0000FF"/>
                </a:solidFill>
                <a:latin typeface="Arial"/>
                <a:cs typeface="Arial"/>
              </a:rPr>
              <a:t>−</a:t>
            </a:r>
            <a:r>
              <a:rPr dirty="0" sz="700" spc="-15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sz="700" spc="-15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700" spc="-15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700" spc="-30">
                <a:solidFill>
                  <a:srgbClr val="0000FF"/>
                </a:solidFill>
                <a:latin typeface="Lucida Sans Unicode"/>
                <a:cs typeface="Lucida Sans Unicode"/>
              </a:rPr>
              <a:t>+4</a:t>
            </a:r>
            <a:r>
              <a:rPr dirty="0" sz="700" spc="-15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sz="700" i="1">
                <a:solidFill>
                  <a:srgbClr val="0000FF"/>
                </a:solidFill>
                <a:latin typeface="Arial"/>
                <a:cs typeface="Arial"/>
              </a:rPr>
              <a:t>  </a:t>
            </a:r>
            <a:r>
              <a:rPr dirty="0" baseline="-22222" sz="1500" spc="-75" i="1">
                <a:solidFill>
                  <a:srgbClr val="0000FF"/>
                </a:solidFill>
                <a:latin typeface="Verdana"/>
                <a:cs typeface="Verdana"/>
              </a:rPr>
              <a:t>&gt;</a:t>
            </a:r>
            <a:r>
              <a:rPr dirty="0" baseline="-22222" sz="1500" spc="-112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baseline="-22222" sz="1500" spc="-75">
                <a:solidFill>
                  <a:srgbClr val="0000FF"/>
                </a:solidFill>
                <a:latin typeface="Tahoma"/>
                <a:cs typeface="Tahoma"/>
              </a:rPr>
              <a:t>81</a:t>
            </a:r>
            <a:r>
              <a:rPr dirty="0" baseline="-22222" sz="1500">
                <a:solidFill>
                  <a:srgbClr val="0000FF"/>
                </a:solidFill>
                <a:latin typeface="Tahoma"/>
                <a:cs typeface="Tahoma"/>
              </a:rPr>
              <a:t>	</a:t>
            </a:r>
            <a:r>
              <a:rPr dirty="0" baseline="-22222" sz="1500" spc="-75">
                <a:solidFill>
                  <a:srgbClr val="0000FF"/>
                </a:solidFill>
                <a:latin typeface="Tahoma"/>
                <a:cs typeface="Tahoma"/>
              </a:rPr>
              <a:t>5</a:t>
            </a:r>
            <a:r>
              <a:rPr dirty="0" sz="700" spc="-10">
                <a:solidFill>
                  <a:srgbClr val="0000FF"/>
                </a:solidFill>
                <a:latin typeface="Lucida Sans Unicode"/>
                <a:cs typeface="Lucida Sans Unicode"/>
              </a:rPr>
              <a:t>2(</a:t>
            </a:r>
            <a:r>
              <a:rPr dirty="0" sz="700" spc="45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sz="700" spc="210" i="1">
                <a:solidFill>
                  <a:srgbClr val="0000FF"/>
                </a:solidFill>
                <a:latin typeface="Arial"/>
                <a:cs typeface="Arial"/>
              </a:rPr>
              <a:t>−</a:t>
            </a:r>
            <a:r>
              <a:rPr dirty="0" sz="700" spc="-10">
                <a:solidFill>
                  <a:srgbClr val="0000FF"/>
                </a:solidFill>
                <a:latin typeface="Lucida Sans Unicode"/>
                <a:cs typeface="Lucida Sans Unicode"/>
              </a:rPr>
              <a:t>2</a:t>
            </a:r>
            <a:r>
              <a:rPr dirty="0" sz="700" spc="35">
                <a:solidFill>
                  <a:srgbClr val="0000FF"/>
                </a:solidFill>
                <a:latin typeface="Lucida Sans Unicode"/>
                <a:cs typeface="Lucida Sans Unicode"/>
              </a:rPr>
              <a:t>)</a:t>
            </a:r>
            <a:r>
              <a:rPr dirty="0" baseline="-22222" sz="1500" spc="-37">
                <a:solidFill>
                  <a:srgbClr val="0000FF"/>
                </a:solidFill>
                <a:latin typeface="Tahoma"/>
                <a:cs typeface="Tahoma"/>
              </a:rPr>
              <a:t>(5</a:t>
            </a:r>
            <a:r>
              <a:rPr dirty="0" sz="700" spc="-10">
                <a:solidFill>
                  <a:srgbClr val="0000FF"/>
                </a:solidFill>
                <a:latin typeface="Lucida Sans Unicode"/>
                <a:cs typeface="Lucida Sans Unicode"/>
              </a:rPr>
              <a:t>2(</a:t>
            </a:r>
            <a:r>
              <a:rPr dirty="0" sz="700" spc="45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sz="700" spc="210" i="1">
                <a:solidFill>
                  <a:srgbClr val="0000FF"/>
                </a:solidFill>
                <a:latin typeface="Arial"/>
                <a:cs typeface="Arial"/>
              </a:rPr>
              <a:t>−</a:t>
            </a:r>
            <a:r>
              <a:rPr dirty="0" sz="700" spc="-10">
                <a:solidFill>
                  <a:srgbClr val="0000FF"/>
                </a:solidFill>
                <a:latin typeface="Lucida Sans Unicode"/>
                <a:cs typeface="Lucida Sans Unicode"/>
              </a:rPr>
              <a:t>1</a:t>
            </a:r>
            <a:r>
              <a:rPr dirty="0" sz="700" spc="35">
                <a:solidFill>
                  <a:srgbClr val="0000FF"/>
                </a:solidFill>
                <a:latin typeface="Lucida Sans Unicode"/>
                <a:cs typeface="Lucida Sans Unicode"/>
              </a:rPr>
              <a:t>)</a:t>
            </a:r>
            <a:r>
              <a:rPr dirty="0" baseline="-22222" sz="1500">
                <a:solidFill>
                  <a:srgbClr val="0000FF"/>
                </a:solidFill>
                <a:latin typeface="Tahoma"/>
                <a:cs typeface="Tahoma"/>
              </a:rPr>
              <a:t>)</a:t>
            </a:r>
            <a:r>
              <a:rPr dirty="0" sz="700" spc="-15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sz="700" spc="-135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700" spc="-30">
                <a:solidFill>
                  <a:srgbClr val="0000FF"/>
                </a:solidFill>
                <a:latin typeface="Lucida Sans Unicode"/>
                <a:cs typeface="Lucida Sans Unicode"/>
              </a:rPr>
              <a:t>+1</a:t>
            </a:r>
            <a:r>
              <a:rPr dirty="0" sz="700" spc="105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baseline="-22222" sz="1500" spc="-75" i="1">
                <a:solidFill>
                  <a:srgbClr val="0000FF"/>
                </a:solidFill>
                <a:latin typeface="Verdana"/>
                <a:cs typeface="Verdana"/>
              </a:rPr>
              <a:t>&gt;</a:t>
            </a:r>
            <a:r>
              <a:rPr dirty="0" baseline="-22222" sz="1500" spc="-112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baseline="-22222" sz="1500" spc="-75">
                <a:solidFill>
                  <a:srgbClr val="0000FF"/>
                </a:solidFill>
                <a:latin typeface="Tahoma"/>
                <a:cs typeface="Tahoma"/>
              </a:rPr>
              <a:t>125</a:t>
            </a:r>
            <a:r>
              <a:rPr dirty="0" sz="700" spc="45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sz="700" spc="210" i="1">
                <a:solidFill>
                  <a:srgbClr val="0000FF"/>
                </a:solidFill>
                <a:latin typeface="Arial"/>
                <a:cs typeface="Arial"/>
              </a:rPr>
              <a:t>−</a:t>
            </a:r>
            <a:r>
              <a:rPr dirty="0" sz="700" spc="-30">
                <a:solidFill>
                  <a:srgbClr val="0000FF"/>
                </a:solidFill>
                <a:latin typeface="Lucida Sans Unicode"/>
                <a:cs typeface="Lucida Sans Unicode"/>
              </a:rPr>
              <a:t>1</a:t>
            </a:r>
            <a:r>
              <a:rPr dirty="0" baseline="-22222" sz="1500" spc="-142" i="1">
                <a:latin typeface="Verdana"/>
                <a:cs typeface="Verdana"/>
              </a:rPr>
              <a:t>.</a:t>
            </a:r>
            <a:endParaRPr baseline="-22222" sz="1500">
              <a:latin typeface="Verdana"/>
              <a:cs typeface="Verdan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136955" y="752117"/>
            <a:ext cx="8191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85">
                <a:latin typeface="Tahoma"/>
                <a:cs typeface="Tahoma"/>
              </a:rPr>
              <a:t>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40"/>
              <a:t>Agnese</a:t>
            </a:r>
            <a:r>
              <a:rPr dirty="0" spc="15"/>
              <a:t> </a:t>
            </a:r>
            <a:r>
              <a:rPr dirty="0" spc="-10"/>
              <a:t>Di</a:t>
            </a:r>
            <a:r>
              <a:rPr dirty="0" spc="15"/>
              <a:t> </a:t>
            </a:r>
            <a:r>
              <a:rPr dirty="0" spc="-30"/>
              <a:t>Castro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0"/>
              <a:t>Es</a:t>
            </a:r>
            <a:r>
              <a:rPr dirty="0" spc="-5"/>
              <a:t>p</a:t>
            </a:r>
            <a:r>
              <a:rPr dirty="0" spc="-40"/>
              <a:t>onenziale</a:t>
            </a:r>
            <a:r>
              <a:rPr dirty="0" spc="15"/>
              <a:t> </a:t>
            </a:r>
            <a:r>
              <a:rPr dirty="0" spc="50"/>
              <a:t>&amp;</a:t>
            </a:r>
            <a:r>
              <a:rPr dirty="0" spc="15"/>
              <a:t> </a:t>
            </a:r>
            <a:r>
              <a:rPr dirty="0" spc="-25"/>
              <a:t>Log</a:t>
            </a:r>
            <a:r>
              <a:rPr dirty="0" spc="-40"/>
              <a:t>a</a:t>
            </a:r>
            <a:r>
              <a:rPr dirty="0" spc="-25"/>
              <a:t>ritmo:</a:t>
            </a:r>
            <a:r>
              <a:rPr dirty="0" spc="75"/>
              <a:t> </a:t>
            </a:r>
            <a:r>
              <a:rPr dirty="0" spc="-35"/>
              <a:t>p</a:t>
            </a:r>
            <a:r>
              <a:rPr dirty="0" spc="-50"/>
              <a:t>a</a:t>
            </a:r>
            <a:r>
              <a:rPr dirty="0" spc="-25"/>
              <a:t>rte</a:t>
            </a:r>
            <a:r>
              <a:rPr dirty="0" spc="15"/>
              <a:t> </a:t>
            </a:r>
            <a:r>
              <a:rPr dirty="0" spc="-55"/>
              <a:t>4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3458971" y="3367563"/>
            <a:ext cx="5473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25">
                <a:solidFill>
                  <a:srgbClr val="7A0000"/>
                </a:solidFill>
                <a:latin typeface="Lucida Sans Unicode"/>
                <a:cs typeface="Lucida Sans Unicode"/>
              </a:rPr>
              <a:t>Unitelma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Sapienza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FFF"/>
                </a:solidFill>
                <a:latin typeface="Lucida Sans Unicode"/>
                <a:cs typeface="Lucida Sans Unicode"/>
              </a:rPr>
              <a:t>17/34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9718" y="24034"/>
            <a:ext cx="40449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svolti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1115">
              <a:lnSpc>
                <a:spcPct val="100000"/>
              </a:lnSpc>
            </a:pPr>
            <a:r>
              <a:rPr dirty="0" sz="1000" spc="-50">
                <a:solidFill>
                  <a:srgbClr val="007F00"/>
                </a:solidFill>
              </a:rPr>
              <a:t>Esercizio</a:t>
            </a:r>
            <a:endParaRPr sz="1000"/>
          </a:p>
        </p:txBody>
      </p:sp>
      <p:sp>
        <p:nvSpPr>
          <p:cNvPr id="5" name="object 5"/>
          <p:cNvSpPr/>
          <p:nvPr/>
        </p:nvSpPr>
        <p:spPr>
          <a:xfrm>
            <a:off x="75729" y="331926"/>
            <a:ext cx="4456607" cy="1016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468835" y="927709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77330" y="978510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244149"/>
            <a:ext cx="50800" cy="69625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307650"/>
            <a:ext cx="50800" cy="63275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5729" y="414495"/>
            <a:ext cx="4457065" cy="577215"/>
          </a:xfrm>
          <a:custGeom>
            <a:avLst/>
            <a:gdLst/>
            <a:ahLst/>
            <a:cxnLst/>
            <a:rect l="l" t="t" r="r" b="b"/>
            <a:pathLst>
              <a:path w="4457065" h="577215">
                <a:moveTo>
                  <a:pt x="4456606" y="0"/>
                </a:moveTo>
                <a:lnTo>
                  <a:pt x="0" y="0"/>
                </a:lnTo>
                <a:lnTo>
                  <a:pt x="0" y="525913"/>
                </a:lnTo>
                <a:lnTo>
                  <a:pt x="16636" y="563427"/>
                </a:lnTo>
                <a:lnTo>
                  <a:pt x="4405806" y="576714"/>
                </a:lnTo>
                <a:lnTo>
                  <a:pt x="4420049" y="574669"/>
                </a:lnTo>
                <a:lnTo>
                  <a:pt x="4451170" y="548710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294950"/>
            <a:ext cx="0" cy="664845"/>
          </a:xfrm>
          <a:custGeom>
            <a:avLst/>
            <a:gdLst/>
            <a:ahLst/>
            <a:cxnLst/>
            <a:rect l="l" t="t" r="r" b="b"/>
            <a:pathLst>
              <a:path w="0" h="664844">
                <a:moveTo>
                  <a:pt x="0" y="664508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282250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269550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256850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237800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49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13830" y="432496"/>
            <a:ext cx="1808480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0">
                <a:latin typeface="Tahoma"/>
                <a:cs typeface="Tahoma"/>
              </a:rPr>
              <a:t>Risolvere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seguenti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disequazioni: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991654" y="828357"/>
            <a:ext cx="127000" cy="0"/>
          </a:xfrm>
          <a:custGeom>
            <a:avLst/>
            <a:gdLst/>
            <a:ahLst/>
            <a:cxnLst/>
            <a:rect l="l" t="t" r="r" b="b"/>
            <a:pathLst>
              <a:path w="127000" h="0">
                <a:moveTo>
                  <a:pt x="0" y="0"/>
                </a:moveTo>
                <a:lnTo>
                  <a:pt x="126530" y="0"/>
                </a:lnTo>
              </a:path>
            </a:pathLst>
          </a:custGeom>
          <a:ln w="5054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674014" y="666519"/>
            <a:ext cx="507365" cy="2381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2</a:t>
            </a:r>
            <a:r>
              <a:rPr dirty="0" baseline="31746" sz="1050" spc="-22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baseline="31746" sz="1050" spc="-22" i="1">
                <a:solidFill>
                  <a:srgbClr val="0000FF"/>
                </a:solidFill>
                <a:latin typeface="Arial"/>
                <a:cs typeface="Arial"/>
              </a:rPr>
              <a:t>  </a:t>
            </a:r>
            <a:r>
              <a:rPr dirty="0" sz="1000" spc="-50" i="1">
                <a:solidFill>
                  <a:srgbClr val="0000FF"/>
                </a:solidFill>
                <a:latin typeface="Verdana"/>
                <a:cs typeface="Verdana"/>
              </a:rPr>
              <a:t>&gt;</a:t>
            </a:r>
            <a:r>
              <a:rPr dirty="0" sz="1000" spc="-50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spc="-60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baseline="36111" sz="1500" spc="-75">
                <a:solidFill>
                  <a:srgbClr val="0000FF"/>
                </a:solidFill>
                <a:latin typeface="Tahoma"/>
                <a:cs typeface="Tahoma"/>
              </a:rPr>
              <a:t>1</a:t>
            </a:r>
            <a:r>
              <a:rPr dirty="0" baseline="36111" sz="1500" spc="82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95" i="1">
                <a:solidFill>
                  <a:srgbClr val="0000FF"/>
                </a:solidFill>
                <a:latin typeface="Verdana"/>
                <a:cs typeface="Verdana"/>
              </a:rPr>
              <a:t>,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78954" y="838909"/>
            <a:ext cx="1524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16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303426" y="709250"/>
            <a:ext cx="2630805" cy="1955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06375">
              <a:lnSpc>
                <a:spcPts val="200"/>
              </a:lnSpc>
            </a:pPr>
            <a:r>
              <a:rPr dirty="0" sz="500" spc="-55">
                <a:solidFill>
                  <a:srgbClr val="0000FF"/>
                </a:solidFill>
                <a:latin typeface="Lucida Sans Unicode"/>
                <a:cs typeface="Lucida Sans Unicode"/>
              </a:rPr>
              <a:t>2</a:t>
            </a:r>
            <a:endParaRPr sz="500">
              <a:latin typeface="Lucida Sans Unicode"/>
              <a:cs typeface="Lucida Sans Unicode"/>
            </a:endParaRPr>
          </a:p>
          <a:p>
            <a:pPr marL="12700">
              <a:lnSpc>
                <a:spcPts val="800"/>
              </a:lnSpc>
              <a:tabLst>
                <a:tab pos="1028700" algn="l"/>
              </a:tabLst>
            </a:pPr>
            <a:r>
              <a:rPr dirty="0" baseline="-22222" sz="1500" spc="-75">
                <a:solidFill>
                  <a:srgbClr val="0000FF"/>
                </a:solidFill>
                <a:latin typeface="Tahoma"/>
                <a:cs typeface="Tahoma"/>
              </a:rPr>
              <a:t>3</a:t>
            </a:r>
            <a:r>
              <a:rPr dirty="0" sz="700" spc="210" i="1">
                <a:solidFill>
                  <a:srgbClr val="0000FF"/>
                </a:solidFill>
                <a:latin typeface="Arial"/>
                <a:cs typeface="Arial"/>
              </a:rPr>
              <a:t>−</a:t>
            </a:r>
            <a:r>
              <a:rPr dirty="0" sz="700" spc="-15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sz="700" spc="-15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700" spc="-15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700" spc="-30">
                <a:solidFill>
                  <a:srgbClr val="0000FF"/>
                </a:solidFill>
                <a:latin typeface="Lucida Sans Unicode"/>
                <a:cs typeface="Lucida Sans Unicode"/>
              </a:rPr>
              <a:t>+4</a:t>
            </a:r>
            <a:r>
              <a:rPr dirty="0" sz="700" spc="-15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sz="700" i="1">
                <a:solidFill>
                  <a:srgbClr val="0000FF"/>
                </a:solidFill>
                <a:latin typeface="Arial"/>
                <a:cs typeface="Arial"/>
              </a:rPr>
              <a:t>  </a:t>
            </a:r>
            <a:r>
              <a:rPr dirty="0" baseline="-22222" sz="1500" spc="-75" i="1">
                <a:solidFill>
                  <a:srgbClr val="0000FF"/>
                </a:solidFill>
                <a:latin typeface="Verdana"/>
                <a:cs typeface="Verdana"/>
              </a:rPr>
              <a:t>&gt;</a:t>
            </a:r>
            <a:r>
              <a:rPr dirty="0" baseline="-22222" sz="1500" spc="-112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baseline="-22222" sz="1500" spc="-75">
                <a:solidFill>
                  <a:srgbClr val="0000FF"/>
                </a:solidFill>
                <a:latin typeface="Tahoma"/>
                <a:cs typeface="Tahoma"/>
              </a:rPr>
              <a:t>81</a:t>
            </a:r>
            <a:r>
              <a:rPr dirty="0" baseline="-22222" sz="1500">
                <a:solidFill>
                  <a:srgbClr val="0000FF"/>
                </a:solidFill>
                <a:latin typeface="Tahoma"/>
                <a:cs typeface="Tahoma"/>
              </a:rPr>
              <a:t>	</a:t>
            </a:r>
            <a:r>
              <a:rPr dirty="0" baseline="-22222" sz="1500" spc="-75">
                <a:solidFill>
                  <a:srgbClr val="0000FF"/>
                </a:solidFill>
                <a:latin typeface="Tahoma"/>
                <a:cs typeface="Tahoma"/>
              </a:rPr>
              <a:t>5</a:t>
            </a:r>
            <a:r>
              <a:rPr dirty="0" sz="700" spc="-10">
                <a:solidFill>
                  <a:srgbClr val="0000FF"/>
                </a:solidFill>
                <a:latin typeface="Lucida Sans Unicode"/>
                <a:cs typeface="Lucida Sans Unicode"/>
              </a:rPr>
              <a:t>2(</a:t>
            </a:r>
            <a:r>
              <a:rPr dirty="0" sz="700" spc="45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sz="700" spc="210" i="1">
                <a:solidFill>
                  <a:srgbClr val="0000FF"/>
                </a:solidFill>
                <a:latin typeface="Arial"/>
                <a:cs typeface="Arial"/>
              </a:rPr>
              <a:t>−</a:t>
            </a:r>
            <a:r>
              <a:rPr dirty="0" sz="700" spc="-10">
                <a:solidFill>
                  <a:srgbClr val="0000FF"/>
                </a:solidFill>
                <a:latin typeface="Lucida Sans Unicode"/>
                <a:cs typeface="Lucida Sans Unicode"/>
              </a:rPr>
              <a:t>2</a:t>
            </a:r>
            <a:r>
              <a:rPr dirty="0" sz="700" spc="35">
                <a:solidFill>
                  <a:srgbClr val="0000FF"/>
                </a:solidFill>
                <a:latin typeface="Lucida Sans Unicode"/>
                <a:cs typeface="Lucida Sans Unicode"/>
              </a:rPr>
              <a:t>)</a:t>
            </a:r>
            <a:r>
              <a:rPr dirty="0" baseline="-22222" sz="1500" spc="-37">
                <a:solidFill>
                  <a:srgbClr val="0000FF"/>
                </a:solidFill>
                <a:latin typeface="Tahoma"/>
                <a:cs typeface="Tahoma"/>
              </a:rPr>
              <a:t>(5</a:t>
            </a:r>
            <a:r>
              <a:rPr dirty="0" sz="700" spc="-10">
                <a:solidFill>
                  <a:srgbClr val="0000FF"/>
                </a:solidFill>
                <a:latin typeface="Lucida Sans Unicode"/>
                <a:cs typeface="Lucida Sans Unicode"/>
              </a:rPr>
              <a:t>2(</a:t>
            </a:r>
            <a:r>
              <a:rPr dirty="0" sz="700" spc="45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sz="700" spc="210" i="1">
                <a:solidFill>
                  <a:srgbClr val="0000FF"/>
                </a:solidFill>
                <a:latin typeface="Arial"/>
                <a:cs typeface="Arial"/>
              </a:rPr>
              <a:t>−</a:t>
            </a:r>
            <a:r>
              <a:rPr dirty="0" sz="700" spc="-10">
                <a:solidFill>
                  <a:srgbClr val="0000FF"/>
                </a:solidFill>
                <a:latin typeface="Lucida Sans Unicode"/>
                <a:cs typeface="Lucida Sans Unicode"/>
              </a:rPr>
              <a:t>1</a:t>
            </a:r>
            <a:r>
              <a:rPr dirty="0" sz="700" spc="35">
                <a:solidFill>
                  <a:srgbClr val="0000FF"/>
                </a:solidFill>
                <a:latin typeface="Lucida Sans Unicode"/>
                <a:cs typeface="Lucida Sans Unicode"/>
              </a:rPr>
              <a:t>)</a:t>
            </a:r>
            <a:r>
              <a:rPr dirty="0" baseline="-22222" sz="1500">
                <a:solidFill>
                  <a:srgbClr val="0000FF"/>
                </a:solidFill>
                <a:latin typeface="Tahoma"/>
                <a:cs typeface="Tahoma"/>
              </a:rPr>
              <a:t>)</a:t>
            </a:r>
            <a:r>
              <a:rPr dirty="0" sz="700" spc="-15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sz="700" spc="-135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700" spc="-30">
                <a:solidFill>
                  <a:srgbClr val="0000FF"/>
                </a:solidFill>
                <a:latin typeface="Lucida Sans Unicode"/>
                <a:cs typeface="Lucida Sans Unicode"/>
              </a:rPr>
              <a:t>+1</a:t>
            </a:r>
            <a:r>
              <a:rPr dirty="0" sz="700" spc="105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baseline="-22222" sz="1500" spc="-75" i="1">
                <a:solidFill>
                  <a:srgbClr val="0000FF"/>
                </a:solidFill>
                <a:latin typeface="Verdana"/>
                <a:cs typeface="Verdana"/>
              </a:rPr>
              <a:t>&gt;</a:t>
            </a:r>
            <a:r>
              <a:rPr dirty="0" baseline="-22222" sz="1500" spc="-112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baseline="-22222" sz="1500" spc="-75">
                <a:solidFill>
                  <a:srgbClr val="0000FF"/>
                </a:solidFill>
                <a:latin typeface="Tahoma"/>
                <a:cs typeface="Tahoma"/>
              </a:rPr>
              <a:t>125</a:t>
            </a:r>
            <a:r>
              <a:rPr dirty="0" sz="700" spc="45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sz="700" spc="210" i="1">
                <a:solidFill>
                  <a:srgbClr val="0000FF"/>
                </a:solidFill>
                <a:latin typeface="Arial"/>
                <a:cs typeface="Arial"/>
              </a:rPr>
              <a:t>−</a:t>
            </a:r>
            <a:r>
              <a:rPr dirty="0" sz="700" spc="-30">
                <a:solidFill>
                  <a:srgbClr val="0000FF"/>
                </a:solidFill>
                <a:latin typeface="Lucida Sans Unicode"/>
                <a:cs typeface="Lucida Sans Unicode"/>
              </a:rPr>
              <a:t>1</a:t>
            </a:r>
            <a:r>
              <a:rPr dirty="0" baseline="-22222" sz="1500" spc="-142" i="1">
                <a:latin typeface="Verdana"/>
                <a:cs typeface="Verdana"/>
              </a:rPr>
              <a:t>.</a:t>
            </a:r>
            <a:endParaRPr baseline="-22222" sz="1500">
              <a:latin typeface="Verdana"/>
              <a:cs typeface="Verdan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136955" y="752117"/>
            <a:ext cx="8191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85">
                <a:latin typeface="Tahoma"/>
                <a:cs typeface="Tahoma"/>
              </a:rPr>
              <a:t>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40"/>
              <a:t>Agnese</a:t>
            </a:r>
            <a:r>
              <a:rPr dirty="0" spc="15"/>
              <a:t> </a:t>
            </a:r>
            <a:r>
              <a:rPr dirty="0" spc="-10"/>
              <a:t>Di</a:t>
            </a:r>
            <a:r>
              <a:rPr dirty="0" spc="15"/>
              <a:t> </a:t>
            </a:r>
            <a:r>
              <a:rPr dirty="0" spc="-30"/>
              <a:t>Castro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0"/>
              <a:t>Es</a:t>
            </a:r>
            <a:r>
              <a:rPr dirty="0" spc="-5"/>
              <a:t>p</a:t>
            </a:r>
            <a:r>
              <a:rPr dirty="0" spc="-40"/>
              <a:t>onenziale</a:t>
            </a:r>
            <a:r>
              <a:rPr dirty="0" spc="15"/>
              <a:t> </a:t>
            </a:r>
            <a:r>
              <a:rPr dirty="0" spc="50"/>
              <a:t>&amp;</a:t>
            </a:r>
            <a:r>
              <a:rPr dirty="0" spc="15"/>
              <a:t> </a:t>
            </a:r>
            <a:r>
              <a:rPr dirty="0" spc="-25"/>
              <a:t>Log</a:t>
            </a:r>
            <a:r>
              <a:rPr dirty="0" spc="-40"/>
              <a:t>a</a:t>
            </a:r>
            <a:r>
              <a:rPr dirty="0" spc="-25"/>
              <a:t>ritmo:</a:t>
            </a:r>
            <a:r>
              <a:rPr dirty="0" spc="75"/>
              <a:t> </a:t>
            </a:r>
            <a:r>
              <a:rPr dirty="0" spc="-35"/>
              <a:t>p</a:t>
            </a:r>
            <a:r>
              <a:rPr dirty="0" spc="-50"/>
              <a:t>a</a:t>
            </a:r>
            <a:r>
              <a:rPr dirty="0" spc="-25"/>
              <a:t>rte</a:t>
            </a:r>
            <a:r>
              <a:rPr dirty="0" spc="15"/>
              <a:t> </a:t>
            </a:r>
            <a:r>
              <a:rPr dirty="0" spc="-55"/>
              <a:t>4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3458971" y="3367563"/>
            <a:ext cx="5473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25">
                <a:solidFill>
                  <a:srgbClr val="7A0000"/>
                </a:solidFill>
                <a:latin typeface="Lucida Sans Unicode"/>
                <a:cs typeface="Lucida Sans Unicode"/>
              </a:rPr>
              <a:t>Unitelma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Sapienza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FFF"/>
                </a:solidFill>
                <a:latin typeface="Lucida Sans Unicode"/>
                <a:cs typeface="Lucida Sans Unicode"/>
              </a:rPr>
              <a:t>17/34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4974" y="24034"/>
            <a:ext cx="73406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</a:rPr>
              <a:t>Disequazioni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50">
                <a:solidFill>
                  <a:srgbClr val="7A0000"/>
                </a:solidFill>
                <a:latin typeface="Lucida Sans Unicode"/>
                <a:cs typeface="Lucida Sans Unicode"/>
              </a:rPr>
              <a:t>es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</a:rPr>
              <a:t>p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</a:rPr>
              <a:t>onenziali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40"/>
              <a:t>Disequazioni</a:t>
            </a:r>
            <a:r>
              <a:rPr dirty="0" spc="135"/>
              <a:t> </a:t>
            </a:r>
            <a:r>
              <a:rPr dirty="0" spc="-95"/>
              <a:t>es</a:t>
            </a:r>
            <a:r>
              <a:rPr dirty="0" spc="-65"/>
              <a:t>p</a:t>
            </a:r>
            <a:r>
              <a:rPr dirty="0" spc="-40"/>
              <a:t>onenziali</a:t>
            </a:r>
          </a:p>
        </p:txBody>
      </p:sp>
      <p:sp>
        <p:nvSpPr>
          <p:cNvPr id="6" name="object 6"/>
          <p:cNvSpPr/>
          <p:nvPr/>
        </p:nvSpPr>
        <p:spPr>
          <a:xfrm>
            <a:off x="75729" y="1575814"/>
            <a:ext cx="4456607" cy="1016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468835" y="2538234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77330" y="2589035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1482401"/>
            <a:ext cx="50800" cy="106853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1545902"/>
            <a:ext cx="50800" cy="10050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5729" y="1658370"/>
            <a:ext cx="4457065" cy="943610"/>
          </a:xfrm>
          <a:custGeom>
            <a:avLst/>
            <a:gdLst/>
            <a:ahLst/>
            <a:cxnLst/>
            <a:rect l="l" t="t" r="r" b="b"/>
            <a:pathLst>
              <a:path w="4457065" h="943610">
                <a:moveTo>
                  <a:pt x="4456606" y="0"/>
                </a:moveTo>
                <a:lnTo>
                  <a:pt x="0" y="0"/>
                </a:lnTo>
                <a:lnTo>
                  <a:pt x="0" y="892563"/>
                </a:lnTo>
                <a:lnTo>
                  <a:pt x="16636" y="930077"/>
                </a:lnTo>
                <a:lnTo>
                  <a:pt x="4405806" y="943364"/>
                </a:lnTo>
                <a:lnTo>
                  <a:pt x="4420049" y="941319"/>
                </a:lnTo>
                <a:lnTo>
                  <a:pt x="4451170" y="915360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1533202"/>
            <a:ext cx="0" cy="1036955"/>
          </a:xfrm>
          <a:custGeom>
            <a:avLst/>
            <a:gdLst/>
            <a:ahLst/>
            <a:cxnLst/>
            <a:rect l="l" t="t" r="r" b="b"/>
            <a:pathLst>
              <a:path w="0" h="1036955">
                <a:moveTo>
                  <a:pt x="0" y="1036782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1520502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1507802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1495102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1476052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13830" y="993303"/>
            <a:ext cx="4166870" cy="9493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-25">
                <a:latin typeface="Tahoma"/>
                <a:cs typeface="Tahoma"/>
              </a:rPr>
              <a:t>Una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0" i="1">
                <a:solidFill>
                  <a:srgbClr val="FF0000"/>
                </a:solidFill>
                <a:latin typeface="Calibri"/>
                <a:cs typeface="Calibri"/>
              </a:rPr>
              <a:t>disequazione</a:t>
            </a:r>
            <a:r>
              <a:rPr dirty="0" sz="1000" spc="105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 spc="-20" i="1">
                <a:solidFill>
                  <a:srgbClr val="FF0000"/>
                </a:solidFill>
                <a:latin typeface="Calibri"/>
                <a:cs typeface="Calibri"/>
              </a:rPr>
              <a:t>es</a:t>
            </a:r>
            <a:r>
              <a:rPr dirty="0" sz="1000" i="1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dirty="0" sz="1000" spc="-10" i="1">
                <a:solidFill>
                  <a:srgbClr val="FF0000"/>
                </a:solidFill>
                <a:latin typeface="Calibri"/>
                <a:cs typeface="Calibri"/>
              </a:rPr>
              <a:t>onenziale</a:t>
            </a:r>
            <a:r>
              <a:rPr dirty="0" sz="1000" spc="8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una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disequazione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dove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v</a:t>
            </a:r>
            <a:r>
              <a:rPr dirty="0" sz="1000" spc="-80">
                <a:latin typeface="Tahoma"/>
                <a:cs typeface="Tahoma"/>
              </a:rPr>
              <a:t>a</a:t>
            </a:r>
            <a:r>
              <a:rPr dirty="0" sz="1000" spc="-10">
                <a:latin typeface="Tahoma"/>
                <a:cs typeface="Tahoma"/>
              </a:rPr>
              <a:t>ri</a:t>
            </a:r>
            <a:r>
              <a:rPr dirty="0" sz="1000" spc="-35">
                <a:latin typeface="Tahoma"/>
                <a:cs typeface="Tahoma"/>
              </a:rPr>
              <a:t>abile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30" i="1">
                <a:latin typeface="Calibri"/>
                <a:cs typeface="Calibri"/>
              </a:rPr>
              <a:t> </a:t>
            </a:r>
            <a:r>
              <a:rPr dirty="0" sz="1000" spc="-45">
                <a:latin typeface="Tahoma"/>
                <a:cs typeface="Tahoma"/>
              </a:rPr>
              <a:t>comp</a:t>
            </a:r>
            <a:r>
              <a:rPr dirty="0" sz="1000" spc="-70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all’es</a:t>
            </a:r>
            <a:r>
              <a:rPr dirty="0" sz="1000" spc="-1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onente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una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base.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7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000" spc="-50" b="1">
                <a:solidFill>
                  <a:srgbClr val="007F00"/>
                </a:solidFill>
                <a:latin typeface="Arial"/>
                <a:cs typeface="Arial"/>
              </a:rPr>
              <a:t>Esempi: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9"/>
              </a:spcBef>
            </a:pPr>
            <a:endParaRPr sz="850">
              <a:latin typeface="Times New Roman"/>
              <a:cs typeface="Times New Roman"/>
            </a:endParaRPr>
          </a:p>
          <a:p>
            <a:pPr marL="143510">
              <a:lnSpc>
                <a:spcPct val="100000"/>
              </a:lnSpc>
            </a:pPr>
            <a:r>
              <a:rPr dirty="0" baseline="3086" sz="1350" spc="209" i="1">
                <a:solidFill>
                  <a:srgbClr val="007F00"/>
                </a:solidFill>
                <a:latin typeface="Arial"/>
                <a:cs typeface="Arial"/>
              </a:rPr>
              <a:t>•</a:t>
            </a:r>
            <a:r>
              <a:rPr dirty="0" baseline="3086" sz="1350" spc="209" i="1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baseline="3086" sz="1350" spc="-7" i="1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baseline="27777" sz="1050" spc="-22" i="1">
                <a:latin typeface="Arial"/>
                <a:cs typeface="Arial"/>
              </a:rPr>
              <a:t>x</a:t>
            </a:r>
            <a:r>
              <a:rPr dirty="0" baseline="27777" sz="1050" spc="-202" i="1">
                <a:latin typeface="Arial"/>
                <a:cs typeface="Arial"/>
              </a:rPr>
              <a:t> </a:t>
            </a:r>
            <a:r>
              <a:rPr dirty="0" baseline="27777" sz="1050" spc="-44">
                <a:latin typeface="Lucida Sans Unicode"/>
                <a:cs typeface="Lucida Sans Unicode"/>
              </a:rPr>
              <a:t>+1</a:t>
            </a:r>
            <a:r>
              <a:rPr dirty="0" baseline="27777" sz="1050" spc="75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baseline="27777" sz="1050" spc="-22" i="1">
                <a:latin typeface="Arial"/>
                <a:cs typeface="Arial"/>
              </a:rPr>
              <a:t>x</a:t>
            </a:r>
            <a:r>
              <a:rPr dirty="0" baseline="27777" sz="1050" i="1">
                <a:latin typeface="Arial"/>
                <a:cs typeface="Arial"/>
              </a:rPr>
              <a:t> 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45097" y="2136298"/>
            <a:ext cx="83820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140" i="1">
                <a:solidFill>
                  <a:srgbClr val="007F00"/>
                </a:solidFill>
                <a:latin typeface="Arial"/>
                <a:cs typeface="Arial"/>
              </a:rPr>
              <a:t>•</a:t>
            </a:r>
            <a:endParaRPr sz="9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52755" y="2174684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053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366877" y="2064958"/>
            <a:ext cx="21907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175">
                <a:latin typeface="Arial"/>
                <a:cs typeface="Arial"/>
              </a:rPr>
              <a:t> </a:t>
            </a:r>
            <a:r>
              <a:rPr dirty="0" sz="1000" spc="175">
                <a:latin typeface="Arial"/>
                <a:cs typeface="Arial"/>
              </a:rPr>
              <a:t> 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175">
                <a:latin typeface="Arial"/>
                <a:cs typeface="Arial"/>
              </a:rPr>
              <a:t> </a:t>
            </a:r>
            <a:endParaRPr sz="10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40055" y="2077131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80">
                <a:latin typeface="Lucida Sans Unicode"/>
                <a:cs typeface="Lucida Sans Unicode"/>
              </a:rPr>
              <a:t>1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40055" y="2170591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80">
                <a:latin typeface="Lucida Sans Unicode"/>
                <a:cs typeface="Lucida Sans Unicode"/>
              </a:rPr>
              <a:t>2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60273" y="2050296"/>
            <a:ext cx="19748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15" i="1">
                <a:latin typeface="Arial"/>
                <a:cs typeface="Arial"/>
              </a:rPr>
              <a:t>x</a:t>
            </a:r>
            <a:r>
              <a:rPr dirty="0" sz="700" spc="-135" i="1">
                <a:latin typeface="Arial"/>
                <a:cs typeface="Arial"/>
              </a:rPr>
              <a:t> </a:t>
            </a:r>
            <a:r>
              <a:rPr dirty="0" sz="700" spc="-30">
                <a:latin typeface="Lucida Sans Unicode"/>
                <a:cs typeface="Lucida Sans Unicode"/>
              </a:rPr>
              <a:t>+9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73468" y="2098444"/>
            <a:ext cx="22225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40"/>
              <a:t>Agnese</a:t>
            </a:r>
            <a:r>
              <a:rPr dirty="0" spc="15"/>
              <a:t> </a:t>
            </a:r>
            <a:r>
              <a:rPr dirty="0" spc="-10"/>
              <a:t>Di</a:t>
            </a:r>
            <a:r>
              <a:rPr dirty="0" spc="15"/>
              <a:t> </a:t>
            </a:r>
            <a:r>
              <a:rPr dirty="0" spc="-30"/>
              <a:t>Castro</a:t>
            </a:r>
          </a:p>
        </p:txBody>
      </p:sp>
      <p:sp>
        <p:nvSpPr>
          <p:cNvPr id="31" name="object 31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0"/>
              <a:t>Es</a:t>
            </a:r>
            <a:r>
              <a:rPr dirty="0" spc="-5"/>
              <a:t>p</a:t>
            </a:r>
            <a:r>
              <a:rPr dirty="0" spc="-40"/>
              <a:t>onenziale</a:t>
            </a:r>
            <a:r>
              <a:rPr dirty="0" spc="15"/>
              <a:t> </a:t>
            </a:r>
            <a:r>
              <a:rPr dirty="0" spc="50"/>
              <a:t>&amp;</a:t>
            </a:r>
            <a:r>
              <a:rPr dirty="0" spc="15"/>
              <a:t> </a:t>
            </a:r>
            <a:r>
              <a:rPr dirty="0" spc="-25"/>
              <a:t>Log</a:t>
            </a:r>
            <a:r>
              <a:rPr dirty="0" spc="-40"/>
              <a:t>a</a:t>
            </a:r>
            <a:r>
              <a:rPr dirty="0" spc="-25"/>
              <a:t>ritmo:</a:t>
            </a:r>
            <a:r>
              <a:rPr dirty="0" spc="75"/>
              <a:t> </a:t>
            </a:r>
            <a:r>
              <a:rPr dirty="0" spc="-45"/>
              <a:t>p</a:t>
            </a:r>
            <a:r>
              <a:rPr dirty="0" spc="-40"/>
              <a:t>a</a:t>
            </a:r>
            <a:r>
              <a:rPr dirty="0" spc="-25"/>
              <a:t>rte</a:t>
            </a:r>
            <a:r>
              <a:rPr dirty="0" spc="15"/>
              <a:t> </a:t>
            </a:r>
            <a:r>
              <a:rPr dirty="0" spc="-55"/>
              <a:t>4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3458971" y="3367563"/>
            <a:ext cx="5473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25">
                <a:solidFill>
                  <a:srgbClr val="7A0000"/>
                </a:solidFill>
                <a:latin typeface="Lucida Sans Unicode"/>
                <a:cs typeface="Lucida Sans Unicode"/>
              </a:rPr>
              <a:t>Unitelma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Sapienza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0">
                <a:solidFill>
                  <a:srgbClr val="FFFFFF"/>
                </a:solidFill>
                <a:latin typeface="Lucida Sans Unicode"/>
                <a:cs typeface="Lucida Sans Unicode"/>
              </a:rPr>
              <a:t>3/34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9718" y="24034"/>
            <a:ext cx="40449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svolti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1115">
              <a:lnSpc>
                <a:spcPct val="100000"/>
              </a:lnSpc>
            </a:pPr>
            <a:r>
              <a:rPr dirty="0" sz="1000" spc="-50">
                <a:solidFill>
                  <a:srgbClr val="007F00"/>
                </a:solidFill>
              </a:rPr>
              <a:t>Esercizio</a:t>
            </a:r>
            <a:endParaRPr sz="1000"/>
          </a:p>
        </p:txBody>
      </p:sp>
      <p:sp>
        <p:nvSpPr>
          <p:cNvPr id="5" name="object 5"/>
          <p:cNvSpPr/>
          <p:nvPr/>
        </p:nvSpPr>
        <p:spPr>
          <a:xfrm>
            <a:off x="75729" y="331926"/>
            <a:ext cx="4456607" cy="1016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468835" y="927709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77330" y="978510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244149"/>
            <a:ext cx="50800" cy="69625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307650"/>
            <a:ext cx="50800" cy="63275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5729" y="414495"/>
            <a:ext cx="4457065" cy="577215"/>
          </a:xfrm>
          <a:custGeom>
            <a:avLst/>
            <a:gdLst/>
            <a:ahLst/>
            <a:cxnLst/>
            <a:rect l="l" t="t" r="r" b="b"/>
            <a:pathLst>
              <a:path w="4457065" h="577215">
                <a:moveTo>
                  <a:pt x="4456606" y="0"/>
                </a:moveTo>
                <a:lnTo>
                  <a:pt x="0" y="0"/>
                </a:lnTo>
                <a:lnTo>
                  <a:pt x="0" y="525913"/>
                </a:lnTo>
                <a:lnTo>
                  <a:pt x="16636" y="563427"/>
                </a:lnTo>
                <a:lnTo>
                  <a:pt x="4405806" y="576714"/>
                </a:lnTo>
                <a:lnTo>
                  <a:pt x="4420049" y="574669"/>
                </a:lnTo>
                <a:lnTo>
                  <a:pt x="4451170" y="548710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294950"/>
            <a:ext cx="0" cy="664845"/>
          </a:xfrm>
          <a:custGeom>
            <a:avLst/>
            <a:gdLst/>
            <a:ahLst/>
            <a:cxnLst/>
            <a:rect l="l" t="t" r="r" b="b"/>
            <a:pathLst>
              <a:path w="0" h="664844">
                <a:moveTo>
                  <a:pt x="0" y="664508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282250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269550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256850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237800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49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13830" y="432496"/>
            <a:ext cx="1808480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0">
                <a:latin typeface="Tahoma"/>
                <a:cs typeface="Tahoma"/>
              </a:rPr>
              <a:t>Risolvere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seguenti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disequazioni: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991654" y="828357"/>
            <a:ext cx="127000" cy="0"/>
          </a:xfrm>
          <a:custGeom>
            <a:avLst/>
            <a:gdLst/>
            <a:ahLst/>
            <a:cxnLst/>
            <a:rect l="l" t="t" r="r" b="b"/>
            <a:pathLst>
              <a:path w="127000" h="0">
                <a:moveTo>
                  <a:pt x="0" y="0"/>
                </a:moveTo>
                <a:lnTo>
                  <a:pt x="126530" y="0"/>
                </a:lnTo>
              </a:path>
            </a:pathLst>
          </a:custGeom>
          <a:ln w="5054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674014" y="666519"/>
            <a:ext cx="507365" cy="2381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2</a:t>
            </a:r>
            <a:r>
              <a:rPr dirty="0" baseline="31746" sz="1050" spc="-22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baseline="31746" sz="1050" spc="-22" i="1">
                <a:solidFill>
                  <a:srgbClr val="0000FF"/>
                </a:solidFill>
                <a:latin typeface="Arial"/>
                <a:cs typeface="Arial"/>
              </a:rPr>
              <a:t>  </a:t>
            </a:r>
            <a:r>
              <a:rPr dirty="0" sz="1000" spc="-50" i="1">
                <a:solidFill>
                  <a:srgbClr val="0000FF"/>
                </a:solidFill>
                <a:latin typeface="Verdana"/>
                <a:cs typeface="Verdana"/>
              </a:rPr>
              <a:t>&gt;</a:t>
            </a:r>
            <a:r>
              <a:rPr dirty="0" sz="1000" spc="-50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spc="-60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baseline="36111" sz="1500" spc="-75">
                <a:solidFill>
                  <a:srgbClr val="0000FF"/>
                </a:solidFill>
                <a:latin typeface="Tahoma"/>
                <a:cs typeface="Tahoma"/>
              </a:rPr>
              <a:t>1</a:t>
            </a:r>
            <a:r>
              <a:rPr dirty="0" baseline="36111" sz="1500" spc="82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95" i="1">
                <a:solidFill>
                  <a:srgbClr val="0000FF"/>
                </a:solidFill>
                <a:latin typeface="Verdana"/>
                <a:cs typeface="Verdana"/>
              </a:rPr>
              <a:t>,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78954" y="838909"/>
            <a:ext cx="1524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16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303426" y="709250"/>
            <a:ext cx="2630805" cy="1955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06375">
              <a:lnSpc>
                <a:spcPts val="200"/>
              </a:lnSpc>
            </a:pPr>
            <a:r>
              <a:rPr dirty="0" sz="500" spc="-55">
                <a:solidFill>
                  <a:srgbClr val="0000FF"/>
                </a:solidFill>
                <a:latin typeface="Lucida Sans Unicode"/>
                <a:cs typeface="Lucida Sans Unicode"/>
              </a:rPr>
              <a:t>2</a:t>
            </a:r>
            <a:endParaRPr sz="500">
              <a:latin typeface="Lucida Sans Unicode"/>
              <a:cs typeface="Lucida Sans Unicode"/>
            </a:endParaRPr>
          </a:p>
          <a:p>
            <a:pPr marL="12700">
              <a:lnSpc>
                <a:spcPts val="800"/>
              </a:lnSpc>
              <a:tabLst>
                <a:tab pos="1028700" algn="l"/>
              </a:tabLst>
            </a:pPr>
            <a:r>
              <a:rPr dirty="0" baseline="-22222" sz="1500" spc="-75">
                <a:solidFill>
                  <a:srgbClr val="0000FF"/>
                </a:solidFill>
                <a:latin typeface="Tahoma"/>
                <a:cs typeface="Tahoma"/>
              </a:rPr>
              <a:t>3</a:t>
            </a:r>
            <a:r>
              <a:rPr dirty="0" sz="700" spc="210" i="1">
                <a:solidFill>
                  <a:srgbClr val="0000FF"/>
                </a:solidFill>
                <a:latin typeface="Arial"/>
                <a:cs typeface="Arial"/>
              </a:rPr>
              <a:t>−</a:t>
            </a:r>
            <a:r>
              <a:rPr dirty="0" sz="700" spc="-15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sz="700" spc="-15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700" spc="-15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700" spc="-30">
                <a:solidFill>
                  <a:srgbClr val="0000FF"/>
                </a:solidFill>
                <a:latin typeface="Lucida Sans Unicode"/>
                <a:cs typeface="Lucida Sans Unicode"/>
              </a:rPr>
              <a:t>+4</a:t>
            </a:r>
            <a:r>
              <a:rPr dirty="0" sz="700" spc="-15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sz="700" i="1">
                <a:solidFill>
                  <a:srgbClr val="0000FF"/>
                </a:solidFill>
                <a:latin typeface="Arial"/>
                <a:cs typeface="Arial"/>
              </a:rPr>
              <a:t>  </a:t>
            </a:r>
            <a:r>
              <a:rPr dirty="0" baseline="-22222" sz="1500" spc="-75" i="1">
                <a:solidFill>
                  <a:srgbClr val="0000FF"/>
                </a:solidFill>
                <a:latin typeface="Verdana"/>
                <a:cs typeface="Verdana"/>
              </a:rPr>
              <a:t>&gt;</a:t>
            </a:r>
            <a:r>
              <a:rPr dirty="0" baseline="-22222" sz="1500" spc="-112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baseline="-22222" sz="1500" spc="-75">
                <a:solidFill>
                  <a:srgbClr val="0000FF"/>
                </a:solidFill>
                <a:latin typeface="Tahoma"/>
                <a:cs typeface="Tahoma"/>
              </a:rPr>
              <a:t>81</a:t>
            </a:r>
            <a:r>
              <a:rPr dirty="0" baseline="-22222" sz="1500">
                <a:solidFill>
                  <a:srgbClr val="0000FF"/>
                </a:solidFill>
                <a:latin typeface="Tahoma"/>
                <a:cs typeface="Tahoma"/>
              </a:rPr>
              <a:t>	</a:t>
            </a:r>
            <a:r>
              <a:rPr dirty="0" baseline="-22222" sz="1500" spc="-75">
                <a:solidFill>
                  <a:srgbClr val="0000FF"/>
                </a:solidFill>
                <a:latin typeface="Tahoma"/>
                <a:cs typeface="Tahoma"/>
              </a:rPr>
              <a:t>5</a:t>
            </a:r>
            <a:r>
              <a:rPr dirty="0" sz="700" spc="-10">
                <a:solidFill>
                  <a:srgbClr val="0000FF"/>
                </a:solidFill>
                <a:latin typeface="Lucida Sans Unicode"/>
                <a:cs typeface="Lucida Sans Unicode"/>
              </a:rPr>
              <a:t>2(</a:t>
            </a:r>
            <a:r>
              <a:rPr dirty="0" sz="700" spc="45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sz="700" spc="210" i="1">
                <a:solidFill>
                  <a:srgbClr val="0000FF"/>
                </a:solidFill>
                <a:latin typeface="Arial"/>
                <a:cs typeface="Arial"/>
              </a:rPr>
              <a:t>−</a:t>
            </a:r>
            <a:r>
              <a:rPr dirty="0" sz="700" spc="-10">
                <a:solidFill>
                  <a:srgbClr val="0000FF"/>
                </a:solidFill>
                <a:latin typeface="Lucida Sans Unicode"/>
                <a:cs typeface="Lucida Sans Unicode"/>
              </a:rPr>
              <a:t>2</a:t>
            </a:r>
            <a:r>
              <a:rPr dirty="0" sz="700" spc="35">
                <a:solidFill>
                  <a:srgbClr val="0000FF"/>
                </a:solidFill>
                <a:latin typeface="Lucida Sans Unicode"/>
                <a:cs typeface="Lucida Sans Unicode"/>
              </a:rPr>
              <a:t>)</a:t>
            </a:r>
            <a:r>
              <a:rPr dirty="0" baseline="-22222" sz="1500" spc="-37">
                <a:solidFill>
                  <a:srgbClr val="0000FF"/>
                </a:solidFill>
                <a:latin typeface="Tahoma"/>
                <a:cs typeface="Tahoma"/>
              </a:rPr>
              <a:t>(5</a:t>
            </a:r>
            <a:r>
              <a:rPr dirty="0" sz="700" spc="-10">
                <a:solidFill>
                  <a:srgbClr val="0000FF"/>
                </a:solidFill>
                <a:latin typeface="Lucida Sans Unicode"/>
                <a:cs typeface="Lucida Sans Unicode"/>
              </a:rPr>
              <a:t>2(</a:t>
            </a:r>
            <a:r>
              <a:rPr dirty="0" sz="700" spc="45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sz="700" spc="210" i="1">
                <a:solidFill>
                  <a:srgbClr val="0000FF"/>
                </a:solidFill>
                <a:latin typeface="Arial"/>
                <a:cs typeface="Arial"/>
              </a:rPr>
              <a:t>−</a:t>
            </a:r>
            <a:r>
              <a:rPr dirty="0" sz="700" spc="-10">
                <a:solidFill>
                  <a:srgbClr val="0000FF"/>
                </a:solidFill>
                <a:latin typeface="Lucida Sans Unicode"/>
                <a:cs typeface="Lucida Sans Unicode"/>
              </a:rPr>
              <a:t>1</a:t>
            </a:r>
            <a:r>
              <a:rPr dirty="0" sz="700" spc="35">
                <a:solidFill>
                  <a:srgbClr val="0000FF"/>
                </a:solidFill>
                <a:latin typeface="Lucida Sans Unicode"/>
                <a:cs typeface="Lucida Sans Unicode"/>
              </a:rPr>
              <a:t>)</a:t>
            </a:r>
            <a:r>
              <a:rPr dirty="0" baseline="-22222" sz="1500">
                <a:solidFill>
                  <a:srgbClr val="0000FF"/>
                </a:solidFill>
                <a:latin typeface="Tahoma"/>
                <a:cs typeface="Tahoma"/>
              </a:rPr>
              <a:t>)</a:t>
            </a:r>
            <a:r>
              <a:rPr dirty="0" sz="700" spc="-15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sz="700" spc="-135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700" spc="-30">
                <a:solidFill>
                  <a:srgbClr val="0000FF"/>
                </a:solidFill>
                <a:latin typeface="Lucida Sans Unicode"/>
                <a:cs typeface="Lucida Sans Unicode"/>
              </a:rPr>
              <a:t>+1</a:t>
            </a:r>
            <a:r>
              <a:rPr dirty="0" sz="700" spc="105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baseline="-22222" sz="1500" spc="-75" i="1">
                <a:solidFill>
                  <a:srgbClr val="0000FF"/>
                </a:solidFill>
                <a:latin typeface="Verdana"/>
                <a:cs typeface="Verdana"/>
              </a:rPr>
              <a:t>&gt;</a:t>
            </a:r>
            <a:r>
              <a:rPr dirty="0" baseline="-22222" sz="1500" spc="-112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baseline="-22222" sz="1500" spc="-75">
                <a:solidFill>
                  <a:srgbClr val="0000FF"/>
                </a:solidFill>
                <a:latin typeface="Tahoma"/>
                <a:cs typeface="Tahoma"/>
              </a:rPr>
              <a:t>125</a:t>
            </a:r>
            <a:r>
              <a:rPr dirty="0" sz="700" spc="45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sz="700" spc="210" i="1">
                <a:solidFill>
                  <a:srgbClr val="0000FF"/>
                </a:solidFill>
                <a:latin typeface="Arial"/>
                <a:cs typeface="Arial"/>
              </a:rPr>
              <a:t>−</a:t>
            </a:r>
            <a:r>
              <a:rPr dirty="0" sz="700" spc="-30">
                <a:solidFill>
                  <a:srgbClr val="0000FF"/>
                </a:solidFill>
                <a:latin typeface="Lucida Sans Unicode"/>
                <a:cs typeface="Lucida Sans Unicode"/>
              </a:rPr>
              <a:t>1</a:t>
            </a:r>
            <a:r>
              <a:rPr dirty="0" baseline="-22222" sz="1500" spc="-142" i="1">
                <a:latin typeface="Verdana"/>
                <a:cs typeface="Verdana"/>
              </a:rPr>
              <a:t>.</a:t>
            </a:r>
            <a:endParaRPr baseline="-22222" sz="1500">
              <a:latin typeface="Verdana"/>
              <a:cs typeface="Verdan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136955" y="752117"/>
            <a:ext cx="8191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85">
                <a:latin typeface="Tahoma"/>
                <a:cs typeface="Tahoma"/>
              </a:rPr>
              <a:t>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213751" y="1490637"/>
            <a:ext cx="127000" cy="0"/>
          </a:xfrm>
          <a:custGeom>
            <a:avLst/>
            <a:gdLst/>
            <a:ahLst/>
            <a:cxnLst/>
            <a:rect l="l" t="t" r="r" b="b"/>
            <a:pathLst>
              <a:path w="127000" h="0">
                <a:moveTo>
                  <a:pt x="0" y="0"/>
                </a:moveTo>
                <a:lnTo>
                  <a:pt x="126530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632470" y="1490637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113830" y="1078240"/>
            <a:ext cx="2089150" cy="3270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40">
                <a:latin typeface="Tahoma"/>
                <a:cs typeface="Tahoma"/>
              </a:rPr>
              <a:t>ro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20">
                <a:latin typeface="Tahoma"/>
                <a:cs typeface="Tahoma"/>
              </a:rPr>
              <a:t>rie</a:t>
            </a:r>
            <a:r>
              <a:rPr dirty="0" sz="1000" spc="-30">
                <a:latin typeface="Tahoma"/>
                <a:cs typeface="Tahoma"/>
              </a:rPr>
              <a:t>t</a:t>
            </a:r>
            <a:r>
              <a:rPr dirty="0" sz="1000" spc="-540">
                <a:latin typeface="Tahoma"/>
                <a:cs typeface="Tahoma"/>
              </a:rPr>
              <a:t>`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degli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es</a:t>
            </a:r>
            <a:r>
              <a:rPr dirty="0" sz="1000" spc="-50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onenziali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ha</a:t>
            </a:r>
            <a:endParaRPr sz="1000">
              <a:latin typeface="Tahoma"/>
              <a:cs typeface="Tahoma"/>
            </a:endParaRPr>
          </a:p>
          <a:p>
            <a:pPr algn="r" marR="343535">
              <a:lnSpc>
                <a:spcPct val="100000"/>
              </a:lnSpc>
              <a:spcBef>
                <a:spcPts val="545"/>
              </a:spcBef>
            </a:pPr>
            <a:r>
              <a:rPr dirty="0" sz="700" spc="-80">
                <a:latin typeface="Lucida Sans Unicode"/>
                <a:cs typeface="Lucida Sans Unicode"/>
              </a:rPr>
              <a:t>4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96111" y="1304990"/>
            <a:ext cx="920750" cy="2616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2</a:t>
            </a:r>
            <a:r>
              <a:rPr dirty="0" baseline="31746" sz="1050" spc="-22" i="1">
                <a:latin typeface="Arial"/>
                <a:cs typeface="Arial"/>
              </a:rPr>
              <a:t>x</a:t>
            </a:r>
            <a:r>
              <a:rPr dirty="0" baseline="31746" sz="1050" spc="-22" i="1">
                <a:latin typeface="Arial"/>
                <a:cs typeface="Arial"/>
              </a:rPr>
              <a:t> 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50" i="1">
                <a:latin typeface="Verdana"/>
                <a:cs typeface="Verdana"/>
              </a:rPr>
              <a:t> </a:t>
            </a:r>
            <a:r>
              <a:rPr dirty="0" sz="1000" spc="-60" i="1">
                <a:latin typeface="Verdana"/>
                <a:cs typeface="Verdana"/>
              </a:rPr>
              <a:t> </a:t>
            </a:r>
            <a:r>
              <a:rPr dirty="0" baseline="36111" sz="1500" spc="-75">
                <a:latin typeface="Tahoma"/>
                <a:cs typeface="Tahoma"/>
              </a:rPr>
              <a:t>1</a:t>
            </a:r>
            <a:r>
              <a:rPr dirty="0" baseline="36111" sz="1500">
                <a:latin typeface="Tahoma"/>
                <a:cs typeface="Tahoma"/>
              </a:rPr>
              <a:t> </a:t>
            </a:r>
            <a:r>
              <a:rPr dirty="0" baseline="36111" sz="1500" spc="22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baseline="77777" sz="1500" spc="419">
                <a:latin typeface="Arial"/>
                <a:cs typeface="Arial"/>
              </a:rPr>
              <a:t>1</a:t>
            </a:r>
            <a:r>
              <a:rPr dirty="0" baseline="36111" sz="1500" spc="-75">
                <a:latin typeface="Tahoma"/>
                <a:cs typeface="Tahoma"/>
              </a:rPr>
              <a:t>1</a:t>
            </a:r>
            <a:r>
              <a:rPr dirty="0" baseline="36111" sz="1500" spc="-292">
                <a:latin typeface="Tahoma"/>
                <a:cs typeface="Tahoma"/>
              </a:rPr>
              <a:t> </a:t>
            </a:r>
            <a:r>
              <a:rPr dirty="0" baseline="77777" sz="1500" spc="675">
                <a:latin typeface="Arial"/>
                <a:cs typeface="Arial"/>
              </a:rPr>
              <a:t> </a:t>
            </a:r>
            <a:endParaRPr baseline="77777" sz="15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201051" y="1501188"/>
            <a:ext cx="5080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431165" algn="l"/>
              </a:tabLst>
            </a:pPr>
            <a:r>
              <a:rPr dirty="0" sz="1000" spc="-50">
                <a:latin typeface="Tahoma"/>
                <a:cs typeface="Tahoma"/>
              </a:rPr>
              <a:t>16</a:t>
            </a:r>
            <a:r>
              <a:rPr dirty="0" sz="1000" spc="-50">
                <a:latin typeface="Tahoma"/>
                <a:cs typeface="Tahoma"/>
              </a:rPr>
              <a:t>	</a:t>
            </a:r>
            <a:r>
              <a:rPr dirty="0" sz="1000" spc="-50"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40"/>
              <a:t>Agnese</a:t>
            </a:r>
            <a:r>
              <a:rPr dirty="0" spc="15"/>
              <a:t> </a:t>
            </a:r>
            <a:r>
              <a:rPr dirty="0" spc="-10"/>
              <a:t>Di</a:t>
            </a:r>
            <a:r>
              <a:rPr dirty="0" spc="15"/>
              <a:t> </a:t>
            </a:r>
            <a:r>
              <a:rPr dirty="0" spc="-30"/>
              <a:t>Castro</a:t>
            </a:r>
          </a:p>
        </p:txBody>
      </p:sp>
      <p:sp>
        <p:nvSpPr>
          <p:cNvPr id="33" name="object 33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0"/>
              <a:t>Es</a:t>
            </a:r>
            <a:r>
              <a:rPr dirty="0" spc="-5"/>
              <a:t>p</a:t>
            </a:r>
            <a:r>
              <a:rPr dirty="0" spc="-40"/>
              <a:t>onenziale</a:t>
            </a:r>
            <a:r>
              <a:rPr dirty="0" spc="15"/>
              <a:t> </a:t>
            </a:r>
            <a:r>
              <a:rPr dirty="0" spc="50"/>
              <a:t>&amp;</a:t>
            </a:r>
            <a:r>
              <a:rPr dirty="0" spc="15"/>
              <a:t> </a:t>
            </a:r>
            <a:r>
              <a:rPr dirty="0" spc="-25"/>
              <a:t>Log</a:t>
            </a:r>
            <a:r>
              <a:rPr dirty="0" spc="-40"/>
              <a:t>a</a:t>
            </a:r>
            <a:r>
              <a:rPr dirty="0" spc="-25"/>
              <a:t>ritmo:</a:t>
            </a:r>
            <a:r>
              <a:rPr dirty="0" spc="75"/>
              <a:t> </a:t>
            </a:r>
            <a:r>
              <a:rPr dirty="0" spc="-35"/>
              <a:t>p</a:t>
            </a:r>
            <a:r>
              <a:rPr dirty="0" spc="-50"/>
              <a:t>a</a:t>
            </a:r>
            <a:r>
              <a:rPr dirty="0" spc="-25"/>
              <a:t>rte</a:t>
            </a:r>
            <a:r>
              <a:rPr dirty="0" spc="15"/>
              <a:t> </a:t>
            </a:r>
            <a:r>
              <a:rPr dirty="0" spc="-55"/>
              <a:t>4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3458971" y="3367563"/>
            <a:ext cx="5473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25">
                <a:solidFill>
                  <a:srgbClr val="7A0000"/>
                </a:solidFill>
                <a:latin typeface="Lucida Sans Unicode"/>
                <a:cs typeface="Lucida Sans Unicode"/>
              </a:rPr>
              <a:t>Unitelma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Sapienza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FFF"/>
                </a:solidFill>
                <a:latin typeface="Lucida Sans Unicode"/>
                <a:cs typeface="Lucida Sans Unicode"/>
              </a:rPr>
              <a:t>17/34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9718" y="24034"/>
            <a:ext cx="40449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svolti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1115">
              <a:lnSpc>
                <a:spcPct val="100000"/>
              </a:lnSpc>
            </a:pPr>
            <a:r>
              <a:rPr dirty="0" sz="1000" spc="-50">
                <a:solidFill>
                  <a:srgbClr val="007F00"/>
                </a:solidFill>
              </a:rPr>
              <a:t>Esercizio</a:t>
            </a:r>
            <a:endParaRPr sz="1000"/>
          </a:p>
        </p:txBody>
      </p:sp>
      <p:sp>
        <p:nvSpPr>
          <p:cNvPr id="5" name="object 5"/>
          <p:cNvSpPr/>
          <p:nvPr/>
        </p:nvSpPr>
        <p:spPr>
          <a:xfrm>
            <a:off x="75729" y="331926"/>
            <a:ext cx="4456607" cy="1016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468835" y="927709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77330" y="978510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244149"/>
            <a:ext cx="50800" cy="69625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307650"/>
            <a:ext cx="50800" cy="63275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5729" y="414495"/>
            <a:ext cx="4457065" cy="577215"/>
          </a:xfrm>
          <a:custGeom>
            <a:avLst/>
            <a:gdLst/>
            <a:ahLst/>
            <a:cxnLst/>
            <a:rect l="l" t="t" r="r" b="b"/>
            <a:pathLst>
              <a:path w="4457065" h="577215">
                <a:moveTo>
                  <a:pt x="4456606" y="0"/>
                </a:moveTo>
                <a:lnTo>
                  <a:pt x="0" y="0"/>
                </a:lnTo>
                <a:lnTo>
                  <a:pt x="0" y="525913"/>
                </a:lnTo>
                <a:lnTo>
                  <a:pt x="16636" y="563427"/>
                </a:lnTo>
                <a:lnTo>
                  <a:pt x="4405806" y="576714"/>
                </a:lnTo>
                <a:lnTo>
                  <a:pt x="4420049" y="574669"/>
                </a:lnTo>
                <a:lnTo>
                  <a:pt x="4451170" y="548710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294950"/>
            <a:ext cx="0" cy="664845"/>
          </a:xfrm>
          <a:custGeom>
            <a:avLst/>
            <a:gdLst/>
            <a:ahLst/>
            <a:cxnLst/>
            <a:rect l="l" t="t" r="r" b="b"/>
            <a:pathLst>
              <a:path w="0" h="664844">
                <a:moveTo>
                  <a:pt x="0" y="664508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282250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269550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256850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237800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49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13830" y="432496"/>
            <a:ext cx="1808480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0">
                <a:latin typeface="Tahoma"/>
                <a:cs typeface="Tahoma"/>
              </a:rPr>
              <a:t>Risolvere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seguenti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disequazioni: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991654" y="828357"/>
            <a:ext cx="127000" cy="0"/>
          </a:xfrm>
          <a:custGeom>
            <a:avLst/>
            <a:gdLst/>
            <a:ahLst/>
            <a:cxnLst/>
            <a:rect l="l" t="t" r="r" b="b"/>
            <a:pathLst>
              <a:path w="127000" h="0">
                <a:moveTo>
                  <a:pt x="0" y="0"/>
                </a:moveTo>
                <a:lnTo>
                  <a:pt x="126530" y="0"/>
                </a:lnTo>
              </a:path>
            </a:pathLst>
          </a:custGeom>
          <a:ln w="5054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674014" y="666519"/>
            <a:ext cx="507365" cy="2381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2</a:t>
            </a:r>
            <a:r>
              <a:rPr dirty="0" baseline="31746" sz="1050" spc="-22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baseline="31746" sz="1050" spc="-22" i="1">
                <a:solidFill>
                  <a:srgbClr val="0000FF"/>
                </a:solidFill>
                <a:latin typeface="Arial"/>
                <a:cs typeface="Arial"/>
              </a:rPr>
              <a:t>  </a:t>
            </a:r>
            <a:r>
              <a:rPr dirty="0" sz="1000" spc="-50" i="1">
                <a:solidFill>
                  <a:srgbClr val="0000FF"/>
                </a:solidFill>
                <a:latin typeface="Verdana"/>
                <a:cs typeface="Verdana"/>
              </a:rPr>
              <a:t>&gt;</a:t>
            </a:r>
            <a:r>
              <a:rPr dirty="0" sz="1000" spc="-50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spc="-60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baseline="36111" sz="1500" spc="-75">
                <a:solidFill>
                  <a:srgbClr val="0000FF"/>
                </a:solidFill>
                <a:latin typeface="Tahoma"/>
                <a:cs typeface="Tahoma"/>
              </a:rPr>
              <a:t>1</a:t>
            </a:r>
            <a:r>
              <a:rPr dirty="0" baseline="36111" sz="1500" spc="82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95" i="1">
                <a:solidFill>
                  <a:srgbClr val="0000FF"/>
                </a:solidFill>
                <a:latin typeface="Verdana"/>
                <a:cs typeface="Verdana"/>
              </a:rPr>
              <a:t>,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78954" y="838909"/>
            <a:ext cx="1524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16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303426" y="709250"/>
            <a:ext cx="2630805" cy="1955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06375">
              <a:lnSpc>
                <a:spcPts val="200"/>
              </a:lnSpc>
            </a:pPr>
            <a:r>
              <a:rPr dirty="0" sz="500" spc="-55">
                <a:solidFill>
                  <a:srgbClr val="0000FF"/>
                </a:solidFill>
                <a:latin typeface="Lucida Sans Unicode"/>
                <a:cs typeface="Lucida Sans Unicode"/>
              </a:rPr>
              <a:t>2</a:t>
            </a:r>
            <a:endParaRPr sz="500">
              <a:latin typeface="Lucida Sans Unicode"/>
              <a:cs typeface="Lucida Sans Unicode"/>
            </a:endParaRPr>
          </a:p>
          <a:p>
            <a:pPr marL="12700">
              <a:lnSpc>
                <a:spcPts val="800"/>
              </a:lnSpc>
              <a:tabLst>
                <a:tab pos="1028700" algn="l"/>
              </a:tabLst>
            </a:pPr>
            <a:r>
              <a:rPr dirty="0" baseline="-22222" sz="1500" spc="-75">
                <a:solidFill>
                  <a:srgbClr val="0000FF"/>
                </a:solidFill>
                <a:latin typeface="Tahoma"/>
                <a:cs typeface="Tahoma"/>
              </a:rPr>
              <a:t>3</a:t>
            </a:r>
            <a:r>
              <a:rPr dirty="0" sz="700" spc="210" i="1">
                <a:solidFill>
                  <a:srgbClr val="0000FF"/>
                </a:solidFill>
                <a:latin typeface="Arial"/>
                <a:cs typeface="Arial"/>
              </a:rPr>
              <a:t>−</a:t>
            </a:r>
            <a:r>
              <a:rPr dirty="0" sz="700" spc="-15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sz="700" spc="-15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700" spc="-15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700" spc="-30">
                <a:solidFill>
                  <a:srgbClr val="0000FF"/>
                </a:solidFill>
                <a:latin typeface="Lucida Sans Unicode"/>
                <a:cs typeface="Lucida Sans Unicode"/>
              </a:rPr>
              <a:t>+4</a:t>
            </a:r>
            <a:r>
              <a:rPr dirty="0" sz="700" spc="-15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sz="700" i="1">
                <a:solidFill>
                  <a:srgbClr val="0000FF"/>
                </a:solidFill>
                <a:latin typeface="Arial"/>
                <a:cs typeface="Arial"/>
              </a:rPr>
              <a:t>  </a:t>
            </a:r>
            <a:r>
              <a:rPr dirty="0" baseline="-22222" sz="1500" spc="-75" i="1">
                <a:solidFill>
                  <a:srgbClr val="0000FF"/>
                </a:solidFill>
                <a:latin typeface="Verdana"/>
                <a:cs typeface="Verdana"/>
              </a:rPr>
              <a:t>&gt;</a:t>
            </a:r>
            <a:r>
              <a:rPr dirty="0" baseline="-22222" sz="1500" spc="-112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baseline="-22222" sz="1500" spc="-75">
                <a:solidFill>
                  <a:srgbClr val="0000FF"/>
                </a:solidFill>
                <a:latin typeface="Tahoma"/>
                <a:cs typeface="Tahoma"/>
              </a:rPr>
              <a:t>81</a:t>
            </a:r>
            <a:r>
              <a:rPr dirty="0" baseline="-22222" sz="1500">
                <a:solidFill>
                  <a:srgbClr val="0000FF"/>
                </a:solidFill>
                <a:latin typeface="Tahoma"/>
                <a:cs typeface="Tahoma"/>
              </a:rPr>
              <a:t>	</a:t>
            </a:r>
            <a:r>
              <a:rPr dirty="0" baseline="-22222" sz="1500" spc="-75">
                <a:solidFill>
                  <a:srgbClr val="0000FF"/>
                </a:solidFill>
                <a:latin typeface="Tahoma"/>
                <a:cs typeface="Tahoma"/>
              </a:rPr>
              <a:t>5</a:t>
            </a:r>
            <a:r>
              <a:rPr dirty="0" sz="700" spc="-10">
                <a:solidFill>
                  <a:srgbClr val="0000FF"/>
                </a:solidFill>
                <a:latin typeface="Lucida Sans Unicode"/>
                <a:cs typeface="Lucida Sans Unicode"/>
              </a:rPr>
              <a:t>2(</a:t>
            </a:r>
            <a:r>
              <a:rPr dirty="0" sz="700" spc="45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sz="700" spc="210" i="1">
                <a:solidFill>
                  <a:srgbClr val="0000FF"/>
                </a:solidFill>
                <a:latin typeface="Arial"/>
                <a:cs typeface="Arial"/>
              </a:rPr>
              <a:t>−</a:t>
            </a:r>
            <a:r>
              <a:rPr dirty="0" sz="700" spc="-10">
                <a:solidFill>
                  <a:srgbClr val="0000FF"/>
                </a:solidFill>
                <a:latin typeface="Lucida Sans Unicode"/>
                <a:cs typeface="Lucida Sans Unicode"/>
              </a:rPr>
              <a:t>2</a:t>
            </a:r>
            <a:r>
              <a:rPr dirty="0" sz="700" spc="35">
                <a:solidFill>
                  <a:srgbClr val="0000FF"/>
                </a:solidFill>
                <a:latin typeface="Lucida Sans Unicode"/>
                <a:cs typeface="Lucida Sans Unicode"/>
              </a:rPr>
              <a:t>)</a:t>
            </a:r>
            <a:r>
              <a:rPr dirty="0" baseline="-22222" sz="1500" spc="-37">
                <a:solidFill>
                  <a:srgbClr val="0000FF"/>
                </a:solidFill>
                <a:latin typeface="Tahoma"/>
                <a:cs typeface="Tahoma"/>
              </a:rPr>
              <a:t>(5</a:t>
            </a:r>
            <a:r>
              <a:rPr dirty="0" sz="700" spc="-10">
                <a:solidFill>
                  <a:srgbClr val="0000FF"/>
                </a:solidFill>
                <a:latin typeface="Lucida Sans Unicode"/>
                <a:cs typeface="Lucida Sans Unicode"/>
              </a:rPr>
              <a:t>2(</a:t>
            </a:r>
            <a:r>
              <a:rPr dirty="0" sz="700" spc="45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sz="700" spc="210" i="1">
                <a:solidFill>
                  <a:srgbClr val="0000FF"/>
                </a:solidFill>
                <a:latin typeface="Arial"/>
                <a:cs typeface="Arial"/>
              </a:rPr>
              <a:t>−</a:t>
            </a:r>
            <a:r>
              <a:rPr dirty="0" sz="700" spc="-10">
                <a:solidFill>
                  <a:srgbClr val="0000FF"/>
                </a:solidFill>
                <a:latin typeface="Lucida Sans Unicode"/>
                <a:cs typeface="Lucida Sans Unicode"/>
              </a:rPr>
              <a:t>1</a:t>
            </a:r>
            <a:r>
              <a:rPr dirty="0" sz="700" spc="35">
                <a:solidFill>
                  <a:srgbClr val="0000FF"/>
                </a:solidFill>
                <a:latin typeface="Lucida Sans Unicode"/>
                <a:cs typeface="Lucida Sans Unicode"/>
              </a:rPr>
              <a:t>)</a:t>
            </a:r>
            <a:r>
              <a:rPr dirty="0" baseline="-22222" sz="1500">
                <a:solidFill>
                  <a:srgbClr val="0000FF"/>
                </a:solidFill>
                <a:latin typeface="Tahoma"/>
                <a:cs typeface="Tahoma"/>
              </a:rPr>
              <a:t>)</a:t>
            </a:r>
            <a:r>
              <a:rPr dirty="0" sz="700" spc="-15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sz="700" spc="-135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700" spc="-30">
                <a:solidFill>
                  <a:srgbClr val="0000FF"/>
                </a:solidFill>
                <a:latin typeface="Lucida Sans Unicode"/>
                <a:cs typeface="Lucida Sans Unicode"/>
              </a:rPr>
              <a:t>+1</a:t>
            </a:r>
            <a:r>
              <a:rPr dirty="0" sz="700" spc="105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baseline="-22222" sz="1500" spc="-75" i="1">
                <a:solidFill>
                  <a:srgbClr val="0000FF"/>
                </a:solidFill>
                <a:latin typeface="Verdana"/>
                <a:cs typeface="Verdana"/>
              </a:rPr>
              <a:t>&gt;</a:t>
            </a:r>
            <a:r>
              <a:rPr dirty="0" baseline="-22222" sz="1500" spc="-112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baseline="-22222" sz="1500" spc="-75">
                <a:solidFill>
                  <a:srgbClr val="0000FF"/>
                </a:solidFill>
                <a:latin typeface="Tahoma"/>
                <a:cs typeface="Tahoma"/>
              </a:rPr>
              <a:t>125</a:t>
            </a:r>
            <a:r>
              <a:rPr dirty="0" sz="700" spc="45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sz="700" spc="210" i="1">
                <a:solidFill>
                  <a:srgbClr val="0000FF"/>
                </a:solidFill>
                <a:latin typeface="Arial"/>
                <a:cs typeface="Arial"/>
              </a:rPr>
              <a:t>−</a:t>
            </a:r>
            <a:r>
              <a:rPr dirty="0" sz="700" spc="-30">
                <a:solidFill>
                  <a:srgbClr val="0000FF"/>
                </a:solidFill>
                <a:latin typeface="Lucida Sans Unicode"/>
                <a:cs typeface="Lucida Sans Unicode"/>
              </a:rPr>
              <a:t>1</a:t>
            </a:r>
            <a:r>
              <a:rPr dirty="0" baseline="-22222" sz="1500" spc="-142" i="1">
                <a:latin typeface="Verdana"/>
                <a:cs typeface="Verdana"/>
              </a:rPr>
              <a:t>.</a:t>
            </a:r>
            <a:endParaRPr baseline="-22222" sz="1500">
              <a:latin typeface="Verdana"/>
              <a:cs typeface="Verdan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136955" y="752117"/>
            <a:ext cx="8191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85">
                <a:latin typeface="Tahoma"/>
                <a:cs typeface="Tahoma"/>
              </a:rPr>
              <a:t>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213751" y="1490637"/>
            <a:ext cx="127000" cy="0"/>
          </a:xfrm>
          <a:custGeom>
            <a:avLst/>
            <a:gdLst/>
            <a:ahLst/>
            <a:cxnLst/>
            <a:rect l="l" t="t" r="r" b="b"/>
            <a:pathLst>
              <a:path w="127000" h="0">
                <a:moveTo>
                  <a:pt x="0" y="0"/>
                </a:moveTo>
                <a:lnTo>
                  <a:pt x="126530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632470" y="1490637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113830" y="1078240"/>
            <a:ext cx="2089150" cy="3270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40">
                <a:latin typeface="Tahoma"/>
                <a:cs typeface="Tahoma"/>
              </a:rPr>
              <a:t>ro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20">
                <a:latin typeface="Tahoma"/>
                <a:cs typeface="Tahoma"/>
              </a:rPr>
              <a:t>rie</a:t>
            </a:r>
            <a:r>
              <a:rPr dirty="0" sz="1000" spc="-30">
                <a:latin typeface="Tahoma"/>
                <a:cs typeface="Tahoma"/>
              </a:rPr>
              <a:t>t</a:t>
            </a:r>
            <a:r>
              <a:rPr dirty="0" sz="1000" spc="-540">
                <a:latin typeface="Tahoma"/>
                <a:cs typeface="Tahoma"/>
              </a:rPr>
              <a:t>`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degli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es</a:t>
            </a:r>
            <a:r>
              <a:rPr dirty="0" sz="1000" spc="-50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onenziali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ha</a:t>
            </a:r>
            <a:endParaRPr sz="1000">
              <a:latin typeface="Tahoma"/>
              <a:cs typeface="Tahoma"/>
            </a:endParaRPr>
          </a:p>
          <a:p>
            <a:pPr algn="r" marR="343535">
              <a:lnSpc>
                <a:spcPct val="100000"/>
              </a:lnSpc>
              <a:spcBef>
                <a:spcPts val="545"/>
              </a:spcBef>
            </a:pPr>
            <a:r>
              <a:rPr dirty="0" sz="700" spc="-80">
                <a:latin typeface="Lucida Sans Unicode"/>
                <a:cs typeface="Lucida Sans Unicode"/>
              </a:rPr>
              <a:t>4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96111" y="1304990"/>
            <a:ext cx="1283335" cy="3003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600"/>
              </a:lnSpc>
            </a:pPr>
            <a:r>
              <a:rPr dirty="0" sz="1000" spc="-50">
                <a:latin typeface="Tahoma"/>
                <a:cs typeface="Tahoma"/>
              </a:rPr>
              <a:t>2</a:t>
            </a:r>
            <a:r>
              <a:rPr dirty="0" baseline="31746" sz="1050" spc="-22" i="1">
                <a:latin typeface="Arial"/>
                <a:cs typeface="Arial"/>
              </a:rPr>
              <a:t>x</a:t>
            </a:r>
            <a:r>
              <a:rPr dirty="0" baseline="31746" sz="1050" spc="-22" i="1">
                <a:latin typeface="Arial"/>
                <a:cs typeface="Arial"/>
              </a:rPr>
              <a:t> 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50" i="1">
                <a:latin typeface="Verdana"/>
                <a:cs typeface="Verdana"/>
              </a:rPr>
              <a:t> </a:t>
            </a:r>
            <a:r>
              <a:rPr dirty="0" sz="1000" spc="-60" i="1">
                <a:latin typeface="Verdana"/>
                <a:cs typeface="Verdana"/>
              </a:rPr>
              <a:t> </a:t>
            </a:r>
            <a:r>
              <a:rPr dirty="0" baseline="36111" sz="1500" spc="-75">
                <a:latin typeface="Tahoma"/>
                <a:cs typeface="Tahoma"/>
              </a:rPr>
              <a:t>1</a:t>
            </a:r>
            <a:r>
              <a:rPr dirty="0" baseline="36111" sz="1500">
                <a:latin typeface="Tahoma"/>
                <a:cs typeface="Tahoma"/>
              </a:rPr>
              <a:t> </a:t>
            </a:r>
            <a:r>
              <a:rPr dirty="0" baseline="36111" sz="1500" spc="22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baseline="77777" sz="1500" spc="419">
                <a:latin typeface="Arial"/>
                <a:cs typeface="Arial"/>
              </a:rPr>
              <a:t>1</a:t>
            </a:r>
            <a:r>
              <a:rPr dirty="0" baseline="36111" sz="1500" spc="-75">
                <a:latin typeface="Tahoma"/>
                <a:cs typeface="Tahoma"/>
              </a:rPr>
              <a:t>1</a:t>
            </a:r>
            <a:r>
              <a:rPr dirty="0" baseline="36111" sz="1500" spc="-292">
                <a:latin typeface="Tahoma"/>
                <a:cs typeface="Tahoma"/>
              </a:rPr>
              <a:t> </a:t>
            </a:r>
            <a:r>
              <a:rPr dirty="0" baseline="77777" sz="1500" spc="675">
                <a:latin typeface="Arial"/>
                <a:cs typeface="Arial"/>
              </a:rPr>
              <a:t> </a:t>
            </a:r>
            <a:endParaRPr baseline="77777" sz="1500">
              <a:latin typeface="Arial"/>
              <a:cs typeface="Arial"/>
            </a:endParaRPr>
          </a:p>
          <a:p>
            <a:pPr algn="r" marR="5080">
              <a:lnSpc>
                <a:spcPts val="600"/>
              </a:lnSpc>
            </a:pPr>
            <a:r>
              <a:rPr dirty="0" sz="1000" spc="-220">
                <a:latin typeface="Lucida Sans Unicode"/>
                <a:cs typeface="Lucida Sans Unicode"/>
              </a:rPr>
              <a:t>⇔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201051" y="1501188"/>
            <a:ext cx="5080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431165" algn="l"/>
              </a:tabLst>
            </a:pPr>
            <a:r>
              <a:rPr dirty="0" sz="1000" spc="-50">
                <a:latin typeface="Tahoma"/>
                <a:cs typeface="Tahoma"/>
              </a:rPr>
              <a:t>16</a:t>
            </a:r>
            <a:r>
              <a:rPr dirty="0" sz="1000" spc="-50">
                <a:latin typeface="Tahoma"/>
                <a:cs typeface="Tahoma"/>
              </a:rPr>
              <a:t>	</a:t>
            </a:r>
            <a:r>
              <a:rPr dirty="0" sz="1000" spc="-50"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315692" y="1390658"/>
            <a:ext cx="504825" cy="1765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-22222" sz="1500" spc="-75">
                <a:latin typeface="Tahoma"/>
                <a:cs typeface="Tahoma"/>
              </a:rPr>
              <a:t>2</a:t>
            </a:r>
            <a:r>
              <a:rPr dirty="0" sz="700" spc="-15" i="1">
                <a:latin typeface="Arial"/>
                <a:cs typeface="Arial"/>
              </a:rPr>
              <a:t>x</a:t>
            </a:r>
            <a:r>
              <a:rPr dirty="0" sz="700" spc="-15" i="1">
                <a:latin typeface="Arial"/>
                <a:cs typeface="Arial"/>
              </a:rPr>
              <a:t>  </a:t>
            </a:r>
            <a:r>
              <a:rPr dirty="0" baseline="-22222" sz="1500" spc="-75" i="1">
                <a:latin typeface="Verdana"/>
                <a:cs typeface="Verdana"/>
              </a:rPr>
              <a:t>&gt;</a:t>
            </a:r>
            <a:r>
              <a:rPr dirty="0" baseline="-22222" sz="1500" spc="-112" i="1">
                <a:latin typeface="Verdana"/>
                <a:cs typeface="Verdana"/>
              </a:rPr>
              <a:t> </a:t>
            </a:r>
            <a:r>
              <a:rPr dirty="0" baseline="-22222" sz="1500" spc="-75">
                <a:latin typeface="Tahoma"/>
                <a:cs typeface="Tahoma"/>
              </a:rPr>
              <a:t>2</a:t>
            </a:r>
            <a:r>
              <a:rPr dirty="0" sz="700" spc="210" i="1">
                <a:latin typeface="Arial"/>
                <a:cs typeface="Arial"/>
              </a:rPr>
              <a:t>−</a:t>
            </a:r>
            <a:r>
              <a:rPr dirty="0" sz="700" spc="-80">
                <a:latin typeface="Lucida Sans Unicode"/>
                <a:cs typeface="Lucida Sans Unicode"/>
              </a:rPr>
              <a:t>4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40"/>
              <a:t>Agnese</a:t>
            </a:r>
            <a:r>
              <a:rPr dirty="0" spc="15"/>
              <a:t> </a:t>
            </a:r>
            <a:r>
              <a:rPr dirty="0" spc="-10"/>
              <a:t>Di</a:t>
            </a:r>
            <a:r>
              <a:rPr dirty="0" spc="15"/>
              <a:t> </a:t>
            </a:r>
            <a:r>
              <a:rPr dirty="0" spc="-30"/>
              <a:t>Castro</a:t>
            </a:r>
          </a:p>
        </p:txBody>
      </p:sp>
      <p:sp>
        <p:nvSpPr>
          <p:cNvPr id="34" name="object 3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0"/>
              <a:t>Es</a:t>
            </a:r>
            <a:r>
              <a:rPr dirty="0" spc="-5"/>
              <a:t>p</a:t>
            </a:r>
            <a:r>
              <a:rPr dirty="0" spc="-40"/>
              <a:t>onenziale</a:t>
            </a:r>
            <a:r>
              <a:rPr dirty="0" spc="15"/>
              <a:t> </a:t>
            </a:r>
            <a:r>
              <a:rPr dirty="0" spc="50"/>
              <a:t>&amp;</a:t>
            </a:r>
            <a:r>
              <a:rPr dirty="0" spc="15"/>
              <a:t> </a:t>
            </a:r>
            <a:r>
              <a:rPr dirty="0" spc="-25"/>
              <a:t>Log</a:t>
            </a:r>
            <a:r>
              <a:rPr dirty="0" spc="-40"/>
              <a:t>a</a:t>
            </a:r>
            <a:r>
              <a:rPr dirty="0" spc="-25"/>
              <a:t>ritmo:</a:t>
            </a:r>
            <a:r>
              <a:rPr dirty="0" spc="75"/>
              <a:t> </a:t>
            </a:r>
            <a:r>
              <a:rPr dirty="0" spc="-35"/>
              <a:t>p</a:t>
            </a:r>
            <a:r>
              <a:rPr dirty="0" spc="-50"/>
              <a:t>a</a:t>
            </a:r>
            <a:r>
              <a:rPr dirty="0" spc="-25"/>
              <a:t>rte</a:t>
            </a:r>
            <a:r>
              <a:rPr dirty="0" spc="15"/>
              <a:t> </a:t>
            </a:r>
            <a:r>
              <a:rPr dirty="0" spc="-55"/>
              <a:t>4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3458971" y="3367563"/>
            <a:ext cx="5473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25">
                <a:solidFill>
                  <a:srgbClr val="7A0000"/>
                </a:solidFill>
                <a:latin typeface="Lucida Sans Unicode"/>
                <a:cs typeface="Lucida Sans Unicode"/>
              </a:rPr>
              <a:t>Unitelma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Sapienza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FFF"/>
                </a:solidFill>
                <a:latin typeface="Lucida Sans Unicode"/>
                <a:cs typeface="Lucida Sans Unicode"/>
              </a:rPr>
              <a:t>17/34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9718" y="24034"/>
            <a:ext cx="40449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svolti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1115">
              <a:lnSpc>
                <a:spcPct val="100000"/>
              </a:lnSpc>
            </a:pPr>
            <a:r>
              <a:rPr dirty="0" sz="1000" spc="-50">
                <a:solidFill>
                  <a:srgbClr val="007F00"/>
                </a:solidFill>
              </a:rPr>
              <a:t>Esercizio</a:t>
            </a:r>
            <a:endParaRPr sz="1000"/>
          </a:p>
        </p:txBody>
      </p:sp>
      <p:sp>
        <p:nvSpPr>
          <p:cNvPr id="5" name="object 5"/>
          <p:cNvSpPr/>
          <p:nvPr/>
        </p:nvSpPr>
        <p:spPr>
          <a:xfrm>
            <a:off x="75729" y="331926"/>
            <a:ext cx="4456607" cy="1016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468835" y="927709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77330" y="978510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244149"/>
            <a:ext cx="50800" cy="69625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307650"/>
            <a:ext cx="50800" cy="63275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5729" y="414495"/>
            <a:ext cx="4457065" cy="577215"/>
          </a:xfrm>
          <a:custGeom>
            <a:avLst/>
            <a:gdLst/>
            <a:ahLst/>
            <a:cxnLst/>
            <a:rect l="l" t="t" r="r" b="b"/>
            <a:pathLst>
              <a:path w="4457065" h="577215">
                <a:moveTo>
                  <a:pt x="4456606" y="0"/>
                </a:moveTo>
                <a:lnTo>
                  <a:pt x="0" y="0"/>
                </a:lnTo>
                <a:lnTo>
                  <a:pt x="0" y="525913"/>
                </a:lnTo>
                <a:lnTo>
                  <a:pt x="16636" y="563427"/>
                </a:lnTo>
                <a:lnTo>
                  <a:pt x="4405806" y="576714"/>
                </a:lnTo>
                <a:lnTo>
                  <a:pt x="4420049" y="574669"/>
                </a:lnTo>
                <a:lnTo>
                  <a:pt x="4451170" y="548710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294950"/>
            <a:ext cx="0" cy="664845"/>
          </a:xfrm>
          <a:custGeom>
            <a:avLst/>
            <a:gdLst/>
            <a:ahLst/>
            <a:cxnLst/>
            <a:rect l="l" t="t" r="r" b="b"/>
            <a:pathLst>
              <a:path w="0" h="664844">
                <a:moveTo>
                  <a:pt x="0" y="664508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282250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269550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256850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237800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49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13830" y="432496"/>
            <a:ext cx="1808480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0">
                <a:latin typeface="Tahoma"/>
                <a:cs typeface="Tahoma"/>
              </a:rPr>
              <a:t>Risolvere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seguenti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disequazioni: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991654" y="828357"/>
            <a:ext cx="127000" cy="0"/>
          </a:xfrm>
          <a:custGeom>
            <a:avLst/>
            <a:gdLst/>
            <a:ahLst/>
            <a:cxnLst/>
            <a:rect l="l" t="t" r="r" b="b"/>
            <a:pathLst>
              <a:path w="127000" h="0">
                <a:moveTo>
                  <a:pt x="0" y="0"/>
                </a:moveTo>
                <a:lnTo>
                  <a:pt x="126530" y="0"/>
                </a:lnTo>
              </a:path>
            </a:pathLst>
          </a:custGeom>
          <a:ln w="5054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674014" y="666519"/>
            <a:ext cx="507365" cy="2381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2</a:t>
            </a:r>
            <a:r>
              <a:rPr dirty="0" baseline="31746" sz="1050" spc="-22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baseline="31746" sz="1050" spc="-22" i="1">
                <a:solidFill>
                  <a:srgbClr val="0000FF"/>
                </a:solidFill>
                <a:latin typeface="Arial"/>
                <a:cs typeface="Arial"/>
              </a:rPr>
              <a:t>  </a:t>
            </a:r>
            <a:r>
              <a:rPr dirty="0" sz="1000" spc="-50" i="1">
                <a:solidFill>
                  <a:srgbClr val="0000FF"/>
                </a:solidFill>
                <a:latin typeface="Verdana"/>
                <a:cs typeface="Verdana"/>
              </a:rPr>
              <a:t>&gt;</a:t>
            </a:r>
            <a:r>
              <a:rPr dirty="0" sz="1000" spc="-50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spc="-60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baseline="36111" sz="1500" spc="-75">
                <a:solidFill>
                  <a:srgbClr val="0000FF"/>
                </a:solidFill>
                <a:latin typeface="Tahoma"/>
                <a:cs typeface="Tahoma"/>
              </a:rPr>
              <a:t>1</a:t>
            </a:r>
            <a:r>
              <a:rPr dirty="0" baseline="36111" sz="1500" spc="82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95" i="1">
                <a:solidFill>
                  <a:srgbClr val="0000FF"/>
                </a:solidFill>
                <a:latin typeface="Verdana"/>
                <a:cs typeface="Verdana"/>
              </a:rPr>
              <a:t>,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78954" y="838909"/>
            <a:ext cx="1524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16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303426" y="709250"/>
            <a:ext cx="2630805" cy="1955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06375">
              <a:lnSpc>
                <a:spcPts val="200"/>
              </a:lnSpc>
            </a:pPr>
            <a:r>
              <a:rPr dirty="0" sz="500" spc="-55">
                <a:solidFill>
                  <a:srgbClr val="0000FF"/>
                </a:solidFill>
                <a:latin typeface="Lucida Sans Unicode"/>
                <a:cs typeface="Lucida Sans Unicode"/>
              </a:rPr>
              <a:t>2</a:t>
            </a:r>
            <a:endParaRPr sz="500">
              <a:latin typeface="Lucida Sans Unicode"/>
              <a:cs typeface="Lucida Sans Unicode"/>
            </a:endParaRPr>
          </a:p>
          <a:p>
            <a:pPr marL="12700">
              <a:lnSpc>
                <a:spcPts val="800"/>
              </a:lnSpc>
              <a:tabLst>
                <a:tab pos="1028700" algn="l"/>
              </a:tabLst>
            </a:pPr>
            <a:r>
              <a:rPr dirty="0" baseline="-22222" sz="1500" spc="-75">
                <a:solidFill>
                  <a:srgbClr val="0000FF"/>
                </a:solidFill>
                <a:latin typeface="Tahoma"/>
                <a:cs typeface="Tahoma"/>
              </a:rPr>
              <a:t>3</a:t>
            </a:r>
            <a:r>
              <a:rPr dirty="0" sz="700" spc="210" i="1">
                <a:solidFill>
                  <a:srgbClr val="0000FF"/>
                </a:solidFill>
                <a:latin typeface="Arial"/>
                <a:cs typeface="Arial"/>
              </a:rPr>
              <a:t>−</a:t>
            </a:r>
            <a:r>
              <a:rPr dirty="0" sz="700" spc="-15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sz="700" spc="-15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700" spc="-15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700" spc="-30">
                <a:solidFill>
                  <a:srgbClr val="0000FF"/>
                </a:solidFill>
                <a:latin typeface="Lucida Sans Unicode"/>
                <a:cs typeface="Lucida Sans Unicode"/>
              </a:rPr>
              <a:t>+4</a:t>
            </a:r>
            <a:r>
              <a:rPr dirty="0" sz="700" spc="-15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sz="700" i="1">
                <a:solidFill>
                  <a:srgbClr val="0000FF"/>
                </a:solidFill>
                <a:latin typeface="Arial"/>
                <a:cs typeface="Arial"/>
              </a:rPr>
              <a:t>  </a:t>
            </a:r>
            <a:r>
              <a:rPr dirty="0" baseline="-22222" sz="1500" spc="-75" i="1">
                <a:solidFill>
                  <a:srgbClr val="0000FF"/>
                </a:solidFill>
                <a:latin typeface="Verdana"/>
                <a:cs typeface="Verdana"/>
              </a:rPr>
              <a:t>&gt;</a:t>
            </a:r>
            <a:r>
              <a:rPr dirty="0" baseline="-22222" sz="1500" spc="-112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baseline="-22222" sz="1500" spc="-75">
                <a:solidFill>
                  <a:srgbClr val="0000FF"/>
                </a:solidFill>
                <a:latin typeface="Tahoma"/>
                <a:cs typeface="Tahoma"/>
              </a:rPr>
              <a:t>81</a:t>
            </a:r>
            <a:r>
              <a:rPr dirty="0" baseline="-22222" sz="1500">
                <a:solidFill>
                  <a:srgbClr val="0000FF"/>
                </a:solidFill>
                <a:latin typeface="Tahoma"/>
                <a:cs typeface="Tahoma"/>
              </a:rPr>
              <a:t>	</a:t>
            </a:r>
            <a:r>
              <a:rPr dirty="0" baseline="-22222" sz="1500" spc="-75">
                <a:solidFill>
                  <a:srgbClr val="0000FF"/>
                </a:solidFill>
                <a:latin typeface="Tahoma"/>
                <a:cs typeface="Tahoma"/>
              </a:rPr>
              <a:t>5</a:t>
            </a:r>
            <a:r>
              <a:rPr dirty="0" sz="700" spc="-10">
                <a:solidFill>
                  <a:srgbClr val="0000FF"/>
                </a:solidFill>
                <a:latin typeface="Lucida Sans Unicode"/>
                <a:cs typeface="Lucida Sans Unicode"/>
              </a:rPr>
              <a:t>2(</a:t>
            </a:r>
            <a:r>
              <a:rPr dirty="0" sz="700" spc="45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sz="700" spc="210" i="1">
                <a:solidFill>
                  <a:srgbClr val="0000FF"/>
                </a:solidFill>
                <a:latin typeface="Arial"/>
                <a:cs typeface="Arial"/>
              </a:rPr>
              <a:t>−</a:t>
            </a:r>
            <a:r>
              <a:rPr dirty="0" sz="700" spc="-10">
                <a:solidFill>
                  <a:srgbClr val="0000FF"/>
                </a:solidFill>
                <a:latin typeface="Lucida Sans Unicode"/>
                <a:cs typeface="Lucida Sans Unicode"/>
              </a:rPr>
              <a:t>2</a:t>
            </a:r>
            <a:r>
              <a:rPr dirty="0" sz="700" spc="35">
                <a:solidFill>
                  <a:srgbClr val="0000FF"/>
                </a:solidFill>
                <a:latin typeface="Lucida Sans Unicode"/>
                <a:cs typeface="Lucida Sans Unicode"/>
              </a:rPr>
              <a:t>)</a:t>
            </a:r>
            <a:r>
              <a:rPr dirty="0" baseline="-22222" sz="1500" spc="-37">
                <a:solidFill>
                  <a:srgbClr val="0000FF"/>
                </a:solidFill>
                <a:latin typeface="Tahoma"/>
                <a:cs typeface="Tahoma"/>
              </a:rPr>
              <a:t>(5</a:t>
            </a:r>
            <a:r>
              <a:rPr dirty="0" sz="700" spc="-10">
                <a:solidFill>
                  <a:srgbClr val="0000FF"/>
                </a:solidFill>
                <a:latin typeface="Lucida Sans Unicode"/>
                <a:cs typeface="Lucida Sans Unicode"/>
              </a:rPr>
              <a:t>2(</a:t>
            </a:r>
            <a:r>
              <a:rPr dirty="0" sz="700" spc="45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sz="700" spc="210" i="1">
                <a:solidFill>
                  <a:srgbClr val="0000FF"/>
                </a:solidFill>
                <a:latin typeface="Arial"/>
                <a:cs typeface="Arial"/>
              </a:rPr>
              <a:t>−</a:t>
            </a:r>
            <a:r>
              <a:rPr dirty="0" sz="700" spc="-10">
                <a:solidFill>
                  <a:srgbClr val="0000FF"/>
                </a:solidFill>
                <a:latin typeface="Lucida Sans Unicode"/>
                <a:cs typeface="Lucida Sans Unicode"/>
              </a:rPr>
              <a:t>1</a:t>
            </a:r>
            <a:r>
              <a:rPr dirty="0" sz="700" spc="35">
                <a:solidFill>
                  <a:srgbClr val="0000FF"/>
                </a:solidFill>
                <a:latin typeface="Lucida Sans Unicode"/>
                <a:cs typeface="Lucida Sans Unicode"/>
              </a:rPr>
              <a:t>)</a:t>
            </a:r>
            <a:r>
              <a:rPr dirty="0" baseline="-22222" sz="1500">
                <a:solidFill>
                  <a:srgbClr val="0000FF"/>
                </a:solidFill>
                <a:latin typeface="Tahoma"/>
                <a:cs typeface="Tahoma"/>
              </a:rPr>
              <a:t>)</a:t>
            </a:r>
            <a:r>
              <a:rPr dirty="0" sz="700" spc="-15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sz="700" spc="-135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700" spc="-30">
                <a:solidFill>
                  <a:srgbClr val="0000FF"/>
                </a:solidFill>
                <a:latin typeface="Lucida Sans Unicode"/>
                <a:cs typeface="Lucida Sans Unicode"/>
              </a:rPr>
              <a:t>+1</a:t>
            </a:r>
            <a:r>
              <a:rPr dirty="0" sz="700" spc="105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baseline="-22222" sz="1500" spc="-75" i="1">
                <a:solidFill>
                  <a:srgbClr val="0000FF"/>
                </a:solidFill>
                <a:latin typeface="Verdana"/>
                <a:cs typeface="Verdana"/>
              </a:rPr>
              <a:t>&gt;</a:t>
            </a:r>
            <a:r>
              <a:rPr dirty="0" baseline="-22222" sz="1500" spc="-112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baseline="-22222" sz="1500" spc="-75">
                <a:solidFill>
                  <a:srgbClr val="0000FF"/>
                </a:solidFill>
                <a:latin typeface="Tahoma"/>
                <a:cs typeface="Tahoma"/>
              </a:rPr>
              <a:t>125</a:t>
            </a:r>
            <a:r>
              <a:rPr dirty="0" sz="700" spc="45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sz="700" spc="210" i="1">
                <a:solidFill>
                  <a:srgbClr val="0000FF"/>
                </a:solidFill>
                <a:latin typeface="Arial"/>
                <a:cs typeface="Arial"/>
              </a:rPr>
              <a:t>−</a:t>
            </a:r>
            <a:r>
              <a:rPr dirty="0" sz="700" spc="-30">
                <a:solidFill>
                  <a:srgbClr val="0000FF"/>
                </a:solidFill>
                <a:latin typeface="Lucida Sans Unicode"/>
                <a:cs typeface="Lucida Sans Unicode"/>
              </a:rPr>
              <a:t>1</a:t>
            </a:r>
            <a:r>
              <a:rPr dirty="0" baseline="-22222" sz="1500" spc="-142" i="1">
                <a:latin typeface="Verdana"/>
                <a:cs typeface="Verdana"/>
              </a:rPr>
              <a:t>.</a:t>
            </a:r>
            <a:endParaRPr baseline="-22222" sz="1500">
              <a:latin typeface="Verdana"/>
              <a:cs typeface="Verdan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136955" y="752117"/>
            <a:ext cx="8191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85">
                <a:latin typeface="Tahoma"/>
                <a:cs typeface="Tahoma"/>
              </a:rPr>
              <a:t>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213751" y="1490637"/>
            <a:ext cx="127000" cy="0"/>
          </a:xfrm>
          <a:custGeom>
            <a:avLst/>
            <a:gdLst/>
            <a:ahLst/>
            <a:cxnLst/>
            <a:rect l="l" t="t" r="r" b="b"/>
            <a:pathLst>
              <a:path w="127000" h="0">
                <a:moveTo>
                  <a:pt x="0" y="0"/>
                </a:moveTo>
                <a:lnTo>
                  <a:pt x="126530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632470" y="1490637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113830" y="1078240"/>
            <a:ext cx="2089150" cy="3270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40">
                <a:latin typeface="Tahoma"/>
                <a:cs typeface="Tahoma"/>
              </a:rPr>
              <a:t>ro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20">
                <a:latin typeface="Tahoma"/>
                <a:cs typeface="Tahoma"/>
              </a:rPr>
              <a:t>rie</a:t>
            </a:r>
            <a:r>
              <a:rPr dirty="0" sz="1000" spc="-30">
                <a:latin typeface="Tahoma"/>
                <a:cs typeface="Tahoma"/>
              </a:rPr>
              <a:t>t</a:t>
            </a:r>
            <a:r>
              <a:rPr dirty="0" sz="1000" spc="-540">
                <a:latin typeface="Tahoma"/>
                <a:cs typeface="Tahoma"/>
              </a:rPr>
              <a:t>`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degli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es</a:t>
            </a:r>
            <a:r>
              <a:rPr dirty="0" sz="1000" spc="-50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onenziali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ha</a:t>
            </a:r>
            <a:endParaRPr sz="1000">
              <a:latin typeface="Tahoma"/>
              <a:cs typeface="Tahoma"/>
            </a:endParaRPr>
          </a:p>
          <a:p>
            <a:pPr algn="r" marR="343535">
              <a:lnSpc>
                <a:spcPct val="100000"/>
              </a:lnSpc>
              <a:spcBef>
                <a:spcPts val="545"/>
              </a:spcBef>
            </a:pPr>
            <a:r>
              <a:rPr dirty="0" sz="700" spc="-80">
                <a:latin typeface="Lucida Sans Unicode"/>
                <a:cs typeface="Lucida Sans Unicode"/>
              </a:rPr>
              <a:t>4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96111" y="1304990"/>
            <a:ext cx="1283335" cy="3003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600"/>
              </a:lnSpc>
            </a:pPr>
            <a:r>
              <a:rPr dirty="0" sz="1000" spc="-50">
                <a:latin typeface="Tahoma"/>
                <a:cs typeface="Tahoma"/>
              </a:rPr>
              <a:t>2</a:t>
            </a:r>
            <a:r>
              <a:rPr dirty="0" baseline="31746" sz="1050" spc="-22" i="1">
                <a:latin typeface="Arial"/>
                <a:cs typeface="Arial"/>
              </a:rPr>
              <a:t>x</a:t>
            </a:r>
            <a:r>
              <a:rPr dirty="0" baseline="31746" sz="1050" spc="-22" i="1">
                <a:latin typeface="Arial"/>
                <a:cs typeface="Arial"/>
              </a:rPr>
              <a:t> 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50" i="1">
                <a:latin typeface="Verdana"/>
                <a:cs typeface="Verdana"/>
              </a:rPr>
              <a:t> </a:t>
            </a:r>
            <a:r>
              <a:rPr dirty="0" sz="1000" spc="-60" i="1">
                <a:latin typeface="Verdana"/>
                <a:cs typeface="Verdana"/>
              </a:rPr>
              <a:t> </a:t>
            </a:r>
            <a:r>
              <a:rPr dirty="0" baseline="36111" sz="1500" spc="-75">
                <a:latin typeface="Tahoma"/>
                <a:cs typeface="Tahoma"/>
              </a:rPr>
              <a:t>1</a:t>
            </a:r>
            <a:r>
              <a:rPr dirty="0" baseline="36111" sz="1500">
                <a:latin typeface="Tahoma"/>
                <a:cs typeface="Tahoma"/>
              </a:rPr>
              <a:t> </a:t>
            </a:r>
            <a:r>
              <a:rPr dirty="0" baseline="36111" sz="1500" spc="22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baseline="77777" sz="1500" spc="419">
                <a:latin typeface="Arial"/>
                <a:cs typeface="Arial"/>
              </a:rPr>
              <a:t>1</a:t>
            </a:r>
            <a:r>
              <a:rPr dirty="0" baseline="36111" sz="1500" spc="-75">
                <a:latin typeface="Tahoma"/>
                <a:cs typeface="Tahoma"/>
              </a:rPr>
              <a:t>1</a:t>
            </a:r>
            <a:r>
              <a:rPr dirty="0" baseline="36111" sz="1500" spc="-292">
                <a:latin typeface="Tahoma"/>
                <a:cs typeface="Tahoma"/>
              </a:rPr>
              <a:t> </a:t>
            </a:r>
            <a:r>
              <a:rPr dirty="0" baseline="77777" sz="1500" spc="675">
                <a:latin typeface="Arial"/>
                <a:cs typeface="Arial"/>
              </a:rPr>
              <a:t> </a:t>
            </a:r>
            <a:endParaRPr baseline="77777" sz="1500">
              <a:latin typeface="Arial"/>
              <a:cs typeface="Arial"/>
            </a:endParaRPr>
          </a:p>
          <a:p>
            <a:pPr algn="r" marR="5080">
              <a:lnSpc>
                <a:spcPts val="600"/>
              </a:lnSpc>
            </a:pPr>
            <a:r>
              <a:rPr dirty="0" sz="1000" spc="-220">
                <a:latin typeface="Lucida Sans Unicode"/>
                <a:cs typeface="Lucida Sans Unicode"/>
              </a:rPr>
              <a:t>⇔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201051" y="1501188"/>
            <a:ext cx="5080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431165" algn="l"/>
              </a:tabLst>
            </a:pPr>
            <a:r>
              <a:rPr dirty="0" sz="1000" spc="-50">
                <a:latin typeface="Tahoma"/>
                <a:cs typeface="Tahoma"/>
              </a:rPr>
              <a:t>16</a:t>
            </a:r>
            <a:r>
              <a:rPr dirty="0" sz="1000" spc="-50">
                <a:latin typeface="Tahoma"/>
                <a:cs typeface="Tahoma"/>
              </a:rPr>
              <a:t>	</a:t>
            </a:r>
            <a:r>
              <a:rPr dirty="0" sz="1000" spc="-50"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315692" y="1390658"/>
            <a:ext cx="504825" cy="1765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-22222" sz="1500" spc="-75">
                <a:latin typeface="Tahoma"/>
                <a:cs typeface="Tahoma"/>
              </a:rPr>
              <a:t>2</a:t>
            </a:r>
            <a:r>
              <a:rPr dirty="0" sz="700" spc="-15" i="1">
                <a:latin typeface="Arial"/>
                <a:cs typeface="Arial"/>
              </a:rPr>
              <a:t>x</a:t>
            </a:r>
            <a:r>
              <a:rPr dirty="0" sz="700" spc="-15" i="1">
                <a:latin typeface="Arial"/>
                <a:cs typeface="Arial"/>
              </a:rPr>
              <a:t>  </a:t>
            </a:r>
            <a:r>
              <a:rPr dirty="0" baseline="-22222" sz="1500" spc="-75" i="1">
                <a:latin typeface="Verdana"/>
                <a:cs typeface="Verdana"/>
              </a:rPr>
              <a:t>&gt;</a:t>
            </a:r>
            <a:r>
              <a:rPr dirty="0" baseline="-22222" sz="1500" spc="-112" i="1">
                <a:latin typeface="Verdana"/>
                <a:cs typeface="Verdana"/>
              </a:rPr>
              <a:t> </a:t>
            </a:r>
            <a:r>
              <a:rPr dirty="0" baseline="-22222" sz="1500" spc="-75">
                <a:latin typeface="Tahoma"/>
                <a:cs typeface="Tahoma"/>
              </a:rPr>
              <a:t>2</a:t>
            </a:r>
            <a:r>
              <a:rPr dirty="0" sz="700" spc="210" i="1">
                <a:latin typeface="Arial"/>
                <a:cs typeface="Arial"/>
              </a:rPr>
              <a:t>−</a:t>
            </a:r>
            <a:r>
              <a:rPr dirty="0" sz="700" spc="-80">
                <a:latin typeface="Lucida Sans Unicode"/>
                <a:cs typeface="Lucida Sans Unicode"/>
              </a:rPr>
              <a:t>4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962833" y="1414397"/>
            <a:ext cx="749300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00355" algn="l"/>
              </a:tabLst>
            </a:pP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 spc="-220">
                <a:latin typeface="Lucida Sans Unicode"/>
                <a:cs typeface="Lucida Sans Unicode"/>
              </a:rPr>
              <a:t>	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25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40"/>
              <a:t>Agnese</a:t>
            </a:r>
            <a:r>
              <a:rPr dirty="0" spc="15"/>
              <a:t> </a:t>
            </a:r>
            <a:r>
              <a:rPr dirty="0" spc="-10"/>
              <a:t>Di</a:t>
            </a:r>
            <a:r>
              <a:rPr dirty="0" spc="15"/>
              <a:t> </a:t>
            </a:r>
            <a:r>
              <a:rPr dirty="0" spc="-30"/>
              <a:t>Castro</a:t>
            </a:r>
          </a:p>
        </p:txBody>
      </p:sp>
      <p:sp>
        <p:nvSpPr>
          <p:cNvPr id="35" name="object 35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0"/>
              <a:t>Es</a:t>
            </a:r>
            <a:r>
              <a:rPr dirty="0" spc="-5"/>
              <a:t>p</a:t>
            </a:r>
            <a:r>
              <a:rPr dirty="0" spc="-40"/>
              <a:t>onenziale</a:t>
            </a:r>
            <a:r>
              <a:rPr dirty="0" spc="15"/>
              <a:t> </a:t>
            </a:r>
            <a:r>
              <a:rPr dirty="0" spc="50"/>
              <a:t>&amp;</a:t>
            </a:r>
            <a:r>
              <a:rPr dirty="0" spc="15"/>
              <a:t> </a:t>
            </a:r>
            <a:r>
              <a:rPr dirty="0" spc="-25"/>
              <a:t>Log</a:t>
            </a:r>
            <a:r>
              <a:rPr dirty="0" spc="-40"/>
              <a:t>a</a:t>
            </a:r>
            <a:r>
              <a:rPr dirty="0" spc="-25"/>
              <a:t>ritmo:</a:t>
            </a:r>
            <a:r>
              <a:rPr dirty="0" spc="75"/>
              <a:t> </a:t>
            </a:r>
            <a:r>
              <a:rPr dirty="0" spc="-35"/>
              <a:t>p</a:t>
            </a:r>
            <a:r>
              <a:rPr dirty="0" spc="-50"/>
              <a:t>a</a:t>
            </a:r>
            <a:r>
              <a:rPr dirty="0" spc="-25"/>
              <a:t>rte</a:t>
            </a:r>
            <a:r>
              <a:rPr dirty="0" spc="15"/>
              <a:t> </a:t>
            </a:r>
            <a:r>
              <a:rPr dirty="0" spc="-55"/>
              <a:t>4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3458971" y="3367563"/>
            <a:ext cx="5473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25">
                <a:solidFill>
                  <a:srgbClr val="7A0000"/>
                </a:solidFill>
                <a:latin typeface="Lucida Sans Unicode"/>
                <a:cs typeface="Lucida Sans Unicode"/>
              </a:rPr>
              <a:t>Unitelma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Sapienza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FFF"/>
                </a:solidFill>
                <a:latin typeface="Lucida Sans Unicode"/>
                <a:cs typeface="Lucida Sans Unicode"/>
              </a:rPr>
              <a:t>17/34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9718" y="24034"/>
            <a:ext cx="40449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svolti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1115">
              <a:lnSpc>
                <a:spcPct val="100000"/>
              </a:lnSpc>
            </a:pPr>
            <a:r>
              <a:rPr dirty="0" sz="1000" spc="-50">
                <a:solidFill>
                  <a:srgbClr val="007F00"/>
                </a:solidFill>
              </a:rPr>
              <a:t>Esercizio</a:t>
            </a:r>
            <a:endParaRPr sz="1000"/>
          </a:p>
        </p:txBody>
      </p:sp>
      <p:sp>
        <p:nvSpPr>
          <p:cNvPr id="5" name="object 5"/>
          <p:cNvSpPr/>
          <p:nvPr/>
        </p:nvSpPr>
        <p:spPr>
          <a:xfrm>
            <a:off x="75729" y="331926"/>
            <a:ext cx="4456607" cy="1016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468835" y="927709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77330" y="978510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244149"/>
            <a:ext cx="50800" cy="69625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307650"/>
            <a:ext cx="50800" cy="63275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5729" y="414495"/>
            <a:ext cx="4457065" cy="577215"/>
          </a:xfrm>
          <a:custGeom>
            <a:avLst/>
            <a:gdLst/>
            <a:ahLst/>
            <a:cxnLst/>
            <a:rect l="l" t="t" r="r" b="b"/>
            <a:pathLst>
              <a:path w="4457065" h="577215">
                <a:moveTo>
                  <a:pt x="4456606" y="0"/>
                </a:moveTo>
                <a:lnTo>
                  <a:pt x="0" y="0"/>
                </a:lnTo>
                <a:lnTo>
                  <a:pt x="0" y="525913"/>
                </a:lnTo>
                <a:lnTo>
                  <a:pt x="16636" y="563427"/>
                </a:lnTo>
                <a:lnTo>
                  <a:pt x="4405806" y="576714"/>
                </a:lnTo>
                <a:lnTo>
                  <a:pt x="4420049" y="574669"/>
                </a:lnTo>
                <a:lnTo>
                  <a:pt x="4451170" y="548710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294950"/>
            <a:ext cx="0" cy="664845"/>
          </a:xfrm>
          <a:custGeom>
            <a:avLst/>
            <a:gdLst/>
            <a:ahLst/>
            <a:cxnLst/>
            <a:rect l="l" t="t" r="r" b="b"/>
            <a:pathLst>
              <a:path w="0" h="664844">
                <a:moveTo>
                  <a:pt x="0" y="664508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282250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269550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256850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237800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49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13830" y="432496"/>
            <a:ext cx="1808480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0">
                <a:latin typeface="Tahoma"/>
                <a:cs typeface="Tahoma"/>
              </a:rPr>
              <a:t>Risolvere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seguenti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disequazioni: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991654" y="828357"/>
            <a:ext cx="127000" cy="0"/>
          </a:xfrm>
          <a:custGeom>
            <a:avLst/>
            <a:gdLst/>
            <a:ahLst/>
            <a:cxnLst/>
            <a:rect l="l" t="t" r="r" b="b"/>
            <a:pathLst>
              <a:path w="127000" h="0">
                <a:moveTo>
                  <a:pt x="0" y="0"/>
                </a:moveTo>
                <a:lnTo>
                  <a:pt x="126530" y="0"/>
                </a:lnTo>
              </a:path>
            </a:pathLst>
          </a:custGeom>
          <a:ln w="5054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674014" y="666519"/>
            <a:ext cx="507365" cy="2381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2</a:t>
            </a:r>
            <a:r>
              <a:rPr dirty="0" baseline="31746" sz="1050" spc="-22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baseline="31746" sz="1050" spc="-22" i="1">
                <a:solidFill>
                  <a:srgbClr val="0000FF"/>
                </a:solidFill>
                <a:latin typeface="Arial"/>
                <a:cs typeface="Arial"/>
              </a:rPr>
              <a:t>  </a:t>
            </a:r>
            <a:r>
              <a:rPr dirty="0" sz="1000" spc="-50" i="1">
                <a:solidFill>
                  <a:srgbClr val="0000FF"/>
                </a:solidFill>
                <a:latin typeface="Verdana"/>
                <a:cs typeface="Verdana"/>
              </a:rPr>
              <a:t>&gt;</a:t>
            </a:r>
            <a:r>
              <a:rPr dirty="0" sz="1000" spc="-50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spc="-60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baseline="36111" sz="1500" spc="-75">
                <a:solidFill>
                  <a:srgbClr val="0000FF"/>
                </a:solidFill>
                <a:latin typeface="Tahoma"/>
                <a:cs typeface="Tahoma"/>
              </a:rPr>
              <a:t>1</a:t>
            </a:r>
            <a:r>
              <a:rPr dirty="0" baseline="36111" sz="1500" spc="82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95" i="1">
                <a:solidFill>
                  <a:srgbClr val="0000FF"/>
                </a:solidFill>
                <a:latin typeface="Verdana"/>
                <a:cs typeface="Verdana"/>
              </a:rPr>
              <a:t>,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78954" y="838909"/>
            <a:ext cx="1524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16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303426" y="709250"/>
            <a:ext cx="732790" cy="1955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06375">
              <a:lnSpc>
                <a:spcPts val="200"/>
              </a:lnSpc>
            </a:pPr>
            <a:r>
              <a:rPr dirty="0" sz="500" spc="-55">
                <a:solidFill>
                  <a:srgbClr val="0000FF"/>
                </a:solidFill>
                <a:latin typeface="Lucida Sans Unicode"/>
                <a:cs typeface="Lucida Sans Unicode"/>
              </a:rPr>
              <a:t>2</a:t>
            </a:r>
            <a:endParaRPr sz="500">
              <a:latin typeface="Lucida Sans Unicode"/>
              <a:cs typeface="Lucida Sans Unicode"/>
            </a:endParaRPr>
          </a:p>
          <a:p>
            <a:pPr marL="12700">
              <a:lnSpc>
                <a:spcPts val="800"/>
              </a:lnSpc>
            </a:pPr>
            <a:r>
              <a:rPr dirty="0" baseline="-22222" sz="1500" spc="-75">
                <a:solidFill>
                  <a:srgbClr val="0000FF"/>
                </a:solidFill>
                <a:latin typeface="Tahoma"/>
                <a:cs typeface="Tahoma"/>
              </a:rPr>
              <a:t>3</a:t>
            </a:r>
            <a:r>
              <a:rPr dirty="0" sz="700" spc="210" i="1">
                <a:solidFill>
                  <a:srgbClr val="0000FF"/>
                </a:solidFill>
                <a:latin typeface="Arial"/>
                <a:cs typeface="Arial"/>
              </a:rPr>
              <a:t>−</a:t>
            </a:r>
            <a:r>
              <a:rPr dirty="0" sz="700" spc="-15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sz="700" spc="-15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700" spc="-15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700" spc="-30">
                <a:solidFill>
                  <a:srgbClr val="0000FF"/>
                </a:solidFill>
                <a:latin typeface="Lucida Sans Unicode"/>
                <a:cs typeface="Lucida Sans Unicode"/>
              </a:rPr>
              <a:t>+4</a:t>
            </a:r>
            <a:r>
              <a:rPr dirty="0" sz="700" spc="-15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sz="700" i="1">
                <a:solidFill>
                  <a:srgbClr val="0000FF"/>
                </a:solidFill>
                <a:latin typeface="Arial"/>
                <a:cs typeface="Arial"/>
              </a:rPr>
              <a:t>  </a:t>
            </a:r>
            <a:r>
              <a:rPr dirty="0" baseline="-22222" sz="1500" spc="-75" i="1">
                <a:solidFill>
                  <a:srgbClr val="0000FF"/>
                </a:solidFill>
                <a:latin typeface="Verdana"/>
                <a:cs typeface="Verdana"/>
              </a:rPr>
              <a:t>&gt;</a:t>
            </a:r>
            <a:r>
              <a:rPr dirty="0" baseline="-22222" sz="1500" spc="-112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baseline="-22222" sz="1500" spc="-75">
                <a:solidFill>
                  <a:srgbClr val="0000FF"/>
                </a:solidFill>
                <a:latin typeface="Tahoma"/>
                <a:cs typeface="Tahoma"/>
              </a:rPr>
              <a:t>81</a:t>
            </a:r>
            <a:endParaRPr baseline="-22222" sz="1500">
              <a:latin typeface="Tahoma"/>
              <a:cs typeface="Tahom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136955" y="752117"/>
            <a:ext cx="8191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85">
                <a:latin typeface="Tahoma"/>
                <a:cs typeface="Tahoma"/>
              </a:rPr>
              <a:t>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319708" y="728379"/>
            <a:ext cx="1614170" cy="1765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-22222" sz="1500" spc="-75">
                <a:solidFill>
                  <a:srgbClr val="0000FF"/>
                </a:solidFill>
                <a:latin typeface="Tahoma"/>
                <a:cs typeface="Tahoma"/>
              </a:rPr>
              <a:t>5</a:t>
            </a:r>
            <a:r>
              <a:rPr dirty="0" sz="700" spc="-10">
                <a:solidFill>
                  <a:srgbClr val="0000FF"/>
                </a:solidFill>
                <a:latin typeface="Lucida Sans Unicode"/>
                <a:cs typeface="Lucida Sans Unicode"/>
              </a:rPr>
              <a:t>2(</a:t>
            </a:r>
            <a:r>
              <a:rPr dirty="0" sz="700" spc="45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sz="700" spc="210" i="1">
                <a:solidFill>
                  <a:srgbClr val="0000FF"/>
                </a:solidFill>
                <a:latin typeface="Arial"/>
                <a:cs typeface="Arial"/>
              </a:rPr>
              <a:t>−</a:t>
            </a:r>
            <a:r>
              <a:rPr dirty="0" sz="700" spc="-10">
                <a:solidFill>
                  <a:srgbClr val="0000FF"/>
                </a:solidFill>
                <a:latin typeface="Lucida Sans Unicode"/>
                <a:cs typeface="Lucida Sans Unicode"/>
              </a:rPr>
              <a:t>2</a:t>
            </a:r>
            <a:r>
              <a:rPr dirty="0" sz="700" spc="35">
                <a:solidFill>
                  <a:srgbClr val="0000FF"/>
                </a:solidFill>
                <a:latin typeface="Lucida Sans Unicode"/>
                <a:cs typeface="Lucida Sans Unicode"/>
              </a:rPr>
              <a:t>)</a:t>
            </a:r>
            <a:r>
              <a:rPr dirty="0" baseline="-22222" sz="1500" spc="-37">
                <a:solidFill>
                  <a:srgbClr val="0000FF"/>
                </a:solidFill>
                <a:latin typeface="Tahoma"/>
                <a:cs typeface="Tahoma"/>
              </a:rPr>
              <a:t>(5</a:t>
            </a:r>
            <a:r>
              <a:rPr dirty="0" sz="700" spc="-10">
                <a:solidFill>
                  <a:srgbClr val="0000FF"/>
                </a:solidFill>
                <a:latin typeface="Lucida Sans Unicode"/>
                <a:cs typeface="Lucida Sans Unicode"/>
              </a:rPr>
              <a:t>2(</a:t>
            </a:r>
            <a:r>
              <a:rPr dirty="0" sz="700" spc="45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sz="700" spc="210" i="1">
                <a:solidFill>
                  <a:srgbClr val="0000FF"/>
                </a:solidFill>
                <a:latin typeface="Arial"/>
                <a:cs typeface="Arial"/>
              </a:rPr>
              <a:t>−</a:t>
            </a:r>
            <a:r>
              <a:rPr dirty="0" sz="700" spc="-10">
                <a:solidFill>
                  <a:srgbClr val="0000FF"/>
                </a:solidFill>
                <a:latin typeface="Lucida Sans Unicode"/>
                <a:cs typeface="Lucida Sans Unicode"/>
              </a:rPr>
              <a:t>1</a:t>
            </a:r>
            <a:r>
              <a:rPr dirty="0" sz="700" spc="35">
                <a:solidFill>
                  <a:srgbClr val="0000FF"/>
                </a:solidFill>
                <a:latin typeface="Lucida Sans Unicode"/>
                <a:cs typeface="Lucida Sans Unicode"/>
              </a:rPr>
              <a:t>)</a:t>
            </a:r>
            <a:r>
              <a:rPr dirty="0" baseline="-22222" sz="1500">
                <a:solidFill>
                  <a:srgbClr val="0000FF"/>
                </a:solidFill>
                <a:latin typeface="Tahoma"/>
                <a:cs typeface="Tahoma"/>
              </a:rPr>
              <a:t>)</a:t>
            </a:r>
            <a:r>
              <a:rPr dirty="0" sz="700" spc="-15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sz="700" spc="-135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700" spc="-30">
                <a:solidFill>
                  <a:srgbClr val="0000FF"/>
                </a:solidFill>
                <a:latin typeface="Lucida Sans Unicode"/>
                <a:cs typeface="Lucida Sans Unicode"/>
              </a:rPr>
              <a:t>+1</a:t>
            </a:r>
            <a:r>
              <a:rPr dirty="0" sz="700" spc="105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baseline="-22222" sz="1500" spc="-75" i="1">
                <a:solidFill>
                  <a:srgbClr val="0000FF"/>
                </a:solidFill>
                <a:latin typeface="Verdana"/>
                <a:cs typeface="Verdana"/>
              </a:rPr>
              <a:t>&gt;</a:t>
            </a:r>
            <a:r>
              <a:rPr dirty="0" baseline="-22222" sz="1500" spc="-112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baseline="-22222" sz="1500" spc="-75">
                <a:solidFill>
                  <a:srgbClr val="0000FF"/>
                </a:solidFill>
                <a:latin typeface="Tahoma"/>
                <a:cs typeface="Tahoma"/>
              </a:rPr>
              <a:t>125</a:t>
            </a:r>
            <a:r>
              <a:rPr dirty="0" sz="700" spc="45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sz="700" spc="210" i="1">
                <a:solidFill>
                  <a:srgbClr val="0000FF"/>
                </a:solidFill>
                <a:latin typeface="Arial"/>
                <a:cs typeface="Arial"/>
              </a:rPr>
              <a:t>−</a:t>
            </a:r>
            <a:r>
              <a:rPr dirty="0" sz="700" spc="-30">
                <a:solidFill>
                  <a:srgbClr val="0000FF"/>
                </a:solidFill>
                <a:latin typeface="Lucida Sans Unicode"/>
                <a:cs typeface="Lucida Sans Unicode"/>
              </a:rPr>
              <a:t>1</a:t>
            </a:r>
            <a:r>
              <a:rPr dirty="0" baseline="-22222" sz="1500" spc="-142" i="1">
                <a:latin typeface="Verdana"/>
                <a:cs typeface="Verdana"/>
              </a:rPr>
              <a:t>.</a:t>
            </a:r>
            <a:endParaRPr baseline="-22222" sz="1500">
              <a:latin typeface="Verdana"/>
              <a:cs typeface="Verdana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213751" y="1490637"/>
            <a:ext cx="127000" cy="0"/>
          </a:xfrm>
          <a:custGeom>
            <a:avLst/>
            <a:gdLst/>
            <a:ahLst/>
            <a:cxnLst/>
            <a:rect l="l" t="t" r="r" b="b"/>
            <a:pathLst>
              <a:path w="127000" h="0">
                <a:moveTo>
                  <a:pt x="0" y="0"/>
                </a:moveTo>
                <a:lnTo>
                  <a:pt x="126530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632470" y="1490637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/>
          <p:nvPr/>
        </p:nvSpPr>
        <p:spPr>
          <a:xfrm>
            <a:off x="113830" y="1078240"/>
            <a:ext cx="2089150" cy="3270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40">
                <a:latin typeface="Tahoma"/>
                <a:cs typeface="Tahoma"/>
              </a:rPr>
              <a:t>ro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20">
                <a:latin typeface="Tahoma"/>
                <a:cs typeface="Tahoma"/>
              </a:rPr>
              <a:t>rie</a:t>
            </a:r>
            <a:r>
              <a:rPr dirty="0" sz="1000" spc="-30">
                <a:latin typeface="Tahoma"/>
                <a:cs typeface="Tahoma"/>
              </a:rPr>
              <a:t>t</a:t>
            </a:r>
            <a:r>
              <a:rPr dirty="0" sz="1000" spc="-540">
                <a:latin typeface="Tahoma"/>
                <a:cs typeface="Tahoma"/>
              </a:rPr>
              <a:t>`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degli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es</a:t>
            </a:r>
            <a:r>
              <a:rPr dirty="0" sz="1000" spc="-50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onenziali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ha</a:t>
            </a:r>
            <a:endParaRPr sz="1000">
              <a:latin typeface="Tahoma"/>
              <a:cs typeface="Tahoma"/>
            </a:endParaRPr>
          </a:p>
          <a:p>
            <a:pPr algn="r" marR="343535">
              <a:lnSpc>
                <a:spcPct val="100000"/>
              </a:lnSpc>
              <a:spcBef>
                <a:spcPts val="545"/>
              </a:spcBef>
            </a:pPr>
            <a:r>
              <a:rPr dirty="0" sz="700" spc="-80">
                <a:latin typeface="Lucida Sans Unicode"/>
                <a:cs typeface="Lucida Sans Unicode"/>
              </a:rPr>
              <a:t>4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96111" y="1304990"/>
            <a:ext cx="1283335" cy="3003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600"/>
              </a:lnSpc>
            </a:pPr>
            <a:r>
              <a:rPr dirty="0" sz="1000" spc="-50">
                <a:latin typeface="Tahoma"/>
                <a:cs typeface="Tahoma"/>
              </a:rPr>
              <a:t>2</a:t>
            </a:r>
            <a:r>
              <a:rPr dirty="0" baseline="31746" sz="1050" spc="-22" i="1">
                <a:latin typeface="Arial"/>
                <a:cs typeface="Arial"/>
              </a:rPr>
              <a:t>x</a:t>
            </a:r>
            <a:r>
              <a:rPr dirty="0" baseline="31746" sz="1050" spc="-22" i="1">
                <a:latin typeface="Arial"/>
                <a:cs typeface="Arial"/>
              </a:rPr>
              <a:t> 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50" i="1">
                <a:latin typeface="Verdana"/>
                <a:cs typeface="Verdana"/>
              </a:rPr>
              <a:t> </a:t>
            </a:r>
            <a:r>
              <a:rPr dirty="0" sz="1000" spc="-60" i="1">
                <a:latin typeface="Verdana"/>
                <a:cs typeface="Verdana"/>
              </a:rPr>
              <a:t> </a:t>
            </a:r>
            <a:r>
              <a:rPr dirty="0" baseline="36111" sz="1500" spc="-75">
                <a:latin typeface="Tahoma"/>
                <a:cs typeface="Tahoma"/>
              </a:rPr>
              <a:t>1</a:t>
            </a:r>
            <a:r>
              <a:rPr dirty="0" baseline="36111" sz="1500">
                <a:latin typeface="Tahoma"/>
                <a:cs typeface="Tahoma"/>
              </a:rPr>
              <a:t> </a:t>
            </a:r>
            <a:r>
              <a:rPr dirty="0" baseline="36111" sz="1500" spc="22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baseline="77777" sz="1500" spc="419">
                <a:latin typeface="Arial"/>
                <a:cs typeface="Arial"/>
              </a:rPr>
              <a:t>1</a:t>
            </a:r>
            <a:r>
              <a:rPr dirty="0" baseline="36111" sz="1500" spc="-75">
                <a:latin typeface="Tahoma"/>
                <a:cs typeface="Tahoma"/>
              </a:rPr>
              <a:t>1</a:t>
            </a:r>
            <a:r>
              <a:rPr dirty="0" baseline="36111" sz="1500" spc="-292">
                <a:latin typeface="Tahoma"/>
                <a:cs typeface="Tahoma"/>
              </a:rPr>
              <a:t> </a:t>
            </a:r>
            <a:r>
              <a:rPr dirty="0" baseline="77777" sz="1500" spc="675">
                <a:latin typeface="Arial"/>
                <a:cs typeface="Arial"/>
              </a:rPr>
              <a:t> </a:t>
            </a:r>
            <a:endParaRPr baseline="77777" sz="1500">
              <a:latin typeface="Arial"/>
              <a:cs typeface="Arial"/>
            </a:endParaRPr>
          </a:p>
          <a:p>
            <a:pPr algn="r" marR="5080">
              <a:lnSpc>
                <a:spcPts val="600"/>
              </a:lnSpc>
            </a:pPr>
            <a:r>
              <a:rPr dirty="0" sz="1000" spc="-220">
                <a:latin typeface="Lucida Sans Unicode"/>
                <a:cs typeface="Lucida Sans Unicode"/>
              </a:rPr>
              <a:t>⇔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201051" y="1501188"/>
            <a:ext cx="5080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431165" algn="l"/>
              </a:tabLst>
            </a:pPr>
            <a:r>
              <a:rPr dirty="0" sz="1000" spc="-50">
                <a:latin typeface="Tahoma"/>
                <a:cs typeface="Tahoma"/>
              </a:rPr>
              <a:t>16</a:t>
            </a:r>
            <a:r>
              <a:rPr dirty="0" sz="1000" spc="-50">
                <a:latin typeface="Tahoma"/>
                <a:cs typeface="Tahoma"/>
              </a:rPr>
              <a:t>	</a:t>
            </a:r>
            <a:r>
              <a:rPr dirty="0" sz="1000" spc="-50"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315692" y="1390658"/>
            <a:ext cx="504825" cy="1765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-22222" sz="1500" spc="-75">
                <a:latin typeface="Tahoma"/>
                <a:cs typeface="Tahoma"/>
              </a:rPr>
              <a:t>2</a:t>
            </a:r>
            <a:r>
              <a:rPr dirty="0" sz="700" spc="-15" i="1">
                <a:latin typeface="Arial"/>
                <a:cs typeface="Arial"/>
              </a:rPr>
              <a:t>x</a:t>
            </a:r>
            <a:r>
              <a:rPr dirty="0" sz="700" spc="-15" i="1">
                <a:latin typeface="Arial"/>
                <a:cs typeface="Arial"/>
              </a:rPr>
              <a:t>  </a:t>
            </a:r>
            <a:r>
              <a:rPr dirty="0" baseline="-22222" sz="1500" spc="-75" i="1">
                <a:latin typeface="Verdana"/>
                <a:cs typeface="Verdana"/>
              </a:rPr>
              <a:t>&gt;</a:t>
            </a:r>
            <a:r>
              <a:rPr dirty="0" baseline="-22222" sz="1500" spc="-112" i="1">
                <a:latin typeface="Verdana"/>
                <a:cs typeface="Verdana"/>
              </a:rPr>
              <a:t> </a:t>
            </a:r>
            <a:r>
              <a:rPr dirty="0" baseline="-22222" sz="1500" spc="-75">
                <a:latin typeface="Tahoma"/>
                <a:cs typeface="Tahoma"/>
              </a:rPr>
              <a:t>2</a:t>
            </a:r>
            <a:r>
              <a:rPr dirty="0" sz="700" spc="210" i="1">
                <a:latin typeface="Arial"/>
                <a:cs typeface="Arial"/>
              </a:rPr>
              <a:t>−</a:t>
            </a:r>
            <a:r>
              <a:rPr dirty="0" sz="700" spc="-80">
                <a:latin typeface="Lucida Sans Unicode"/>
                <a:cs typeface="Lucida Sans Unicode"/>
              </a:rPr>
              <a:t>4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962833" y="1414397"/>
            <a:ext cx="749300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00355" algn="l"/>
              </a:tabLst>
            </a:pP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 spc="-220">
                <a:latin typeface="Lucida Sans Unicode"/>
                <a:cs typeface="Lucida Sans Unicode"/>
              </a:rPr>
              <a:t>	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25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10577" y="1782923"/>
            <a:ext cx="1011555" cy="1765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-22222" sz="1500" spc="-75">
                <a:latin typeface="Tahoma"/>
                <a:cs typeface="Tahoma"/>
              </a:rPr>
              <a:t>3</a:t>
            </a:r>
            <a:r>
              <a:rPr dirty="0" sz="700" spc="210" i="1">
                <a:latin typeface="Arial"/>
                <a:cs typeface="Arial"/>
              </a:rPr>
              <a:t>−</a:t>
            </a:r>
            <a:r>
              <a:rPr dirty="0" sz="700" spc="-15" i="1">
                <a:latin typeface="Arial"/>
                <a:cs typeface="Arial"/>
              </a:rPr>
              <a:t>x</a:t>
            </a:r>
            <a:r>
              <a:rPr dirty="0" sz="700" spc="-15" i="1">
                <a:latin typeface="Arial"/>
                <a:cs typeface="Arial"/>
              </a:rPr>
              <a:t> </a:t>
            </a:r>
            <a:r>
              <a:rPr dirty="0" sz="700" spc="-15" i="1">
                <a:latin typeface="Arial"/>
                <a:cs typeface="Arial"/>
              </a:rPr>
              <a:t> </a:t>
            </a:r>
            <a:r>
              <a:rPr dirty="0" sz="700" spc="-30">
                <a:latin typeface="Lucida Sans Unicode"/>
                <a:cs typeface="Lucida Sans Unicode"/>
              </a:rPr>
              <a:t>+4</a:t>
            </a:r>
            <a:r>
              <a:rPr dirty="0" sz="700" spc="-15" i="1">
                <a:latin typeface="Arial"/>
                <a:cs typeface="Arial"/>
              </a:rPr>
              <a:t>x</a:t>
            </a:r>
            <a:r>
              <a:rPr dirty="0" sz="700" i="1">
                <a:latin typeface="Arial"/>
                <a:cs typeface="Arial"/>
              </a:rPr>
              <a:t>  </a:t>
            </a:r>
            <a:r>
              <a:rPr dirty="0" baseline="-22222" sz="1500" spc="-75" i="1">
                <a:latin typeface="Verdana"/>
                <a:cs typeface="Verdana"/>
              </a:rPr>
              <a:t>&gt;</a:t>
            </a:r>
            <a:r>
              <a:rPr dirty="0" baseline="-22222" sz="1500" spc="-112" i="1">
                <a:latin typeface="Verdana"/>
                <a:cs typeface="Verdana"/>
              </a:rPr>
              <a:t> </a:t>
            </a:r>
            <a:r>
              <a:rPr dirty="0" baseline="-22222" sz="1500" spc="-75">
                <a:latin typeface="Tahoma"/>
                <a:cs typeface="Tahoma"/>
              </a:rPr>
              <a:t>81</a:t>
            </a:r>
            <a:r>
              <a:rPr dirty="0" baseline="-22222" sz="1500" spc="-60">
                <a:latin typeface="Tahoma"/>
                <a:cs typeface="Tahoma"/>
              </a:rPr>
              <a:t> </a:t>
            </a:r>
            <a:r>
              <a:rPr dirty="0" baseline="-22222" sz="1500" spc="60">
                <a:latin typeface="Tahoma"/>
                <a:cs typeface="Tahoma"/>
              </a:rPr>
              <a:t>=</a:t>
            </a:r>
            <a:r>
              <a:rPr dirty="0" baseline="-22222" sz="1500" spc="-60">
                <a:latin typeface="Tahoma"/>
                <a:cs typeface="Tahoma"/>
              </a:rPr>
              <a:t> </a:t>
            </a:r>
            <a:r>
              <a:rPr dirty="0" baseline="-22222" sz="1500" spc="-82">
                <a:latin typeface="Tahoma"/>
                <a:cs typeface="Tahoma"/>
              </a:rPr>
              <a:t>3</a:t>
            </a:r>
            <a:r>
              <a:rPr dirty="0" sz="700" spc="-80">
                <a:latin typeface="Lucida Sans Unicode"/>
                <a:cs typeface="Lucida Sans Unicode"/>
              </a:rPr>
              <a:t>4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804379" y="1763782"/>
            <a:ext cx="5905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55">
                <a:latin typeface="Lucida Sans Unicode"/>
                <a:cs typeface="Lucida Sans Unicode"/>
              </a:rPr>
              <a:t>2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40"/>
              <a:t>Agnese</a:t>
            </a:r>
            <a:r>
              <a:rPr dirty="0" spc="15"/>
              <a:t> </a:t>
            </a:r>
            <a:r>
              <a:rPr dirty="0" spc="-10"/>
              <a:t>Di</a:t>
            </a:r>
            <a:r>
              <a:rPr dirty="0" spc="15"/>
              <a:t> </a:t>
            </a:r>
            <a:r>
              <a:rPr dirty="0" spc="-30"/>
              <a:t>Castro</a:t>
            </a:r>
          </a:p>
        </p:txBody>
      </p:sp>
      <p:sp>
        <p:nvSpPr>
          <p:cNvPr id="38" name="object 3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0"/>
              <a:t>Es</a:t>
            </a:r>
            <a:r>
              <a:rPr dirty="0" spc="-5"/>
              <a:t>p</a:t>
            </a:r>
            <a:r>
              <a:rPr dirty="0" spc="-40"/>
              <a:t>onenziale</a:t>
            </a:r>
            <a:r>
              <a:rPr dirty="0" spc="15"/>
              <a:t> </a:t>
            </a:r>
            <a:r>
              <a:rPr dirty="0" spc="50"/>
              <a:t>&amp;</a:t>
            </a:r>
            <a:r>
              <a:rPr dirty="0" spc="15"/>
              <a:t> </a:t>
            </a:r>
            <a:r>
              <a:rPr dirty="0" spc="-25"/>
              <a:t>Log</a:t>
            </a:r>
            <a:r>
              <a:rPr dirty="0" spc="-40"/>
              <a:t>a</a:t>
            </a:r>
            <a:r>
              <a:rPr dirty="0" spc="-25"/>
              <a:t>ritmo:</a:t>
            </a:r>
            <a:r>
              <a:rPr dirty="0" spc="75"/>
              <a:t> </a:t>
            </a:r>
            <a:r>
              <a:rPr dirty="0" spc="-35"/>
              <a:t>p</a:t>
            </a:r>
            <a:r>
              <a:rPr dirty="0" spc="-50"/>
              <a:t>a</a:t>
            </a:r>
            <a:r>
              <a:rPr dirty="0" spc="-25"/>
              <a:t>rte</a:t>
            </a:r>
            <a:r>
              <a:rPr dirty="0" spc="15"/>
              <a:t> </a:t>
            </a:r>
            <a:r>
              <a:rPr dirty="0" spc="-55"/>
              <a:t>4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3458971" y="3367563"/>
            <a:ext cx="5473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25">
                <a:solidFill>
                  <a:srgbClr val="7A0000"/>
                </a:solidFill>
                <a:latin typeface="Lucida Sans Unicode"/>
                <a:cs typeface="Lucida Sans Unicode"/>
              </a:rPr>
              <a:t>Unitelma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Sapienza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FFF"/>
                </a:solidFill>
                <a:latin typeface="Lucida Sans Unicode"/>
                <a:cs typeface="Lucida Sans Unicode"/>
              </a:rPr>
              <a:t>17/34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9718" y="24034"/>
            <a:ext cx="40449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svolti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1115">
              <a:lnSpc>
                <a:spcPct val="100000"/>
              </a:lnSpc>
            </a:pPr>
            <a:r>
              <a:rPr dirty="0" sz="1000" spc="-50">
                <a:solidFill>
                  <a:srgbClr val="007F00"/>
                </a:solidFill>
              </a:rPr>
              <a:t>Esercizio</a:t>
            </a:r>
            <a:endParaRPr sz="1000"/>
          </a:p>
        </p:txBody>
      </p:sp>
      <p:sp>
        <p:nvSpPr>
          <p:cNvPr id="5" name="object 5"/>
          <p:cNvSpPr/>
          <p:nvPr/>
        </p:nvSpPr>
        <p:spPr>
          <a:xfrm>
            <a:off x="75729" y="331926"/>
            <a:ext cx="4456607" cy="1016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468835" y="927709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77330" y="978510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244149"/>
            <a:ext cx="50800" cy="69625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307650"/>
            <a:ext cx="50800" cy="63275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5729" y="414495"/>
            <a:ext cx="4457065" cy="577215"/>
          </a:xfrm>
          <a:custGeom>
            <a:avLst/>
            <a:gdLst/>
            <a:ahLst/>
            <a:cxnLst/>
            <a:rect l="l" t="t" r="r" b="b"/>
            <a:pathLst>
              <a:path w="4457065" h="577215">
                <a:moveTo>
                  <a:pt x="4456606" y="0"/>
                </a:moveTo>
                <a:lnTo>
                  <a:pt x="0" y="0"/>
                </a:lnTo>
                <a:lnTo>
                  <a:pt x="0" y="525913"/>
                </a:lnTo>
                <a:lnTo>
                  <a:pt x="16636" y="563427"/>
                </a:lnTo>
                <a:lnTo>
                  <a:pt x="4405806" y="576714"/>
                </a:lnTo>
                <a:lnTo>
                  <a:pt x="4420049" y="574669"/>
                </a:lnTo>
                <a:lnTo>
                  <a:pt x="4451170" y="548710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294950"/>
            <a:ext cx="0" cy="664845"/>
          </a:xfrm>
          <a:custGeom>
            <a:avLst/>
            <a:gdLst/>
            <a:ahLst/>
            <a:cxnLst/>
            <a:rect l="l" t="t" r="r" b="b"/>
            <a:pathLst>
              <a:path w="0" h="664844">
                <a:moveTo>
                  <a:pt x="0" y="664508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282250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269550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256850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237800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49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13830" y="432496"/>
            <a:ext cx="1808480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0">
                <a:latin typeface="Tahoma"/>
                <a:cs typeface="Tahoma"/>
              </a:rPr>
              <a:t>Risolvere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seguenti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disequazioni: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991654" y="828357"/>
            <a:ext cx="127000" cy="0"/>
          </a:xfrm>
          <a:custGeom>
            <a:avLst/>
            <a:gdLst/>
            <a:ahLst/>
            <a:cxnLst/>
            <a:rect l="l" t="t" r="r" b="b"/>
            <a:pathLst>
              <a:path w="127000" h="0">
                <a:moveTo>
                  <a:pt x="0" y="0"/>
                </a:moveTo>
                <a:lnTo>
                  <a:pt x="126530" y="0"/>
                </a:lnTo>
              </a:path>
            </a:pathLst>
          </a:custGeom>
          <a:ln w="5054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674014" y="666519"/>
            <a:ext cx="507365" cy="2381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2</a:t>
            </a:r>
            <a:r>
              <a:rPr dirty="0" baseline="31746" sz="1050" spc="-22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baseline="31746" sz="1050" spc="-22" i="1">
                <a:solidFill>
                  <a:srgbClr val="0000FF"/>
                </a:solidFill>
                <a:latin typeface="Arial"/>
                <a:cs typeface="Arial"/>
              </a:rPr>
              <a:t>  </a:t>
            </a:r>
            <a:r>
              <a:rPr dirty="0" sz="1000" spc="-50" i="1">
                <a:solidFill>
                  <a:srgbClr val="0000FF"/>
                </a:solidFill>
                <a:latin typeface="Verdana"/>
                <a:cs typeface="Verdana"/>
              </a:rPr>
              <a:t>&gt;</a:t>
            </a:r>
            <a:r>
              <a:rPr dirty="0" sz="1000" spc="-50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spc="-60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baseline="36111" sz="1500" spc="-75">
                <a:solidFill>
                  <a:srgbClr val="0000FF"/>
                </a:solidFill>
                <a:latin typeface="Tahoma"/>
                <a:cs typeface="Tahoma"/>
              </a:rPr>
              <a:t>1</a:t>
            </a:r>
            <a:r>
              <a:rPr dirty="0" baseline="36111" sz="1500" spc="82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95" i="1">
                <a:solidFill>
                  <a:srgbClr val="0000FF"/>
                </a:solidFill>
                <a:latin typeface="Verdana"/>
                <a:cs typeface="Verdana"/>
              </a:rPr>
              <a:t>,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78954" y="838909"/>
            <a:ext cx="1524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16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303426" y="709250"/>
            <a:ext cx="2630805" cy="1955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06375">
              <a:lnSpc>
                <a:spcPts val="200"/>
              </a:lnSpc>
            </a:pPr>
            <a:r>
              <a:rPr dirty="0" sz="500" spc="-55">
                <a:solidFill>
                  <a:srgbClr val="0000FF"/>
                </a:solidFill>
                <a:latin typeface="Lucida Sans Unicode"/>
                <a:cs typeface="Lucida Sans Unicode"/>
              </a:rPr>
              <a:t>2</a:t>
            </a:r>
            <a:endParaRPr sz="500">
              <a:latin typeface="Lucida Sans Unicode"/>
              <a:cs typeface="Lucida Sans Unicode"/>
            </a:endParaRPr>
          </a:p>
          <a:p>
            <a:pPr marL="12700">
              <a:lnSpc>
                <a:spcPts val="800"/>
              </a:lnSpc>
              <a:tabLst>
                <a:tab pos="1028700" algn="l"/>
              </a:tabLst>
            </a:pPr>
            <a:r>
              <a:rPr dirty="0" baseline="-22222" sz="1500" spc="-75">
                <a:solidFill>
                  <a:srgbClr val="0000FF"/>
                </a:solidFill>
                <a:latin typeface="Tahoma"/>
                <a:cs typeface="Tahoma"/>
              </a:rPr>
              <a:t>3</a:t>
            </a:r>
            <a:r>
              <a:rPr dirty="0" sz="700" spc="210" i="1">
                <a:solidFill>
                  <a:srgbClr val="0000FF"/>
                </a:solidFill>
                <a:latin typeface="Arial"/>
                <a:cs typeface="Arial"/>
              </a:rPr>
              <a:t>−</a:t>
            </a:r>
            <a:r>
              <a:rPr dirty="0" sz="700" spc="-15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sz="700" spc="-15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700" spc="-15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700" spc="-30">
                <a:solidFill>
                  <a:srgbClr val="0000FF"/>
                </a:solidFill>
                <a:latin typeface="Lucida Sans Unicode"/>
                <a:cs typeface="Lucida Sans Unicode"/>
              </a:rPr>
              <a:t>+4</a:t>
            </a:r>
            <a:r>
              <a:rPr dirty="0" sz="700" spc="-15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sz="700" i="1">
                <a:solidFill>
                  <a:srgbClr val="0000FF"/>
                </a:solidFill>
                <a:latin typeface="Arial"/>
                <a:cs typeface="Arial"/>
              </a:rPr>
              <a:t>  </a:t>
            </a:r>
            <a:r>
              <a:rPr dirty="0" baseline="-22222" sz="1500" spc="-75" i="1">
                <a:solidFill>
                  <a:srgbClr val="0000FF"/>
                </a:solidFill>
                <a:latin typeface="Verdana"/>
                <a:cs typeface="Verdana"/>
              </a:rPr>
              <a:t>&gt;</a:t>
            </a:r>
            <a:r>
              <a:rPr dirty="0" baseline="-22222" sz="1500" spc="-112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baseline="-22222" sz="1500" spc="-75">
                <a:solidFill>
                  <a:srgbClr val="0000FF"/>
                </a:solidFill>
                <a:latin typeface="Tahoma"/>
                <a:cs typeface="Tahoma"/>
              </a:rPr>
              <a:t>81</a:t>
            </a:r>
            <a:r>
              <a:rPr dirty="0" baseline="-22222" sz="1500">
                <a:solidFill>
                  <a:srgbClr val="0000FF"/>
                </a:solidFill>
                <a:latin typeface="Tahoma"/>
                <a:cs typeface="Tahoma"/>
              </a:rPr>
              <a:t>	</a:t>
            </a:r>
            <a:r>
              <a:rPr dirty="0" baseline="-22222" sz="1500" spc="-75">
                <a:solidFill>
                  <a:srgbClr val="0000FF"/>
                </a:solidFill>
                <a:latin typeface="Tahoma"/>
                <a:cs typeface="Tahoma"/>
              </a:rPr>
              <a:t>5</a:t>
            </a:r>
            <a:r>
              <a:rPr dirty="0" sz="700" spc="-10">
                <a:solidFill>
                  <a:srgbClr val="0000FF"/>
                </a:solidFill>
                <a:latin typeface="Lucida Sans Unicode"/>
                <a:cs typeface="Lucida Sans Unicode"/>
              </a:rPr>
              <a:t>2(</a:t>
            </a:r>
            <a:r>
              <a:rPr dirty="0" sz="700" spc="45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sz="700" spc="210" i="1">
                <a:solidFill>
                  <a:srgbClr val="0000FF"/>
                </a:solidFill>
                <a:latin typeface="Arial"/>
                <a:cs typeface="Arial"/>
              </a:rPr>
              <a:t>−</a:t>
            </a:r>
            <a:r>
              <a:rPr dirty="0" sz="700" spc="-10">
                <a:solidFill>
                  <a:srgbClr val="0000FF"/>
                </a:solidFill>
                <a:latin typeface="Lucida Sans Unicode"/>
                <a:cs typeface="Lucida Sans Unicode"/>
              </a:rPr>
              <a:t>2</a:t>
            </a:r>
            <a:r>
              <a:rPr dirty="0" sz="700" spc="35">
                <a:solidFill>
                  <a:srgbClr val="0000FF"/>
                </a:solidFill>
                <a:latin typeface="Lucida Sans Unicode"/>
                <a:cs typeface="Lucida Sans Unicode"/>
              </a:rPr>
              <a:t>)</a:t>
            </a:r>
            <a:r>
              <a:rPr dirty="0" baseline="-22222" sz="1500" spc="-37">
                <a:solidFill>
                  <a:srgbClr val="0000FF"/>
                </a:solidFill>
                <a:latin typeface="Tahoma"/>
                <a:cs typeface="Tahoma"/>
              </a:rPr>
              <a:t>(5</a:t>
            </a:r>
            <a:r>
              <a:rPr dirty="0" sz="700" spc="-10">
                <a:solidFill>
                  <a:srgbClr val="0000FF"/>
                </a:solidFill>
                <a:latin typeface="Lucida Sans Unicode"/>
                <a:cs typeface="Lucida Sans Unicode"/>
              </a:rPr>
              <a:t>2(</a:t>
            </a:r>
            <a:r>
              <a:rPr dirty="0" sz="700" spc="45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sz="700" spc="210" i="1">
                <a:solidFill>
                  <a:srgbClr val="0000FF"/>
                </a:solidFill>
                <a:latin typeface="Arial"/>
                <a:cs typeface="Arial"/>
              </a:rPr>
              <a:t>−</a:t>
            </a:r>
            <a:r>
              <a:rPr dirty="0" sz="700" spc="-10">
                <a:solidFill>
                  <a:srgbClr val="0000FF"/>
                </a:solidFill>
                <a:latin typeface="Lucida Sans Unicode"/>
                <a:cs typeface="Lucida Sans Unicode"/>
              </a:rPr>
              <a:t>1</a:t>
            </a:r>
            <a:r>
              <a:rPr dirty="0" sz="700" spc="35">
                <a:solidFill>
                  <a:srgbClr val="0000FF"/>
                </a:solidFill>
                <a:latin typeface="Lucida Sans Unicode"/>
                <a:cs typeface="Lucida Sans Unicode"/>
              </a:rPr>
              <a:t>)</a:t>
            </a:r>
            <a:r>
              <a:rPr dirty="0" baseline="-22222" sz="1500">
                <a:solidFill>
                  <a:srgbClr val="0000FF"/>
                </a:solidFill>
                <a:latin typeface="Tahoma"/>
                <a:cs typeface="Tahoma"/>
              </a:rPr>
              <a:t>)</a:t>
            </a:r>
            <a:r>
              <a:rPr dirty="0" sz="700" spc="-15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sz="700" spc="-135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700" spc="-30">
                <a:solidFill>
                  <a:srgbClr val="0000FF"/>
                </a:solidFill>
                <a:latin typeface="Lucida Sans Unicode"/>
                <a:cs typeface="Lucida Sans Unicode"/>
              </a:rPr>
              <a:t>+1</a:t>
            </a:r>
            <a:r>
              <a:rPr dirty="0" sz="700" spc="105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baseline="-22222" sz="1500" spc="-75" i="1">
                <a:solidFill>
                  <a:srgbClr val="0000FF"/>
                </a:solidFill>
                <a:latin typeface="Verdana"/>
                <a:cs typeface="Verdana"/>
              </a:rPr>
              <a:t>&gt;</a:t>
            </a:r>
            <a:r>
              <a:rPr dirty="0" baseline="-22222" sz="1500" spc="-112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baseline="-22222" sz="1500" spc="-75">
                <a:solidFill>
                  <a:srgbClr val="0000FF"/>
                </a:solidFill>
                <a:latin typeface="Tahoma"/>
                <a:cs typeface="Tahoma"/>
              </a:rPr>
              <a:t>125</a:t>
            </a:r>
            <a:r>
              <a:rPr dirty="0" sz="700" spc="45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sz="700" spc="210" i="1">
                <a:solidFill>
                  <a:srgbClr val="0000FF"/>
                </a:solidFill>
                <a:latin typeface="Arial"/>
                <a:cs typeface="Arial"/>
              </a:rPr>
              <a:t>−</a:t>
            </a:r>
            <a:r>
              <a:rPr dirty="0" sz="700" spc="-30">
                <a:solidFill>
                  <a:srgbClr val="0000FF"/>
                </a:solidFill>
                <a:latin typeface="Lucida Sans Unicode"/>
                <a:cs typeface="Lucida Sans Unicode"/>
              </a:rPr>
              <a:t>1</a:t>
            </a:r>
            <a:r>
              <a:rPr dirty="0" baseline="-22222" sz="1500" spc="-142" i="1">
                <a:latin typeface="Verdana"/>
                <a:cs typeface="Verdana"/>
              </a:rPr>
              <a:t>.</a:t>
            </a:r>
            <a:endParaRPr baseline="-22222" sz="1500">
              <a:latin typeface="Verdana"/>
              <a:cs typeface="Verdan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136955" y="752117"/>
            <a:ext cx="8191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85">
                <a:latin typeface="Tahoma"/>
                <a:cs typeface="Tahoma"/>
              </a:rPr>
              <a:t>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213751" y="1490637"/>
            <a:ext cx="127000" cy="0"/>
          </a:xfrm>
          <a:custGeom>
            <a:avLst/>
            <a:gdLst/>
            <a:ahLst/>
            <a:cxnLst/>
            <a:rect l="l" t="t" r="r" b="b"/>
            <a:pathLst>
              <a:path w="127000" h="0">
                <a:moveTo>
                  <a:pt x="0" y="0"/>
                </a:moveTo>
                <a:lnTo>
                  <a:pt x="126530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632470" y="1490637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113830" y="1078240"/>
            <a:ext cx="2089150" cy="3270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40">
                <a:latin typeface="Tahoma"/>
                <a:cs typeface="Tahoma"/>
              </a:rPr>
              <a:t>ro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20">
                <a:latin typeface="Tahoma"/>
                <a:cs typeface="Tahoma"/>
              </a:rPr>
              <a:t>rie</a:t>
            </a:r>
            <a:r>
              <a:rPr dirty="0" sz="1000" spc="-30">
                <a:latin typeface="Tahoma"/>
                <a:cs typeface="Tahoma"/>
              </a:rPr>
              <a:t>t</a:t>
            </a:r>
            <a:r>
              <a:rPr dirty="0" sz="1000" spc="-540">
                <a:latin typeface="Tahoma"/>
                <a:cs typeface="Tahoma"/>
              </a:rPr>
              <a:t>`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degli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es</a:t>
            </a:r>
            <a:r>
              <a:rPr dirty="0" sz="1000" spc="-50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onenziali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ha</a:t>
            </a:r>
            <a:endParaRPr sz="1000">
              <a:latin typeface="Tahoma"/>
              <a:cs typeface="Tahoma"/>
            </a:endParaRPr>
          </a:p>
          <a:p>
            <a:pPr algn="r" marR="343535">
              <a:lnSpc>
                <a:spcPct val="100000"/>
              </a:lnSpc>
              <a:spcBef>
                <a:spcPts val="545"/>
              </a:spcBef>
            </a:pPr>
            <a:r>
              <a:rPr dirty="0" sz="700" spc="-80">
                <a:latin typeface="Lucida Sans Unicode"/>
                <a:cs typeface="Lucida Sans Unicode"/>
              </a:rPr>
              <a:t>4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96111" y="1304990"/>
            <a:ext cx="1283335" cy="3003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600"/>
              </a:lnSpc>
            </a:pPr>
            <a:r>
              <a:rPr dirty="0" sz="1000" spc="-50">
                <a:latin typeface="Tahoma"/>
                <a:cs typeface="Tahoma"/>
              </a:rPr>
              <a:t>2</a:t>
            </a:r>
            <a:r>
              <a:rPr dirty="0" baseline="31746" sz="1050" spc="-22" i="1">
                <a:latin typeface="Arial"/>
                <a:cs typeface="Arial"/>
              </a:rPr>
              <a:t>x</a:t>
            </a:r>
            <a:r>
              <a:rPr dirty="0" baseline="31746" sz="1050" spc="-22" i="1">
                <a:latin typeface="Arial"/>
                <a:cs typeface="Arial"/>
              </a:rPr>
              <a:t> 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50" i="1">
                <a:latin typeface="Verdana"/>
                <a:cs typeface="Verdana"/>
              </a:rPr>
              <a:t> </a:t>
            </a:r>
            <a:r>
              <a:rPr dirty="0" sz="1000" spc="-60" i="1">
                <a:latin typeface="Verdana"/>
                <a:cs typeface="Verdana"/>
              </a:rPr>
              <a:t> </a:t>
            </a:r>
            <a:r>
              <a:rPr dirty="0" baseline="36111" sz="1500" spc="-75">
                <a:latin typeface="Tahoma"/>
                <a:cs typeface="Tahoma"/>
              </a:rPr>
              <a:t>1</a:t>
            </a:r>
            <a:r>
              <a:rPr dirty="0" baseline="36111" sz="1500">
                <a:latin typeface="Tahoma"/>
                <a:cs typeface="Tahoma"/>
              </a:rPr>
              <a:t> </a:t>
            </a:r>
            <a:r>
              <a:rPr dirty="0" baseline="36111" sz="1500" spc="22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baseline="77777" sz="1500" spc="419">
                <a:latin typeface="Arial"/>
                <a:cs typeface="Arial"/>
              </a:rPr>
              <a:t>1</a:t>
            </a:r>
            <a:r>
              <a:rPr dirty="0" baseline="36111" sz="1500" spc="-75">
                <a:latin typeface="Tahoma"/>
                <a:cs typeface="Tahoma"/>
              </a:rPr>
              <a:t>1</a:t>
            </a:r>
            <a:r>
              <a:rPr dirty="0" baseline="36111" sz="1500" spc="-292">
                <a:latin typeface="Tahoma"/>
                <a:cs typeface="Tahoma"/>
              </a:rPr>
              <a:t> </a:t>
            </a:r>
            <a:r>
              <a:rPr dirty="0" baseline="77777" sz="1500" spc="675">
                <a:latin typeface="Arial"/>
                <a:cs typeface="Arial"/>
              </a:rPr>
              <a:t> </a:t>
            </a:r>
            <a:endParaRPr baseline="77777" sz="1500">
              <a:latin typeface="Arial"/>
              <a:cs typeface="Arial"/>
            </a:endParaRPr>
          </a:p>
          <a:p>
            <a:pPr algn="r" marR="5080">
              <a:lnSpc>
                <a:spcPts val="600"/>
              </a:lnSpc>
            </a:pPr>
            <a:r>
              <a:rPr dirty="0" sz="1000" spc="-220">
                <a:latin typeface="Lucida Sans Unicode"/>
                <a:cs typeface="Lucida Sans Unicode"/>
              </a:rPr>
              <a:t>⇔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201051" y="1501188"/>
            <a:ext cx="5080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431165" algn="l"/>
              </a:tabLst>
            </a:pPr>
            <a:r>
              <a:rPr dirty="0" sz="1000" spc="-50">
                <a:latin typeface="Tahoma"/>
                <a:cs typeface="Tahoma"/>
              </a:rPr>
              <a:t>16</a:t>
            </a:r>
            <a:r>
              <a:rPr dirty="0" sz="1000" spc="-50">
                <a:latin typeface="Tahoma"/>
                <a:cs typeface="Tahoma"/>
              </a:rPr>
              <a:t>	</a:t>
            </a:r>
            <a:r>
              <a:rPr dirty="0" sz="1000" spc="-50"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315692" y="1390658"/>
            <a:ext cx="504825" cy="1765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-22222" sz="1500" spc="-75">
                <a:latin typeface="Tahoma"/>
                <a:cs typeface="Tahoma"/>
              </a:rPr>
              <a:t>2</a:t>
            </a:r>
            <a:r>
              <a:rPr dirty="0" sz="700" spc="-15" i="1">
                <a:latin typeface="Arial"/>
                <a:cs typeface="Arial"/>
              </a:rPr>
              <a:t>x</a:t>
            </a:r>
            <a:r>
              <a:rPr dirty="0" sz="700" spc="-15" i="1">
                <a:latin typeface="Arial"/>
                <a:cs typeface="Arial"/>
              </a:rPr>
              <a:t>  </a:t>
            </a:r>
            <a:r>
              <a:rPr dirty="0" baseline="-22222" sz="1500" spc="-75" i="1">
                <a:latin typeface="Verdana"/>
                <a:cs typeface="Verdana"/>
              </a:rPr>
              <a:t>&gt;</a:t>
            </a:r>
            <a:r>
              <a:rPr dirty="0" baseline="-22222" sz="1500" spc="-112" i="1">
                <a:latin typeface="Verdana"/>
                <a:cs typeface="Verdana"/>
              </a:rPr>
              <a:t> </a:t>
            </a:r>
            <a:r>
              <a:rPr dirty="0" baseline="-22222" sz="1500" spc="-75">
                <a:latin typeface="Tahoma"/>
                <a:cs typeface="Tahoma"/>
              </a:rPr>
              <a:t>2</a:t>
            </a:r>
            <a:r>
              <a:rPr dirty="0" sz="700" spc="210" i="1">
                <a:latin typeface="Arial"/>
                <a:cs typeface="Arial"/>
              </a:rPr>
              <a:t>−</a:t>
            </a:r>
            <a:r>
              <a:rPr dirty="0" sz="700" spc="-80">
                <a:latin typeface="Lucida Sans Unicode"/>
                <a:cs typeface="Lucida Sans Unicode"/>
              </a:rPr>
              <a:t>4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962833" y="1414397"/>
            <a:ext cx="749300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00355" algn="l"/>
              </a:tabLst>
            </a:pP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 spc="-220">
                <a:latin typeface="Lucida Sans Unicode"/>
                <a:cs typeface="Lucida Sans Unicode"/>
              </a:rPr>
              <a:t>	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25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10577" y="1782923"/>
            <a:ext cx="1011555" cy="1765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-22222" sz="1500" spc="-75">
                <a:latin typeface="Tahoma"/>
                <a:cs typeface="Tahoma"/>
              </a:rPr>
              <a:t>3</a:t>
            </a:r>
            <a:r>
              <a:rPr dirty="0" sz="700" spc="210" i="1">
                <a:latin typeface="Arial"/>
                <a:cs typeface="Arial"/>
              </a:rPr>
              <a:t>−</a:t>
            </a:r>
            <a:r>
              <a:rPr dirty="0" sz="700" spc="-15" i="1">
                <a:latin typeface="Arial"/>
                <a:cs typeface="Arial"/>
              </a:rPr>
              <a:t>x</a:t>
            </a:r>
            <a:r>
              <a:rPr dirty="0" sz="700" spc="-15" i="1">
                <a:latin typeface="Arial"/>
                <a:cs typeface="Arial"/>
              </a:rPr>
              <a:t> </a:t>
            </a:r>
            <a:r>
              <a:rPr dirty="0" sz="700" spc="-15" i="1">
                <a:latin typeface="Arial"/>
                <a:cs typeface="Arial"/>
              </a:rPr>
              <a:t> </a:t>
            </a:r>
            <a:r>
              <a:rPr dirty="0" sz="700" spc="-30">
                <a:latin typeface="Lucida Sans Unicode"/>
                <a:cs typeface="Lucida Sans Unicode"/>
              </a:rPr>
              <a:t>+4</a:t>
            </a:r>
            <a:r>
              <a:rPr dirty="0" sz="700" spc="-15" i="1">
                <a:latin typeface="Arial"/>
                <a:cs typeface="Arial"/>
              </a:rPr>
              <a:t>x</a:t>
            </a:r>
            <a:r>
              <a:rPr dirty="0" sz="700" i="1">
                <a:latin typeface="Arial"/>
                <a:cs typeface="Arial"/>
              </a:rPr>
              <a:t>  </a:t>
            </a:r>
            <a:r>
              <a:rPr dirty="0" baseline="-22222" sz="1500" spc="-75" i="1">
                <a:latin typeface="Verdana"/>
                <a:cs typeface="Verdana"/>
              </a:rPr>
              <a:t>&gt;</a:t>
            </a:r>
            <a:r>
              <a:rPr dirty="0" baseline="-22222" sz="1500" spc="-112" i="1">
                <a:latin typeface="Verdana"/>
                <a:cs typeface="Verdana"/>
              </a:rPr>
              <a:t> </a:t>
            </a:r>
            <a:r>
              <a:rPr dirty="0" baseline="-22222" sz="1500" spc="-75">
                <a:latin typeface="Tahoma"/>
                <a:cs typeface="Tahoma"/>
              </a:rPr>
              <a:t>81</a:t>
            </a:r>
            <a:r>
              <a:rPr dirty="0" baseline="-22222" sz="1500" spc="-60">
                <a:latin typeface="Tahoma"/>
                <a:cs typeface="Tahoma"/>
              </a:rPr>
              <a:t> </a:t>
            </a:r>
            <a:r>
              <a:rPr dirty="0" baseline="-22222" sz="1500" spc="60">
                <a:latin typeface="Tahoma"/>
                <a:cs typeface="Tahoma"/>
              </a:rPr>
              <a:t>=</a:t>
            </a:r>
            <a:r>
              <a:rPr dirty="0" baseline="-22222" sz="1500" spc="-60">
                <a:latin typeface="Tahoma"/>
                <a:cs typeface="Tahoma"/>
              </a:rPr>
              <a:t> </a:t>
            </a:r>
            <a:r>
              <a:rPr dirty="0" baseline="-22222" sz="1500" spc="-82">
                <a:latin typeface="Tahoma"/>
                <a:cs typeface="Tahoma"/>
              </a:rPr>
              <a:t>3</a:t>
            </a:r>
            <a:r>
              <a:rPr dirty="0" sz="700" spc="-80">
                <a:latin typeface="Lucida Sans Unicode"/>
                <a:cs typeface="Lucida Sans Unicode"/>
              </a:rPr>
              <a:t>4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04379" y="1763782"/>
            <a:ext cx="5905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55">
                <a:latin typeface="Lucida Sans Unicode"/>
                <a:cs typeface="Lucida Sans Unicode"/>
              </a:rPr>
              <a:t>2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764588" y="1782923"/>
            <a:ext cx="1055370" cy="2146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00355" algn="l"/>
              </a:tabLst>
            </a:pP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 spc="-220">
                <a:latin typeface="Lucida Sans Unicode"/>
                <a:cs typeface="Lucida Sans Unicode"/>
              </a:rPr>
              <a:t>	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40"/>
              <a:t>Agnese</a:t>
            </a:r>
            <a:r>
              <a:rPr dirty="0" spc="15"/>
              <a:t> </a:t>
            </a:r>
            <a:r>
              <a:rPr dirty="0" spc="-10"/>
              <a:t>Di</a:t>
            </a:r>
            <a:r>
              <a:rPr dirty="0" spc="15"/>
              <a:t> </a:t>
            </a:r>
            <a:r>
              <a:rPr dirty="0" spc="-30"/>
              <a:t>Castro</a:t>
            </a:r>
          </a:p>
        </p:txBody>
      </p:sp>
      <p:sp>
        <p:nvSpPr>
          <p:cNvPr id="38" name="object 3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0"/>
              <a:t>Es</a:t>
            </a:r>
            <a:r>
              <a:rPr dirty="0" spc="-5"/>
              <a:t>p</a:t>
            </a:r>
            <a:r>
              <a:rPr dirty="0" spc="-40"/>
              <a:t>onenziale</a:t>
            </a:r>
            <a:r>
              <a:rPr dirty="0" spc="15"/>
              <a:t> </a:t>
            </a:r>
            <a:r>
              <a:rPr dirty="0" spc="50"/>
              <a:t>&amp;</a:t>
            </a:r>
            <a:r>
              <a:rPr dirty="0" spc="15"/>
              <a:t> </a:t>
            </a:r>
            <a:r>
              <a:rPr dirty="0" spc="-25"/>
              <a:t>Log</a:t>
            </a:r>
            <a:r>
              <a:rPr dirty="0" spc="-40"/>
              <a:t>a</a:t>
            </a:r>
            <a:r>
              <a:rPr dirty="0" spc="-25"/>
              <a:t>ritmo:</a:t>
            </a:r>
            <a:r>
              <a:rPr dirty="0" spc="75"/>
              <a:t> </a:t>
            </a:r>
            <a:r>
              <a:rPr dirty="0" spc="-35"/>
              <a:t>p</a:t>
            </a:r>
            <a:r>
              <a:rPr dirty="0" spc="-50"/>
              <a:t>a</a:t>
            </a:r>
            <a:r>
              <a:rPr dirty="0" spc="-25"/>
              <a:t>rte</a:t>
            </a:r>
            <a:r>
              <a:rPr dirty="0" spc="15"/>
              <a:t> </a:t>
            </a:r>
            <a:r>
              <a:rPr dirty="0" spc="-55"/>
              <a:t>4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3458971" y="3367563"/>
            <a:ext cx="5473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25">
                <a:solidFill>
                  <a:srgbClr val="7A0000"/>
                </a:solidFill>
                <a:latin typeface="Lucida Sans Unicode"/>
                <a:cs typeface="Lucida Sans Unicode"/>
              </a:rPr>
              <a:t>Unitelma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Sapienza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FFF"/>
                </a:solidFill>
                <a:latin typeface="Lucida Sans Unicode"/>
                <a:cs typeface="Lucida Sans Unicode"/>
              </a:rPr>
              <a:t>17/34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9718" y="24034"/>
            <a:ext cx="40449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svolti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1115">
              <a:lnSpc>
                <a:spcPct val="100000"/>
              </a:lnSpc>
            </a:pPr>
            <a:r>
              <a:rPr dirty="0" sz="1000" spc="-50">
                <a:solidFill>
                  <a:srgbClr val="007F00"/>
                </a:solidFill>
              </a:rPr>
              <a:t>Esercizio</a:t>
            </a:r>
            <a:endParaRPr sz="1000"/>
          </a:p>
        </p:txBody>
      </p:sp>
      <p:sp>
        <p:nvSpPr>
          <p:cNvPr id="5" name="object 5"/>
          <p:cNvSpPr/>
          <p:nvPr/>
        </p:nvSpPr>
        <p:spPr>
          <a:xfrm>
            <a:off x="75729" y="331926"/>
            <a:ext cx="4456607" cy="1016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468835" y="927709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77330" y="978510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244149"/>
            <a:ext cx="50800" cy="69625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307650"/>
            <a:ext cx="50800" cy="63275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5729" y="414495"/>
            <a:ext cx="4457065" cy="577215"/>
          </a:xfrm>
          <a:custGeom>
            <a:avLst/>
            <a:gdLst/>
            <a:ahLst/>
            <a:cxnLst/>
            <a:rect l="l" t="t" r="r" b="b"/>
            <a:pathLst>
              <a:path w="4457065" h="577215">
                <a:moveTo>
                  <a:pt x="4456606" y="0"/>
                </a:moveTo>
                <a:lnTo>
                  <a:pt x="0" y="0"/>
                </a:lnTo>
                <a:lnTo>
                  <a:pt x="0" y="525913"/>
                </a:lnTo>
                <a:lnTo>
                  <a:pt x="16636" y="563427"/>
                </a:lnTo>
                <a:lnTo>
                  <a:pt x="4405806" y="576714"/>
                </a:lnTo>
                <a:lnTo>
                  <a:pt x="4420049" y="574669"/>
                </a:lnTo>
                <a:lnTo>
                  <a:pt x="4451170" y="548710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294950"/>
            <a:ext cx="0" cy="664845"/>
          </a:xfrm>
          <a:custGeom>
            <a:avLst/>
            <a:gdLst/>
            <a:ahLst/>
            <a:cxnLst/>
            <a:rect l="l" t="t" r="r" b="b"/>
            <a:pathLst>
              <a:path w="0" h="664844">
                <a:moveTo>
                  <a:pt x="0" y="664508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282250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269550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256850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237800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49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13830" y="432496"/>
            <a:ext cx="1808480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0">
                <a:latin typeface="Tahoma"/>
                <a:cs typeface="Tahoma"/>
              </a:rPr>
              <a:t>Risolvere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seguenti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disequazioni: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991654" y="828357"/>
            <a:ext cx="127000" cy="0"/>
          </a:xfrm>
          <a:custGeom>
            <a:avLst/>
            <a:gdLst/>
            <a:ahLst/>
            <a:cxnLst/>
            <a:rect l="l" t="t" r="r" b="b"/>
            <a:pathLst>
              <a:path w="127000" h="0">
                <a:moveTo>
                  <a:pt x="0" y="0"/>
                </a:moveTo>
                <a:lnTo>
                  <a:pt x="126530" y="0"/>
                </a:lnTo>
              </a:path>
            </a:pathLst>
          </a:custGeom>
          <a:ln w="5054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674014" y="666519"/>
            <a:ext cx="507365" cy="2381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2</a:t>
            </a:r>
            <a:r>
              <a:rPr dirty="0" baseline="31746" sz="1050" spc="-22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baseline="31746" sz="1050" spc="-22" i="1">
                <a:solidFill>
                  <a:srgbClr val="0000FF"/>
                </a:solidFill>
                <a:latin typeface="Arial"/>
                <a:cs typeface="Arial"/>
              </a:rPr>
              <a:t>  </a:t>
            </a:r>
            <a:r>
              <a:rPr dirty="0" sz="1000" spc="-50" i="1">
                <a:solidFill>
                  <a:srgbClr val="0000FF"/>
                </a:solidFill>
                <a:latin typeface="Verdana"/>
                <a:cs typeface="Verdana"/>
              </a:rPr>
              <a:t>&gt;</a:t>
            </a:r>
            <a:r>
              <a:rPr dirty="0" sz="1000" spc="-50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spc="-60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baseline="36111" sz="1500" spc="-75">
                <a:solidFill>
                  <a:srgbClr val="0000FF"/>
                </a:solidFill>
                <a:latin typeface="Tahoma"/>
                <a:cs typeface="Tahoma"/>
              </a:rPr>
              <a:t>1</a:t>
            </a:r>
            <a:r>
              <a:rPr dirty="0" baseline="36111" sz="1500" spc="82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95" i="1">
                <a:solidFill>
                  <a:srgbClr val="0000FF"/>
                </a:solidFill>
                <a:latin typeface="Verdana"/>
                <a:cs typeface="Verdana"/>
              </a:rPr>
              <a:t>,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78954" y="838909"/>
            <a:ext cx="1524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16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303426" y="709250"/>
            <a:ext cx="2630805" cy="1955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06375">
              <a:lnSpc>
                <a:spcPts val="200"/>
              </a:lnSpc>
            </a:pPr>
            <a:r>
              <a:rPr dirty="0" sz="500" spc="-55">
                <a:solidFill>
                  <a:srgbClr val="0000FF"/>
                </a:solidFill>
                <a:latin typeface="Lucida Sans Unicode"/>
                <a:cs typeface="Lucida Sans Unicode"/>
              </a:rPr>
              <a:t>2</a:t>
            </a:r>
            <a:endParaRPr sz="500">
              <a:latin typeface="Lucida Sans Unicode"/>
              <a:cs typeface="Lucida Sans Unicode"/>
            </a:endParaRPr>
          </a:p>
          <a:p>
            <a:pPr marL="12700">
              <a:lnSpc>
                <a:spcPts val="800"/>
              </a:lnSpc>
              <a:tabLst>
                <a:tab pos="1028700" algn="l"/>
              </a:tabLst>
            </a:pPr>
            <a:r>
              <a:rPr dirty="0" baseline="-22222" sz="1500" spc="-75">
                <a:solidFill>
                  <a:srgbClr val="0000FF"/>
                </a:solidFill>
                <a:latin typeface="Tahoma"/>
                <a:cs typeface="Tahoma"/>
              </a:rPr>
              <a:t>3</a:t>
            </a:r>
            <a:r>
              <a:rPr dirty="0" sz="700" spc="210" i="1">
                <a:solidFill>
                  <a:srgbClr val="0000FF"/>
                </a:solidFill>
                <a:latin typeface="Arial"/>
                <a:cs typeface="Arial"/>
              </a:rPr>
              <a:t>−</a:t>
            </a:r>
            <a:r>
              <a:rPr dirty="0" sz="700" spc="-15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sz="700" spc="-15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700" spc="-15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700" spc="-30">
                <a:solidFill>
                  <a:srgbClr val="0000FF"/>
                </a:solidFill>
                <a:latin typeface="Lucida Sans Unicode"/>
                <a:cs typeface="Lucida Sans Unicode"/>
              </a:rPr>
              <a:t>+4</a:t>
            </a:r>
            <a:r>
              <a:rPr dirty="0" sz="700" spc="-15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sz="700" i="1">
                <a:solidFill>
                  <a:srgbClr val="0000FF"/>
                </a:solidFill>
                <a:latin typeface="Arial"/>
                <a:cs typeface="Arial"/>
              </a:rPr>
              <a:t>  </a:t>
            </a:r>
            <a:r>
              <a:rPr dirty="0" baseline="-22222" sz="1500" spc="-75" i="1">
                <a:solidFill>
                  <a:srgbClr val="0000FF"/>
                </a:solidFill>
                <a:latin typeface="Verdana"/>
                <a:cs typeface="Verdana"/>
              </a:rPr>
              <a:t>&gt;</a:t>
            </a:r>
            <a:r>
              <a:rPr dirty="0" baseline="-22222" sz="1500" spc="-112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baseline="-22222" sz="1500" spc="-75">
                <a:solidFill>
                  <a:srgbClr val="0000FF"/>
                </a:solidFill>
                <a:latin typeface="Tahoma"/>
                <a:cs typeface="Tahoma"/>
              </a:rPr>
              <a:t>81</a:t>
            </a:r>
            <a:r>
              <a:rPr dirty="0" baseline="-22222" sz="1500">
                <a:solidFill>
                  <a:srgbClr val="0000FF"/>
                </a:solidFill>
                <a:latin typeface="Tahoma"/>
                <a:cs typeface="Tahoma"/>
              </a:rPr>
              <a:t>	</a:t>
            </a:r>
            <a:r>
              <a:rPr dirty="0" baseline="-22222" sz="1500" spc="-75">
                <a:solidFill>
                  <a:srgbClr val="0000FF"/>
                </a:solidFill>
                <a:latin typeface="Tahoma"/>
                <a:cs typeface="Tahoma"/>
              </a:rPr>
              <a:t>5</a:t>
            </a:r>
            <a:r>
              <a:rPr dirty="0" sz="700" spc="-10">
                <a:solidFill>
                  <a:srgbClr val="0000FF"/>
                </a:solidFill>
                <a:latin typeface="Lucida Sans Unicode"/>
                <a:cs typeface="Lucida Sans Unicode"/>
              </a:rPr>
              <a:t>2(</a:t>
            </a:r>
            <a:r>
              <a:rPr dirty="0" sz="700" spc="45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sz="700" spc="210" i="1">
                <a:solidFill>
                  <a:srgbClr val="0000FF"/>
                </a:solidFill>
                <a:latin typeface="Arial"/>
                <a:cs typeface="Arial"/>
              </a:rPr>
              <a:t>−</a:t>
            </a:r>
            <a:r>
              <a:rPr dirty="0" sz="700" spc="-10">
                <a:solidFill>
                  <a:srgbClr val="0000FF"/>
                </a:solidFill>
                <a:latin typeface="Lucida Sans Unicode"/>
                <a:cs typeface="Lucida Sans Unicode"/>
              </a:rPr>
              <a:t>2</a:t>
            </a:r>
            <a:r>
              <a:rPr dirty="0" sz="700" spc="35">
                <a:solidFill>
                  <a:srgbClr val="0000FF"/>
                </a:solidFill>
                <a:latin typeface="Lucida Sans Unicode"/>
                <a:cs typeface="Lucida Sans Unicode"/>
              </a:rPr>
              <a:t>)</a:t>
            </a:r>
            <a:r>
              <a:rPr dirty="0" baseline="-22222" sz="1500" spc="-37">
                <a:solidFill>
                  <a:srgbClr val="0000FF"/>
                </a:solidFill>
                <a:latin typeface="Tahoma"/>
                <a:cs typeface="Tahoma"/>
              </a:rPr>
              <a:t>(5</a:t>
            </a:r>
            <a:r>
              <a:rPr dirty="0" sz="700" spc="-10">
                <a:solidFill>
                  <a:srgbClr val="0000FF"/>
                </a:solidFill>
                <a:latin typeface="Lucida Sans Unicode"/>
                <a:cs typeface="Lucida Sans Unicode"/>
              </a:rPr>
              <a:t>2(</a:t>
            </a:r>
            <a:r>
              <a:rPr dirty="0" sz="700" spc="45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sz="700" spc="210" i="1">
                <a:solidFill>
                  <a:srgbClr val="0000FF"/>
                </a:solidFill>
                <a:latin typeface="Arial"/>
                <a:cs typeface="Arial"/>
              </a:rPr>
              <a:t>−</a:t>
            </a:r>
            <a:r>
              <a:rPr dirty="0" sz="700" spc="-10">
                <a:solidFill>
                  <a:srgbClr val="0000FF"/>
                </a:solidFill>
                <a:latin typeface="Lucida Sans Unicode"/>
                <a:cs typeface="Lucida Sans Unicode"/>
              </a:rPr>
              <a:t>1</a:t>
            </a:r>
            <a:r>
              <a:rPr dirty="0" sz="700" spc="35">
                <a:solidFill>
                  <a:srgbClr val="0000FF"/>
                </a:solidFill>
                <a:latin typeface="Lucida Sans Unicode"/>
                <a:cs typeface="Lucida Sans Unicode"/>
              </a:rPr>
              <a:t>)</a:t>
            </a:r>
            <a:r>
              <a:rPr dirty="0" baseline="-22222" sz="1500">
                <a:solidFill>
                  <a:srgbClr val="0000FF"/>
                </a:solidFill>
                <a:latin typeface="Tahoma"/>
                <a:cs typeface="Tahoma"/>
              </a:rPr>
              <a:t>)</a:t>
            </a:r>
            <a:r>
              <a:rPr dirty="0" sz="700" spc="-15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sz="700" spc="-135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700" spc="-30">
                <a:solidFill>
                  <a:srgbClr val="0000FF"/>
                </a:solidFill>
                <a:latin typeface="Lucida Sans Unicode"/>
                <a:cs typeface="Lucida Sans Unicode"/>
              </a:rPr>
              <a:t>+1</a:t>
            </a:r>
            <a:r>
              <a:rPr dirty="0" sz="700" spc="105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baseline="-22222" sz="1500" spc="-75" i="1">
                <a:solidFill>
                  <a:srgbClr val="0000FF"/>
                </a:solidFill>
                <a:latin typeface="Verdana"/>
                <a:cs typeface="Verdana"/>
              </a:rPr>
              <a:t>&gt;</a:t>
            </a:r>
            <a:r>
              <a:rPr dirty="0" baseline="-22222" sz="1500" spc="-112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baseline="-22222" sz="1500" spc="-75">
                <a:solidFill>
                  <a:srgbClr val="0000FF"/>
                </a:solidFill>
                <a:latin typeface="Tahoma"/>
                <a:cs typeface="Tahoma"/>
              </a:rPr>
              <a:t>125</a:t>
            </a:r>
            <a:r>
              <a:rPr dirty="0" sz="700" spc="45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sz="700" spc="210" i="1">
                <a:solidFill>
                  <a:srgbClr val="0000FF"/>
                </a:solidFill>
                <a:latin typeface="Arial"/>
                <a:cs typeface="Arial"/>
              </a:rPr>
              <a:t>−</a:t>
            </a:r>
            <a:r>
              <a:rPr dirty="0" sz="700" spc="-30">
                <a:solidFill>
                  <a:srgbClr val="0000FF"/>
                </a:solidFill>
                <a:latin typeface="Lucida Sans Unicode"/>
                <a:cs typeface="Lucida Sans Unicode"/>
              </a:rPr>
              <a:t>1</a:t>
            </a:r>
            <a:r>
              <a:rPr dirty="0" baseline="-22222" sz="1500" spc="-142" i="1">
                <a:latin typeface="Verdana"/>
                <a:cs typeface="Verdana"/>
              </a:rPr>
              <a:t>.</a:t>
            </a:r>
            <a:endParaRPr baseline="-22222" sz="1500">
              <a:latin typeface="Verdana"/>
              <a:cs typeface="Verdan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136955" y="752117"/>
            <a:ext cx="8191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85">
                <a:latin typeface="Tahoma"/>
                <a:cs typeface="Tahoma"/>
              </a:rPr>
              <a:t>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213751" y="1490637"/>
            <a:ext cx="127000" cy="0"/>
          </a:xfrm>
          <a:custGeom>
            <a:avLst/>
            <a:gdLst/>
            <a:ahLst/>
            <a:cxnLst/>
            <a:rect l="l" t="t" r="r" b="b"/>
            <a:pathLst>
              <a:path w="127000" h="0">
                <a:moveTo>
                  <a:pt x="0" y="0"/>
                </a:moveTo>
                <a:lnTo>
                  <a:pt x="126530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632470" y="1490637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113830" y="1078240"/>
            <a:ext cx="2089150" cy="3270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40">
                <a:latin typeface="Tahoma"/>
                <a:cs typeface="Tahoma"/>
              </a:rPr>
              <a:t>ro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20">
                <a:latin typeface="Tahoma"/>
                <a:cs typeface="Tahoma"/>
              </a:rPr>
              <a:t>rie</a:t>
            </a:r>
            <a:r>
              <a:rPr dirty="0" sz="1000" spc="-30">
                <a:latin typeface="Tahoma"/>
                <a:cs typeface="Tahoma"/>
              </a:rPr>
              <a:t>t</a:t>
            </a:r>
            <a:r>
              <a:rPr dirty="0" sz="1000" spc="-540">
                <a:latin typeface="Tahoma"/>
                <a:cs typeface="Tahoma"/>
              </a:rPr>
              <a:t>`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degli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es</a:t>
            </a:r>
            <a:r>
              <a:rPr dirty="0" sz="1000" spc="-50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onenziali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ha</a:t>
            </a:r>
            <a:endParaRPr sz="1000">
              <a:latin typeface="Tahoma"/>
              <a:cs typeface="Tahoma"/>
            </a:endParaRPr>
          </a:p>
          <a:p>
            <a:pPr algn="r" marR="343535">
              <a:lnSpc>
                <a:spcPct val="100000"/>
              </a:lnSpc>
              <a:spcBef>
                <a:spcPts val="545"/>
              </a:spcBef>
            </a:pPr>
            <a:r>
              <a:rPr dirty="0" sz="700" spc="-80">
                <a:latin typeface="Lucida Sans Unicode"/>
                <a:cs typeface="Lucida Sans Unicode"/>
              </a:rPr>
              <a:t>4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96111" y="1304990"/>
            <a:ext cx="1283335" cy="3003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600"/>
              </a:lnSpc>
            </a:pPr>
            <a:r>
              <a:rPr dirty="0" sz="1000" spc="-50">
                <a:latin typeface="Tahoma"/>
                <a:cs typeface="Tahoma"/>
              </a:rPr>
              <a:t>2</a:t>
            </a:r>
            <a:r>
              <a:rPr dirty="0" baseline="31746" sz="1050" spc="-22" i="1">
                <a:latin typeface="Arial"/>
                <a:cs typeface="Arial"/>
              </a:rPr>
              <a:t>x</a:t>
            </a:r>
            <a:r>
              <a:rPr dirty="0" baseline="31746" sz="1050" spc="-22" i="1">
                <a:latin typeface="Arial"/>
                <a:cs typeface="Arial"/>
              </a:rPr>
              <a:t> 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50" i="1">
                <a:latin typeface="Verdana"/>
                <a:cs typeface="Verdana"/>
              </a:rPr>
              <a:t> </a:t>
            </a:r>
            <a:r>
              <a:rPr dirty="0" sz="1000" spc="-60" i="1">
                <a:latin typeface="Verdana"/>
                <a:cs typeface="Verdana"/>
              </a:rPr>
              <a:t> </a:t>
            </a:r>
            <a:r>
              <a:rPr dirty="0" baseline="36111" sz="1500" spc="-75">
                <a:latin typeface="Tahoma"/>
                <a:cs typeface="Tahoma"/>
              </a:rPr>
              <a:t>1</a:t>
            </a:r>
            <a:r>
              <a:rPr dirty="0" baseline="36111" sz="1500">
                <a:latin typeface="Tahoma"/>
                <a:cs typeface="Tahoma"/>
              </a:rPr>
              <a:t> </a:t>
            </a:r>
            <a:r>
              <a:rPr dirty="0" baseline="36111" sz="1500" spc="22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baseline="77777" sz="1500" spc="419">
                <a:latin typeface="Arial"/>
                <a:cs typeface="Arial"/>
              </a:rPr>
              <a:t>1</a:t>
            </a:r>
            <a:r>
              <a:rPr dirty="0" baseline="36111" sz="1500" spc="-75">
                <a:latin typeface="Tahoma"/>
                <a:cs typeface="Tahoma"/>
              </a:rPr>
              <a:t>1</a:t>
            </a:r>
            <a:r>
              <a:rPr dirty="0" baseline="36111" sz="1500" spc="-292">
                <a:latin typeface="Tahoma"/>
                <a:cs typeface="Tahoma"/>
              </a:rPr>
              <a:t> </a:t>
            </a:r>
            <a:r>
              <a:rPr dirty="0" baseline="77777" sz="1500" spc="675">
                <a:latin typeface="Arial"/>
                <a:cs typeface="Arial"/>
              </a:rPr>
              <a:t> </a:t>
            </a:r>
            <a:endParaRPr baseline="77777" sz="1500">
              <a:latin typeface="Arial"/>
              <a:cs typeface="Arial"/>
            </a:endParaRPr>
          </a:p>
          <a:p>
            <a:pPr algn="r" marR="5080">
              <a:lnSpc>
                <a:spcPts val="600"/>
              </a:lnSpc>
            </a:pPr>
            <a:r>
              <a:rPr dirty="0" sz="1000" spc="-220">
                <a:latin typeface="Lucida Sans Unicode"/>
                <a:cs typeface="Lucida Sans Unicode"/>
              </a:rPr>
              <a:t>⇔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201051" y="1501188"/>
            <a:ext cx="5080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431165" algn="l"/>
              </a:tabLst>
            </a:pPr>
            <a:r>
              <a:rPr dirty="0" sz="1000" spc="-50">
                <a:latin typeface="Tahoma"/>
                <a:cs typeface="Tahoma"/>
              </a:rPr>
              <a:t>16</a:t>
            </a:r>
            <a:r>
              <a:rPr dirty="0" sz="1000" spc="-50">
                <a:latin typeface="Tahoma"/>
                <a:cs typeface="Tahoma"/>
              </a:rPr>
              <a:t>	</a:t>
            </a:r>
            <a:r>
              <a:rPr dirty="0" sz="1000" spc="-50"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315692" y="1390658"/>
            <a:ext cx="504825" cy="1765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-22222" sz="1500" spc="-75">
                <a:latin typeface="Tahoma"/>
                <a:cs typeface="Tahoma"/>
              </a:rPr>
              <a:t>2</a:t>
            </a:r>
            <a:r>
              <a:rPr dirty="0" sz="700" spc="-15" i="1">
                <a:latin typeface="Arial"/>
                <a:cs typeface="Arial"/>
              </a:rPr>
              <a:t>x</a:t>
            </a:r>
            <a:r>
              <a:rPr dirty="0" sz="700" spc="-15" i="1">
                <a:latin typeface="Arial"/>
                <a:cs typeface="Arial"/>
              </a:rPr>
              <a:t>  </a:t>
            </a:r>
            <a:r>
              <a:rPr dirty="0" baseline="-22222" sz="1500" spc="-75" i="1">
                <a:latin typeface="Verdana"/>
                <a:cs typeface="Verdana"/>
              </a:rPr>
              <a:t>&gt;</a:t>
            </a:r>
            <a:r>
              <a:rPr dirty="0" baseline="-22222" sz="1500" spc="-112" i="1">
                <a:latin typeface="Verdana"/>
                <a:cs typeface="Verdana"/>
              </a:rPr>
              <a:t> </a:t>
            </a:r>
            <a:r>
              <a:rPr dirty="0" baseline="-22222" sz="1500" spc="-75">
                <a:latin typeface="Tahoma"/>
                <a:cs typeface="Tahoma"/>
              </a:rPr>
              <a:t>2</a:t>
            </a:r>
            <a:r>
              <a:rPr dirty="0" sz="700" spc="210" i="1">
                <a:latin typeface="Arial"/>
                <a:cs typeface="Arial"/>
              </a:rPr>
              <a:t>−</a:t>
            </a:r>
            <a:r>
              <a:rPr dirty="0" sz="700" spc="-80">
                <a:latin typeface="Lucida Sans Unicode"/>
                <a:cs typeface="Lucida Sans Unicode"/>
              </a:rPr>
              <a:t>4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962833" y="1414397"/>
            <a:ext cx="749300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00355" algn="l"/>
              </a:tabLst>
            </a:pP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 spc="-220">
                <a:latin typeface="Lucida Sans Unicode"/>
                <a:cs typeface="Lucida Sans Unicode"/>
              </a:rPr>
              <a:t>	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25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10577" y="1782923"/>
            <a:ext cx="1011555" cy="1765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-22222" sz="1500" spc="-75">
                <a:latin typeface="Tahoma"/>
                <a:cs typeface="Tahoma"/>
              </a:rPr>
              <a:t>3</a:t>
            </a:r>
            <a:r>
              <a:rPr dirty="0" sz="700" spc="210" i="1">
                <a:latin typeface="Arial"/>
                <a:cs typeface="Arial"/>
              </a:rPr>
              <a:t>−</a:t>
            </a:r>
            <a:r>
              <a:rPr dirty="0" sz="700" spc="-15" i="1">
                <a:latin typeface="Arial"/>
                <a:cs typeface="Arial"/>
              </a:rPr>
              <a:t>x</a:t>
            </a:r>
            <a:r>
              <a:rPr dirty="0" sz="700" spc="-15" i="1">
                <a:latin typeface="Arial"/>
                <a:cs typeface="Arial"/>
              </a:rPr>
              <a:t> </a:t>
            </a:r>
            <a:r>
              <a:rPr dirty="0" sz="700" spc="-15" i="1">
                <a:latin typeface="Arial"/>
                <a:cs typeface="Arial"/>
              </a:rPr>
              <a:t> </a:t>
            </a:r>
            <a:r>
              <a:rPr dirty="0" sz="700" spc="-30">
                <a:latin typeface="Lucida Sans Unicode"/>
                <a:cs typeface="Lucida Sans Unicode"/>
              </a:rPr>
              <a:t>+4</a:t>
            </a:r>
            <a:r>
              <a:rPr dirty="0" sz="700" spc="-15" i="1">
                <a:latin typeface="Arial"/>
                <a:cs typeface="Arial"/>
              </a:rPr>
              <a:t>x</a:t>
            </a:r>
            <a:r>
              <a:rPr dirty="0" sz="700" i="1">
                <a:latin typeface="Arial"/>
                <a:cs typeface="Arial"/>
              </a:rPr>
              <a:t>  </a:t>
            </a:r>
            <a:r>
              <a:rPr dirty="0" baseline="-22222" sz="1500" spc="-75" i="1">
                <a:latin typeface="Verdana"/>
                <a:cs typeface="Verdana"/>
              </a:rPr>
              <a:t>&gt;</a:t>
            </a:r>
            <a:r>
              <a:rPr dirty="0" baseline="-22222" sz="1500" spc="-112" i="1">
                <a:latin typeface="Verdana"/>
                <a:cs typeface="Verdana"/>
              </a:rPr>
              <a:t> </a:t>
            </a:r>
            <a:r>
              <a:rPr dirty="0" baseline="-22222" sz="1500" spc="-75">
                <a:latin typeface="Tahoma"/>
                <a:cs typeface="Tahoma"/>
              </a:rPr>
              <a:t>81</a:t>
            </a:r>
            <a:r>
              <a:rPr dirty="0" baseline="-22222" sz="1500" spc="-60">
                <a:latin typeface="Tahoma"/>
                <a:cs typeface="Tahoma"/>
              </a:rPr>
              <a:t> </a:t>
            </a:r>
            <a:r>
              <a:rPr dirty="0" baseline="-22222" sz="1500" spc="60">
                <a:latin typeface="Tahoma"/>
                <a:cs typeface="Tahoma"/>
              </a:rPr>
              <a:t>=</a:t>
            </a:r>
            <a:r>
              <a:rPr dirty="0" baseline="-22222" sz="1500" spc="-60">
                <a:latin typeface="Tahoma"/>
                <a:cs typeface="Tahoma"/>
              </a:rPr>
              <a:t> </a:t>
            </a:r>
            <a:r>
              <a:rPr dirty="0" baseline="-22222" sz="1500" spc="-82">
                <a:latin typeface="Tahoma"/>
                <a:cs typeface="Tahoma"/>
              </a:rPr>
              <a:t>3</a:t>
            </a:r>
            <a:r>
              <a:rPr dirty="0" sz="700" spc="-80">
                <a:latin typeface="Lucida Sans Unicode"/>
                <a:cs typeface="Lucida Sans Unicode"/>
              </a:rPr>
              <a:t>4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04379" y="1763782"/>
            <a:ext cx="5905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55">
                <a:latin typeface="Lucida Sans Unicode"/>
                <a:cs typeface="Lucida Sans Unicode"/>
              </a:rPr>
              <a:t>2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764588" y="1782923"/>
            <a:ext cx="1055370" cy="2146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00355" algn="l"/>
              </a:tabLst>
            </a:pP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 spc="-220">
                <a:latin typeface="Lucida Sans Unicode"/>
                <a:cs typeface="Lucida Sans Unicode"/>
              </a:rPr>
              <a:t>	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956001" y="1782923"/>
            <a:ext cx="1020444" cy="2146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00355" algn="l"/>
              </a:tabLst>
            </a:pP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 spc="-220">
                <a:latin typeface="Lucida Sans Unicode"/>
                <a:cs typeface="Lucida Sans Unicode"/>
              </a:rPr>
              <a:t>	</a:t>
            </a:r>
            <a:r>
              <a:rPr dirty="0" sz="1000" spc="-220">
                <a:latin typeface="Tahoma"/>
                <a:cs typeface="Tahoma"/>
              </a:rPr>
              <a:t>(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Tahoma"/>
                <a:cs typeface="Tahoma"/>
              </a:rPr>
              <a:t>2)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157">
                <a:latin typeface="Lucida Sans Unicode"/>
                <a:cs typeface="Lucida Sans Unicode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95" i="1">
                <a:latin typeface="Verdana"/>
                <a:cs typeface="Verdana"/>
              </a:rPr>
              <a:t>,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40"/>
              <a:t>Agnese</a:t>
            </a:r>
            <a:r>
              <a:rPr dirty="0" spc="15"/>
              <a:t> </a:t>
            </a:r>
            <a:r>
              <a:rPr dirty="0" spc="-10"/>
              <a:t>Di</a:t>
            </a:r>
            <a:r>
              <a:rPr dirty="0" spc="15"/>
              <a:t> </a:t>
            </a:r>
            <a:r>
              <a:rPr dirty="0" spc="-30"/>
              <a:t>Castro</a:t>
            </a:r>
          </a:p>
        </p:txBody>
      </p:sp>
      <p:sp>
        <p:nvSpPr>
          <p:cNvPr id="39" name="object 39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0"/>
              <a:t>Es</a:t>
            </a:r>
            <a:r>
              <a:rPr dirty="0" spc="-5"/>
              <a:t>p</a:t>
            </a:r>
            <a:r>
              <a:rPr dirty="0" spc="-40"/>
              <a:t>onenziale</a:t>
            </a:r>
            <a:r>
              <a:rPr dirty="0" spc="15"/>
              <a:t> </a:t>
            </a:r>
            <a:r>
              <a:rPr dirty="0" spc="50"/>
              <a:t>&amp;</a:t>
            </a:r>
            <a:r>
              <a:rPr dirty="0" spc="15"/>
              <a:t> </a:t>
            </a:r>
            <a:r>
              <a:rPr dirty="0" spc="-25"/>
              <a:t>Log</a:t>
            </a:r>
            <a:r>
              <a:rPr dirty="0" spc="-40"/>
              <a:t>a</a:t>
            </a:r>
            <a:r>
              <a:rPr dirty="0" spc="-25"/>
              <a:t>ritmo:</a:t>
            </a:r>
            <a:r>
              <a:rPr dirty="0" spc="75"/>
              <a:t> </a:t>
            </a:r>
            <a:r>
              <a:rPr dirty="0" spc="-35"/>
              <a:t>p</a:t>
            </a:r>
            <a:r>
              <a:rPr dirty="0" spc="-50"/>
              <a:t>a</a:t>
            </a:r>
            <a:r>
              <a:rPr dirty="0" spc="-25"/>
              <a:t>rte</a:t>
            </a:r>
            <a:r>
              <a:rPr dirty="0" spc="15"/>
              <a:t> </a:t>
            </a:r>
            <a:r>
              <a:rPr dirty="0" spc="-55"/>
              <a:t>4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3458971" y="3367563"/>
            <a:ext cx="5473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25">
                <a:solidFill>
                  <a:srgbClr val="7A0000"/>
                </a:solidFill>
                <a:latin typeface="Lucida Sans Unicode"/>
                <a:cs typeface="Lucida Sans Unicode"/>
              </a:rPr>
              <a:t>Unitelma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Sapienza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FFF"/>
                </a:solidFill>
                <a:latin typeface="Lucida Sans Unicode"/>
                <a:cs typeface="Lucida Sans Unicode"/>
              </a:rPr>
              <a:t>17/34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9718" y="24034"/>
            <a:ext cx="40449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svolti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1115">
              <a:lnSpc>
                <a:spcPct val="100000"/>
              </a:lnSpc>
            </a:pPr>
            <a:r>
              <a:rPr dirty="0" sz="1000" spc="-50">
                <a:solidFill>
                  <a:srgbClr val="007F00"/>
                </a:solidFill>
              </a:rPr>
              <a:t>Esercizio</a:t>
            </a:r>
            <a:endParaRPr sz="1000"/>
          </a:p>
        </p:txBody>
      </p:sp>
      <p:sp>
        <p:nvSpPr>
          <p:cNvPr id="5" name="object 5"/>
          <p:cNvSpPr/>
          <p:nvPr/>
        </p:nvSpPr>
        <p:spPr>
          <a:xfrm>
            <a:off x="75729" y="331926"/>
            <a:ext cx="4456607" cy="1016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468835" y="927709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77330" y="978510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244149"/>
            <a:ext cx="50800" cy="69625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307650"/>
            <a:ext cx="50800" cy="63275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5729" y="414495"/>
            <a:ext cx="4457065" cy="577215"/>
          </a:xfrm>
          <a:custGeom>
            <a:avLst/>
            <a:gdLst/>
            <a:ahLst/>
            <a:cxnLst/>
            <a:rect l="l" t="t" r="r" b="b"/>
            <a:pathLst>
              <a:path w="4457065" h="577215">
                <a:moveTo>
                  <a:pt x="4456606" y="0"/>
                </a:moveTo>
                <a:lnTo>
                  <a:pt x="0" y="0"/>
                </a:lnTo>
                <a:lnTo>
                  <a:pt x="0" y="525913"/>
                </a:lnTo>
                <a:lnTo>
                  <a:pt x="16636" y="563427"/>
                </a:lnTo>
                <a:lnTo>
                  <a:pt x="4405806" y="576714"/>
                </a:lnTo>
                <a:lnTo>
                  <a:pt x="4420049" y="574669"/>
                </a:lnTo>
                <a:lnTo>
                  <a:pt x="4451170" y="548710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294950"/>
            <a:ext cx="0" cy="664845"/>
          </a:xfrm>
          <a:custGeom>
            <a:avLst/>
            <a:gdLst/>
            <a:ahLst/>
            <a:cxnLst/>
            <a:rect l="l" t="t" r="r" b="b"/>
            <a:pathLst>
              <a:path w="0" h="664844">
                <a:moveTo>
                  <a:pt x="0" y="664508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282250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269550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256850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237800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49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13830" y="432496"/>
            <a:ext cx="1808480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0">
                <a:latin typeface="Tahoma"/>
                <a:cs typeface="Tahoma"/>
              </a:rPr>
              <a:t>Risolvere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seguenti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disequazioni: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991654" y="828357"/>
            <a:ext cx="127000" cy="0"/>
          </a:xfrm>
          <a:custGeom>
            <a:avLst/>
            <a:gdLst/>
            <a:ahLst/>
            <a:cxnLst/>
            <a:rect l="l" t="t" r="r" b="b"/>
            <a:pathLst>
              <a:path w="127000" h="0">
                <a:moveTo>
                  <a:pt x="0" y="0"/>
                </a:moveTo>
                <a:lnTo>
                  <a:pt x="126530" y="0"/>
                </a:lnTo>
              </a:path>
            </a:pathLst>
          </a:custGeom>
          <a:ln w="5054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674014" y="666519"/>
            <a:ext cx="507365" cy="2381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2</a:t>
            </a:r>
            <a:r>
              <a:rPr dirty="0" baseline="31746" sz="1050" spc="-22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baseline="31746" sz="1050" spc="-22" i="1">
                <a:solidFill>
                  <a:srgbClr val="0000FF"/>
                </a:solidFill>
                <a:latin typeface="Arial"/>
                <a:cs typeface="Arial"/>
              </a:rPr>
              <a:t>  </a:t>
            </a:r>
            <a:r>
              <a:rPr dirty="0" sz="1000" spc="-50" i="1">
                <a:solidFill>
                  <a:srgbClr val="0000FF"/>
                </a:solidFill>
                <a:latin typeface="Verdana"/>
                <a:cs typeface="Verdana"/>
              </a:rPr>
              <a:t>&gt;</a:t>
            </a:r>
            <a:r>
              <a:rPr dirty="0" sz="1000" spc="-50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spc="-60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baseline="36111" sz="1500" spc="-75">
                <a:solidFill>
                  <a:srgbClr val="0000FF"/>
                </a:solidFill>
                <a:latin typeface="Tahoma"/>
                <a:cs typeface="Tahoma"/>
              </a:rPr>
              <a:t>1</a:t>
            </a:r>
            <a:r>
              <a:rPr dirty="0" baseline="36111" sz="1500" spc="82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95" i="1">
                <a:solidFill>
                  <a:srgbClr val="0000FF"/>
                </a:solidFill>
                <a:latin typeface="Verdana"/>
                <a:cs typeface="Verdana"/>
              </a:rPr>
              <a:t>,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78954" y="838909"/>
            <a:ext cx="1524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16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303426" y="709250"/>
            <a:ext cx="2630805" cy="1955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06375">
              <a:lnSpc>
                <a:spcPts val="200"/>
              </a:lnSpc>
            </a:pPr>
            <a:r>
              <a:rPr dirty="0" sz="500" spc="-55">
                <a:solidFill>
                  <a:srgbClr val="0000FF"/>
                </a:solidFill>
                <a:latin typeface="Lucida Sans Unicode"/>
                <a:cs typeface="Lucida Sans Unicode"/>
              </a:rPr>
              <a:t>2</a:t>
            </a:r>
            <a:endParaRPr sz="500">
              <a:latin typeface="Lucida Sans Unicode"/>
              <a:cs typeface="Lucida Sans Unicode"/>
            </a:endParaRPr>
          </a:p>
          <a:p>
            <a:pPr marL="12700">
              <a:lnSpc>
                <a:spcPts val="800"/>
              </a:lnSpc>
              <a:tabLst>
                <a:tab pos="1028700" algn="l"/>
              </a:tabLst>
            </a:pPr>
            <a:r>
              <a:rPr dirty="0" baseline="-22222" sz="1500" spc="-75">
                <a:solidFill>
                  <a:srgbClr val="0000FF"/>
                </a:solidFill>
                <a:latin typeface="Tahoma"/>
                <a:cs typeface="Tahoma"/>
              </a:rPr>
              <a:t>3</a:t>
            </a:r>
            <a:r>
              <a:rPr dirty="0" sz="700" spc="210" i="1">
                <a:solidFill>
                  <a:srgbClr val="0000FF"/>
                </a:solidFill>
                <a:latin typeface="Arial"/>
                <a:cs typeface="Arial"/>
              </a:rPr>
              <a:t>−</a:t>
            </a:r>
            <a:r>
              <a:rPr dirty="0" sz="700" spc="-15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sz="700" spc="-15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700" spc="-15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700" spc="-30">
                <a:solidFill>
                  <a:srgbClr val="0000FF"/>
                </a:solidFill>
                <a:latin typeface="Lucida Sans Unicode"/>
                <a:cs typeface="Lucida Sans Unicode"/>
              </a:rPr>
              <a:t>+4</a:t>
            </a:r>
            <a:r>
              <a:rPr dirty="0" sz="700" spc="-15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sz="700" i="1">
                <a:solidFill>
                  <a:srgbClr val="0000FF"/>
                </a:solidFill>
                <a:latin typeface="Arial"/>
                <a:cs typeface="Arial"/>
              </a:rPr>
              <a:t>  </a:t>
            </a:r>
            <a:r>
              <a:rPr dirty="0" baseline="-22222" sz="1500" spc="-75" i="1">
                <a:solidFill>
                  <a:srgbClr val="0000FF"/>
                </a:solidFill>
                <a:latin typeface="Verdana"/>
                <a:cs typeface="Verdana"/>
              </a:rPr>
              <a:t>&gt;</a:t>
            </a:r>
            <a:r>
              <a:rPr dirty="0" baseline="-22222" sz="1500" spc="-112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baseline="-22222" sz="1500" spc="-75">
                <a:solidFill>
                  <a:srgbClr val="0000FF"/>
                </a:solidFill>
                <a:latin typeface="Tahoma"/>
                <a:cs typeface="Tahoma"/>
              </a:rPr>
              <a:t>81</a:t>
            </a:r>
            <a:r>
              <a:rPr dirty="0" baseline="-22222" sz="1500">
                <a:solidFill>
                  <a:srgbClr val="0000FF"/>
                </a:solidFill>
                <a:latin typeface="Tahoma"/>
                <a:cs typeface="Tahoma"/>
              </a:rPr>
              <a:t>	</a:t>
            </a:r>
            <a:r>
              <a:rPr dirty="0" baseline="-22222" sz="1500" spc="-75">
                <a:solidFill>
                  <a:srgbClr val="0000FF"/>
                </a:solidFill>
                <a:latin typeface="Tahoma"/>
                <a:cs typeface="Tahoma"/>
              </a:rPr>
              <a:t>5</a:t>
            </a:r>
            <a:r>
              <a:rPr dirty="0" sz="700" spc="-10">
                <a:solidFill>
                  <a:srgbClr val="0000FF"/>
                </a:solidFill>
                <a:latin typeface="Lucida Sans Unicode"/>
                <a:cs typeface="Lucida Sans Unicode"/>
              </a:rPr>
              <a:t>2(</a:t>
            </a:r>
            <a:r>
              <a:rPr dirty="0" sz="700" spc="45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sz="700" spc="210" i="1">
                <a:solidFill>
                  <a:srgbClr val="0000FF"/>
                </a:solidFill>
                <a:latin typeface="Arial"/>
                <a:cs typeface="Arial"/>
              </a:rPr>
              <a:t>−</a:t>
            </a:r>
            <a:r>
              <a:rPr dirty="0" sz="700" spc="-10">
                <a:solidFill>
                  <a:srgbClr val="0000FF"/>
                </a:solidFill>
                <a:latin typeface="Lucida Sans Unicode"/>
                <a:cs typeface="Lucida Sans Unicode"/>
              </a:rPr>
              <a:t>2</a:t>
            </a:r>
            <a:r>
              <a:rPr dirty="0" sz="700" spc="35">
                <a:solidFill>
                  <a:srgbClr val="0000FF"/>
                </a:solidFill>
                <a:latin typeface="Lucida Sans Unicode"/>
                <a:cs typeface="Lucida Sans Unicode"/>
              </a:rPr>
              <a:t>)</a:t>
            </a:r>
            <a:r>
              <a:rPr dirty="0" baseline="-22222" sz="1500" spc="-37">
                <a:solidFill>
                  <a:srgbClr val="0000FF"/>
                </a:solidFill>
                <a:latin typeface="Tahoma"/>
                <a:cs typeface="Tahoma"/>
              </a:rPr>
              <a:t>(5</a:t>
            </a:r>
            <a:r>
              <a:rPr dirty="0" sz="700" spc="-10">
                <a:solidFill>
                  <a:srgbClr val="0000FF"/>
                </a:solidFill>
                <a:latin typeface="Lucida Sans Unicode"/>
                <a:cs typeface="Lucida Sans Unicode"/>
              </a:rPr>
              <a:t>2(</a:t>
            </a:r>
            <a:r>
              <a:rPr dirty="0" sz="700" spc="45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sz="700" spc="210" i="1">
                <a:solidFill>
                  <a:srgbClr val="0000FF"/>
                </a:solidFill>
                <a:latin typeface="Arial"/>
                <a:cs typeface="Arial"/>
              </a:rPr>
              <a:t>−</a:t>
            </a:r>
            <a:r>
              <a:rPr dirty="0" sz="700" spc="-10">
                <a:solidFill>
                  <a:srgbClr val="0000FF"/>
                </a:solidFill>
                <a:latin typeface="Lucida Sans Unicode"/>
                <a:cs typeface="Lucida Sans Unicode"/>
              </a:rPr>
              <a:t>1</a:t>
            </a:r>
            <a:r>
              <a:rPr dirty="0" sz="700" spc="35">
                <a:solidFill>
                  <a:srgbClr val="0000FF"/>
                </a:solidFill>
                <a:latin typeface="Lucida Sans Unicode"/>
                <a:cs typeface="Lucida Sans Unicode"/>
              </a:rPr>
              <a:t>)</a:t>
            </a:r>
            <a:r>
              <a:rPr dirty="0" baseline="-22222" sz="1500">
                <a:solidFill>
                  <a:srgbClr val="0000FF"/>
                </a:solidFill>
                <a:latin typeface="Tahoma"/>
                <a:cs typeface="Tahoma"/>
              </a:rPr>
              <a:t>)</a:t>
            </a:r>
            <a:r>
              <a:rPr dirty="0" sz="700" spc="-15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sz="700" spc="-135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700" spc="-30">
                <a:solidFill>
                  <a:srgbClr val="0000FF"/>
                </a:solidFill>
                <a:latin typeface="Lucida Sans Unicode"/>
                <a:cs typeface="Lucida Sans Unicode"/>
              </a:rPr>
              <a:t>+1</a:t>
            </a:r>
            <a:r>
              <a:rPr dirty="0" sz="700" spc="105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baseline="-22222" sz="1500" spc="-75" i="1">
                <a:solidFill>
                  <a:srgbClr val="0000FF"/>
                </a:solidFill>
                <a:latin typeface="Verdana"/>
                <a:cs typeface="Verdana"/>
              </a:rPr>
              <a:t>&gt;</a:t>
            </a:r>
            <a:r>
              <a:rPr dirty="0" baseline="-22222" sz="1500" spc="-112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baseline="-22222" sz="1500" spc="-75">
                <a:solidFill>
                  <a:srgbClr val="0000FF"/>
                </a:solidFill>
                <a:latin typeface="Tahoma"/>
                <a:cs typeface="Tahoma"/>
              </a:rPr>
              <a:t>125</a:t>
            </a:r>
            <a:r>
              <a:rPr dirty="0" sz="700" spc="45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sz="700" spc="210" i="1">
                <a:solidFill>
                  <a:srgbClr val="0000FF"/>
                </a:solidFill>
                <a:latin typeface="Arial"/>
                <a:cs typeface="Arial"/>
              </a:rPr>
              <a:t>−</a:t>
            </a:r>
            <a:r>
              <a:rPr dirty="0" sz="700" spc="-30">
                <a:solidFill>
                  <a:srgbClr val="0000FF"/>
                </a:solidFill>
                <a:latin typeface="Lucida Sans Unicode"/>
                <a:cs typeface="Lucida Sans Unicode"/>
              </a:rPr>
              <a:t>1</a:t>
            </a:r>
            <a:r>
              <a:rPr dirty="0" baseline="-22222" sz="1500" spc="-142" i="1">
                <a:latin typeface="Verdana"/>
                <a:cs typeface="Verdana"/>
              </a:rPr>
              <a:t>.</a:t>
            </a:r>
            <a:endParaRPr baseline="-22222" sz="1500">
              <a:latin typeface="Verdana"/>
              <a:cs typeface="Verdan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136955" y="752117"/>
            <a:ext cx="8191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85">
                <a:latin typeface="Tahoma"/>
                <a:cs typeface="Tahoma"/>
              </a:rPr>
              <a:t>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213751" y="1490637"/>
            <a:ext cx="127000" cy="0"/>
          </a:xfrm>
          <a:custGeom>
            <a:avLst/>
            <a:gdLst/>
            <a:ahLst/>
            <a:cxnLst/>
            <a:rect l="l" t="t" r="r" b="b"/>
            <a:pathLst>
              <a:path w="127000" h="0">
                <a:moveTo>
                  <a:pt x="0" y="0"/>
                </a:moveTo>
                <a:lnTo>
                  <a:pt x="126530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632470" y="1490637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113830" y="1078240"/>
            <a:ext cx="2089150" cy="3270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40">
                <a:latin typeface="Tahoma"/>
                <a:cs typeface="Tahoma"/>
              </a:rPr>
              <a:t>ro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20">
                <a:latin typeface="Tahoma"/>
                <a:cs typeface="Tahoma"/>
              </a:rPr>
              <a:t>rie</a:t>
            </a:r>
            <a:r>
              <a:rPr dirty="0" sz="1000" spc="-30">
                <a:latin typeface="Tahoma"/>
                <a:cs typeface="Tahoma"/>
              </a:rPr>
              <a:t>t</a:t>
            </a:r>
            <a:r>
              <a:rPr dirty="0" sz="1000" spc="-540">
                <a:latin typeface="Tahoma"/>
                <a:cs typeface="Tahoma"/>
              </a:rPr>
              <a:t>`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degli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es</a:t>
            </a:r>
            <a:r>
              <a:rPr dirty="0" sz="1000" spc="-50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onenziali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ha</a:t>
            </a:r>
            <a:endParaRPr sz="1000">
              <a:latin typeface="Tahoma"/>
              <a:cs typeface="Tahoma"/>
            </a:endParaRPr>
          </a:p>
          <a:p>
            <a:pPr algn="r" marR="343535">
              <a:lnSpc>
                <a:spcPct val="100000"/>
              </a:lnSpc>
              <a:spcBef>
                <a:spcPts val="545"/>
              </a:spcBef>
            </a:pPr>
            <a:r>
              <a:rPr dirty="0" sz="700" spc="-80">
                <a:latin typeface="Lucida Sans Unicode"/>
                <a:cs typeface="Lucida Sans Unicode"/>
              </a:rPr>
              <a:t>4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96111" y="1304990"/>
            <a:ext cx="1283335" cy="3003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600"/>
              </a:lnSpc>
            </a:pPr>
            <a:r>
              <a:rPr dirty="0" sz="1000" spc="-50">
                <a:latin typeface="Tahoma"/>
                <a:cs typeface="Tahoma"/>
              </a:rPr>
              <a:t>2</a:t>
            </a:r>
            <a:r>
              <a:rPr dirty="0" baseline="31746" sz="1050" spc="-22" i="1">
                <a:latin typeface="Arial"/>
                <a:cs typeface="Arial"/>
              </a:rPr>
              <a:t>x</a:t>
            </a:r>
            <a:r>
              <a:rPr dirty="0" baseline="31746" sz="1050" spc="-22" i="1">
                <a:latin typeface="Arial"/>
                <a:cs typeface="Arial"/>
              </a:rPr>
              <a:t> 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50" i="1">
                <a:latin typeface="Verdana"/>
                <a:cs typeface="Verdana"/>
              </a:rPr>
              <a:t> </a:t>
            </a:r>
            <a:r>
              <a:rPr dirty="0" sz="1000" spc="-60" i="1">
                <a:latin typeface="Verdana"/>
                <a:cs typeface="Verdana"/>
              </a:rPr>
              <a:t> </a:t>
            </a:r>
            <a:r>
              <a:rPr dirty="0" baseline="36111" sz="1500" spc="-75">
                <a:latin typeface="Tahoma"/>
                <a:cs typeface="Tahoma"/>
              </a:rPr>
              <a:t>1</a:t>
            </a:r>
            <a:r>
              <a:rPr dirty="0" baseline="36111" sz="1500">
                <a:latin typeface="Tahoma"/>
                <a:cs typeface="Tahoma"/>
              </a:rPr>
              <a:t> </a:t>
            </a:r>
            <a:r>
              <a:rPr dirty="0" baseline="36111" sz="1500" spc="22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baseline="77777" sz="1500" spc="419">
                <a:latin typeface="Arial"/>
                <a:cs typeface="Arial"/>
              </a:rPr>
              <a:t>1</a:t>
            </a:r>
            <a:r>
              <a:rPr dirty="0" baseline="36111" sz="1500" spc="-75">
                <a:latin typeface="Tahoma"/>
                <a:cs typeface="Tahoma"/>
              </a:rPr>
              <a:t>1</a:t>
            </a:r>
            <a:r>
              <a:rPr dirty="0" baseline="36111" sz="1500" spc="-292">
                <a:latin typeface="Tahoma"/>
                <a:cs typeface="Tahoma"/>
              </a:rPr>
              <a:t> </a:t>
            </a:r>
            <a:r>
              <a:rPr dirty="0" baseline="77777" sz="1500" spc="675">
                <a:latin typeface="Arial"/>
                <a:cs typeface="Arial"/>
              </a:rPr>
              <a:t> </a:t>
            </a:r>
            <a:endParaRPr baseline="77777" sz="1500">
              <a:latin typeface="Arial"/>
              <a:cs typeface="Arial"/>
            </a:endParaRPr>
          </a:p>
          <a:p>
            <a:pPr algn="r" marR="5080">
              <a:lnSpc>
                <a:spcPts val="600"/>
              </a:lnSpc>
            </a:pPr>
            <a:r>
              <a:rPr dirty="0" sz="1000" spc="-220">
                <a:latin typeface="Lucida Sans Unicode"/>
                <a:cs typeface="Lucida Sans Unicode"/>
              </a:rPr>
              <a:t>⇔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201051" y="1501188"/>
            <a:ext cx="5080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431165" algn="l"/>
              </a:tabLst>
            </a:pPr>
            <a:r>
              <a:rPr dirty="0" sz="1000" spc="-50">
                <a:latin typeface="Tahoma"/>
                <a:cs typeface="Tahoma"/>
              </a:rPr>
              <a:t>16</a:t>
            </a:r>
            <a:r>
              <a:rPr dirty="0" sz="1000" spc="-50">
                <a:latin typeface="Tahoma"/>
                <a:cs typeface="Tahoma"/>
              </a:rPr>
              <a:t>	</a:t>
            </a:r>
            <a:r>
              <a:rPr dirty="0" sz="1000" spc="-50"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315692" y="1390658"/>
            <a:ext cx="504825" cy="1765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-22222" sz="1500" spc="-75">
                <a:latin typeface="Tahoma"/>
                <a:cs typeface="Tahoma"/>
              </a:rPr>
              <a:t>2</a:t>
            </a:r>
            <a:r>
              <a:rPr dirty="0" sz="700" spc="-15" i="1">
                <a:latin typeface="Arial"/>
                <a:cs typeface="Arial"/>
              </a:rPr>
              <a:t>x</a:t>
            </a:r>
            <a:r>
              <a:rPr dirty="0" sz="700" spc="-15" i="1">
                <a:latin typeface="Arial"/>
                <a:cs typeface="Arial"/>
              </a:rPr>
              <a:t>  </a:t>
            </a:r>
            <a:r>
              <a:rPr dirty="0" baseline="-22222" sz="1500" spc="-75" i="1">
                <a:latin typeface="Verdana"/>
                <a:cs typeface="Verdana"/>
              </a:rPr>
              <a:t>&gt;</a:t>
            </a:r>
            <a:r>
              <a:rPr dirty="0" baseline="-22222" sz="1500" spc="-112" i="1">
                <a:latin typeface="Verdana"/>
                <a:cs typeface="Verdana"/>
              </a:rPr>
              <a:t> </a:t>
            </a:r>
            <a:r>
              <a:rPr dirty="0" baseline="-22222" sz="1500" spc="-75">
                <a:latin typeface="Tahoma"/>
                <a:cs typeface="Tahoma"/>
              </a:rPr>
              <a:t>2</a:t>
            </a:r>
            <a:r>
              <a:rPr dirty="0" sz="700" spc="210" i="1">
                <a:latin typeface="Arial"/>
                <a:cs typeface="Arial"/>
              </a:rPr>
              <a:t>−</a:t>
            </a:r>
            <a:r>
              <a:rPr dirty="0" sz="700" spc="-80">
                <a:latin typeface="Lucida Sans Unicode"/>
                <a:cs typeface="Lucida Sans Unicode"/>
              </a:rPr>
              <a:t>4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962833" y="1414397"/>
            <a:ext cx="749300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00355" algn="l"/>
              </a:tabLst>
            </a:pP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 spc="-220">
                <a:latin typeface="Lucida Sans Unicode"/>
                <a:cs typeface="Lucida Sans Unicode"/>
              </a:rPr>
              <a:t>	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25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10577" y="1782923"/>
            <a:ext cx="1011555" cy="1765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-22222" sz="1500" spc="-75">
                <a:latin typeface="Tahoma"/>
                <a:cs typeface="Tahoma"/>
              </a:rPr>
              <a:t>3</a:t>
            </a:r>
            <a:r>
              <a:rPr dirty="0" sz="700" spc="210" i="1">
                <a:latin typeface="Arial"/>
                <a:cs typeface="Arial"/>
              </a:rPr>
              <a:t>−</a:t>
            </a:r>
            <a:r>
              <a:rPr dirty="0" sz="700" spc="-15" i="1">
                <a:latin typeface="Arial"/>
                <a:cs typeface="Arial"/>
              </a:rPr>
              <a:t>x</a:t>
            </a:r>
            <a:r>
              <a:rPr dirty="0" sz="700" spc="-15" i="1">
                <a:latin typeface="Arial"/>
                <a:cs typeface="Arial"/>
              </a:rPr>
              <a:t> </a:t>
            </a:r>
            <a:r>
              <a:rPr dirty="0" sz="700" spc="-15" i="1">
                <a:latin typeface="Arial"/>
                <a:cs typeface="Arial"/>
              </a:rPr>
              <a:t> </a:t>
            </a:r>
            <a:r>
              <a:rPr dirty="0" sz="700" spc="-30">
                <a:latin typeface="Lucida Sans Unicode"/>
                <a:cs typeface="Lucida Sans Unicode"/>
              </a:rPr>
              <a:t>+4</a:t>
            </a:r>
            <a:r>
              <a:rPr dirty="0" sz="700" spc="-15" i="1">
                <a:latin typeface="Arial"/>
                <a:cs typeface="Arial"/>
              </a:rPr>
              <a:t>x</a:t>
            </a:r>
            <a:r>
              <a:rPr dirty="0" sz="700" i="1">
                <a:latin typeface="Arial"/>
                <a:cs typeface="Arial"/>
              </a:rPr>
              <a:t>  </a:t>
            </a:r>
            <a:r>
              <a:rPr dirty="0" baseline="-22222" sz="1500" spc="-75" i="1">
                <a:latin typeface="Verdana"/>
                <a:cs typeface="Verdana"/>
              </a:rPr>
              <a:t>&gt;</a:t>
            </a:r>
            <a:r>
              <a:rPr dirty="0" baseline="-22222" sz="1500" spc="-112" i="1">
                <a:latin typeface="Verdana"/>
                <a:cs typeface="Verdana"/>
              </a:rPr>
              <a:t> </a:t>
            </a:r>
            <a:r>
              <a:rPr dirty="0" baseline="-22222" sz="1500" spc="-75">
                <a:latin typeface="Tahoma"/>
                <a:cs typeface="Tahoma"/>
              </a:rPr>
              <a:t>81</a:t>
            </a:r>
            <a:r>
              <a:rPr dirty="0" baseline="-22222" sz="1500" spc="-60">
                <a:latin typeface="Tahoma"/>
                <a:cs typeface="Tahoma"/>
              </a:rPr>
              <a:t> </a:t>
            </a:r>
            <a:r>
              <a:rPr dirty="0" baseline="-22222" sz="1500" spc="60">
                <a:latin typeface="Tahoma"/>
                <a:cs typeface="Tahoma"/>
              </a:rPr>
              <a:t>=</a:t>
            </a:r>
            <a:r>
              <a:rPr dirty="0" baseline="-22222" sz="1500" spc="-60">
                <a:latin typeface="Tahoma"/>
                <a:cs typeface="Tahoma"/>
              </a:rPr>
              <a:t> </a:t>
            </a:r>
            <a:r>
              <a:rPr dirty="0" baseline="-22222" sz="1500" spc="-82">
                <a:latin typeface="Tahoma"/>
                <a:cs typeface="Tahoma"/>
              </a:rPr>
              <a:t>3</a:t>
            </a:r>
            <a:r>
              <a:rPr dirty="0" sz="700" spc="-80">
                <a:latin typeface="Lucida Sans Unicode"/>
                <a:cs typeface="Lucida Sans Unicode"/>
              </a:rPr>
              <a:t>4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04379" y="1763782"/>
            <a:ext cx="5905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55">
                <a:latin typeface="Lucida Sans Unicode"/>
                <a:cs typeface="Lucida Sans Unicode"/>
              </a:rPr>
              <a:t>2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764588" y="1782923"/>
            <a:ext cx="1055370" cy="2146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00355" algn="l"/>
              </a:tabLst>
            </a:pP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 spc="-220">
                <a:latin typeface="Lucida Sans Unicode"/>
                <a:cs typeface="Lucida Sans Unicode"/>
              </a:rPr>
              <a:t>	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956001" y="1782923"/>
            <a:ext cx="1020444" cy="2146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00355" algn="l"/>
              </a:tabLst>
            </a:pP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 spc="-220">
                <a:latin typeface="Lucida Sans Unicode"/>
                <a:cs typeface="Lucida Sans Unicode"/>
              </a:rPr>
              <a:t>	</a:t>
            </a:r>
            <a:r>
              <a:rPr dirty="0" sz="1000" spc="-220">
                <a:latin typeface="Tahoma"/>
                <a:cs typeface="Tahoma"/>
              </a:rPr>
              <a:t>(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Tahoma"/>
                <a:cs typeface="Tahoma"/>
              </a:rPr>
              <a:t>2)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157">
                <a:latin typeface="Lucida Sans Unicode"/>
                <a:cs typeface="Lucida Sans Unicode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95" i="1">
                <a:latin typeface="Verdana"/>
                <a:cs typeface="Verdana"/>
              </a:rPr>
              <a:t>,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56006" y="2011639"/>
            <a:ext cx="297624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dunque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se</a:t>
            </a:r>
            <a:r>
              <a:rPr dirty="0" sz="1000" spc="-45">
                <a:latin typeface="Tahoma"/>
                <a:cs typeface="Tahoma"/>
              </a:rPr>
              <a:t>conda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disequazione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non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ammett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soluzioni.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40"/>
              <a:t>Agnese</a:t>
            </a:r>
            <a:r>
              <a:rPr dirty="0" spc="15"/>
              <a:t> </a:t>
            </a:r>
            <a:r>
              <a:rPr dirty="0" spc="-10"/>
              <a:t>Di</a:t>
            </a:r>
            <a:r>
              <a:rPr dirty="0" spc="15"/>
              <a:t> </a:t>
            </a:r>
            <a:r>
              <a:rPr dirty="0" spc="-30"/>
              <a:t>Castro</a:t>
            </a:r>
          </a:p>
        </p:txBody>
      </p:sp>
      <p:sp>
        <p:nvSpPr>
          <p:cNvPr id="40" name="object 40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0"/>
              <a:t>Es</a:t>
            </a:r>
            <a:r>
              <a:rPr dirty="0" spc="-5"/>
              <a:t>p</a:t>
            </a:r>
            <a:r>
              <a:rPr dirty="0" spc="-40"/>
              <a:t>onenziale</a:t>
            </a:r>
            <a:r>
              <a:rPr dirty="0" spc="15"/>
              <a:t> </a:t>
            </a:r>
            <a:r>
              <a:rPr dirty="0" spc="50"/>
              <a:t>&amp;</a:t>
            </a:r>
            <a:r>
              <a:rPr dirty="0" spc="15"/>
              <a:t> </a:t>
            </a:r>
            <a:r>
              <a:rPr dirty="0" spc="-25"/>
              <a:t>Log</a:t>
            </a:r>
            <a:r>
              <a:rPr dirty="0" spc="-40"/>
              <a:t>a</a:t>
            </a:r>
            <a:r>
              <a:rPr dirty="0" spc="-25"/>
              <a:t>ritmo:</a:t>
            </a:r>
            <a:r>
              <a:rPr dirty="0" spc="75"/>
              <a:t> </a:t>
            </a:r>
            <a:r>
              <a:rPr dirty="0" spc="-35"/>
              <a:t>p</a:t>
            </a:r>
            <a:r>
              <a:rPr dirty="0" spc="-50"/>
              <a:t>a</a:t>
            </a:r>
            <a:r>
              <a:rPr dirty="0" spc="-25"/>
              <a:t>rte</a:t>
            </a:r>
            <a:r>
              <a:rPr dirty="0" spc="15"/>
              <a:t> </a:t>
            </a:r>
            <a:r>
              <a:rPr dirty="0" spc="-55"/>
              <a:t>4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3458971" y="3367563"/>
            <a:ext cx="5473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25">
                <a:solidFill>
                  <a:srgbClr val="7A0000"/>
                </a:solidFill>
                <a:latin typeface="Lucida Sans Unicode"/>
                <a:cs typeface="Lucida Sans Unicode"/>
              </a:rPr>
              <a:t>Unitelma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Sapienza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FFF"/>
                </a:solidFill>
                <a:latin typeface="Lucida Sans Unicode"/>
                <a:cs typeface="Lucida Sans Unicode"/>
              </a:rPr>
              <a:t>17/34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9718" y="24034"/>
            <a:ext cx="40449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svolti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1115">
              <a:lnSpc>
                <a:spcPct val="100000"/>
              </a:lnSpc>
            </a:pPr>
            <a:r>
              <a:rPr dirty="0" sz="1000" spc="-50">
                <a:solidFill>
                  <a:srgbClr val="007F00"/>
                </a:solidFill>
              </a:rPr>
              <a:t>Esercizio</a:t>
            </a:r>
            <a:endParaRPr sz="1000"/>
          </a:p>
        </p:txBody>
      </p:sp>
      <p:sp>
        <p:nvSpPr>
          <p:cNvPr id="5" name="object 5"/>
          <p:cNvSpPr/>
          <p:nvPr/>
        </p:nvSpPr>
        <p:spPr>
          <a:xfrm>
            <a:off x="75729" y="331926"/>
            <a:ext cx="4456607" cy="1016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468835" y="927709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77330" y="978510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244149"/>
            <a:ext cx="50800" cy="69625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307650"/>
            <a:ext cx="50800" cy="63275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5729" y="414495"/>
            <a:ext cx="4457065" cy="577215"/>
          </a:xfrm>
          <a:custGeom>
            <a:avLst/>
            <a:gdLst/>
            <a:ahLst/>
            <a:cxnLst/>
            <a:rect l="l" t="t" r="r" b="b"/>
            <a:pathLst>
              <a:path w="4457065" h="577215">
                <a:moveTo>
                  <a:pt x="4456606" y="0"/>
                </a:moveTo>
                <a:lnTo>
                  <a:pt x="0" y="0"/>
                </a:lnTo>
                <a:lnTo>
                  <a:pt x="0" y="525913"/>
                </a:lnTo>
                <a:lnTo>
                  <a:pt x="16636" y="563427"/>
                </a:lnTo>
                <a:lnTo>
                  <a:pt x="4405806" y="576714"/>
                </a:lnTo>
                <a:lnTo>
                  <a:pt x="4420049" y="574669"/>
                </a:lnTo>
                <a:lnTo>
                  <a:pt x="4451170" y="548710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294950"/>
            <a:ext cx="0" cy="664845"/>
          </a:xfrm>
          <a:custGeom>
            <a:avLst/>
            <a:gdLst/>
            <a:ahLst/>
            <a:cxnLst/>
            <a:rect l="l" t="t" r="r" b="b"/>
            <a:pathLst>
              <a:path w="0" h="664844">
                <a:moveTo>
                  <a:pt x="0" y="664508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282250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269550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256850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237800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49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13830" y="432496"/>
            <a:ext cx="1808480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0">
                <a:latin typeface="Tahoma"/>
                <a:cs typeface="Tahoma"/>
              </a:rPr>
              <a:t>Risolvere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seguenti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disequazioni: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991654" y="828357"/>
            <a:ext cx="127000" cy="0"/>
          </a:xfrm>
          <a:custGeom>
            <a:avLst/>
            <a:gdLst/>
            <a:ahLst/>
            <a:cxnLst/>
            <a:rect l="l" t="t" r="r" b="b"/>
            <a:pathLst>
              <a:path w="127000" h="0">
                <a:moveTo>
                  <a:pt x="0" y="0"/>
                </a:moveTo>
                <a:lnTo>
                  <a:pt x="126530" y="0"/>
                </a:lnTo>
              </a:path>
            </a:pathLst>
          </a:custGeom>
          <a:ln w="5054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674014" y="666519"/>
            <a:ext cx="507365" cy="2381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2</a:t>
            </a:r>
            <a:r>
              <a:rPr dirty="0" baseline="31746" sz="1050" spc="-22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baseline="31746" sz="1050" spc="-22" i="1">
                <a:solidFill>
                  <a:srgbClr val="0000FF"/>
                </a:solidFill>
                <a:latin typeface="Arial"/>
                <a:cs typeface="Arial"/>
              </a:rPr>
              <a:t>  </a:t>
            </a:r>
            <a:r>
              <a:rPr dirty="0" sz="1000" spc="-50" i="1">
                <a:solidFill>
                  <a:srgbClr val="0000FF"/>
                </a:solidFill>
                <a:latin typeface="Verdana"/>
                <a:cs typeface="Verdana"/>
              </a:rPr>
              <a:t>&gt;</a:t>
            </a:r>
            <a:r>
              <a:rPr dirty="0" sz="1000" spc="-50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spc="-60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baseline="36111" sz="1500" spc="-75">
                <a:solidFill>
                  <a:srgbClr val="0000FF"/>
                </a:solidFill>
                <a:latin typeface="Tahoma"/>
                <a:cs typeface="Tahoma"/>
              </a:rPr>
              <a:t>1</a:t>
            </a:r>
            <a:r>
              <a:rPr dirty="0" baseline="36111" sz="1500" spc="82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95" i="1">
                <a:solidFill>
                  <a:srgbClr val="0000FF"/>
                </a:solidFill>
                <a:latin typeface="Verdana"/>
                <a:cs typeface="Verdana"/>
              </a:rPr>
              <a:t>,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78954" y="838909"/>
            <a:ext cx="1524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16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303426" y="709250"/>
            <a:ext cx="2630805" cy="1955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06375">
              <a:lnSpc>
                <a:spcPts val="200"/>
              </a:lnSpc>
            </a:pPr>
            <a:r>
              <a:rPr dirty="0" sz="500" spc="-55">
                <a:solidFill>
                  <a:srgbClr val="0000FF"/>
                </a:solidFill>
                <a:latin typeface="Lucida Sans Unicode"/>
                <a:cs typeface="Lucida Sans Unicode"/>
              </a:rPr>
              <a:t>2</a:t>
            </a:r>
            <a:endParaRPr sz="500">
              <a:latin typeface="Lucida Sans Unicode"/>
              <a:cs typeface="Lucida Sans Unicode"/>
            </a:endParaRPr>
          </a:p>
          <a:p>
            <a:pPr marL="12700">
              <a:lnSpc>
                <a:spcPts val="800"/>
              </a:lnSpc>
              <a:tabLst>
                <a:tab pos="1028700" algn="l"/>
              </a:tabLst>
            </a:pPr>
            <a:r>
              <a:rPr dirty="0" baseline="-22222" sz="1500" spc="-75">
                <a:solidFill>
                  <a:srgbClr val="0000FF"/>
                </a:solidFill>
                <a:latin typeface="Tahoma"/>
                <a:cs typeface="Tahoma"/>
              </a:rPr>
              <a:t>3</a:t>
            </a:r>
            <a:r>
              <a:rPr dirty="0" sz="700" spc="210" i="1">
                <a:solidFill>
                  <a:srgbClr val="0000FF"/>
                </a:solidFill>
                <a:latin typeface="Arial"/>
                <a:cs typeface="Arial"/>
              </a:rPr>
              <a:t>−</a:t>
            </a:r>
            <a:r>
              <a:rPr dirty="0" sz="700" spc="-15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sz="700" spc="-15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700" spc="-15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700" spc="-30">
                <a:solidFill>
                  <a:srgbClr val="0000FF"/>
                </a:solidFill>
                <a:latin typeface="Lucida Sans Unicode"/>
                <a:cs typeface="Lucida Sans Unicode"/>
              </a:rPr>
              <a:t>+4</a:t>
            </a:r>
            <a:r>
              <a:rPr dirty="0" sz="700" spc="-15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sz="700" i="1">
                <a:solidFill>
                  <a:srgbClr val="0000FF"/>
                </a:solidFill>
                <a:latin typeface="Arial"/>
                <a:cs typeface="Arial"/>
              </a:rPr>
              <a:t>  </a:t>
            </a:r>
            <a:r>
              <a:rPr dirty="0" baseline="-22222" sz="1500" spc="-75" i="1">
                <a:solidFill>
                  <a:srgbClr val="0000FF"/>
                </a:solidFill>
                <a:latin typeface="Verdana"/>
                <a:cs typeface="Verdana"/>
              </a:rPr>
              <a:t>&gt;</a:t>
            </a:r>
            <a:r>
              <a:rPr dirty="0" baseline="-22222" sz="1500" spc="-112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baseline="-22222" sz="1500" spc="-75">
                <a:solidFill>
                  <a:srgbClr val="0000FF"/>
                </a:solidFill>
                <a:latin typeface="Tahoma"/>
                <a:cs typeface="Tahoma"/>
              </a:rPr>
              <a:t>81</a:t>
            </a:r>
            <a:r>
              <a:rPr dirty="0" baseline="-22222" sz="1500">
                <a:solidFill>
                  <a:srgbClr val="0000FF"/>
                </a:solidFill>
                <a:latin typeface="Tahoma"/>
                <a:cs typeface="Tahoma"/>
              </a:rPr>
              <a:t>	</a:t>
            </a:r>
            <a:r>
              <a:rPr dirty="0" baseline="-22222" sz="1500" spc="-75">
                <a:solidFill>
                  <a:srgbClr val="0000FF"/>
                </a:solidFill>
                <a:latin typeface="Tahoma"/>
                <a:cs typeface="Tahoma"/>
              </a:rPr>
              <a:t>5</a:t>
            </a:r>
            <a:r>
              <a:rPr dirty="0" sz="700" spc="-10">
                <a:solidFill>
                  <a:srgbClr val="0000FF"/>
                </a:solidFill>
                <a:latin typeface="Lucida Sans Unicode"/>
                <a:cs typeface="Lucida Sans Unicode"/>
              </a:rPr>
              <a:t>2(</a:t>
            </a:r>
            <a:r>
              <a:rPr dirty="0" sz="700" spc="45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sz="700" spc="210" i="1">
                <a:solidFill>
                  <a:srgbClr val="0000FF"/>
                </a:solidFill>
                <a:latin typeface="Arial"/>
                <a:cs typeface="Arial"/>
              </a:rPr>
              <a:t>−</a:t>
            </a:r>
            <a:r>
              <a:rPr dirty="0" sz="700" spc="-10">
                <a:solidFill>
                  <a:srgbClr val="0000FF"/>
                </a:solidFill>
                <a:latin typeface="Lucida Sans Unicode"/>
                <a:cs typeface="Lucida Sans Unicode"/>
              </a:rPr>
              <a:t>2</a:t>
            </a:r>
            <a:r>
              <a:rPr dirty="0" sz="700" spc="35">
                <a:solidFill>
                  <a:srgbClr val="0000FF"/>
                </a:solidFill>
                <a:latin typeface="Lucida Sans Unicode"/>
                <a:cs typeface="Lucida Sans Unicode"/>
              </a:rPr>
              <a:t>)</a:t>
            </a:r>
            <a:r>
              <a:rPr dirty="0" baseline="-22222" sz="1500" spc="-37">
                <a:solidFill>
                  <a:srgbClr val="0000FF"/>
                </a:solidFill>
                <a:latin typeface="Tahoma"/>
                <a:cs typeface="Tahoma"/>
              </a:rPr>
              <a:t>(5</a:t>
            </a:r>
            <a:r>
              <a:rPr dirty="0" sz="700" spc="-10">
                <a:solidFill>
                  <a:srgbClr val="0000FF"/>
                </a:solidFill>
                <a:latin typeface="Lucida Sans Unicode"/>
                <a:cs typeface="Lucida Sans Unicode"/>
              </a:rPr>
              <a:t>2(</a:t>
            </a:r>
            <a:r>
              <a:rPr dirty="0" sz="700" spc="45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sz="700" spc="210" i="1">
                <a:solidFill>
                  <a:srgbClr val="0000FF"/>
                </a:solidFill>
                <a:latin typeface="Arial"/>
                <a:cs typeface="Arial"/>
              </a:rPr>
              <a:t>−</a:t>
            </a:r>
            <a:r>
              <a:rPr dirty="0" sz="700" spc="-10">
                <a:solidFill>
                  <a:srgbClr val="0000FF"/>
                </a:solidFill>
                <a:latin typeface="Lucida Sans Unicode"/>
                <a:cs typeface="Lucida Sans Unicode"/>
              </a:rPr>
              <a:t>1</a:t>
            </a:r>
            <a:r>
              <a:rPr dirty="0" sz="700" spc="35">
                <a:solidFill>
                  <a:srgbClr val="0000FF"/>
                </a:solidFill>
                <a:latin typeface="Lucida Sans Unicode"/>
                <a:cs typeface="Lucida Sans Unicode"/>
              </a:rPr>
              <a:t>)</a:t>
            </a:r>
            <a:r>
              <a:rPr dirty="0" baseline="-22222" sz="1500">
                <a:solidFill>
                  <a:srgbClr val="0000FF"/>
                </a:solidFill>
                <a:latin typeface="Tahoma"/>
                <a:cs typeface="Tahoma"/>
              </a:rPr>
              <a:t>)</a:t>
            </a:r>
            <a:r>
              <a:rPr dirty="0" sz="700" spc="-15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sz="700" spc="-135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700" spc="-30">
                <a:solidFill>
                  <a:srgbClr val="0000FF"/>
                </a:solidFill>
                <a:latin typeface="Lucida Sans Unicode"/>
                <a:cs typeface="Lucida Sans Unicode"/>
              </a:rPr>
              <a:t>+1</a:t>
            </a:r>
            <a:r>
              <a:rPr dirty="0" sz="700" spc="105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baseline="-22222" sz="1500" spc="-75" i="1">
                <a:solidFill>
                  <a:srgbClr val="0000FF"/>
                </a:solidFill>
                <a:latin typeface="Verdana"/>
                <a:cs typeface="Verdana"/>
              </a:rPr>
              <a:t>&gt;</a:t>
            </a:r>
            <a:r>
              <a:rPr dirty="0" baseline="-22222" sz="1500" spc="-112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baseline="-22222" sz="1500" spc="-75">
                <a:solidFill>
                  <a:srgbClr val="0000FF"/>
                </a:solidFill>
                <a:latin typeface="Tahoma"/>
                <a:cs typeface="Tahoma"/>
              </a:rPr>
              <a:t>125</a:t>
            </a:r>
            <a:r>
              <a:rPr dirty="0" sz="700" spc="45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sz="700" spc="210" i="1">
                <a:solidFill>
                  <a:srgbClr val="0000FF"/>
                </a:solidFill>
                <a:latin typeface="Arial"/>
                <a:cs typeface="Arial"/>
              </a:rPr>
              <a:t>−</a:t>
            </a:r>
            <a:r>
              <a:rPr dirty="0" sz="700" spc="-30">
                <a:solidFill>
                  <a:srgbClr val="0000FF"/>
                </a:solidFill>
                <a:latin typeface="Lucida Sans Unicode"/>
                <a:cs typeface="Lucida Sans Unicode"/>
              </a:rPr>
              <a:t>1</a:t>
            </a:r>
            <a:r>
              <a:rPr dirty="0" baseline="-22222" sz="1500" spc="-142" i="1">
                <a:latin typeface="Verdana"/>
                <a:cs typeface="Verdana"/>
              </a:rPr>
              <a:t>.</a:t>
            </a:r>
            <a:endParaRPr baseline="-22222" sz="1500">
              <a:latin typeface="Verdana"/>
              <a:cs typeface="Verdan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136955" y="752117"/>
            <a:ext cx="8191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85">
                <a:latin typeface="Tahoma"/>
                <a:cs typeface="Tahoma"/>
              </a:rPr>
              <a:t>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213751" y="1490637"/>
            <a:ext cx="127000" cy="0"/>
          </a:xfrm>
          <a:custGeom>
            <a:avLst/>
            <a:gdLst/>
            <a:ahLst/>
            <a:cxnLst/>
            <a:rect l="l" t="t" r="r" b="b"/>
            <a:pathLst>
              <a:path w="127000" h="0">
                <a:moveTo>
                  <a:pt x="0" y="0"/>
                </a:moveTo>
                <a:lnTo>
                  <a:pt x="126530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632470" y="1490637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113830" y="1078240"/>
            <a:ext cx="2089150" cy="3270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40">
                <a:latin typeface="Tahoma"/>
                <a:cs typeface="Tahoma"/>
              </a:rPr>
              <a:t>ro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20">
                <a:latin typeface="Tahoma"/>
                <a:cs typeface="Tahoma"/>
              </a:rPr>
              <a:t>rie</a:t>
            </a:r>
            <a:r>
              <a:rPr dirty="0" sz="1000" spc="-30">
                <a:latin typeface="Tahoma"/>
                <a:cs typeface="Tahoma"/>
              </a:rPr>
              <a:t>t</a:t>
            </a:r>
            <a:r>
              <a:rPr dirty="0" sz="1000" spc="-540">
                <a:latin typeface="Tahoma"/>
                <a:cs typeface="Tahoma"/>
              </a:rPr>
              <a:t>`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degli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es</a:t>
            </a:r>
            <a:r>
              <a:rPr dirty="0" sz="1000" spc="-50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onenziali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ha</a:t>
            </a:r>
            <a:endParaRPr sz="1000">
              <a:latin typeface="Tahoma"/>
              <a:cs typeface="Tahoma"/>
            </a:endParaRPr>
          </a:p>
          <a:p>
            <a:pPr algn="r" marR="343535">
              <a:lnSpc>
                <a:spcPct val="100000"/>
              </a:lnSpc>
              <a:spcBef>
                <a:spcPts val="545"/>
              </a:spcBef>
            </a:pPr>
            <a:r>
              <a:rPr dirty="0" sz="700" spc="-80">
                <a:latin typeface="Lucida Sans Unicode"/>
                <a:cs typeface="Lucida Sans Unicode"/>
              </a:rPr>
              <a:t>4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96111" y="1304990"/>
            <a:ext cx="1283335" cy="3003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600"/>
              </a:lnSpc>
            </a:pPr>
            <a:r>
              <a:rPr dirty="0" sz="1000" spc="-50">
                <a:latin typeface="Tahoma"/>
                <a:cs typeface="Tahoma"/>
              </a:rPr>
              <a:t>2</a:t>
            </a:r>
            <a:r>
              <a:rPr dirty="0" baseline="31746" sz="1050" spc="-22" i="1">
                <a:latin typeface="Arial"/>
                <a:cs typeface="Arial"/>
              </a:rPr>
              <a:t>x</a:t>
            </a:r>
            <a:r>
              <a:rPr dirty="0" baseline="31746" sz="1050" spc="-22" i="1">
                <a:latin typeface="Arial"/>
                <a:cs typeface="Arial"/>
              </a:rPr>
              <a:t> 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50" i="1">
                <a:latin typeface="Verdana"/>
                <a:cs typeface="Verdana"/>
              </a:rPr>
              <a:t> </a:t>
            </a:r>
            <a:r>
              <a:rPr dirty="0" sz="1000" spc="-60" i="1">
                <a:latin typeface="Verdana"/>
                <a:cs typeface="Verdana"/>
              </a:rPr>
              <a:t> </a:t>
            </a:r>
            <a:r>
              <a:rPr dirty="0" baseline="36111" sz="1500" spc="-75">
                <a:latin typeface="Tahoma"/>
                <a:cs typeface="Tahoma"/>
              </a:rPr>
              <a:t>1</a:t>
            </a:r>
            <a:r>
              <a:rPr dirty="0" baseline="36111" sz="1500">
                <a:latin typeface="Tahoma"/>
                <a:cs typeface="Tahoma"/>
              </a:rPr>
              <a:t> </a:t>
            </a:r>
            <a:r>
              <a:rPr dirty="0" baseline="36111" sz="1500" spc="22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baseline="77777" sz="1500" spc="419">
                <a:latin typeface="Arial"/>
                <a:cs typeface="Arial"/>
              </a:rPr>
              <a:t>1</a:t>
            </a:r>
            <a:r>
              <a:rPr dirty="0" baseline="36111" sz="1500" spc="-75">
                <a:latin typeface="Tahoma"/>
                <a:cs typeface="Tahoma"/>
              </a:rPr>
              <a:t>1</a:t>
            </a:r>
            <a:r>
              <a:rPr dirty="0" baseline="36111" sz="1500" spc="-292">
                <a:latin typeface="Tahoma"/>
                <a:cs typeface="Tahoma"/>
              </a:rPr>
              <a:t> </a:t>
            </a:r>
            <a:r>
              <a:rPr dirty="0" baseline="77777" sz="1500" spc="675">
                <a:latin typeface="Arial"/>
                <a:cs typeface="Arial"/>
              </a:rPr>
              <a:t> </a:t>
            </a:r>
            <a:endParaRPr baseline="77777" sz="1500">
              <a:latin typeface="Arial"/>
              <a:cs typeface="Arial"/>
            </a:endParaRPr>
          </a:p>
          <a:p>
            <a:pPr algn="r" marR="5080">
              <a:lnSpc>
                <a:spcPts val="600"/>
              </a:lnSpc>
            </a:pPr>
            <a:r>
              <a:rPr dirty="0" sz="1000" spc="-220">
                <a:latin typeface="Lucida Sans Unicode"/>
                <a:cs typeface="Lucida Sans Unicode"/>
              </a:rPr>
              <a:t>⇔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201051" y="1501188"/>
            <a:ext cx="5080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431165" algn="l"/>
              </a:tabLst>
            </a:pPr>
            <a:r>
              <a:rPr dirty="0" sz="1000" spc="-50">
                <a:latin typeface="Tahoma"/>
                <a:cs typeface="Tahoma"/>
              </a:rPr>
              <a:t>16</a:t>
            </a:r>
            <a:r>
              <a:rPr dirty="0" sz="1000" spc="-50">
                <a:latin typeface="Tahoma"/>
                <a:cs typeface="Tahoma"/>
              </a:rPr>
              <a:t>	</a:t>
            </a:r>
            <a:r>
              <a:rPr dirty="0" sz="1000" spc="-50"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315692" y="1390658"/>
            <a:ext cx="504825" cy="1765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-22222" sz="1500" spc="-75">
                <a:latin typeface="Tahoma"/>
                <a:cs typeface="Tahoma"/>
              </a:rPr>
              <a:t>2</a:t>
            </a:r>
            <a:r>
              <a:rPr dirty="0" sz="700" spc="-15" i="1">
                <a:latin typeface="Arial"/>
                <a:cs typeface="Arial"/>
              </a:rPr>
              <a:t>x</a:t>
            </a:r>
            <a:r>
              <a:rPr dirty="0" sz="700" spc="-15" i="1">
                <a:latin typeface="Arial"/>
                <a:cs typeface="Arial"/>
              </a:rPr>
              <a:t>  </a:t>
            </a:r>
            <a:r>
              <a:rPr dirty="0" baseline="-22222" sz="1500" spc="-75" i="1">
                <a:latin typeface="Verdana"/>
                <a:cs typeface="Verdana"/>
              </a:rPr>
              <a:t>&gt;</a:t>
            </a:r>
            <a:r>
              <a:rPr dirty="0" baseline="-22222" sz="1500" spc="-112" i="1">
                <a:latin typeface="Verdana"/>
                <a:cs typeface="Verdana"/>
              </a:rPr>
              <a:t> </a:t>
            </a:r>
            <a:r>
              <a:rPr dirty="0" baseline="-22222" sz="1500" spc="-75">
                <a:latin typeface="Tahoma"/>
                <a:cs typeface="Tahoma"/>
              </a:rPr>
              <a:t>2</a:t>
            </a:r>
            <a:r>
              <a:rPr dirty="0" sz="700" spc="210" i="1">
                <a:latin typeface="Arial"/>
                <a:cs typeface="Arial"/>
              </a:rPr>
              <a:t>−</a:t>
            </a:r>
            <a:r>
              <a:rPr dirty="0" sz="700" spc="-80">
                <a:latin typeface="Lucida Sans Unicode"/>
                <a:cs typeface="Lucida Sans Unicode"/>
              </a:rPr>
              <a:t>4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962833" y="1414397"/>
            <a:ext cx="749300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00355" algn="l"/>
              </a:tabLst>
            </a:pP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 spc="-220">
                <a:latin typeface="Lucida Sans Unicode"/>
                <a:cs typeface="Lucida Sans Unicode"/>
              </a:rPr>
              <a:t>	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25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10577" y="1782923"/>
            <a:ext cx="1011555" cy="1765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-22222" sz="1500" spc="-75">
                <a:latin typeface="Tahoma"/>
                <a:cs typeface="Tahoma"/>
              </a:rPr>
              <a:t>3</a:t>
            </a:r>
            <a:r>
              <a:rPr dirty="0" sz="700" spc="210" i="1">
                <a:latin typeface="Arial"/>
                <a:cs typeface="Arial"/>
              </a:rPr>
              <a:t>−</a:t>
            </a:r>
            <a:r>
              <a:rPr dirty="0" sz="700" spc="-15" i="1">
                <a:latin typeface="Arial"/>
                <a:cs typeface="Arial"/>
              </a:rPr>
              <a:t>x</a:t>
            </a:r>
            <a:r>
              <a:rPr dirty="0" sz="700" spc="-15" i="1">
                <a:latin typeface="Arial"/>
                <a:cs typeface="Arial"/>
              </a:rPr>
              <a:t> </a:t>
            </a:r>
            <a:r>
              <a:rPr dirty="0" sz="700" spc="-15" i="1">
                <a:latin typeface="Arial"/>
                <a:cs typeface="Arial"/>
              </a:rPr>
              <a:t> </a:t>
            </a:r>
            <a:r>
              <a:rPr dirty="0" sz="700" spc="-30">
                <a:latin typeface="Lucida Sans Unicode"/>
                <a:cs typeface="Lucida Sans Unicode"/>
              </a:rPr>
              <a:t>+4</a:t>
            </a:r>
            <a:r>
              <a:rPr dirty="0" sz="700" spc="-15" i="1">
                <a:latin typeface="Arial"/>
                <a:cs typeface="Arial"/>
              </a:rPr>
              <a:t>x</a:t>
            </a:r>
            <a:r>
              <a:rPr dirty="0" sz="700" i="1">
                <a:latin typeface="Arial"/>
                <a:cs typeface="Arial"/>
              </a:rPr>
              <a:t>  </a:t>
            </a:r>
            <a:r>
              <a:rPr dirty="0" baseline="-22222" sz="1500" spc="-75" i="1">
                <a:latin typeface="Verdana"/>
                <a:cs typeface="Verdana"/>
              </a:rPr>
              <a:t>&gt;</a:t>
            </a:r>
            <a:r>
              <a:rPr dirty="0" baseline="-22222" sz="1500" spc="-112" i="1">
                <a:latin typeface="Verdana"/>
                <a:cs typeface="Verdana"/>
              </a:rPr>
              <a:t> </a:t>
            </a:r>
            <a:r>
              <a:rPr dirty="0" baseline="-22222" sz="1500" spc="-75">
                <a:latin typeface="Tahoma"/>
                <a:cs typeface="Tahoma"/>
              </a:rPr>
              <a:t>81</a:t>
            </a:r>
            <a:r>
              <a:rPr dirty="0" baseline="-22222" sz="1500" spc="-60">
                <a:latin typeface="Tahoma"/>
                <a:cs typeface="Tahoma"/>
              </a:rPr>
              <a:t> </a:t>
            </a:r>
            <a:r>
              <a:rPr dirty="0" baseline="-22222" sz="1500" spc="60">
                <a:latin typeface="Tahoma"/>
                <a:cs typeface="Tahoma"/>
              </a:rPr>
              <a:t>=</a:t>
            </a:r>
            <a:r>
              <a:rPr dirty="0" baseline="-22222" sz="1500" spc="-60">
                <a:latin typeface="Tahoma"/>
                <a:cs typeface="Tahoma"/>
              </a:rPr>
              <a:t> </a:t>
            </a:r>
            <a:r>
              <a:rPr dirty="0" baseline="-22222" sz="1500" spc="-82">
                <a:latin typeface="Tahoma"/>
                <a:cs typeface="Tahoma"/>
              </a:rPr>
              <a:t>3</a:t>
            </a:r>
            <a:r>
              <a:rPr dirty="0" sz="700" spc="-80">
                <a:latin typeface="Lucida Sans Unicode"/>
                <a:cs typeface="Lucida Sans Unicode"/>
              </a:rPr>
              <a:t>4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04379" y="1763782"/>
            <a:ext cx="5905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55">
                <a:latin typeface="Lucida Sans Unicode"/>
                <a:cs typeface="Lucida Sans Unicode"/>
              </a:rPr>
              <a:t>2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764588" y="1782923"/>
            <a:ext cx="1055370" cy="2146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00355" algn="l"/>
              </a:tabLst>
            </a:pP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 spc="-220">
                <a:latin typeface="Lucida Sans Unicode"/>
                <a:cs typeface="Lucida Sans Unicode"/>
              </a:rPr>
              <a:t>	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956001" y="1782923"/>
            <a:ext cx="1020444" cy="2146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00355" algn="l"/>
              </a:tabLst>
            </a:pP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 spc="-220">
                <a:latin typeface="Lucida Sans Unicode"/>
                <a:cs typeface="Lucida Sans Unicode"/>
              </a:rPr>
              <a:t>	</a:t>
            </a:r>
            <a:r>
              <a:rPr dirty="0" sz="1000" spc="-220">
                <a:latin typeface="Tahoma"/>
                <a:cs typeface="Tahoma"/>
              </a:rPr>
              <a:t>(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Tahoma"/>
                <a:cs typeface="Tahoma"/>
              </a:rPr>
              <a:t>2)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157">
                <a:latin typeface="Lucida Sans Unicode"/>
                <a:cs typeface="Lucida Sans Unicode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95" i="1">
                <a:latin typeface="Verdana"/>
                <a:cs typeface="Verdana"/>
              </a:rPr>
              <a:t>,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56006" y="2011639"/>
            <a:ext cx="2976245" cy="3930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dunque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se</a:t>
            </a:r>
            <a:r>
              <a:rPr dirty="0" sz="1000" spc="-45">
                <a:latin typeface="Tahoma"/>
                <a:cs typeface="Tahoma"/>
              </a:rPr>
              <a:t>conda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disequazione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non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ammett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soluzioni.</a:t>
            </a:r>
            <a:endParaRPr sz="1000">
              <a:latin typeface="Tahoma"/>
              <a:cs typeface="Tahoma"/>
            </a:endParaRPr>
          </a:p>
          <a:p>
            <a:pPr marL="191135">
              <a:lnSpc>
                <a:spcPct val="100000"/>
              </a:lnSpc>
              <a:spcBef>
                <a:spcPts val="280"/>
              </a:spcBef>
            </a:pPr>
            <a:r>
              <a:rPr dirty="0" baseline="-22222" sz="1500" spc="-75">
                <a:latin typeface="Tahoma"/>
                <a:cs typeface="Tahoma"/>
              </a:rPr>
              <a:t>5</a:t>
            </a:r>
            <a:r>
              <a:rPr dirty="0" sz="700" spc="-10">
                <a:latin typeface="Lucida Sans Unicode"/>
                <a:cs typeface="Lucida Sans Unicode"/>
              </a:rPr>
              <a:t>2(</a:t>
            </a:r>
            <a:r>
              <a:rPr dirty="0" sz="700" spc="45" i="1">
                <a:latin typeface="Arial"/>
                <a:cs typeface="Arial"/>
              </a:rPr>
              <a:t>x</a:t>
            </a:r>
            <a:r>
              <a:rPr dirty="0" sz="700" spc="210" i="1">
                <a:latin typeface="Arial"/>
                <a:cs typeface="Arial"/>
              </a:rPr>
              <a:t>−</a:t>
            </a:r>
            <a:r>
              <a:rPr dirty="0" sz="700" spc="-10">
                <a:latin typeface="Lucida Sans Unicode"/>
                <a:cs typeface="Lucida Sans Unicode"/>
              </a:rPr>
              <a:t>2</a:t>
            </a:r>
            <a:r>
              <a:rPr dirty="0" sz="700" spc="45">
                <a:latin typeface="Lucida Sans Unicode"/>
                <a:cs typeface="Lucida Sans Unicode"/>
              </a:rPr>
              <a:t>)</a:t>
            </a:r>
            <a:r>
              <a:rPr dirty="0" baseline="-22222" sz="1500" spc="-37">
                <a:latin typeface="Tahoma"/>
                <a:cs typeface="Tahoma"/>
              </a:rPr>
              <a:t>(5</a:t>
            </a:r>
            <a:r>
              <a:rPr dirty="0" sz="700" spc="-10">
                <a:latin typeface="Lucida Sans Unicode"/>
                <a:cs typeface="Lucida Sans Unicode"/>
              </a:rPr>
              <a:t>2(</a:t>
            </a:r>
            <a:r>
              <a:rPr dirty="0" sz="700" spc="45" i="1">
                <a:latin typeface="Arial"/>
                <a:cs typeface="Arial"/>
              </a:rPr>
              <a:t>x</a:t>
            </a:r>
            <a:r>
              <a:rPr dirty="0" sz="700" spc="210" i="1">
                <a:latin typeface="Arial"/>
                <a:cs typeface="Arial"/>
              </a:rPr>
              <a:t>−</a:t>
            </a:r>
            <a:r>
              <a:rPr dirty="0" sz="700" spc="-10">
                <a:latin typeface="Lucida Sans Unicode"/>
                <a:cs typeface="Lucida Sans Unicode"/>
              </a:rPr>
              <a:t>1</a:t>
            </a:r>
            <a:r>
              <a:rPr dirty="0" sz="700" spc="35">
                <a:latin typeface="Lucida Sans Unicode"/>
                <a:cs typeface="Lucida Sans Unicode"/>
              </a:rPr>
              <a:t>)</a:t>
            </a:r>
            <a:r>
              <a:rPr dirty="0" baseline="-22222" sz="1500">
                <a:latin typeface="Tahoma"/>
                <a:cs typeface="Tahoma"/>
              </a:rPr>
              <a:t>)</a:t>
            </a:r>
            <a:r>
              <a:rPr dirty="0" sz="700" spc="-15" i="1">
                <a:latin typeface="Arial"/>
                <a:cs typeface="Arial"/>
              </a:rPr>
              <a:t>x</a:t>
            </a:r>
            <a:r>
              <a:rPr dirty="0" sz="700" spc="-135" i="1">
                <a:latin typeface="Arial"/>
                <a:cs typeface="Arial"/>
              </a:rPr>
              <a:t> </a:t>
            </a:r>
            <a:r>
              <a:rPr dirty="0" sz="700" spc="-30">
                <a:latin typeface="Lucida Sans Unicode"/>
                <a:cs typeface="Lucida Sans Unicode"/>
              </a:rPr>
              <a:t>+1</a:t>
            </a:r>
            <a:r>
              <a:rPr dirty="0" sz="700" spc="105">
                <a:latin typeface="Lucida Sans Unicode"/>
                <a:cs typeface="Lucida Sans Unicode"/>
              </a:rPr>
              <a:t> </a:t>
            </a:r>
            <a:r>
              <a:rPr dirty="0" baseline="-22222" sz="1500" spc="-75" i="1">
                <a:latin typeface="Verdana"/>
                <a:cs typeface="Verdana"/>
              </a:rPr>
              <a:t>&gt;</a:t>
            </a:r>
            <a:r>
              <a:rPr dirty="0" baseline="-22222" sz="1500" spc="-112" i="1">
                <a:latin typeface="Verdana"/>
                <a:cs typeface="Verdana"/>
              </a:rPr>
              <a:t> </a:t>
            </a:r>
            <a:r>
              <a:rPr dirty="0" baseline="-22222" sz="1500" spc="-75">
                <a:latin typeface="Tahoma"/>
                <a:cs typeface="Tahoma"/>
              </a:rPr>
              <a:t>125</a:t>
            </a:r>
            <a:r>
              <a:rPr dirty="0" sz="700" spc="45" i="1">
                <a:latin typeface="Arial"/>
                <a:cs typeface="Arial"/>
              </a:rPr>
              <a:t>x</a:t>
            </a:r>
            <a:r>
              <a:rPr dirty="0" sz="700" spc="210" i="1">
                <a:latin typeface="Arial"/>
                <a:cs typeface="Arial"/>
              </a:rPr>
              <a:t>−</a:t>
            </a:r>
            <a:r>
              <a:rPr dirty="0" sz="700" spc="-80">
                <a:latin typeface="Lucida Sans Unicode"/>
                <a:cs typeface="Lucida Sans Unicode"/>
              </a:rPr>
              <a:t>1</a:t>
            </a:r>
            <a:r>
              <a:rPr dirty="0" sz="700" spc="105">
                <a:latin typeface="Lucida Sans Unicode"/>
                <a:cs typeface="Lucida Sans Unicode"/>
              </a:rPr>
              <a:t> </a:t>
            </a:r>
            <a:r>
              <a:rPr dirty="0" baseline="-22222" sz="1500" spc="60">
                <a:latin typeface="Tahoma"/>
                <a:cs typeface="Tahoma"/>
              </a:rPr>
              <a:t>=</a:t>
            </a:r>
            <a:r>
              <a:rPr dirty="0" baseline="-22222" sz="1500" spc="-60">
                <a:latin typeface="Tahoma"/>
                <a:cs typeface="Tahoma"/>
              </a:rPr>
              <a:t> </a:t>
            </a:r>
            <a:r>
              <a:rPr dirty="0" baseline="-22222" sz="1500" spc="-82">
                <a:latin typeface="Tahoma"/>
                <a:cs typeface="Tahoma"/>
              </a:rPr>
              <a:t>5</a:t>
            </a:r>
            <a:r>
              <a:rPr dirty="0" sz="700" spc="-10">
                <a:latin typeface="Lucida Sans Unicode"/>
                <a:cs typeface="Lucida Sans Unicode"/>
              </a:rPr>
              <a:t>3(</a:t>
            </a:r>
            <a:r>
              <a:rPr dirty="0" sz="700" spc="45" i="1">
                <a:latin typeface="Arial"/>
                <a:cs typeface="Arial"/>
              </a:rPr>
              <a:t>x</a:t>
            </a:r>
            <a:r>
              <a:rPr dirty="0" sz="700" spc="210" i="1">
                <a:latin typeface="Arial"/>
                <a:cs typeface="Arial"/>
              </a:rPr>
              <a:t>−</a:t>
            </a:r>
            <a:r>
              <a:rPr dirty="0" sz="700" spc="-10">
                <a:latin typeface="Lucida Sans Unicode"/>
                <a:cs typeface="Lucida Sans Unicode"/>
              </a:rPr>
              <a:t>1)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40"/>
              <a:t>Agnese</a:t>
            </a:r>
            <a:r>
              <a:rPr dirty="0" spc="15"/>
              <a:t> </a:t>
            </a:r>
            <a:r>
              <a:rPr dirty="0" spc="-10"/>
              <a:t>Di</a:t>
            </a:r>
            <a:r>
              <a:rPr dirty="0" spc="15"/>
              <a:t> </a:t>
            </a:r>
            <a:r>
              <a:rPr dirty="0" spc="-30"/>
              <a:t>Castro</a:t>
            </a:r>
          </a:p>
        </p:txBody>
      </p:sp>
      <p:sp>
        <p:nvSpPr>
          <p:cNvPr id="40" name="object 40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0"/>
              <a:t>Es</a:t>
            </a:r>
            <a:r>
              <a:rPr dirty="0" spc="-5"/>
              <a:t>p</a:t>
            </a:r>
            <a:r>
              <a:rPr dirty="0" spc="-40"/>
              <a:t>onenziale</a:t>
            </a:r>
            <a:r>
              <a:rPr dirty="0" spc="15"/>
              <a:t> </a:t>
            </a:r>
            <a:r>
              <a:rPr dirty="0" spc="50"/>
              <a:t>&amp;</a:t>
            </a:r>
            <a:r>
              <a:rPr dirty="0" spc="15"/>
              <a:t> </a:t>
            </a:r>
            <a:r>
              <a:rPr dirty="0" spc="-25"/>
              <a:t>Log</a:t>
            </a:r>
            <a:r>
              <a:rPr dirty="0" spc="-40"/>
              <a:t>a</a:t>
            </a:r>
            <a:r>
              <a:rPr dirty="0" spc="-25"/>
              <a:t>ritmo:</a:t>
            </a:r>
            <a:r>
              <a:rPr dirty="0" spc="75"/>
              <a:t> </a:t>
            </a:r>
            <a:r>
              <a:rPr dirty="0" spc="-35"/>
              <a:t>p</a:t>
            </a:r>
            <a:r>
              <a:rPr dirty="0" spc="-50"/>
              <a:t>a</a:t>
            </a:r>
            <a:r>
              <a:rPr dirty="0" spc="-25"/>
              <a:t>rte</a:t>
            </a:r>
            <a:r>
              <a:rPr dirty="0" spc="15"/>
              <a:t> </a:t>
            </a:r>
            <a:r>
              <a:rPr dirty="0" spc="-55"/>
              <a:t>4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3458971" y="3367563"/>
            <a:ext cx="5473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25">
                <a:solidFill>
                  <a:srgbClr val="7A0000"/>
                </a:solidFill>
                <a:latin typeface="Lucida Sans Unicode"/>
                <a:cs typeface="Lucida Sans Unicode"/>
              </a:rPr>
              <a:t>Unitelma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Sapienza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FFF"/>
                </a:solidFill>
                <a:latin typeface="Lucida Sans Unicode"/>
                <a:cs typeface="Lucida Sans Unicode"/>
              </a:rPr>
              <a:t>17/34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9718" y="24034"/>
            <a:ext cx="40449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svolti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1115">
              <a:lnSpc>
                <a:spcPct val="100000"/>
              </a:lnSpc>
            </a:pPr>
            <a:r>
              <a:rPr dirty="0" sz="1000" spc="-50">
                <a:solidFill>
                  <a:srgbClr val="007F00"/>
                </a:solidFill>
              </a:rPr>
              <a:t>Esercizio</a:t>
            </a:r>
            <a:endParaRPr sz="1000"/>
          </a:p>
        </p:txBody>
      </p:sp>
      <p:sp>
        <p:nvSpPr>
          <p:cNvPr id="5" name="object 5"/>
          <p:cNvSpPr/>
          <p:nvPr/>
        </p:nvSpPr>
        <p:spPr>
          <a:xfrm>
            <a:off x="75729" y="331926"/>
            <a:ext cx="4456607" cy="1016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468835" y="927709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77330" y="978510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244149"/>
            <a:ext cx="50800" cy="69625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307650"/>
            <a:ext cx="50800" cy="63275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5729" y="414495"/>
            <a:ext cx="4457065" cy="577215"/>
          </a:xfrm>
          <a:custGeom>
            <a:avLst/>
            <a:gdLst/>
            <a:ahLst/>
            <a:cxnLst/>
            <a:rect l="l" t="t" r="r" b="b"/>
            <a:pathLst>
              <a:path w="4457065" h="577215">
                <a:moveTo>
                  <a:pt x="4456606" y="0"/>
                </a:moveTo>
                <a:lnTo>
                  <a:pt x="0" y="0"/>
                </a:lnTo>
                <a:lnTo>
                  <a:pt x="0" y="525913"/>
                </a:lnTo>
                <a:lnTo>
                  <a:pt x="16636" y="563427"/>
                </a:lnTo>
                <a:lnTo>
                  <a:pt x="4405806" y="576714"/>
                </a:lnTo>
                <a:lnTo>
                  <a:pt x="4420049" y="574669"/>
                </a:lnTo>
                <a:lnTo>
                  <a:pt x="4451170" y="548710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294950"/>
            <a:ext cx="0" cy="664845"/>
          </a:xfrm>
          <a:custGeom>
            <a:avLst/>
            <a:gdLst/>
            <a:ahLst/>
            <a:cxnLst/>
            <a:rect l="l" t="t" r="r" b="b"/>
            <a:pathLst>
              <a:path w="0" h="664844">
                <a:moveTo>
                  <a:pt x="0" y="664508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282250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269550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256850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237800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49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13830" y="432496"/>
            <a:ext cx="1808480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0">
                <a:latin typeface="Tahoma"/>
                <a:cs typeface="Tahoma"/>
              </a:rPr>
              <a:t>Risolvere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seguenti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disequazioni: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991654" y="828357"/>
            <a:ext cx="127000" cy="0"/>
          </a:xfrm>
          <a:custGeom>
            <a:avLst/>
            <a:gdLst/>
            <a:ahLst/>
            <a:cxnLst/>
            <a:rect l="l" t="t" r="r" b="b"/>
            <a:pathLst>
              <a:path w="127000" h="0">
                <a:moveTo>
                  <a:pt x="0" y="0"/>
                </a:moveTo>
                <a:lnTo>
                  <a:pt x="126530" y="0"/>
                </a:lnTo>
              </a:path>
            </a:pathLst>
          </a:custGeom>
          <a:ln w="5054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674014" y="666519"/>
            <a:ext cx="507365" cy="2381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2</a:t>
            </a:r>
            <a:r>
              <a:rPr dirty="0" baseline="31746" sz="1050" spc="-22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baseline="31746" sz="1050" spc="-22" i="1">
                <a:solidFill>
                  <a:srgbClr val="0000FF"/>
                </a:solidFill>
                <a:latin typeface="Arial"/>
                <a:cs typeface="Arial"/>
              </a:rPr>
              <a:t>  </a:t>
            </a:r>
            <a:r>
              <a:rPr dirty="0" sz="1000" spc="-50" i="1">
                <a:solidFill>
                  <a:srgbClr val="0000FF"/>
                </a:solidFill>
                <a:latin typeface="Verdana"/>
                <a:cs typeface="Verdana"/>
              </a:rPr>
              <a:t>&gt;</a:t>
            </a:r>
            <a:r>
              <a:rPr dirty="0" sz="1000" spc="-50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spc="-60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baseline="36111" sz="1500" spc="-75">
                <a:solidFill>
                  <a:srgbClr val="0000FF"/>
                </a:solidFill>
                <a:latin typeface="Tahoma"/>
                <a:cs typeface="Tahoma"/>
              </a:rPr>
              <a:t>1</a:t>
            </a:r>
            <a:r>
              <a:rPr dirty="0" baseline="36111" sz="1500" spc="82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95" i="1">
                <a:solidFill>
                  <a:srgbClr val="0000FF"/>
                </a:solidFill>
                <a:latin typeface="Verdana"/>
                <a:cs typeface="Verdana"/>
              </a:rPr>
              <a:t>,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78954" y="838909"/>
            <a:ext cx="1524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16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303426" y="709250"/>
            <a:ext cx="2630805" cy="1955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06375">
              <a:lnSpc>
                <a:spcPts val="200"/>
              </a:lnSpc>
            </a:pPr>
            <a:r>
              <a:rPr dirty="0" sz="500" spc="-55">
                <a:solidFill>
                  <a:srgbClr val="0000FF"/>
                </a:solidFill>
                <a:latin typeface="Lucida Sans Unicode"/>
                <a:cs typeface="Lucida Sans Unicode"/>
              </a:rPr>
              <a:t>2</a:t>
            </a:r>
            <a:endParaRPr sz="500">
              <a:latin typeface="Lucida Sans Unicode"/>
              <a:cs typeface="Lucida Sans Unicode"/>
            </a:endParaRPr>
          </a:p>
          <a:p>
            <a:pPr marL="12700">
              <a:lnSpc>
                <a:spcPts val="800"/>
              </a:lnSpc>
              <a:tabLst>
                <a:tab pos="1028700" algn="l"/>
              </a:tabLst>
            </a:pPr>
            <a:r>
              <a:rPr dirty="0" baseline="-22222" sz="1500" spc="-75">
                <a:solidFill>
                  <a:srgbClr val="0000FF"/>
                </a:solidFill>
                <a:latin typeface="Tahoma"/>
                <a:cs typeface="Tahoma"/>
              </a:rPr>
              <a:t>3</a:t>
            </a:r>
            <a:r>
              <a:rPr dirty="0" sz="700" spc="210" i="1">
                <a:solidFill>
                  <a:srgbClr val="0000FF"/>
                </a:solidFill>
                <a:latin typeface="Arial"/>
                <a:cs typeface="Arial"/>
              </a:rPr>
              <a:t>−</a:t>
            </a:r>
            <a:r>
              <a:rPr dirty="0" sz="700" spc="-15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sz="700" spc="-15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700" spc="-15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700" spc="-30">
                <a:solidFill>
                  <a:srgbClr val="0000FF"/>
                </a:solidFill>
                <a:latin typeface="Lucida Sans Unicode"/>
                <a:cs typeface="Lucida Sans Unicode"/>
              </a:rPr>
              <a:t>+4</a:t>
            </a:r>
            <a:r>
              <a:rPr dirty="0" sz="700" spc="-15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sz="700" i="1">
                <a:solidFill>
                  <a:srgbClr val="0000FF"/>
                </a:solidFill>
                <a:latin typeface="Arial"/>
                <a:cs typeface="Arial"/>
              </a:rPr>
              <a:t>  </a:t>
            </a:r>
            <a:r>
              <a:rPr dirty="0" baseline="-22222" sz="1500" spc="-75" i="1">
                <a:solidFill>
                  <a:srgbClr val="0000FF"/>
                </a:solidFill>
                <a:latin typeface="Verdana"/>
                <a:cs typeface="Verdana"/>
              </a:rPr>
              <a:t>&gt;</a:t>
            </a:r>
            <a:r>
              <a:rPr dirty="0" baseline="-22222" sz="1500" spc="-112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baseline="-22222" sz="1500" spc="-75">
                <a:solidFill>
                  <a:srgbClr val="0000FF"/>
                </a:solidFill>
                <a:latin typeface="Tahoma"/>
                <a:cs typeface="Tahoma"/>
              </a:rPr>
              <a:t>81</a:t>
            </a:r>
            <a:r>
              <a:rPr dirty="0" baseline="-22222" sz="1500">
                <a:solidFill>
                  <a:srgbClr val="0000FF"/>
                </a:solidFill>
                <a:latin typeface="Tahoma"/>
                <a:cs typeface="Tahoma"/>
              </a:rPr>
              <a:t>	</a:t>
            </a:r>
            <a:r>
              <a:rPr dirty="0" baseline="-22222" sz="1500" spc="-75">
                <a:solidFill>
                  <a:srgbClr val="0000FF"/>
                </a:solidFill>
                <a:latin typeface="Tahoma"/>
                <a:cs typeface="Tahoma"/>
              </a:rPr>
              <a:t>5</a:t>
            </a:r>
            <a:r>
              <a:rPr dirty="0" sz="700" spc="-10">
                <a:solidFill>
                  <a:srgbClr val="0000FF"/>
                </a:solidFill>
                <a:latin typeface="Lucida Sans Unicode"/>
                <a:cs typeface="Lucida Sans Unicode"/>
              </a:rPr>
              <a:t>2(</a:t>
            </a:r>
            <a:r>
              <a:rPr dirty="0" sz="700" spc="45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sz="700" spc="210" i="1">
                <a:solidFill>
                  <a:srgbClr val="0000FF"/>
                </a:solidFill>
                <a:latin typeface="Arial"/>
                <a:cs typeface="Arial"/>
              </a:rPr>
              <a:t>−</a:t>
            </a:r>
            <a:r>
              <a:rPr dirty="0" sz="700" spc="-10">
                <a:solidFill>
                  <a:srgbClr val="0000FF"/>
                </a:solidFill>
                <a:latin typeface="Lucida Sans Unicode"/>
                <a:cs typeface="Lucida Sans Unicode"/>
              </a:rPr>
              <a:t>2</a:t>
            </a:r>
            <a:r>
              <a:rPr dirty="0" sz="700" spc="35">
                <a:solidFill>
                  <a:srgbClr val="0000FF"/>
                </a:solidFill>
                <a:latin typeface="Lucida Sans Unicode"/>
                <a:cs typeface="Lucida Sans Unicode"/>
              </a:rPr>
              <a:t>)</a:t>
            </a:r>
            <a:r>
              <a:rPr dirty="0" baseline="-22222" sz="1500" spc="-37">
                <a:solidFill>
                  <a:srgbClr val="0000FF"/>
                </a:solidFill>
                <a:latin typeface="Tahoma"/>
                <a:cs typeface="Tahoma"/>
              </a:rPr>
              <a:t>(5</a:t>
            </a:r>
            <a:r>
              <a:rPr dirty="0" sz="700" spc="-10">
                <a:solidFill>
                  <a:srgbClr val="0000FF"/>
                </a:solidFill>
                <a:latin typeface="Lucida Sans Unicode"/>
                <a:cs typeface="Lucida Sans Unicode"/>
              </a:rPr>
              <a:t>2(</a:t>
            </a:r>
            <a:r>
              <a:rPr dirty="0" sz="700" spc="45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sz="700" spc="210" i="1">
                <a:solidFill>
                  <a:srgbClr val="0000FF"/>
                </a:solidFill>
                <a:latin typeface="Arial"/>
                <a:cs typeface="Arial"/>
              </a:rPr>
              <a:t>−</a:t>
            </a:r>
            <a:r>
              <a:rPr dirty="0" sz="700" spc="-10">
                <a:solidFill>
                  <a:srgbClr val="0000FF"/>
                </a:solidFill>
                <a:latin typeface="Lucida Sans Unicode"/>
                <a:cs typeface="Lucida Sans Unicode"/>
              </a:rPr>
              <a:t>1</a:t>
            </a:r>
            <a:r>
              <a:rPr dirty="0" sz="700" spc="35">
                <a:solidFill>
                  <a:srgbClr val="0000FF"/>
                </a:solidFill>
                <a:latin typeface="Lucida Sans Unicode"/>
                <a:cs typeface="Lucida Sans Unicode"/>
              </a:rPr>
              <a:t>)</a:t>
            </a:r>
            <a:r>
              <a:rPr dirty="0" baseline="-22222" sz="1500">
                <a:solidFill>
                  <a:srgbClr val="0000FF"/>
                </a:solidFill>
                <a:latin typeface="Tahoma"/>
                <a:cs typeface="Tahoma"/>
              </a:rPr>
              <a:t>)</a:t>
            </a:r>
            <a:r>
              <a:rPr dirty="0" sz="700" spc="-15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sz="700" spc="-135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700" spc="-30">
                <a:solidFill>
                  <a:srgbClr val="0000FF"/>
                </a:solidFill>
                <a:latin typeface="Lucida Sans Unicode"/>
                <a:cs typeface="Lucida Sans Unicode"/>
              </a:rPr>
              <a:t>+1</a:t>
            </a:r>
            <a:r>
              <a:rPr dirty="0" sz="700" spc="105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baseline="-22222" sz="1500" spc="-75" i="1">
                <a:solidFill>
                  <a:srgbClr val="0000FF"/>
                </a:solidFill>
                <a:latin typeface="Verdana"/>
                <a:cs typeface="Verdana"/>
              </a:rPr>
              <a:t>&gt;</a:t>
            </a:r>
            <a:r>
              <a:rPr dirty="0" baseline="-22222" sz="1500" spc="-112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baseline="-22222" sz="1500" spc="-75">
                <a:solidFill>
                  <a:srgbClr val="0000FF"/>
                </a:solidFill>
                <a:latin typeface="Tahoma"/>
                <a:cs typeface="Tahoma"/>
              </a:rPr>
              <a:t>125</a:t>
            </a:r>
            <a:r>
              <a:rPr dirty="0" sz="700" spc="45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sz="700" spc="210" i="1">
                <a:solidFill>
                  <a:srgbClr val="0000FF"/>
                </a:solidFill>
                <a:latin typeface="Arial"/>
                <a:cs typeface="Arial"/>
              </a:rPr>
              <a:t>−</a:t>
            </a:r>
            <a:r>
              <a:rPr dirty="0" sz="700" spc="-30">
                <a:solidFill>
                  <a:srgbClr val="0000FF"/>
                </a:solidFill>
                <a:latin typeface="Lucida Sans Unicode"/>
                <a:cs typeface="Lucida Sans Unicode"/>
              </a:rPr>
              <a:t>1</a:t>
            </a:r>
            <a:r>
              <a:rPr dirty="0" baseline="-22222" sz="1500" spc="-142" i="1">
                <a:latin typeface="Verdana"/>
                <a:cs typeface="Verdana"/>
              </a:rPr>
              <a:t>.</a:t>
            </a:r>
            <a:endParaRPr baseline="-22222" sz="1500">
              <a:latin typeface="Verdana"/>
              <a:cs typeface="Verdan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136955" y="752117"/>
            <a:ext cx="8191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85">
                <a:latin typeface="Tahoma"/>
                <a:cs typeface="Tahoma"/>
              </a:rPr>
              <a:t>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213751" y="1490637"/>
            <a:ext cx="127000" cy="0"/>
          </a:xfrm>
          <a:custGeom>
            <a:avLst/>
            <a:gdLst/>
            <a:ahLst/>
            <a:cxnLst/>
            <a:rect l="l" t="t" r="r" b="b"/>
            <a:pathLst>
              <a:path w="127000" h="0">
                <a:moveTo>
                  <a:pt x="0" y="0"/>
                </a:moveTo>
                <a:lnTo>
                  <a:pt x="126530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632470" y="1490637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113830" y="1078240"/>
            <a:ext cx="2089150" cy="3270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40">
                <a:latin typeface="Tahoma"/>
                <a:cs typeface="Tahoma"/>
              </a:rPr>
              <a:t>ro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20">
                <a:latin typeface="Tahoma"/>
                <a:cs typeface="Tahoma"/>
              </a:rPr>
              <a:t>rie</a:t>
            </a:r>
            <a:r>
              <a:rPr dirty="0" sz="1000" spc="-30">
                <a:latin typeface="Tahoma"/>
                <a:cs typeface="Tahoma"/>
              </a:rPr>
              <a:t>t</a:t>
            </a:r>
            <a:r>
              <a:rPr dirty="0" sz="1000" spc="-540">
                <a:latin typeface="Tahoma"/>
                <a:cs typeface="Tahoma"/>
              </a:rPr>
              <a:t>`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degli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es</a:t>
            </a:r>
            <a:r>
              <a:rPr dirty="0" sz="1000" spc="-50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onenziali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ha</a:t>
            </a:r>
            <a:endParaRPr sz="1000">
              <a:latin typeface="Tahoma"/>
              <a:cs typeface="Tahoma"/>
            </a:endParaRPr>
          </a:p>
          <a:p>
            <a:pPr algn="r" marR="343535">
              <a:lnSpc>
                <a:spcPct val="100000"/>
              </a:lnSpc>
              <a:spcBef>
                <a:spcPts val="545"/>
              </a:spcBef>
            </a:pPr>
            <a:r>
              <a:rPr dirty="0" sz="700" spc="-80">
                <a:latin typeface="Lucida Sans Unicode"/>
                <a:cs typeface="Lucida Sans Unicode"/>
              </a:rPr>
              <a:t>4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96111" y="1304990"/>
            <a:ext cx="1283335" cy="3003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600"/>
              </a:lnSpc>
            </a:pPr>
            <a:r>
              <a:rPr dirty="0" sz="1000" spc="-50">
                <a:latin typeface="Tahoma"/>
                <a:cs typeface="Tahoma"/>
              </a:rPr>
              <a:t>2</a:t>
            </a:r>
            <a:r>
              <a:rPr dirty="0" baseline="31746" sz="1050" spc="-22" i="1">
                <a:latin typeface="Arial"/>
                <a:cs typeface="Arial"/>
              </a:rPr>
              <a:t>x</a:t>
            </a:r>
            <a:r>
              <a:rPr dirty="0" baseline="31746" sz="1050" spc="-22" i="1">
                <a:latin typeface="Arial"/>
                <a:cs typeface="Arial"/>
              </a:rPr>
              <a:t> 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50" i="1">
                <a:latin typeface="Verdana"/>
                <a:cs typeface="Verdana"/>
              </a:rPr>
              <a:t> </a:t>
            </a:r>
            <a:r>
              <a:rPr dirty="0" sz="1000" spc="-60" i="1">
                <a:latin typeface="Verdana"/>
                <a:cs typeface="Verdana"/>
              </a:rPr>
              <a:t> </a:t>
            </a:r>
            <a:r>
              <a:rPr dirty="0" baseline="36111" sz="1500" spc="-75">
                <a:latin typeface="Tahoma"/>
                <a:cs typeface="Tahoma"/>
              </a:rPr>
              <a:t>1</a:t>
            </a:r>
            <a:r>
              <a:rPr dirty="0" baseline="36111" sz="1500">
                <a:latin typeface="Tahoma"/>
                <a:cs typeface="Tahoma"/>
              </a:rPr>
              <a:t> </a:t>
            </a:r>
            <a:r>
              <a:rPr dirty="0" baseline="36111" sz="1500" spc="22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baseline="77777" sz="1500" spc="419">
                <a:latin typeface="Arial"/>
                <a:cs typeface="Arial"/>
              </a:rPr>
              <a:t>1</a:t>
            </a:r>
            <a:r>
              <a:rPr dirty="0" baseline="36111" sz="1500" spc="-75">
                <a:latin typeface="Tahoma"/>
                <a:cs typeface="Tahoma"/>
              </a:rPr>
              <a:t>1</a:t>
            </a:r>
            <a:r>
              <a:rPr dirty="0" baseline="36111" sz="1500" spc="-292">
                <a:latin typeface="Tahoma"/>
                <a:cs typeface="Tahoma"/>
              </a:rPr>
              <a:t> </a:t>
            </a:r>
            <a:r>
              <a:rPr dirty="0" baseline="77777" sz="1500" spc="675">
                <a:latin typeface="Arial"/>
                <a:cs typeface="Arial"/>
              </a:rPr>
              <a:t> </a:t>
            </a:r>
            <a:endParaRPr baseline="77777" sz="1500">
              <a:latin typeface="Arial"/>
              <a:cs typeface="Arial"/>
            </a:endParaRPr>
          </a:p>
          <a:p>
            <a:pPr algn="r" marR="5080">
              <a:lnSpc>
                <a:spcPts val="600"/>
              </a:lnSpc>
            </a:pPr>
            <a:r>
              <a:rPr dirty="0" sz="1000" spc="-220">
                <a:latin typeface="Lucida Sans Unicode"/>
                <a:cs typeface="Lucida Sans Unicode"/>
              </a:rPr>
              <a:t>⇔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201051" y="1501188"/>
            <a:ext cx="5080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431165" algn="l"/>
              </a:tabLst>
            </a:pPr>
            <a:r>
              <a:rPr dirty="0" sz="1000" spc="-50">
                <a:latin typeface="Tahoma"/>
                <a:cs typeface="Tahoma"/>
              </a:rPr>
              <a:t>16</a:t>
            </a:r>
            <a:r>
              <a:rPr dirty="0" sz="1000" spc="-50">
                <a:latin typeface="Tahoma"/>
                <a:cs typeface="Tahoma"/>
              </a:rPr>
              <a:t>	</a:t>
            </a:r>
            <a:r>
              <a:rPr dirty="0" sz="1000" spc="-50"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315692" y="1390658"/>
            <a:ext cx="504825" cy="1765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-22222" sz="1500" spc="-75">
                <a:latin typeface="Tahoma"/>
                <a:cs typeface="Tahoma"/>
              </a:rPr>
              <a:t>2</a:t>
            </a:r>
            <a:r>
              <a:rPr dirty="0" sz="700" spc="-15" i="1">
                <a:latin typeface="Arial"/>
                <a:cs typeface="Arial"/>
              </a:rPr>
              <a:t>x</a:t>
            </a:r>
            <a:r>
              <a:rPr dirty="0" sz="700" spc="-15" i="1">
                <a:latin typeface="Arial"/>
                <a:cs typeface="Arial"/>
              </a:rPr>
              <a:t>  </a:t>
            </a:r>
            <a:r>
              <a:rPr dirty="0" baseline="-22222" sz="1500" spc="-75" i="1">
                <a:latin typeface="Verdana"/>
                <a:cs typeface="Verdana"/>
              </a:rPr>
              <a:t>&gt;</a:t>
            </a:r>
            <a:r>
              <a:rPr dirty="0" baseline="-22222" sz="1500" spc="-112" i="1">
                <a:latin typeface="Verdana"/>
                <a:cs typeface="Verdana"/>
              </a:rPr>
              <a:t> </a:t>
            </a:r>
            <a:r>
              <a:rPr dirty="0" baseline="-22222" sz="1500" spc="-75">
                <a:latin typeface="Tahoma"/>
                <a:cs typeface="Tahoma"/>
              </a:rPr>
              <a:t>2</a:t>
            </a:r>
            <a:r>
              <a:rPr dirty="0" sz="700" spc="210" i="1">
                <a:latin typeface="Arial"/>
                <a:cs typeface="Arial"/>
              </a:rPr>
              <a:t>−</a:t>
            </a:r>
            <a:r>
              <a:rPr dirty="0" sz="700" spc="-80">
                <a:latin typeface="Lucida Sans Unicode"/>
                <a:cs typeface="Lucida Sans Unicode"/>
              </a:rPr>
              <a:t>4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962833" y="1414397"/>
            <a:ext cx="749300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00355" algn="l"/>
              </a:tabLst>
            </a:pP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 spc="-220">
                <a:latin typeface="Lucida Sans Unicode"/>
                <a:cs typeface="Lucida Sans Unicode"/>
              </a:rPr>
              <a:t>	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25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10577" y="1782923"/>
            <a:ext cx="1011555" cy="1765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-22222" sz="1500" spc="-75">
                <a:latin typeface="Tahoma"/>
                <a:cs typeface="Tahoma"/>
              </a:rPr>
              <a:t>3</a:t>
            </a:r>
            <a:r>
              <a:rPr dirty="0" sz="700" spc="210" i="1">
                <a:latin typeface="Arial"/>
                <a:cs typeface="Arial"/>
              </a:rPr>
              <a:t>−</a:t>
            </a:r>
            <a:r>
              <a:rPr dirty="0" sz="700" spc="-15" i="1">
                <a:latin typeface="Arial"/>
                <a:cs typeface="Arial"/>
              </a:rPr>
              <a:t>x</a:t>
            </a:r>
            <a:r>
              <a:rPr dirty="0" sz="700" spc="-15" i="1">
                <a:latin typeface="Arial"/>
                <a:cs typeface="Arial"/>
              </a:rPr>
              <a:t> </a:t>
            </a:r>
            <a:r>
              <a:rPr dirty="0" sz="700" spc="-15" i="1">
                <a:latin typeface="Arial"/>
                <a:cs typeface="Arial"/>
              </a:rPr>
              <a:t> </a:t>
            </a:r>
            <a:r>
              <a:rPr dirty="0" sz="700" spc="-30">
                <a:latin typeface="Lucida Sans Unicode"/>
                <a:cs typeface="Lucida Sans Unicode"/>
              </a:rPr>
              <a:t>+4</a:t>
            </a:r>
            <a:r>
              <a:rPr dirty="0" sz="700" spc="-15" i="1">
                <a:latin typeface="Arial"/>
                <a:cs typeface="Arial"/>
              </a:rPr>
              <a:t>x</a:t>
            </a:r>
            <a:r>
              <a:rPr dirty="0" sz="700" i="1">
                <a:latin typeface="Arial"/>
                <a:cs typeface="Arial"/>
              </a:rPr>
              <a:t>  </a:t>
            </a:r>
            <a:r>
              <a:rPr dirty="0" baseline="-22222" sz="1500" spc="-75" i="1">
                <a:latin typeface="Verdana"/>
                <a:cs typeface="Verdana"/>
              </a:rPr>
              <a:t>&gt;</a:t>
            </a:r>
            <a:r>
              <a:rPr dirty="0" baseline="-22222" sz="1500" spc="-112" i="1">
                <a:latin typeface="Verdana"/>
                <a:cs typeface="Verdana"/>
              </a:rPr>
              <a:t> </a:t>
            </a:r>
            <a:r>
              <a:rPr dirty="0" baseline="-22222" sz="1500" spc="-75">
                <a:latin typeface="Tahoma"/>
                <a:cs typeface="Tahoma"/>
              </a:rPr>
              <a:t>81</a:t>
            </a:r>
            <a:r>
              <a:rPr dirty="0" baseline="-22222" sz="1500" spc="-60">
                <a:latin typeface="Tahoma"/>
                <a:cs typeface="Tahoma"/>
              </a:rPr>
              <a:t> </a:t>
            </a:r>
            <a:r>
              <a:rPr dirty="0" baseline="-22222" sz="1500" spc="60">
                <a:latin typeface="Tahoma"/>
                <a:cs typeface="Tahoma"/>
              </a:rPr>
              <a:t>=</a:t>
            </a:r>
            <a:r>
              <a:rPr dirty="0" baseline="-22222" sz="1500" spc="-60">
                <a:latin typeface="Tahoma"/>
                <a:cs typeface="Tahoma"/>
              </a:rPr>
              <a:t> </a:t>
            </a:r>
            <a:r>
              <a:rPr dirty="0" baseline="-22222" sz="1500" spc="-82">
                <a:latin typeface="Tahoma"/>
                <a:cs typeface="Tahoma"/>
              </a:rPr>
              <a:t>3</a:t>
            </a:r>
            <a:r>
              <a:rPr dirty="0" sz="700" spc="-80">
                <a:latin typeface="Lucida Sans Unicode"/>
                <a:cs typeface="Lucida Sans Unicode"/>
              </a:rPr>
              <a:t>4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04379" y="1763782"/>
            <a:ext cx="5905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55">
                <a:latin typeface="Lucida Sans Unicode"/>
                <a:cs typeface="Lucida Sans Unicode"/>
              </a:rPr>
              <a:t>2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764588" y="1782923"/>
            <a:ext cx="1055370" cy="2146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00355" algn="l"/>
              </a:tabLst>
            </a:pP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 spc="-220">
                <a:latin typeface="Lucida Sans Unicode"/>
                <a:cs typeface="Lucida Sans Unicode"/>
              </a:rPr>
              <a:t>	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956001" y="1782923"/>
            <a:ext cx="1020444" cy="2146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00355" algn="l"/>
              </a:tabLst>
            </a:pP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 spc="-220">
                <a:latin typeface="Lucida Sans Unicode"/>
                <a:cs typeface="Lucida Sans Unicode"/>
              </a:rPr>
              <a:t>	</a:t>
            </a:r>
            <a:r>
              <a:rPr dirty="0" sz="1000" spc="-220">
                <a:latin typeface="Tahoma"/>
                <a:cs typeface="Tahoma"/>
              </a:rPr>
              <a:t>(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Tahoma"/>
                <a:cs typeface="Tahoma"/>
              </a:rPr>
              <a:t>2)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157">
                <a:latin typeface="Lucida Sans Unicode"/>
                <a:cs typeface="Lucida Sans Unicode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95" i="1">
                <a:latin typeface="Verdana"/>
                <a:cs typeface="Verdana"/>
              </a:rPr>
              <a:t>,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56006" y="2011639"/>
            <a:ext cx="297624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dunque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se</a:t>
            </a:r>
            <a:r>
              <a:rPr dirty="0" sz="1000" spc="-45">
                <a:latin typeface="Tahoma"/>
                <a:cs typeface="Tahoma"/>
              </a:rPr>
              <a:t>conda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disequazione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non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ammett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soluzioni.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34873" y="2228338"/>
            <a:ext cx="3931920" cy="1765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2552065" algn="l"/>
              </a:tabLst>
            </a:pPr>
            <a:r>
              <a:rPr dirty="0" baseline="-22222" sz="1500" spc="-75">
                <a:latin typeface="Tahoma"/>
                <a:cs typeface="Tahoma"/>
              </a:rPr>
              <a:t>5</a:t>
            </a:r>
            <a:r>
              <a:rPr dirty="0" sz="700" spc="-10">
                <a:latin typeface="Lucida Sans Unicode"/>
                <a:cs typeface="Lucida Sans Unicode"/>
              </a:rPr>
              <a:t>2(</a:t>
            </a:r>
            <a:r>
              <a:rPr dirty="0" sz="700" spc="45" i="1">
                <a:latin typeface="Arial"/>
                <a:cs typeface="Arial"/>
              </a:rPr>
              <a:t>x</a:t>
            </a:r>
            <a:r>
              <a:rPr dirty="0" sz="700" spc="210" i="1">
                <a:latin typeface="Arial"/>
                <a:cs typeface="Arial"/>
              </a:rPr>
              <a:t>−</a:t>
            </a:r>
            <a:r>
              <a:rPr dirty="0" sz="700" spc="-10">
                <a:latin typeface="Lucida Sans Unicode"/>
                <a:cs typeface="Lucida Sans Unicode"/>
              </a:rPr>
              <a:t>2</a:t>
            </a:r>
            <a:r>
              <a:rPr dirty="0" sz="700" spc="45">
                <a:latin typeface="Lucida Sans Unicode"/>
                <a:cs typeface="Lucida Sans Unicode"/>
              </a:rPr>
              <a:t>)</a:t>
            </a:r>
            <a:r>
              <a:rPr dirty="0" baseline="-22222" sz="1500" spc="-37">
                <a:latin typeface="Tahoma"/>
                <a:cs typeface="Tahoma"/>
              </a:rPr>
              <a:t>(5</a:t>
            </a:r>
            <a:r>
              <a:rPr dirty="0" sz="700" spc="-10">
                <a:latin typeface="Lucida Sans Unicode"/>
                <a:cs typeface="Lucida Sans Unicode"/>
              </a:rPr>
              <a:t>2(</a:t>
            </a:r>
            <a:r>
              <a:rPr dirty="0" sz="700" spc="45" i="1">
                <a:latin typeface="Arial"/>
                <a:cs typeface="Arial"/>
              </a:rPr>
              <a:t>x</a:t>
            </a:r>
            <a:r>
              <a:rPr dirty="0" sz="700" spc="210" i="1">
                <a:latin typeface="Arial"/>
                <a:cs typeface="Arial"/>
              </a:rPr>
              <a:t>−</a:t>
            </a:r>
            <a:r>
              <a:rPr dirty="0" sz="700" spc="-10">
                <a:latin typeface="Lucida Sans Unicode"/>
                <a:cs typeface="Lucida Sans Unicode"/>
              </a:rPr>
              <a:t>1</a:t>
            </a:r>
            <a:r>
              <a:rPr dirty="0" sz="700" spc="35">
                <a:latin typeface="Lucida Sans Unicode"/>
                <a:cs typeface="Lucida Sans Unicode"/>
              </a:rPr>
              <a:t>)</a:t>
            </a:r>
            <a:r>
              <a:rPr dirty="0" baseline="-22222" sz="1500">
                <a:latin typeface="Tahoma"/>
                <a:cs typeface="Tahoma"/>
              </a:rPr>
              <a:t>)</a:t>
            </a:r>
            <a:r>
              <a:rPr dirty="0" sz="700" spc="-15" i="1">
                <a:latin typeface="Arial"/>
                <a:cs typeface="Arial"/>
              </a:rPr>
              <a:t>x</a:t>
            </a:r>
            <a:r>
              <a:rPr dirty="0" sz="700" spc="-135" i="1">
                <a:latin typeface="Arial"/>
                <a:cs typeface="Arial"/>
              </a:rPr>
              <a:t> </a:t>
            </a:r>
            <a:r>
              <a:rPr dirty="0" sz="700" spc="-30">
                <a:latin typeface="Lucida Sans Unicode"/>
                <a:cs typeface="Lucida Sans Unicode"/>
              </a:rPr>
              <a:t>+1</a:t>
            </a:r>
            <a:r>
              <a:rPr dirty="0" sz="700" spc="105">
                <a:latin typeface="Lucida Sans Unicode"/>
                <a:cs typeface="Lucida Sans Unicode"/>
              </a:rPr>
              <a:t> </a:t>
            </a:r>
            <a:r>
              <a:rPr dirty="0" baseline="-22222" sz="1500" spc="-75" i="1">
                <a:latin typeface="Verdana"/>
                <a:cs typeface="Verdana"/>
              </a:rPr>
              <a:t>&gt;</a:t>
            </a:r>
            <a:r>
              <a:rPr dirty="0" baseline="-22222" sz="1500" spc="-112" i="1">
                <a:latin typeface="Verdana"/>
                <a:cs typeface="Verdana"/>
              </a:rPr>
              <a:t> </a:t>
            </a:r>
            <a:r>
              <a:rPr dirty="0" baseline="-22222" sz="1500" spc="-75">
                <a:latin typeface="Tahoma"/>
                <a:cs typeface="Tahoma"/>
              </a:rPr>
              <a:t>125</a:t>
            </a:r>
            <a:r>
              <a:rPr dirty="0" sz="700" spc="45" i="1">
                <a:latin typeface="Arial"/>
                <a:cs typeface="Arial"/>
              </a:rPr>
              <a:t>x</a:t>
            </a:r>
            <a:r>
              <a:rPr dirty="0" sz="700" spc="210" i="1">
                <a:latin typeface="Arial"/>
                <a:cs typeface="Arial"/>
              </a:rPr>
              <a:t>−</a:t>
            </a:r>
            <a:r>
              <a:rPr dirty="0" sz="700" spc="-80">
                <a:latin typeface="Lucida Sans Unicode"/>
                <a:cs typeface="Lucida Sans Unicode"/>
              </a:rPr>
              <a:t>1</a:t>
            </a:r>
            <a:r>
              <a:rPr dirty="0" sz="700" spc="105">
                <a:latin typeface="Lucida Sans Unicode"/>
                <a:cs typeface="Lucida Sans Unicode"/>
              </a:rPr>
              <a:t> </a:t>
            </a:r>
            <a:r>
              <a:rPr dirty="0" baseline="-22222" sz="1500" spc="60">
                <a:latin typeface="Tahoma"/>
                <a:cs typeface="Tahoma"/>
              </a:rPr>
              <a:t>=</a:t>
            </a:r>
            <a:r>
              <a:rPr dirty="0" baseline="-22222" sz="1500" spc="-60">
                <a:latin typeface="Tahoma"/>
                <a:cs typeface="Tahoma"/>
              </a:rPr>
              <a:t> </a:t>
            </a:r>
            <a:r>
              <a:rPr dirty="0" baseline="-22222" sz="1500" spc="-82">
                <a:latin typeface="Tahoma"/>
                <a:cs typeface="Tahoma"/>
              </a:rPr>
              <a:t>5</a:t>
            </a:r>
            <a:r>
              <a:rPr dirty="0" sz="700" spc="-10">
                <a:latin typeface="Lucida Sans Unicode"/>
                <a:cs typeface="Lucida Sans Unicode"/>
              </a:rPr>
              <a:t>3(</a:t>
            </a:r>
            <a:r>
              <a:rPr dirty="0" sz="700" spc="45" i="1">
                <a:latin typeface="Arial"/>
                <a:cs typeface="Arial"/>
              </a:rPr>
              <a:t>x</a:t>
            </a:r>
            <a:r>
              <a:rPr dirty="0" sz="700" spc="210" i="1">
                <a:latin typeface="Arial"/>
                <a:cs typeface="Arial"/>
              </a:rPr>
              <a:t>−</a:t>
            </a:r>
            <a:r>
              <a:rPr dirty="0" sz="700" spc="-10">
                <a:latin typeface="Lucida Sans Unicode"/>
                <a:cs typeface="Lucida Sans Unicode"/>
              </a:rPr>
              <a:t>1)</a:t>
            </a:r>
            <a:r>
              <a:rPr dirty="0" sz="700">
                <a:latin typeface="Lucida Sans Unicode"/>
                <a:cs typeface="Lucida Sans Unicode"/>
              </a:rPr>
              <a:t>	</a:t>
            </a:r>
            <a:r>
              <a:rPr dirty="0" baseline="-22222" sz="1500" spc="-75">
                <a:latin typeface="Tahoma"/>
                <a:cs typeface="Tahoma"/>
              </a:rPr>
              <a:t>5</a:t>
            </a:r>
            <a:r>
              <a:rPr dirty="0" sz="700" spc="-80">
                <a:latin typeface="Lucida Sans Unicode"/>
                <a:cs typeface="Lucida Sans Unicode"/>
              </a:rPr>
              <a:t>2</a:t>
            </a:r>
            <a:r>
              <a:rPr dirty="0" sz="700" spc="45" i="1">
                <a:latin typeface="Arial"/>
                <a:cs typeface="Arial"/>
              </a:rPr>
              <a:t>x</a:t>
            </a:r>
            <a:r>
              <a:rPr dirty="0" sz="700" spc="210" i="1">
                <a:latin typeface="Arial"/>
                <a:cs typeface="Arial"/>
              </a:rPr>
              <a:t>−</a:t>
            </a:r>
            <a:r>
              <a:rPr dirty="0" sz="700" spc="-20">
                <a:latin typeface="Lucida Sans Unicode"/>
                <a:cs typeface="Lucida Sans Unicode"/>
              </a:rPr>
              <a:t>4+2(</a:t>
            </a:r>
            <a:r>
              <a:rPr dirty="0" sz="700" spc="45" i="1">
                <a:latin typeface="Arial"/>
                <a:cs typeface="Arial"/>
              </a:rPr>
              <a:t>x</a:t>
            </a:r>
            <a:r>
              <a:rPr dirty="0" sz="700" spc="210" i="1">
                <a:latin typeface="Arial"/>
                <a:cs typeface="Arial"/>
              </a:rPr>
              <a:t>−</a:t>
            </a:r>
            <a:r>
              <a:rPr dirty="0" sz="700" spc="15">
                <a:latin typeface="Lucida Sans Unicode"/>
                <a:cs typeface="Lucida Sans Unicode"/>
              </a:rPr>
              <a:t>1)(</a:t>
            </a:r>
            <a:r>
              <a:rPr dirty="0" sz="700" spc="-15" i="1">
                <a:latin typeface="Arial"/>
                <a:cs typeface="Arial"/>
              </a:rPr>
              <a:t>x</a:t>
            </a:r>
            <a:r>
              <a:rPr dirty="0" sz="700" spc="-135" i="1">
                <a:latin typeface="Arial"/>
                <a:cs typeface="Arial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+1)</a:t>
            </a:r>
            <a:r>
              <a:rPr dirty="0" sz="700" spc="105">
                <a:latin typeface="Lucida Sans Unicode"/>
                <a:cs typeface="Lucida Sans Unicode"/>
              </a:rPr>
              <a:t> </a:t>
            </a:r>
            <a:r>
              <a:rPr dirty="0" baseline="-22222" sz="1500" spc="-75" i="1">
                <a:latin typeface="Verdana"/>
                <a:cs typeface="Verdana"/>
              </a:rPr>
              <a:t>&gt;</a:t>
            </a:r>
            <a:r>
              <a:rPr dirty="0" baseline="-22222" sz="1500" spc="-112" i="1">
                <a:latin typeface="Verdana"/>
                <a:cs typeface="Verdana"/>
              </a:rPr>
              <a:t> </a:t>
            </a:r>
            <a:r>
              <a:rPr dirty="0" baseline="-22222" sz="1500" spc="-75">
                <a:latin typeface="Tahoma"/>
                <a:cs typeface="Tahoma"/>
              </a:rPr>
              <a:t>5</a:t>
            </a:r>
            <a:r>
              <a:rPr dirty="0" sz="700" spc="-80">
                <a:latin typeface="Lucida Sans Unicode"/>
                <a:cs typeface="Lucida Sans Unicode"/>
              </a:rPr>
              <a:t>3</a:t>
            </a:r>
            <a:r>
              <a:rPr dirty="0" sz="700" spc="45" i="1">
                <a:latin typeface="Arial"/>
                <a:cs typeface="Arial"/>
              </a:rPr>
              <a:t>x</a:t>
            </a:r>
            <a:r>
              <a:rPr dirty="0" sz="700" spc="210" i="1">
                <a:latin typeface="Arial"/>
                <a:cs typeface="Arial"/>
              </a:rPr>
              <a:t>−</a:t>
            </a:r>
            <a:r>
              <a:rPr dirty="0" sz="700" spc="-80">
                <a:latin typeface="Lucida Sans Unicode"/>
                <a:cs typeface="Lucida Sans Unicode"/>
              </a:rPr>
              <a:t>3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586405" y="2290722"/>
            <a:ext cx="1524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20">
                <a:latin typeface="Lucida Sans Unicode"/>
                <a:cs typeface="Lucida Sans Unicode"/>
              </a:rPr>
              <a:t>⇔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40"/>
              <a:t>Agnese</a:t>
            </a:r>
            <a:r>
              <a:rPr dirty="0" spc="15"/>
              <a:t> </a:t>
            </a:r>
            <a:r>
              <a:rPr dirty="0" spc="-10"/>
              <a:t>Di</a:t>
            </a:r>
            <a:r>
              <a:rPr dirty="0" spc="15"/>
              <a:t> </a:t>
            </a:r>
            <a:r>
              <a:rPr dirty="0" spc="-30"/>
              <a:t>Castro</a:t>
            </a:r>
          </a:p>
        </p:txBody>
      </p:sp>
      <p:sp>
        <p:nvSpPr>
          <p:cNvPr id="42" name="object 4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0"/>
              <a:t>Es</a:t>
            </a:r>
            <a:r>
              <a:rPr dirty="0" spc="-5"/>
              <a:t>p</a:t>
            </a:r>
            <a:r>
              <a:rPr dirty="0" spc="-40"/>
              <a:t>onenziale</a:t>
            </a:r>
            <a:r>
              <a:rPr dirty="0" spc="15"/>
              <a:t> </a:t>
            </a:r>
            <a:r>
              <a:rPr dirty="0" spc="50"/>
              <a:t>&amp;</a:t>
            </a:r>
            <a:r>
              <a:rPr dirty="0" spc="15"/>
              <a:t> </a:t>
            </a:r>
            <a:r>
              <a:rPr dirty="0" spc="-25"/>
              <a:t>Log</a:t>
            </a:r>
            <a:r>
              <a:rPr dirty="0" spc="-40"/>
              <a:t>a</a:t>
            </a:r>
            <a:r>
              <a:rPr dirty="0" spc="-25"/>
              <a:t>ritmo:</a:t>
            </a:r>
            <a:r>
              <a:rPr dirty="0" spc="75"/>
              <a:t> </a:t>
            </a:r>
            <a:r>
              <a:rPr dirty="0" spc="-35"/>
              <a:t>p</a:t>
            </a:r>
            <a:r>
              <a:rPr dirty="0" spc="-50"/>
              <a:t>a</a:t>
            </a:r>
            <a:r>
              <a:rPr dirty="0" spc="-25"/>
              <a:t>rte</a:t>
            </a:r>
            <a:r>
              <a:rPr dirty="0" spc="15"/>
              <a:t> </a:t>
            </a:r>
            <a:r>
              <a:rPr dirty="0" spc="-55"/>
              <a:t>4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3458971" y="3367563"/>
            <a:ext cx="5473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25">
                <a:solidFill>
                  <a:srgbClr val="7A0000"/>
                </a:solidFill>
                <a:latin typeface="Lucida Sans Unicode"/>
                <a:cs typeface="Lucida Sans Unicode"/>
              </a:rPr>
              <a:t>Unitelma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Sapienza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FFF"/>
                </a:solidFill>
                <a:latin typeface="Lucida Sans Unicode"/>
                <a:cs typeface="Lucida Sans Unicode"/>
              </a:rPr>
              <a:t>17/34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9718" y="24034"/>
            <a:ext cx="40449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svolti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1115">
              <a:lnSpc>
                <a:spcPct val="100000"/>
              </a:lnSpc>
            </a:pPr>
            <a:r>
              <a:rPr dirty="0" sz="1000" spc="-50">
                <a:solidFill>
                  <a:srgbClr val="007F00"/>
                </a:solidFill>
              </a:rPr>
              <a:t>Esercizio</a:t>
            </a:r>
            <a:endParaRPr sz="1000"/>
          </a:p>
        </p:txBody>
      </p:sp>
      <p:sp>
        <p:nvSpPr>
          <p:cNvPr id="5" name="object 5"/>
          <p:cNvSpPr/>
          <p:nvPr/>
        </p:nvSpPr>
        <p:spPr>
          <a:xfrm>
            <a:off x="75729" y="331926"/>
            <a:ext cx="4456607" cy="1016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468835" y="927709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77330" y="978510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244149"/>
            <a:ext cx="50800" cy="69625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307650"/>
            <a:ext cx="50800" cy="63275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5729" y="414495"/>
            <a:ext cx="4457065" cy="577215"/>
          </a:xfrm>
          <a:custGeom>
            <a:avLst/>
            <a:gdLst/>
            <a:ahLst/>
            <a:cxnLst/>
            <a:rect l="l" t="t" r="r" b="b"/>
            <a:pathLst>
              <a:path w="4457065" h="577215">
                <a:moveTo>
                  <a:pt x="4456606" y="0"/>
                </a:moveTo>
                <a:lnTo>
                  <a:pt x="0" y="0"/>
                </a:lnTo>
                <a:lnTo>
                  <a:pt x="0" y="525913"/>
                </a:lnTo>
                <a:lnTo>
                  <a:pt x="16636" y="563427"/>
                </a:lnTo>
                <a:lnTo>
                  <a:pt x="4405806" y="576714"/>
                </a:lnTo>
                <a:lnTo>
                  <a:pt x="4420049" y="574669"/>
                </a:lnTo>
                <a:lnTo>
                  <a:pt x="4451170" y="548710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294950"/>
            <a:ext cx="0" cy="664845"/>
          </a:xfrm>
          <a:custGeom>
            <a:avLst/>
            <a:gdLst/>
            <a:ahLst/>
            <a:cxnLst/>
            <a:rect l="l" t="t" r="r" b="b"/>
            <a:pathLst>
              <a:path w="0" h="664844">
                <a:moveTo>
                  <a:pt x="0" y="664508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282250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269550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256850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237800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49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13830" y="432496"/>
            <a:ext cx="1808480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0">
                <a:latin typeface="Tahoma"/>
                <a:cs typeface="Tahoma"/>
              </a:rPr>
              <a:t>Risolvere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seguenti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disequazioni: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991654" y="828357"/>
            <a:ext cx="127000" cy="0"/>
          </a:xfrm>
          <a:custGeom>
            <a:avLst/>
            <a:gdLst/>
            <a:ahLst/>
            <a:cxnLst/>
            <a:rect l="l" t="t" r="r" b="b"/>
            <a:pathLst>
              <a:path w="127000" h="0">
                <a:moveTo>
                  <a:pt x="0" y="0"/>
                </a:moveTo>
                <a:lnTo>
                  <a:pt x="126530" y="0"/>
                </a:lnTo>
              </a:path>
            </a:pathLst>
          </a:custGeom>
          <a:ln w="5054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674014" y="666519"/>
            <a:ext cx="507365" cy="2381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2</a:t>
            </a:r>
            <a:r>
              <a:rPr dirty="0" baseline="31746" sz="1050" spc="-22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baseline="31746" sz="1050" spc="-22" i="1">
                <a:solidFill>
                  <a:srgbClr val="0000FF"/>
                </a:solidFill>
                <a:latin typeface="Arial"/>
                <a:cs typeface="Arial"/>
              </a:rPr>
              <a:t>  </a:t>
            </a:r>
            <a:r>
              <a:rPr dirty="0" sz="1000" spc="-50" i="1">
                <a:solidFill>
                  <a:srgbClr val="0000FF"/>
                </a:solidFill>
                <a:latin typeface="Verdana"/>
                <a:cs typeface="Verdana"/>
              </a:rPr>
              <a:t>&gt;</a:t>
            </a:r>
            <a:r>
              <a:rPr dirty="0" sz="1000" spc="-50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spc="-60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baseline="36111" sz="1500" spc="-75">
                <a:solidFill>
                  <a:srgbClr val="0000FF"/>
                </a:solidFill>
                <a:latin typeface="Tahoma"/>
                <a:cs typeface="Tahoma"/>
              </a:rPr>
              <a:t>1</a:t>
            </a:r>
            <a:r>
              <a:rPr dirty="0" baseline="36111" sz="1500" spc="82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95" i="1">
                <a:solidFill>
                  <a:srgbClr val="0000FF"/>
                </a:solidFill>
                <a:latin typeface="Verdana"/>
                <a:cs typeface="Verdana"/>
              </a:rPr>
              <a:t>,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78954" y="838909"/>
            <a:ext cx="1524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16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303426" y="709250"/>
            <a:ext cx="2630805" cy="1955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06375">
              <a:lnSpc>
                <a:spcPts val="200"/>
              </a:lnSpc>
            </a:pPr>
            <a:r>
              <a:rPr dirty="0" sz="500" spc="-55">
                <a:solidFill>
                  <a:srgbClr val="0000FF"/>
                </a:solidFill>
                <a:latin typeface="Lucida Sans Unicode"/>
                <a:cs typeface="Lucida Sans Unicode"/>
              </a:rPr>
              <a:t>2</a:t>
            </a:r>
            <a:endParaRPr sz="500">
              <a:latin typeface="Lucida Sans Unicode"/>
              <a:cs typeface="Lucida Sans Unicode"/>
            </a:endParaRPr>
          </a:p>
          <a:p>
            <a:pPr marL="12700">
              <a:lnSpc>
                <a:spcPts val="800"/>
              </a:lnSpc>
              <a:tabLst>
                <a:tab pos="1028700" algn="l"/>
              </a:tabLst>
            </a:pPr>
            <a:r>
              <a:rPr dirty="0" baseline="-22222" sz="1500" spc="-75">
                <a:solidFill>
                  <a:srgbClr val="0000FF"/>
                </a:solidFill>
                <a:latin typeface="Tahoma"/>
                <a:cs typeface="Tahoma"/>
              </a:rPr>
              <a:t>3</a:t>
            </a:r>
            <a:r>
              <a:rPr dirty="0" sz="700" spc="210" i="1">
                <a:solidFill>
                  <a:srgbClr val="0000FF"/>
                </a:solidFill>
                <a:latin typeface="Arial"/>
                <a:cs typeface="Arial"/>
              </a:rPr>
              <a:t>−</a:t>
            </a:r>
            <a:r>
              <a:rPr dirty="0" sz="700" spc="-15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sz="700" spc="-15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700" spc="-15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700" spc="-30">
                <a:solidFill>
                  <a:srgbClr val="0000FF"/>
                </a:solidFill>
                <a:latin typeface="Lucida Sans Unicode"/>
                <a:cs typeface="Lucida Sans Unicode"/>
              </a:rPr>
              <a:t>+4</a:t>
            </a:r>
            <a:r>
              <a:rPr dirty="0" sz="700" spc="-15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sz="700" i="1">
                <a:solidFill>
                  <a:srgbClr val="0000FF"/>
                </a:solidFill>
                <a:latin typeface="Arial"/>
                <a:cs typeface="Arial"/>
              </a:rPr>
              <a:t>  </a:t>
            </a:r>
            <a:r>
              <a:rPr dirty="0" baseline="-22222" sz="1500" spc="-75" i="1">
                <a:solidFill>
                  <a:srgbClr val="0000FF"/>
                </a:solidFill>
                <a:latin typeface="Verdana"/>
                <a:cs typeface="Verdana"/>
              </a:rPr>
              <a:t>&gt;</a:t>
            </a:r>
            <a:r>
              <a:rPr dirty="0" baseline="-22222" sz="1500" spc="-112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baseline="-22222" sz="1500" spc="-75">
                <a:solidFill>
                  <a:srgbClr val="0000FF"/>
                </a:solidFill>
                <a:latin typeface="Tahoma"/>
                <a:cs typeface="Tahoma"/>
              </a:rPr>
              <a:t>81</a:t>
            </a:r>
            <a:r>
              <a:rPr dirty="0" baseline="-22222" sz="1500">
                <a:solidFill>
                  <a:srgbClr val="0000FF"/>
                </a:solidFill>
                <a:latin typeface="Tahoma"/>
                <a:cs typeface="Tahoma"/>
              </a:rPr>
              <a:t>	</a:t>
            </a:r>
            <a:r>
              <a:rPr dirty="0" baseline="-22222" sz="1500" spc="-75">
                <a:solidFill>
                  <a:srgbClr val="0000FF"/>
                </a:solidFill>
                <a:latin typeface="Tahoma"/>
                <a:cs typeface="Tahoma"/>
              </a:rPr>
              <a:t>5</a:t>
            </a:r>
            <a:r>
              <a:rPr dirty="0" sz="700" spc="-10">
                <a:solidFill>
                  <a:srgbClr val="0000FF"/>
                </a:solidFill>
                <a:latin typeface="Lucida Sans Unicode"/>
                <a:cs typeface="Lucida Sans Unicode"/>
              </a:rPr>
              <a:t>2(</a:t>
            </a:r>
            <a:r>
              <a:rPr dirty="0" sz="700" spc="45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sz="700" spc="210" i="1">
                <a:solidFill>
                  <a:srgbClr val="0000FF"/>
                </a:solidFill>
                <a:latin typeface="Arial"/>
                <a:cs typeface="Arial"/>
              </a:rPr>
              <a:t>−</a:t>
            </a:r>
            <a:r>
              <a:rPr dirty="0" sz="700" spc="-10">
                <a:solidFill>
                  <a:srgbClr val="0000FF"/>
                </a:solidFill>
                <a:latin typeface="Lucida Sans Unicode"/>
                <a:cs typeface="Lucida Sans Unicode"/>
              </a:rPr>
              <a:t>2</a:t>
            </a:r>
            <a:r>
              <a:rPr dirty="0" sz="700" spc="35">
                <a:solidFill>
                  <a:srgbClr val="0000FF"/>
                </a:solidFill>
                <a:latin typeface="Lucida Sans Unicode"/>
                <a:cs typeface="Lucida Sans Unicode"/>
              </a:rPr>
              <a:t>)</a:t>
            </a:r>
            <a:r>
              <a:rPr dirty="0" baseline="-22222" sz="1500" spc="-37">
                <a:solidFill>
                  <a:srgbClr val="0000FF"/>
                </a:solidFill>
                <a:latin typeface="Tahoma"/>
                <a:cs typeface="Tahoma"/>
              </a:rPr>
              <a:t>(5</a:t>
            </a:r>
            <a:r>
              <a:rPr dirty="0" sz="700" spc="-10">
                <a:solidFill>
                  <a:srgbClr val="0000FF"/>
                </a:solidFill>
                <a:latin typeface="Lucida Sans Unicode"/>
                <a:cs typeface="Lucida Sans Unicode"/>
              </a:rPr>
              <a:t>2(</a:t>
            </a:r>
            <a:r>
              <a:rPr dirty="0" sz="700" spc="45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sz="700" spc="210" i="1">
                <a:solidFill>
                  <a:srgbClr val="0000FF"/>
                </a:solidFill>
                <a:latin typeface="Arial"/>
                <a:cs typeface="Arial"/>
              </a:rPr>
              <a:t>−</a:t>
            </a:r>
            <a:r>
              <a:rPr dirty="0" sz="700" spc="-10">
                <a:solidFill>
                  <a:srgbClr val="0000FF"/>
                </a:solidFill>
                <a:latin typeface="Lucida Sans Unicode"/>
                <a:cs typeface="Lucida Sans Unicode"/>
              </a:rPr>
              <a:t>1</a:t>
            </a:r>
            <a:r>
              <a:rPr dirty="0" sz="700" spc="35">
                <a:solidFill>
                  <a:srgbClr val="0000FF"/>
                </a:solidFill>
                <a:latin typeface="Lucida Sans Unicode"/>
                <a:cs typeface="Lucida Sans Unicode"/>
              </a:rPr>
              <a:t>)</a:t>
            </a:r>
            <a:r>
              <a:rPr dirty="0" baseline="-22222" sz="1500">
                <a:solidFill>
                  <a:srgbClr val="0000FF"/>
                </a:solidFill>
                <a:latin typeface="Tahoma"/>
                <a:cs typeface="Tahoma"/>
              </a:rPr>
              <a:t>)</a:t>
            </a:r>
            <a:r>
              <a:rPr dirty="0" sz="700" spc="-15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sz="700" spc="-135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700" spc="-30">
                <a:solidFill>
                  <a:srgbClr val="0000FF"/>
                </a:solidFill>
                <a:latin typeface="Lucida Sans Unicode"/>
                <a:cs typeface="Lucida Sans Unicode"/>
              </a:rPr>
              <a:t>+1</a:t>
            </a:r>
            <a:r>
              <a:rPr dirty="0" sz="700" spc="105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baseline="-22222" sz="1500" spc="-75" i="1">
                <a:solidFill>
                  <a:srgbClr val="0000FF"/>
                </a:solidFill>
                <a:latin typeface="Verdana"/>
                <a:cs typeface="Verdana"/>
              </a:rPr>
              <a:t>&gt;</a:t>
            </a:r>
            <a:r>
              <a:rPr dirty="0" baseline="-22222" sz="1500" spc="-112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baseline="-22222" sz="1500" spc="-75">
                <a:solidFill>
                  <a:srgbClr val="0000FF"/>
                </a:solidFill>
                <a:latin typeface="Tahoma"/>
                <a:cs typeface="Tahoma"/>
              </a:rPr>
              <a:t>125</a:t>
            </a:r>
            <a:r>
              <a:rPr dirty="0" sz="700" spc="45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sz="700" spc="210" i="1">
                <a:solidFill>
                  <a:srgbClr val="0000FF"/>
                </a:solidFill>
                <a:latin typeface="Arial"/>
                <a:cs typeface="Arial"/>
              </a:rPr>
              <a:t>−</a:t>
            </a:r>
            <a:r>
              <a:rPr dirty="0" sz="700" spc="-30">
                <a:solidFill>
                  <a:srgbClr val="0000FF"/>
                </a:solidFill>
                <a:latin typeface="Lucida Sans Unicode"/>
                <a:cs typeface="Lucida Sans Unicode"/>
              </a:rPr>
              <a:t>1</a:t>
            </a:r>
            <a:r>
              <a:rPr dirty="0" baseline="-22222" sz="1500" spc="-142" i="1">
                <a:latin typeface="Verdana"/>
                <a:cs typeface="Verdana"/>
              </a:rPr>
              <a:t>.</a:t>
            </a:r>
            <a:endParaRPr baseline="-22222" sz="1500">
              <a:latin typeface="Verdana"/>
              <a:cs typeface="Verdan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136955" y="752117"/>
            <a:ext cx="8191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85">
                <a:latin typeface="Tahoma"/>
                <a:cs typeface="Tahoma"/>
              </a:rPr>
              <a:t>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213751" y="1490637"/>
            <a:ext cx="127000" cy="0"/>
          </a:xfrm>
          <a:custGeom>
            <a:avLst/>
            <a:gdLst/>
            <a:ahLst/>
            <a:cxnLst/>
            <a:rect l="l" t="t" r="r" b="b"/>
            <a:pathLst>
              <a:path w="127000" h="0">
                <a:moveTo>
                  <a:pt x="0" y="0"/>
                </a:moveTo>
                <a:lnTo>
                  <a:pt x="126530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632470" y="1490637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113830" y="1078240"/>
            <a:ext cx="2089150" cy="3270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40">
                <a:latin typeface="Tahoma"/>
                <a:cs typeface="Tahoma"/>
              </a:rPr>
              <a:t>ro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20">
                <a:latin typeface="Tahoma"/>
                <a:cs typeface="Tahoma"/>
              </a:rPr>
              <a:t>rie</a:t>
            </a:r>
            <a:r>
              <a:rPr dirty="0" sz="1000" spc="-30">
                <a:latin typeface="Tahoma"/>
                <a:cs typeface="Tahoma"/>
              </a:rPr>
              <a:t>t</a:t>
            </a:r>
            <a:r>
              <a:rPr dirty="0" sz="1000" spc="-540">
                <a:latin typeface="Tahoma"/>
                <a:cs typeface="Tahoma"/>
              </a:rPr>
              <a:t>`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degli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es</a:t>
            </a:r>
            <a:r>
              <a:rPr dirty="0" sz="1000" spc="-50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onenziali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ha</a:t>
            </a:r>
            <a:endParaRPr sz="1000">
              <a:latin typeface="Tahoma"/>
              <a:cs typeface="Tahoma"/>
            </a:endParaRPr>
          </a:p>
          <a:p>
            <a:pPr algn="r" marR="343535">
              <a:lnSpc>
                <a:spcPct val="100000"/>
              </a:lnSpc>
              <a:spcBef>
                <a:spcPts val="545"/>
              </a:spcBef>
            </a:pPr>
            <a:r>
              <a:rPr dirty="0" sz="700" spc="-80">
                <a:latin typeface="Lucida Sans Unicode"/>
                <a:cs typeface="Lucida Sans Unicode"/>
              </a:rPr>
              <a:t>4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96111" y="1304990"/>
            <a:ext cx="1283335" cy="3003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600"/>
              </a:lnSpc>
            </a:pPr>
            <a:r>
              <a:rPr dirty="0" sz="1000" spc="-50">
                <a:latin typeface="Tahoma"/>
                <a:cs typeface="Tahoma"/>
              </a:rPr>
              <a:t>2</a:t>
            </a:r>
            <a:r>
              <a:rPr dirty="0" baseline="31746" sz="1050" spc="-22" i="1">
                <a:latin typeface="Arial"/>
                <a:cs typeface="Arial"/>
              </a:rPr>
              <a:t>x</a:t>
            </a:r>
            <a:r>
              <a:rPr dirty="0" baseline="31746" sz="1050" spc="-22" i="1">
                <a:latin typeface="Arial"/>
                <a:cs typeface="Arial"/>
              </a:rPr>
              <a:t> 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50" i="1">
                <a:latin typeface="Verdana"/>
                <a:cs typeface="Verdana"/>
              </a:rPr>
              <a:t> </a:t>
            </a:r>
            <a:r>
              <a:rPr dirty="0" sz="1000" spc="-60" i="1">
                <a:latin typeface="Verdana"/>
                <a:cs typeface="Verdana"/>
              </a:rPr>
              <a:t> </a:t>
            </a:r>
            <a:r>
              <a:rPr dirty="0" baseline="36111" sz="1500" spc="-75">
                <a:latin typeface="Tahoma"/>
                <a:cs typeface="Tahoma"/>
              </a:rPr>
              <a:t>1</a:t>
            </a:r>
            <a:r>
              <a:rPr dirty="0" baseline="36111" sz="1500">
                <a:latin typeface="Tahoma"/>
                <a:cs typeface="Tahoma"/>
              </a:rPr>
              <a:t> </a:t>
            </a:r>
            <a:r>
              <a:rPr dirty="0" baseline="36111" sz="1500" spc="22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baseline="77777" sz="1500" spc="419">
                <a:latin typeface="Arial"/>
                <a:cs typeface="Arial"/>
              </a:rPr>
              <a:t>1</a:t>
            </a:r>
            <a:r>
              <a:rPr dirty="0" baseline="36111" sz="1500" spc="-75">
                <a:latin typeface="Tahoma"/>
                <a:cs typeface="Tahoma"/>
              </a:rPr>
              <a:t>1</a:t>
            </a:r>
            <a:r>
              <a:rPr dirty="0" baseline="36111" sz="1500" spc="-292">
                <a:latin typeface="Tahoma"/>
                <a:cs typeface="Tahoma"/>
              </a:rPr>
              <a:t> </a:t>
            </a:r>
            <a:r>
              <a:rPr dirty="0" baseline="77777" sz="1500" spc="675">
                <a:latin typeface="Arial"/>
                <a:cs typeface="Arial"/>
              </a:rPr>
              <a:t> </a:t>
            </a:r>
            <a:endParaRPr baseline="77777" sz="1500">
              <a:latin typeface="Arial"/>
              <a:cs typeface="Arial"/>
            </a:endParaRPr>
          </a:p>
          <a:p>
            <a:pPr algn="r" marR="5080">
              <a:lnSpc>
                <a:spcPts val="600"/>
              </a:lnSpc>
            </a:pPr>
            <a:r>
              <a:rPr dirty="0" sz="1000" spc="-220">
                <a:latin typeface="Lucida Sans Unicode"/>
                <a:cs typeface="Lucida Sans Unicode"/>
              </a:rPr>
              <a:t>⇔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201051" y="1501188"/>
            <a:ext cx="5080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431165" algn="l"/>
              </a:tabLst>
            </a:pPr>
            <a:r>
              <a:rPr dirty="0" sz="1000" spc="-50">
                <a:latin typeface="Tahoma"/>
                <a:cs typeface="Tahoma"/>
              </a:rPr>
              <a:t>16</a:t>
            </a:r>
            <a:r>
              <a:rPr dirty="0" sz="1000" spc="-50">
                <a:latin typeface="Tahoma"/>
                <a:cs typeface="Tahoma"/>
              </a:rPr>
              <a:t>	</a:t>
            </a:r>
            <a:r>
              <a:rPr dirty="0" sz="1000" spc="-50"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315692" y="1390658"/>
            <a:ext cx="504825" cy="1765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-22222" sz="1500" spc="-75">
                <a:latin typeface="Tahoma"/>
                <a:cs typeface="Tahoma"/>
              </a:rPr>
              <a:t>2</a:t>
            </a:r>
            <a:r>
              <a:rPr dirty="0" sz="700" spc="-15" i="1">
                <a:latin typeface="Arial"/>
                <a:cs typeface="Arial"/>
              </a:rPr>
              <a:t>x</a:t>
            </a:r>
            <a:r>
              <a:rPr dirty="0" sz="700" spc="-15" i="1">
                <a:latin typeface="Arial"/>
                <a:cs typeface="Arial"/>
              </a:rPr>
              <a:t>  </a:t>
            </a:r>
            <a:r>
              <a:rPr dirty="0" baseline="-22222" sz="1500" spc="-75" i="1">
                <a:latin typeface="Verdana"/>
                <a:cs typeface="Verdana"/>
              </a:rPr>
              <a:t>&gt;</a:t>
            </a:r>
            <a:r>
              <a:rPr dirty="0" baseline="-22222" sz="1500" spc="-112" i="1">
                <a:latin typeface="Verdana"/>
                <a:cs typeface="Verdana"/>
              </a:rPr>
              <a:t> </a:t>
            </a:r>
            <a:r>
              <a:rPr dirty="0" baseline="-22222" sz="1500" spc="-75">
                <a:latin typeface="Tahoma"/>
                <a:cs typeface="Tahoma"/>
              </a:rPr>
              <a:t>2</a:t>
            </a:r>
            <a:r>
              <a:rPr dirty="0" sz="700" spc="210" i="1">
                <a:latin typeface="Arial"/>
                <a:cs typeface="Arial"/>
              </a:rPr>
              <a:t>−</a:t>
            </a:r>
            <a:r>
              <a:rPr dirty="0" sz="700" spc="-80">
                <a:latin typeface="Lucida Sans Unicode"/>
                <a:cs typeface="Lucida Sans Unicode"/>
              </a:rPr>
              <a:t>4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962833" y="1414397"/>
            <a:ext cx="749300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00355" algn="l"/>
              </a:tabLst>
            </a:pP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 spc="-220">
                <a:latin typeface="Lucida Sans Unicode"/>
                <a:cs typeface="Lucida Sans Unicode"/>
              </a:rPr>
              <a:t>	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25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10577" y="1782923"/>
            <a:ext cx="1011555" cy="1765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-22222" sz="1500" spc="-75">
                <a:latin typeface="Tahoma"/>
                <a:cs typeface="Tahoma"/>
              </a:rPr>
              <a:t>3</a:t>
            </a:r>
            <a:r>
              <a:rPr dirty="0" sz="700" spc="210" i="1">
                <a:latin typeface="Arial"/>
                <a:cs typeface="Arial"/>
              </a:rPr>
              <a:t>−</a:t>
            </a:r>
            <a:r>
              <a:rPr dirty="0" sz="700" spc="-15" i="1">
                <a:latin typeface="Arial"/>
                <a:cs typeface="Arial"/>
              </a:rPr>
              <a:t>x</a:t>
            </a:r>
            <a:r>
              <a:rPr dirty="0" sz="700" spc="-15" i="1">
                <a:latin typeface="Arial"/>
                <a:cs typeface="Arial"/>
              </a:rPr>
              <a:t> </a:t>
            </a:r>
            <a:r>
              <a:rPr dirty="0" sz="700" spc="-15" i="1">
                <a:latin typeface="Arial"/>
                <a:cs typeface="Arial"/>
              </a:rPr>
              <a:t> </a:t>
            </a:r>
            <a:r>
              <a:rPr dirty="0" sz="700" spc="-30">
                <a:latin typeface="Lucida Sans Unicode"/>
                <a:cs typeface="Lucida Sans Unicode"/>
              </a:rPr>
              <a:t>+4</a:t>
            </a:r>
            <a:r>
              <a:rPr dirty="0" sz="700" spc="-15" i="1">
                <a:latin typeface="Arial"/>
                <a:cs typeface="Arial"/>
              </a:rPr>
              <a:t>x</a:t>
            </a:r>
            <a:r>
              <a:rPr dirty="0" sz="700" i="1">
                <a:latin typeface="Arial"/>
                <a:cs typeface="Arial"/>
              </a:rPr>
              <a:t>  </a:t>
            </a:r>
            <a:r>
              <a:rPr dirty="0" baseline="-22222" sz="1500" spc="-75" i="1">
                <a:latin typeface="Verdana"/>
                <a:cs typeface="Verdana"/>
              </a:rPr>
              <a:t>&gt;</a:t>
            </a:r>
            <a:r>
              <a:rPr dirty="0" baseline="-22222" sz="1500" spc="-112" i="1">
                <a:latin typeface="Verdana"/>
                <a:cs typeface="Verdana"/>
              </a:rPr>
              <a:t> </a:t>
            </a:r>
            <a:r>
              <a:rPr dirty="0" baseline="-22222" sz="1500" spc="-75">
                <a:latin typeface="Tahoma"/>
                <a:cs typeface="Tahoma"/>
              </a:rPr>
              <a:t>81</a:t>
            </a:r>
            <a:r>
              <a:rPr dirty="0" baseline="-22222" sz="1500" spc="-60">
                <a:latin typeface="Tahoma"/>
                <a:cs typeface="Tahoma"/>
              </a:rPr>
              <a:t> </a:t>
            </a:r>
            <a:r>
              <a:rPr dirty="0" baseline="-22222" sz="1500" spc="60">
                <a:latin typeface="Tahoma"/>
                <a:cs typeface="Tahoma"/>
              </a:rPr>
              <a:t>=</a:t>
            </a:r>
            <a:r>
              <a:rPr dirty="0" baseline="-22222" sz="1500" spc="-60">
                <a:latin typeface="Tahoma"/>
                <a:cs typeface="Tahoma"/>
              </a:rPr>
              <a:t> </a:t>
            </a:r>
            <a:r>
              <a:rPr dirty="0" baseline="-22222" sz="1500" spc="-82">
                <a:latin typeface="Tahoma"/>
                <a:cs typeface="Tahoma"/>
              </a:rPr>
              <a:t>3</a:t>
            </a:r>
            <a:r>
              <a:rPr dirty="0" sz="700" spc="-80">
                <a:latin typeface="Lucida Sans Unicode"/>
                <a:cs typeface="Lucida Sans Unicode"/>
              </a:rPr>
              <a:t>4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04379" y="1763782"/>
            <a:ext cx="5905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55">
                <a:latin typeface="Lucida Sans Unicode"/>
                <a:cs typeface="Lucida Sans Unicode"/>
              </a:rPr>
              <a:t>2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764588" y="1782923"/>
            <a:ext cx="1055370" cy="2146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00355" algn="l"/>
              </a:tabLst>
            </a:pP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 spc="-220">
                <a:latin typeface="Lucida Sans Unicode"/>
                <a:cs typeface="Lucida Sans Unicode"/>
              </a:rPr>
              <a:t>	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956001" y="1782923"/>
            <a:ext cx="1020444" cy="2146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00355" algn="l"/>
              </a:tabLst>
            </a:pP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 spc="-220">
                <a:latin typeface="Lucida Sans Unicode"/>
                <a:cs typeface="Lucida Sans Unicode"/>
              </a:rPr>
              <a:t>	</a:t>
            </a:r>
            <a:r>
              <a:rPr dirty="0" sz="1000" spc="-220">
                <a:latin typeface="Tahoma"/>
                <a:cs typeface="Tahoma"/>
              </a:rPr>
              <a:t>(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Tahoma"/>
                <a:cs typeface="Tahoma"/>
              </a:rPr>
              <a:t>2)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157">
                <a:latin typeface="Lucida Sans Unicode"/>
                <a:cs typeface="Lucida Sans Unicode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95" i="1">
                <a:latin typeface="Verdana"/>
                <a:cs typeface="Verdana"/>
              </a:rPr>
              <a:t>,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56006" y="2011639"/>
            <a:ext cx="297624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dunque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se</a:t>
            </a:r>
            <a:r>
              <a:rPr dirty="0" sz="1000" spc="-45">
                <a:latin typeface="Tahoma"/>
                <a:cs typeface="Tahoma"/>
              </a:rPr>
              <a:t>conda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disequazione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non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ammett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soluzioni.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34873" y="2228338"/>
            <a:ext cx="2109470" cy="1765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-22222" sz="1500" spc="-75">
                <a:latin typeface="Tahoma"/>
                <a:cs typeface="Tahoma"/>
              </a:rPr>
              <a:t>5</a:t>
            </a:r>
            <a:r>
              <a:rPr dirty="0" sz="700" spc="-10">
                <a:latin typeface="Lucida Sans Unicode"/>
                <a:cs typeface="Lucida Sans Unicode"/>
              </a:rPr>
              <a:t>2(</a:t>
            </a:r>
            <a:r>
              <a:rPr dirty="0" sz="700" spc="45" i="1">
                <a:latin typeface="Arial"/>
                <a:cs typeface="Arial"/>
              </a:rPr>
              <a:t>x</a:t>
            </a:r>
            <a:r>
              <a:rPr dirty="0" sz="700" spc="210" i="1">
                <a:latin typeface="Arial"/>
                <a:cs typeface="Arial"/>
              </a:rPr>
              <a:t>−</a:t>
            </a:r>
            <a:r>
              <a:rPr dirty="0" sz="700" spc="-10">
                <a:latin typeface="Lucida Sans Unicode"/>
                <a:cs typeface="Lucida Sans Unicode"/>
              </a:rPr>
              <a:t>2</a:t>
            </a:r>
            <a:r>
              <a:rPr dirty="0" sz="700" spc="45">
                <a:latin typeface="Lucida Sans Unicode"/>
                <a:cs typeface="Lucida Sans Unicode"/>
              </a:rPr>
              <a:t>)</a:t>
            </a:r>
            <a:r>
              <a:rPr dirty="0" baseline="-22222" sz="1500" spc="-37">
                <a:latin typeface="Tahoma"/>
                <a:cs typeface="Tahoma"/>
              </a:rPr>
              <a:t>(5</a:t>
            </a:r>
            <a:r>
              <a:rPr dirty="0" sz="700" spc="-10">
                <a:latin typeface="Lucida Sans Unicode"/>
                <a:cs typeface="Lucida Sans Unicode"/>
              </a:rPr>
              <a:t>2(</a:t>
            </a:r>
            <a:r>
              <a:rPr dirty="0" sz="700" spc="45" i="1">
                <a:latin typeface="Arial"/>
                <a:cs typeface="Arial"/>
              </a:rPr>
              <a:t>x</a:t>
            </a:r>
            <a:r>
              <a:rPr dirty="0" sz="700" spc="210" i="1">
                <a:latin typeface="Arial"/>
                <a:cs typeface="Arial"/>
              </a:rPr>
              <a:t>−</a:t>
            </a:r>
            <a:r>
              <a:rPr dirty="0" sz="700" spc="-10">
                <a:latin typeface="Lucida Sans Unicode"/>
                <a:cs typeface="Lucida Sans Unicode"/>
              </a:rPr>
              <a:t>1</a:t>
            </a:r>
            <a:r>
              <a:rPr dirty="0" sz="700" spc="35">
                <a:latin typeface="Lucida Sans Unicode"/>
                <a:cs typeface="Lucida Sans Unicode"/>
              </a:rPr>
              <a:t>)</a:t>
            </a:r>
            <a:r>
              <a:rPr dirty="0" baseline="-22222" sz="1500">
                <a:latin typeface="Tahoma"/>
                <a:cs typeface="Tahoma"/>
              </a:rPr>
              <a:t>)</a:t>
            </a:r>
            <a:r>
              <a:rPr dirty="0" sz="700" spc="-15" i="1">
                <a:latin typeface="Arial"/>
                <a:cs typeface="Arial"/>
              </a:rPr>
              <a:t>x</a:t>
            </a:r>
            <a:r>
              <a:rPr dirty="0" sz="700" spc="-135" i="1">
                <a:latin typeface="Arial"/>
                <a:cs typeface="Arial"/>
              </a:rPr>
              <a:t> </a:t>
            </a:r>
            <a:r>
              <a:rPr dirty="0" sz="700" spc="-30">
                <a:latin typeface="Lucida Sans Unicode"/>
                <a:cs typeface="Lucida Sans Unicode"/>
              </a:rPr>
              <a:t>+1</a:t>
            </a:r>
            <a:r>
              <a:rPr dirty="0" sz="700" spc="105">
                <a:latin typeface="Lucida Sans Unicode"/>
                <a:cs typeface="Lucida Sans Unicode"/>
              </a:rPr>
              <a:t> </a:t>
            </a:r>
            <a:r>
              <a:rPr dirty="0" baseline="-22222" sz="1500" spc="-75" i="1">
                <a:latin typeface="Verdana"/>
                <a:cs typeface="Verdana"/>
              </a:rPr>
              <a:t>&gt;</a:t>
            </a:r>
            <a:r>
              <a:rPr dirty="0" baseline="-22222" sz="1500" spc="-112" i="1">
                <a:latin typeface="Verdana"/>
                <a:cs typeface="Verdana"/>
              </a:rPr>
              <a:t> </a:t>
            </a:r>
            <a:r>
              <a:rPr dirty="0" baseline="-22222" sz="1500" spc="-75">
                <a:latin typeface="Tahoma"/>
                <a:cs typeface="Tahoma"/>
              </a:rPr>
              <a:t>125</a:t>
            </a:r>
            <a:r>
              <a:rPr dirty="0" sz="700" spc="45" i="1">
                <a:latin typeface="Arial"/>
                <a:cs typeface="Arial"/>
              </a:rPr>
              <a:t>x</a:t>
            </a:r>
            <a:r>
              <a:rPr dirty="0" sz="700" spc="210" i="1">
                <a:latin typeface="Arial"/>
                <a:cs typeface="Arial"/>
              </a:rPr>
              <a:t>−</a:t>
            </a:r>
            <a:r>
              <a:rPr dirty="0" sz="700" spc="-80">
                <a:latin typeface="Lucida Sans Unicode"/>
                <a:cs typeface="Lucida Sans Unicode"/>
              </a:rPr>
              <a:t>1</a:t>
            </a:r>
            <a:r>
              <a:rPr dirty="0" sz="700" spc="105">
                <a:latin typeface="Lucida Sans Unicode"/>
                <a:cs typeface="Lucida Sans Unicode"/>
              </a:rPr>
              <a:t> </a:t>
            </a:r>
            <a:r>
              <a:rPr dirty="0" baseline="-22222" sz="1500" spc="60">
                <a:latin typeface="Tahoma"/>
                <a:cs typeface="Tahoma"/>
              </a:rPr>
              <a:t>=</a:t>
            </a:r>
            <a:r>
              <a:rPr dirty="0" baseline="-22222" sz="1500" spc="-60">
                <a:latin typeface="Tahoma"/>
                <a:cs typeface="Tahoma"/>
              </a:rPr>
              <a:t> </a:t>
            </a:r>
            <a:r>
              <a:rPr dirty="0" baseline="-22222" sz="1500" spc="-82">
                <a:latin typeface="Tahoma"/>
                <a:cs typeface="Tahoma"/>
              </a:rPr>
              <a:t>5</a:t>
            </a:r>
            <a:r>
              <a:rPr dirty="0" sz="700" spc="-10">
                <a:latin typeface="Lucida Sans Unicode"/>
                <a:cs typeface="Lucida Sans Unicode"/>
              </a:rPr>
              <a:t>3(</a:t>
            </a:r>
            <a:r>
              <a:rPr dirty="0" sz="700" spc="45" i="1">
                <a:latin typeface="Arial"/>
                <a:cs typeface="Arial"/>
              </a:rPr>
              <a:t>x</a:t>
            </a:r>
            <a:r>
              <a:rPr dirty="0" sz="700" spc="210" i="1">
                <a:latin typeface="Arial"/>
                <a:cs typeface="Arial"/>
              </a:rPr>
              <a:t>−</a:t>
            </a:r>
            <a:r>
              <a:rPr dirty="0" sz="700" spc="-10">
                <a:latin typeface="Lucida Sans Unicode"/>
                <a:cs typeface="Lucida Sans Unicode"/>
              </a:rPr>
              <a:t>1)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586405" y="2290722"/>
            <a:ext cx="1524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20">
                <a:latin typeface="Lucida Sans Unicode"/>
                <a:cs typeface="Lucida Sans Unicode"/>
              </a:rPr>
              <a:t>⇔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874606" y="2228338"/>
            <a:ext cx="1392555" cy="1765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-22222" sz="1500" spc="-75">
                <a:latin typeface="Tahoma"/>
                <a:cs typeface="Tahoma"/>
              </a:rPr>
              <a:t>5</a:t>
            </a:r>
            <a:r>
              <a:rPr dirty="0" sz="700" spc="-80">
                <a:latin typeface="Lucida Sans Unicode"/>
                <a:cs typeface="Lucida Sans Unicode"/>
              </a:rPr>
              <a:t>2</a:t>
            </a:r>
            <a:r>
              <a:rPr dirty="0" sz="700" spc="45" i="1">
                <a:latin typeface="Arial"/>
                <a:cs typeface="Arial"/>
              </a:rPr>
              <a:t>x</a:t>
            </a:r>
            <a:r>
              <a:rPr dirty="0" sz="700" spc="210" i="1">
                <a:latin typeface="Arial"/>
                <a:cs typeface="Arial"/>
              </a:rPr>
              <a:t>−</a:t>
            </a:r>
            <a:r>
              <a:rPr dirty="0" sz="700" spc="-20">
                <a:latin typeface="Lucida Sans Unicode"/>
                <a:cs typeface="Lucida Sans Unicode"/>
              </a:rPr>
              <a:t>4+2(</a:t>
            </a:r>
            <a:r>
              <a:rPr dirty="0" sz="700" spc="45" i="1">
                <a:latin typeface="Arial"/>
                <a:cs typeface="Arial"/>
              </a:rPr>
              <a:t>x</a:t>
            </a:r>
            <a:r>
              <a:rPr dirty="0" sz="700" spc="210" i="1">
                <a:latin typeface="Arial"/>
                <a:cs typeface="Arial"/>
              </a:rPr>
              <a:t>−</a:t>
            </a:r>
            <a:r>
              <a:rPr dirty="0" sz="700" spc="15">
                <a:latin typeface="Lucida Sans Unicode"/>
                <a:cs typeface="Lucida Sans Unicode"/>
              </a:rPr>
              <a:t>1)(</a:t>
            </a:r>
            <a:r>
              <a:rPr dirty="0" sz="700" spc="-15" i="1">
                <a:latin typeface="Arial"/>
                <a:cs typeface="Arial"/>
              </a:rPr>
              <a:t>x</a:t>
            </a:r>
            <a:r>
              <a:rPr dirty="0" sz="700" spc="-135" i="1">
                <a:latin typeface="Arial"/>
                <a:cs typeface="Arial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+1)</a:t>
            </a:r>
            <a:r>
              <a:rPr dirty="0" sz="700" spc="105">
                <a:latin typeface="Lucida Sans Unicode"/>
                <a:cs typeface="Lucida Sans Unicode"/>
              </a:rPr>
              <a:t> </a:t>
            </a:r>
            <a:r>
              <a:rPr dirty="0" baseline="-22222" sz="1500" spc="-75" i="1">
                <a:latin typeface="Verdana"/>
                <a:cs typeface="Verdana"/>
              </a:rPr>
              <a:t>&gt;</a:t>
            </a:r>
            <a:r>
              <a:rPr dirty="0" baseline="-22222" sz="1500" spc="-112" i="1">
                <a:latin typeface="Verdana"/>
                <a:cs typeface="Verdana"/>
              </a:rPr>
              <a:t> </a:t>
            </a:r>
            <a:r>
              <a:rPr dirty="0" baseline="-22222" sz="1500" spc="-75">
                <a:latin typeface="Tahoma"/>
                <a:cs typeface="Tahoma"/>
              </a:rPr>
              <a:t>5</a:t>
            </a:r>
            <a:r>
              <a:rPr dirty="0" sz="700" spc="-80">
                <a:latin typeface="Lucida Sans Unicode"/>
                <a:cs typeface="Lucida Sans Unicode"/>
              </a:rPr>
              <a:t>3</a:t>
            </a:r>
            <a:r>
              <a:rPr dirty="0" sz="700" spc="45" i="1">
                <a:latin typeface="Arial"/>
                <a:cs typeface="Arial"/>
              </a:rPr>
              <a:t>x</a:t>
            </a:r>
            <a:r>
              <a:rPr dirty="0" sz="700" spc="210" i="1">
                <a:latin typeface="Arial"/>
                <a:cs typeface="Arial"/>
              </a:rPr>
              <a:t>−</a:t>
            </a:r>
            <a:r>
              <a:rPr dirty="0" sz="700" spc="-80">
                <a:latin typeface="Lucida Sans Unicode"/>
                <a:cs typeface="Lucida Sans Unicode"/>
              </a:rPr>
              <a:t>3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87603" y="2682987"/>
            <a:ext cx="1887220" cy="5092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r" marR="206375">
              <a:lnSpc>
                <a:spcPct val="100000"/>
              </a:lnSpc>
            </a:pPr>
            <a:r>
              <a:rPr dirty="0" sz="1000" spc="290">
                <a:latin typeface="Lucida Sans Unicode"/>
                <a:cs typeface="Lucida Sans Unicode"/>
              </a:rPr>
              <a:t> </a:t>
            </a:r>
            <a:endParaRPr sz="10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57"/>
              </a:spcBef>
            </a:pPr>
            <a:endParaRPr sz="13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2(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20">
                <a:latin typeface="Tahoma"/>
                <a:cs typeface="Tahoma"/>
              </a:rPr>
              <a:t>1)(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1)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40"/>
              <a:t>Agnese</a:t>
            </a:r>
            <a:r>
              <a:rPr dirty="0" spc="15"/>
              <a:t> </a:t>
            </a:r>
            <a:r>
              <a:rPr dirty="0" spc="-10"/>
              <a:t>Di</a:t>
            </a:r>
            <a:r>
              <a:rPr dirty="0" spc="15"/>
              <a:t> </a:t>
            </a:r>
            <a:r>
              <a:rPr dirty="0" spc="-30"/>
              <a:t>Castro</a:t>
            </a:r>
          </a:p>
        </p:txBody>
      </p:sp>
      <p:sp>
        <p:nvSpPr>
          <p:cNvPr id="44" name="object 4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0"/>
              <a:t>Es</a:t>
            </a:r>
            <a:r>
              <a:rPr dirty="0" spc="-5"/>
              <a:t>p</a:t>
            </a:r>
            <a:r>
              <a:rPr dirty="0" spc="-40"/>
              <a:t>onenziale</a:t>
            </a:r>
            <a:r>
              <a:rPr dirty="0" spc="15"/>
              <a:t> </a:t>
            </a:r>
            <a:r>
              <a:rPr dirty="0" spc="50"/>
              <a:t>&amp;</a:t>
            </a:r>
            <a:r>
              <a:rPr dirty="0" spc="15"/>
              <a:t> </a:t>
            </a:r>
            <a:r>
              <a:rPr dirty="0" spc="-25"/>
              <a:t>Log</a:t>
            </a:r>
            <a:r>
              <a:rPr dirty="0" spc="-40"/>
              <a:t>a</a:t>
            </a:r>
            <a:r>
              <a:rPr dirty="0" spc="-25"/>
              <a:t>ritmo:</a:t>
            </a:r>
            <a:r>
              <a:rPr dirty="0" spc="75"/>
              <a:t> </a:t>
            </a:r>
            <a:r>
              <a:rPr dirty="0" spc="-35"/>
              <a:t>p</a:t>
            </a:r>
            <a:r>
              <a:rPr dirty="0" spc="-50"/>
              <a:t>a</a:t>
            </a:r>
            <a:r>
              <a:rPr dirty="0" spc="-25"/>
              <a:t>rte</a:t>
            </a:r>
            <a:r>
              <a:rPr dirty="0" spc="15"/>
              <a:t> </a:t>
            </a:r>
            <a:r>
              <a:rPr dirty="0" spc="-55"/>
              <a:t>4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3458971" y="3367563"/>
            <a:ext cx="5473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25">
                <a:solidFill>
                  <a:srgbClr val="7A0000"/>
                </a:solidFill>
                <a:latin typeface="Lucida Sans Unicode"/>
                <a:cs typeface="Lucida Sans Unicode"/>
              </a:rPr>
              <a:t>Unitelma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</a:rPr>
              <a:t>Sapienza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FFF"/>
                </a:solidFill>
                <a:latin typeface="Lucida Sans Unicode"/>
                <a:cs typeface="Lucida Sans Unicode"/>
              </a:rPr>
              <a:t>17/34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  Agnese Di Castro</dc:creator>
  <dc:title>ESPONENZIALE &amp; LOGARITMO     Parte 4  Disequazioni esponenziali e logaritmiche</dc:title>
  <dcterms:created xsi:type="dcterms:W3CDTF">2023-04-06T11:41:04Z</dcterms:created>
  <dcterms:modified xsi:type="dcterms:W3CDTF">2023-04-06T11:41:04Z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2017-09-13T00:00:00Z</vt:filetime>
  </property>
  <property fmtid="{D5CDD505-2E9C-101B-9397-08002B2CF9AE}" pid="3" name="LastSaved">
    <vt:filetime>2023-04-06T00:00:00Z</vt:filetime>
  </property>
</Properties>
</file>