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Default Extension="png" ContentType="image/png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191" y="356996"/>
            <a:ext cx="9144000" cy="7019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44979" y="6797485"/>
            <a:ext cx="1573211" cy="407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13941" y="1399984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6" y="0"/>
                </a:lnTo>
              </a:path>
            </a:pathLst>
          </a:custGeom>
          <a:ln w="19050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13941" y="1389665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587" y="0"/>
                </a:lnTo>
              </a:path>
            </a:pathLst>
          </a:custGeom>
          <a:ln w="47307">
            <a:solidFill>
              <a:srgbClr val="585F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851016" y="814196"/>
            <a:ext cx="1487487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506779" y="750696"/>
            <a:ext cx="1884361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1241" y="1046600"/>
            <a:ext cx="8090916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5841" y="1921140"/>
            <a:ext cx="8141716" cy="3522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268904" y="6958242"/>
            <a:ext cx="17017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notesSlide" Target="../notesSlides/notesSlide18.xml"/><Relationship Id="rId5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notesSlide" Target="../notesSlides/notesSlide2.xml"/><Relationship Id="rId6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notesSlide" Target="../notesSlides/notesSlide6.xml"/><Relationship Id="rId6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6204" y="4972488"/>
            <a:ext cx="130111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5" i="1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i="1">
                <a:solidFill>
                  <a:srgbClr val="FFFFFF"/>
                </a:solidFill>
                <a:latin typeface="Franklin Gothic Medium"/>
                <a:cs typeface="Franklin Gothic Medium"/>
              </a:rPr>
              <a:t>IS</a:t>
            </a:r>
            <a:r>
              <a:rPr dirty="0" sz="2400" spc="-135" i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i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ZE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70154" y="2839846"/>
            <a:ext cx="2447925" cy="769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069592" y="3928873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75343" y="0"/>
                </a:moveTo>
                <a:lnTo>
                  <a:pt x="56511" y="911"/>
                </a:lnTo>
                <a:lnTo>
                  <a:pt x="43167" y="3182"/>
                </a:lnTo>
                <a:lnTo>
                  <a:pt x="38100" y="6348"/>
                </a:lnTo>
                <a:lnTo>
                  <a:pt x="38090" y="308753"/>
                </a:lnTo>
                <a:lnTo>
                  <a:pt x="32625" y="311892"/>
                </a:lnTo>
                <a:lnTo>
                  <a:pt x="18999" y="314116"/>
                </a:lnTo>
                <a:lnTo>
                  <a:pt x="0" y="314960"/>
                </a:lnTo>
                <a:lnTo>
                  <a:pt x="856" y="314962"/>
                </a:lnTo>
                <a:lnTo>
                  <a:pt x="19688" y="315873"/>
                </a:lnTo>
                <a:lnTo>
                  <a:pt x="33032" y="318144"/>
                </a:lnTo>
                <a:lnTo>
                  <a:pt x="38100" y="321310"/>
                </a:lnTo>
                <a:lnTo>
                  <a:pt x="38109" y="603391"/>
                </a:lnTo>
                <a:lnTo>
                  <a:pt x="43574" y="606529"/>
                </a:lnTo>
                <a:lnTo>
                  <a:pt x="57200" y="608753"/>
                </a:lnTo>
                <a:lnTo>
                  <a:pt x="76200" y="609598"/>
                </a:lnTo>
                <a:lnTo>
                  <a:pt x="75343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69592" y="3928873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76200" y="609598"/>
                </a:moveTo>
                <a:lnTo>
                  <a:pt x="57201" y="608753"/>
                </a:lnTo>
                <a:lnTo>
                  <a:pt x="43574" y="606529"/>
                </a:lnTo>
                <a:lnTo>
                  <a:pt x="38109" y="603391"/>
                </a:lnTo>
                <a:lnTo>
                  <a:pt x="38100" y="603248"/>
                </a:lnTo>
                <a:lnTo>
                  <a:pt x="38100" y="321310"/>
                </a:lnTo>
                <a:lnTo>
                  <a:pt x="33032" y="318143"/>
                </a:lnTo>
                <a:lnTo>
                  <a:pt x="19688" y="315872"/>
                </a:lnTo>
                <a:lnTo>
                  <a:pt x="856" y="314962"/>
                </a:lnTo>
                <a:lnTo>
                  <a:pt x="0" y="314960"/>
                </a:lnTo>
                <a:lnTo>
                  <a:pt x="18998" y="314115"/>
                </a:lnTo>
                <a:lnTo>
                  <a:pt x="32625" y="311891"/>
                </a:lnTo>
                <a:lnTo>
                  <a:pt x="38090" y="308753"/>
                </a:lnTo>
                <a:lnTo>
                  <a:pt x="38100" y="308610"/>
                </a:lnTo>
                <a:lnTo>
                  <a:pt x="38100" y="6348"/>
                </a:lnTo>
                <a:lnTo>
                  <a:pt x="43167" y="3181"/>
                </a:lnTo>
                <a:lnTo>
                  <a:pt x="56511" y="910"/>
                </a:lnTo>
                <a:lnTo>
                  <a:pt x="753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31592" y="5910072"/>
            <a:ext cx="5181600" cy="1905"/>
          </a:xfrm>
          <a:custGeom>
            <a:avLst/>
            <a:gdLst/>
            <a:ahLst/>
            <a:cxnLst/>
            <a:rect l="l" t="t" r="r" b="b"/>
            <a:pathLst>
              <a:path w="5181600" h="1904">
                <a:moveTo>
                  <a:pt x="0" y="0"/>
                </a:moveTo>
                <a:lnTo>
                  <a:pt x="5181600" y="158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79939" y="5826363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23176" y="0"/>
                </a:moveTo>
                <a:lnTo>
                  <a:pt x="11501" y="1061"/>
                </a:lnTo>
                <a:lnTo>
                  <a:pt x="2521" y="8982"/>
                </a:lnTo>
                <a:lnTo>
                  <a:pt x="387" y="14383"/>
                </a:lnTo>
                <a:lnTo>
                  <a:pt x="1449" y="26059"/>
                </a:lnTo>
                <a:lnTo>
                  <a:pt x="9369" y="35037"/>
                </a:lnTo>
                <a:lnTo>
                  <a:pt x="95446" y="85284"/>
                </a:lnTo>
                <a:lnTo>
                  <a:pt x="9339" y="135478"/>
                </a:lnTo>
                <a:lnTo>
                  <a:pt x="4823" y="139128"/>
                </a:lnTo>
                <a:lnTo>
                  <a:pt x="0" y="149814"/>
                </a:lnTo>
                <a:lnTo>
                  <a:pt x="2474" y="161529"/>
                </a:lnTo>
                <a:lnTo>
                  <a:pt x="6125" y="166045"/>
                </a:lnTo>
                <a:lnTo>
                  <a:pt x="16811" y="170868"/>
                </a:lnTo>
                <a:lnTo>
                  <a:pt x="28526" y="168394"/>
                </a:lnTo>
                <a:lnTo>
                  <a:pt x="171060" y="85307"/>
                </a:lnTo>
                <a:lnTo>
                  <a:pt x="28577" y="2133"/>
                </a:lnTo>
                <a:lnTo>
                  <a:pt x="23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31791" y="5833872"/>
            <a:ext cx="1905" cy="228600"/>
          </a:xfrm>
          <a:custGeom>
            <a:avLst/>
            <a:gdLst/>
            <a:ahLst/>
            <a:cxnLst/>
            <a:rect l="l" t="t" r="r" b="b"/>
            <a:pathLst>
              <a:path w="1904" h="228600">
                <a:moveTo>
                  <a:pt x="1588" y="228600"/>
                </a:moveTo>
                <a:lnTo>
                  <a:pt x="0" y="0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12991" y="5833872"/>
            <a:ext cx="1905" cy="228600"/>
          </a:xfrm>
          <a:custGeom>
            <a:avLst/>
            <a:gdLst/>
            <a:ahLst/>
            <a:cxnLst/>
            <a:rect l="l" t="t" r="r" b="b"/>
            <a:pathLst>
              <a:path w="1904" h="228600">
                <a:moveTo>
                  <a:pt x="1588" y="228600"/>
                </a:moveTo>
                <a:lnTo>
                  <a:pt x="0" y="0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36591" y="5681472"/>
            <a:ext cx="838200" cy="1905"/>
          </a:xfrm>
          <a:custGeom>
            <a:avLst/>
            <a:gdLst/>
            <a:ahLst/>
            <a:cxnLst/>
            <a:rect l="l" t="t" r="r" b="b"/>
            <a:pathLst>
              <a:path w="838200" h="1904">
                <a:moveTo>
                  <a:pt x="0" y="0"/>
                </a:moveTo>
                <a:lnTo>
                  <a:pt x="8382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11387" y="5622660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01175" y="0"/>
                </a:moveTo>
                <a:lnTo>
                  <a:pt x="0" y="58762"/>
                </a:lnTo>
                <a:lnTo>
                  <a:pt x="100952" y="117909"/>
                </a:lnTo>
                <a:lnTo>
                  <a:pt x="108732" y="115877"/>
                </a:lnTo>
                <a:lnTo>
                  <a:pt x="115824" y="103772"/>
                </a:lnTo>
                <a:lnTo>
                  <a:pt x="113792" y="95992"/>
                </a:lnTo>
                <a:lnTo>
                  <a:pt x="50408" y="58858"/>
                </a:lnTo>
                <a:lnTo>
                  <a:pt x="113931" y="21964"/>
                </a:lnTo>
                <a:lnTo>
                  <a:pt x="115992" y="14192"/>
                </a:lnTo>
                <a:lnTo>
                  <a:pt x="108948" y="2061"/>
                </a:lnTo>
                <a:lnTo>
                  <a:pt x="101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84002" y="5623962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041" y="0"/>
                </a:moveTo>
                <a:lnTo>
                  <a:pt x="7261" y="2030"/>
                </a:lnTo>
                <a:lnTo>
                  <a:pt x="170" y="14135"/>
                </a:lnTo>
                <a:lnTo>
                  <a:pt x="2202" y="21915"/>
                </a:lnTo>
                <a:lnTo>
                  <a:pt x="65585" y="59049"/>
                </a:lnTo>
                <a:lnTo>
                  <a:pt x="2062" y="95943"/>
                </a:lnTo>
                <a:lnTo>
                  <a:pt x="0" y="103715"/>
                </a:lnTo>
                <a:lnTo>
                  <a:pt x="7045" y="115846"/>
                </a:lnTo>
                <a:lnTo>
                  <a:pt x="14818" y="117908"/>
                </a:lnTo>
                <a:lnTo>
                  <a:pt x="115994" y="59145"/>
                </a:lnTo>
                <a:lnTo>
                  <a:pt x="150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36392" y="5681472"/>
            <a:ext cx="838200" cy="1905"/>
          </a:xfrm>
          <a:custGeom>
            <a:avLst/>
            <a:gdLst/>
            <a:ahLst/>
            <a:cxnLst/>
            <a:rect l="l" t="t" r="r" b="b"/>
            <a:pathLst>
              <a:path w="838200" h="1904">
                <a:moveTo>
                  <a:pt x="0" y="0"/>
                </a:moveTo>
                <a:lnTo>
                  <a:pt x="8382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11187" y="5622660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5" h="118110">
                <a:moveTo>
                  <a:pt x="101175" y="0"/>
                </a:moveTo>
                <a:lnTo>
                  <a:pt x="0" y="58762"/>
                </a:lnTo>
                <a:lnTo>
                  <a:pt x="100952" y="117909"/>
                </a:lnTo>
                <a:lnTo>
                  <a:pt x="108732" y="115877"/>
                </a:lnTo>
                <a:lnTo>
                  <a:pt x="115824" y="103772"/>
                </a:lnTo>
                <a:lnTo>
                  <a:pt x="113791" y="95992"/>
                </a:lnTo>
                <a:lnTo>
                  <a:pt x="50408" y="58858"/>
                </a:lnTo>
                <a:lnTo>
                  <a:pt x="113931" y="21964"/>
                </a:lnTo>
                <a:lnTo>
                  <a:pt x="115992" y="14192"/>
                </a:lnTo>
                <a:lnTo>
                  <a:pt x="108948" y="2061"/>
                </a:lnTo>
                <a:lnTo>
                  <a:pt x="101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83802" y="5623962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041" y="0"/>
                </a:moveTo>
                <a:lnTo>
                  <a:pt x="7261" y="2030"/>
                </a:lnTo>
                <a:lnTo>
                  <a:pt x="170" y="14135"/>
                </a:lnTo>
                <a:lnTo>
                  <a:pt x="2202" y="21915"/>
                </a:lnTo>
                <a:lnTo>
                  <a:pt x="65585" y="59049"/>
                </a:lnTo>
                <a:lnTo>
                  <a:pt x="2062" y="95943"/>
                </a:lnTo>
                <a:lnTo>
                  <a:pt x="0" y="103715"/>
                </a:lnTo>
                <a:lnTo>
                  <a:pt x="7045" y="115846"/>
                </a:lnTo>
                <a:lnTo>
                  <a:pt x="14818" y="117908"/>
                </a:lnTo>
                <a:lnTo>
                  <a:pt x="115994" y="59145"/>
                </a:lnTo>
                <a:lnTo>
                  <a:pt x="150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275841" y="1774947"/>
            <a:ext cx="7985759" cy="3825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Dat</a:t>
            </a:r>
            <a:r>
              <a:rPr dirty="0" sz="1600" spc="-10">
                <a:latin typeface="Franklin Gothic Book"/>
                <a:cs typeface="Franklin Gothic Book"/>
              </a:rPr>
              <a:t>i 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asc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C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asc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, </a:t>
            </a:r>
            <a:r>
              <a:rPr dirty="0" sz="1600" spc="-1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Medium"/>
                <a:cs typeface="Franklin Gothic Medium"/>
              </a:rPr>
              <a:t>ual</a:t>
            </a:r>
            <a:r>
              <a:rPr dirty="0" sz="1600">
                <a:latin typeface="Franklin Gothic Medium"/>
                <a:cs typeface="Franklin Gothic Medium"/>
              </a:rPr>
              <a:t> è </a:t>
            </a: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>
                <a:latin typeface="Franklin Gothic Medium"/>
                <a:cs typeface="Franklin Gothic Medium"/>
              </a:rPr>
              <a:t> s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g</a:t>
            </a:r>
            <a:r>
              <a:rPr dirty="0" sz="1600" spc="-10">
                <a:latin typeface="Franklin Gothic Medium"/>
                <a:cs typeface="Franklin Gothic Medium"/>
              </a:rPr>
              <a:t>ni</a:t>
            </a:r>
            <a:r>
              <a:rPr dirty="0" sz="1600" spc="-15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ica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lla</a:t>
            </a:r>
            <a:r>
              <a:rPr dirty="0" sz="1600">
                <a:latin typeface="Franklin Gothic Medium"/>
                <a:cs typeface="Franklin Gothic Medium"/>
              </a:rPr>
              <a:t> s</a:t>
            </a:r>
            <a:r>
              <a:rPr dirty="0" sz="1600" spc="-10">
                <a:latin typeface="Franklin Gothic Medium"/>
                <a:cs typeface="Franklin Gothic Medium"/>
              </a:rPr>
              <a:t>cri</a:t>
            </a:r>
            <a:r>
              <a:rPr dirty="0" sz="1600">
                <a:latin typeface="Franklin Gothic Medium"/>
                <a:cs typeface="Franklin Gothic Medium"/>
              </a:rPr>
              <a:t>tt</a:t>
            </a:r>
            <a:r>
              <a:rPr dirty="0" sz="1600" spc="-10">
                <a:latin typeface="Franklin Gothic Medium"/>
                <a:cs typeface="Franklin Gothic Medium"/>
              </a:rPr>
              <a:t>ura</a:t>
            </a:r>
            <a:r>
              <a:rPr dirty="0" sz="1600">
                <a:latin typeface="Franklin Gothic Medium"/>
                <a:cs typeface="Franklin Gothic Medium"/>
              </a:rPr>
              <a:t> |</a:t>
            </a:r>
            <a:r>
              <a:rPr dirty="0" sz="1600" spc="-10" i="1">
                <a:latin typeface="Franklin Gothic Medium"/>
                <a:cs typeface="Franklin Gothic Medium"/>
              </a:rPr>
              <a:t>a</a:t>
            </a:r>
            <a:r>
              <a:rPr dirty="0" sz="1600" i="1">
                <a:latin typeface="Franklin Gothic Medium"/>
                <a:cs typeface="Franklin Gothic Medium"/>
              </a:rPr>
              <a:t> </a:t>
            </a:r>
            <a:r>
              <a:rPr dirty="0" sz="1600" spc="-5" i="1">
                <a:latin typeface="Franklin Gothic Medium"/>
                <a:cs typeface="Franklin Gothic Medium"/>
              </a:rPr>
              <a:t>-</a:t>
            </a:r>
            <a:r>
              <a:rPr dirty="0" sz="1600" i="1">
                <a:latin typeface="Franklin Gothic Medium"/>
                <a:cs typeface="Franklin Gothic Medium"/>
              </a:rPr>
              <a:t> c</a:t>
            </a:r>
            <a:r>
              <a:rPr dirty="0" sz="1600">
                <a:latin typeface="Franklin Gothic Medium"/>
                <a:cs typeface="Franklin Gothic Medium"/>
              </a:rPr>
              <a:t>|?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|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|=|</a:t>
            </a:r>
            <a:r>
              <a:rPr dirty="0" sz="1600" spc="-10" i="1">
                <a:latin typeface="Franklin Gothic Book"/>
                <a:cs typeface="Franklin Gothic Book"/>
              </a:rPr>
              <a:t>a - 0</a:t>
            </a:r>
            <a:r>
              <a:rPr dirty="0" sz="1600" spc="-10">
                <a:latin typeface="Franklin Gothic Book"/>
                <a:cs typeface="Franklin Gothic Book"/>
              </a:rPr>
              <a:t>| </a:t>
            </a:r>
            <a:r>
              <a:rPr dirty="0" sz="1600" spc="-10">
                <a:latin typeface="Franklin Gothic Book"/>
                <a:cs typeface="Franklin Gothic Book"/>
              </a:rPr>
              <a:t>descr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igi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analo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tare</a:t>
            </a:r>
            <a:r>
              <a:rPr dirty="0" sz="1600">
                <a:latin typeface="Franklin Gothic Book"/>
                <a:cs typeface="Franklin Gothic Book"/>
              </a:rPr>
              <a:t> |</a:t>
            </a:r>
            <a:r>
              <a:rPr dirty="0" sz="1600" i="1">
                <a:latin typeface="Franklin Gothic Book"/>
                <a:cs typeface="Franklin Gothic Book"/>
              </a:rPr>
              <a:t>a - c</a:t>
            </a:r>
            <a:r>
              <a:rPr dirty="0" sz="1600">
                <a:latin typeface="Franklin Gothic Book"/>
                <a:cs typeface="Franklin Gothic Book"/>
              </a:rPr>
              <a:t>|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 mi</a:t>
            </a:r>
            <a:r>
              <a:rPr dirty="0" sz="1600" spc="-10">
                <a:latin typeface="Franklin Gothic Book"/>
                <a:cs typeface="Franklin Gothic Book"/>
              </a:rPr>
              <a:t>sura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C 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 spc="-10">
                <a:latin typeface="Franklin Gothic Book"/>
                <a:cs typeface="Franklin Gothic Book"/>
              </a:rPr>
              <a:t> ascissa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ome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receden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endParaRPr sz="1600">
              <a:latin typeface="Franklin Gothic Book"/>
              <a:cs typeface="Franklin Gothic Book"/>
            </a:endParaRPr>
          </a:p>
          <a:p>
            <a:pPr marL="926465">
              <a:lnSpc>
                <a:spcPct val="100000"/>
              </a:lnSpc>
              <a:spcBef>
                <a:spcPts val="680"/>
              </a:spcBef>
              <a:tabLst>
                <a:tab pos="2419350" algn="l"/>
                <a:tab pos="2822575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a – c	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	</a:t>
            </a:r>
            <a:r>
              <a:rPr dirty="0" sz="1600" spc="-10" i="1">
                <a:latin typeface="Franklin Gothic Book"/>
                <a:cs typeface="Franklin Gothic Book"/>
              </a:rPr>
              <a:t>a – c </a:t>
            </a:r>
            <a:r>
              <a:rPr dirty="0" sz="1600" spc="-10" i="1">
                <a:latin typeface="Franklin Gothic Book"/>
                <a:cs typeface="Franklin Gothic Book"/>
              </a:rPr>
              <a:t>≥</a:t>
            </a:r>
            <a:r>
              <a:rPr dirty="0" sz="1600" spc="-10" i="1">
                <a:latin typeface="Franklin Gothic Book"/>
                <a:cs typeface="Franklin Gothic Book"/>
              </a:rPr>
              <a:t>0  (a </a:t>
            </a:r>
            <a:r>
              <a:rPr dirty="0" sz="1600" spc="-10" i="1">
                <a:latin typeface="Franklin Gothic Book"/>
                <a:cs typeface="Franklin Gothic Book"/>
              </a:rPr>
              <a:t>≥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c  =  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 alla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i="1">
                <a:latin typeface="Franklin Gothic Book"/>
                <a:cs typeface="Franklin Gothic Book"/>
              </a:rPr>
              <a:t>|a – c</a:t>
            </a:r>
            <a:r>
              <a:rPr dirty="0" sz="1600">
                <a:latin typeface="Franklin Gothic Book"/>
                <a:cs typeface="Franklin Gothic Book"/>
              </a:rPr>
              <a:t>| =</a:t>
            </a:r>
            <a:endParaRPr sz="1600">
              <a:latin typeface="Franklin Gothic Book"/>
              <a:cs typeface="Franklin Gothic Book"/>
            </a:endParaRPr>
          </a:p>
          <a:p>
            <a:pPr marL="875665">
              <a:lnSpc>
                <a:spcPct val="100000"/>
              </a:lnSpc>
              <a:spcBef>
                <a:spcPts val="680"/>
              </a:spcBef>
              <a:tabLst>
                <a:tab pos="2473960" algn="l"/>
                <a:tab pos="2877185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-(a – c) = c – a	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	</a:t>
            </a:r>
            <a:r>
              <a:rPr dirty="0" sz="1600" spc="-10" i="1">
                <a:latin typeface="Franklin Gothic Book"/>
                <a:cs typeface="Franklin Gothic Book"/>
              </a:rPr>
              <a:t>a – c &lt;0  (a&lt; c  =  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 alla si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0" i="1">
                <a:latin typeface="Franklin Gothic Book"/>
                <a:cs typeface="Franklin Gothic Book"/>
              </a:rPr>
              <a:t>i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  <a:p>
            <a:pPr marL="12700" marR="252095">
              <a:lnSpc>
                <a:spcPct val="135400"/>
              </a:lnSpc>
            </a:pP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 = - 3,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lema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|a</a:t>
            </a:r>
            <a:r>
              <a:rPr dirty="0" sz="1600">
                <a:latin typeface="Franklin Gothic Book"/>
                <a:cs typeface="Franklin Gothic Book"/>
              </a:rPr>
              <a:t>-(-3)|= </a:t>
            </a:r>
            <a:r>
              <a:rPr dirty="0" sz="1600" spc="-10">
                <a:latin typeface="Franklin Gothic Book"/>
                <a:cs typeface="Franklin Gothic Book"/>
              </a:rPr>
              <a:t>|a</a:t>
            </a:r>
            <a:r>
              <a:rPr dirty="0" sz="1600">
                <a:latin typeface="Franklin Gothic Book"/>
                <a:cs typeface="Franklin Gothic Book"/>
              </a:rPr>
              <a:t>+3|= 2 </a:t>
            </a:r>
            <a:r>
              <a:rPr dirty="0" sz="1600" spc="-10">
                <a:latin typeface="Franklin Gothic Book"/>
                <a:cs typeface="Franklin Gothic Book"/>
              </a:rPr>
              <a:t>cons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stano</a:t>
            </a:r>
            <a:r>
              <a:rPr dirty="0" sz="1600">
                <a:latin typeface="Franklin Gothic Book"/>
                <a:cs typeface="Franklin Gothic Book"/>
              </a:rPr>
              <a:t> 2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 C.</a:t>
            </a:r>
            <a:endParaRPr sz="1600">
              <a:latin typeface="Franklin Gothic Book"/>
              <a:cs typeface="Franklin Gothic Book"/>
            </a:endParaRPr>
          </a:p>
          <a:p>
            <a:pPr marL="2298700">
              <a:lnSpc>
                <a:spcPct val="100000"/>
              </a:lnSpc>
              <a:spcBef>
                <a:spcPts val="520"/>
              </a:spcBef>
              <a:tabLst>
                <a:tab pos="3822700" algn="l"/>
              </a:tabLst>
            </a:pPr>
            <a:r>
              <a:rPr dirty="0" sz="1600">
                <a:latin typeface="Arial"/>
                <a:cs typeface="Arial"/>
              </a:rPr>
              <a:t>2	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95955" y="5855562"/>
            <a:ext cx="139065" cy="109220"/>
          </a:xfrm>
          <a:custGeom>
            <a:avLst/>
            <a:gdLst/>
            <a:ahLst/>
            <a:cxnLst/>
            <a:rect l="l" t="t" r="r" b="b"/>
            <a:pathLst>
              <a:path w="139064" h="109220">
                <a:moveTo>
                  <a:pt x="19881" y="0"/>
                </a:moveTo>
                <a:lnTo>
                  <a:pt x="0" y="29824"/>
                </a:lnTo>
                <a:lnTo>
                  <a:pt x="37026" y="54509"/>
                </a:lnTo>
                <a:lnTo>
                  <a:pt x="0" y="79194"/>
                </a:lnTo>
                <a:lnTo>
                  <a:pt x="19881" y="109019"/>
                </a:lnTo>
                <a:lnTo>
                  <a:pt x="69336" y="76050"/>
                </a:lnTo>
                <a:lnTo>
                  <a:pt x="133957" y="76050"/>
                </a:lnTo>
                <a:lnTo>
                  <a:pt x="101646" y="54509"/>
                </a:lnTo>
                <a:lnTo>
                  <a:pt x="133957" y="32969"/>
                </a:lnTo>
                <a:lnTo>
                  <a:pt x="69336" y="32969"/>
                </a:lnTo>
                <a:lnTo>
                  <a:pt x="19881" y="0"/>
                </a:lnTo>
                <a:close/>
              </a:path>
              <a:path w="139064" h="109220">
                <a:moveTo>
                  <a:pt x="133957" y="76050"/>
                </a:moveTo>
                <a:lnTo>
                  <a:pt x="69336" y="76050"/>
                </a:lnTo>
                <a:lnTo>
                  <a:pt x="118791" y="109019"/>
                </a:lnTo>
                <a:lnTo>
                  <a:pt x="138673" y="79194"/>
                </a:lnTo>
                <a:lnTo>
                  <a:pt x="133957" y="76050"/>
                </a:lnTo>
                <a:close/>
              </a:path>
              <a:path w="139064" h="109220">
                <a:moveTo>
                  <a:pt x="118791" y="0"/>
                </a:moveTo>
                <a:lnTo>
                  <a:pt x="69336" y="32969"/>
                </a:lnTo>
                <a:lnTo>
                  <a:pt x="133957" y="32969"/>
                </a:lnTo>
                <a:lnTo>
                  <a:pt x="138673" y="29824"/>
                </a:lnTo>
                <a:lnTo>
                  <a:pt x="11879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95955" y="5855561"/>
            <a:ext cx="139065" cy="109220"/>
          </a:xfrm>
          <a:custGeom>
            <a:avLst/>
            <a:gdLst/>
            <a:ahLst/>
            <a:cxnLst/>
            <a:rect l="l" t="t" r="r" b="b"/>
            <a:pathLst>
              <a:path w="139064" h="109220">
                <a:moveTo>
                  <a:pt x="0" y="29825"/>
                </a:moveTo>
                <a:lnTo>
                  <a:pt x="19882" y="0"/>
                </a:lnTo>
                <a:lnTo>
                  <a:pt x="69337" y="32970"/>
                </a:lnTo>
                <a:lnTo>
                  <a:pt x="118792" y="0"/>
                </a:lnTo>
                <a:lnTo>
                  <a:pt x="138674" y="29825"/>
                </a:lnTo>
                <a:lnTo>
                  <a:pt x="101647" y="54510"/>
                </a:lnTo>
                <a:lnTo>
                  <a:pt x="138674" y="79195"/>
                </a:lnTo>
                <a:lnTo>
                  <a:pt x="118792" y="109020"/>
                </a:lnTo>
                <a:lnTo>
                  <a:pt x="69337" y="76050"/>
                </a:lnTo>
                <a:lnTo>
                  <a:pt x="19882" y="109020"/>
                </a:lnTo>
                <a:lnTo>
                  <a:pt x="0" y="79195"/>
                </a:lnTo>
                <a:lnTo>
                  <a:pt x="37027" y="54510"/>
                </a:lnTo>
                <a:lnTo>
                  <a:pt x="0" y="298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52755" y="5855562"/>
            <a:ext cx="139065" cy="109220"/>
          </a:xfrm>
          <a:custGeom>
            <a:avLst/>
            <a:gdLst/>
            <a:ahLst/>
            <a:cxnLst/>
            <a:rect l="l" t="t" r="r" b="b"/>
            <a:pathLst>
              <a:path w="139064" h="109220">
                <a:moveTo>
                  <a:pt x="19881" y="0"/>
                </a:moveTo>
                <a:lnTo>
                  <a:pt x="0" y="29824"/>
                </a:lnTo>
                <a:lnTo>
                  <a:pt x="37026" y="54509"/>
                </a:lnTo>
                <a:lnTo>
                  <a:pt x="0" y="79194"/>
                </a:lnTo>
                <a:lnTo>
                  <a:pt x="19881" y="109019"/>
                </a:lnTo>
                <a:lnTo>
                  <a:pt x="69336" y="76050"/>
                </a:lnTo>
                <a:lnTo>
                  <a:pt x="133957" y="76050"/>
                </a:lnTo>
                <a:lnTo>
                  <a:pt x="101646" y="54509"/>
                </a:lnTo>
                <a:lnTo>
                  <a:pt x="133957" y="32969"/>
                </a:lnTo>
                <a:lnTo>
                  <a:pt x="69336" y="32969"/>
                </a:lnTo>
                <a:lnTo>
                  <a:pt x="19881" y="0"/>
                </a:lnTo>
                <a:close/>
              </a:path>
              <a:path w="139064" h="109220">
                <a:moveTo>
                  <a:pt x="133957" y="76050"/>
                </a:moveTo>
                <a:lnTo>
                  <a:pt x="69336" y="76050"/>
                </a:lnTo>
                <a:lnTo>
                  <a:pt x="118791" y="109019"/>
                </a:lnTo>
                <a:lnTo>
                  <a:pt x="138673" y="79194"/>
                </a:lnTo>
                <a:lnTo>
                  <a:pt x="133957" y="76050"/>
                </a:lnTo>
                <a:close/>
              </a:path>
              <a:path w="139064" h="109220">
                <a:moveTo>
                  <a:pt x="118791" y="0"/>
                </a:moveTo>
                <a:lnTo>
                  <a:pt x="69336" y="32969"/>
                </a:lnTo>
                <a:lnTo>
                  <a:pt x="133957" y="32969"/>
                </a:lnTo>
                <a:lnTo>
                  <a:pt x="138673" y="29824"/>
                </a:lnTo>
                <a:lnTo>
                  <a:pt x="11879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52755" y="5855561"/>
            <a:ext cx="139065" cy="109220"/>
          </a:xfrm>
          <a:custGeom>
            <a:avLst/>
            <a:gdLst/>
            <a:ahLst/>
            <a:cxnLst/>
            <a:rect l="l" t="t" r="r" b="b"/>
            <a:pathLst>
              <a:path w="139064" h="109220">
                <a:moveTo>
                  <a:pt x="0" y="29825"/>
                </a:moveTo>
                <a:lnTo>
                  <a:pt x="19882" y="0"/>
                </a:lnTo>
                <a:lnTo>
                  <a:pt x="69337" y="32970"/>
                </a:lnTo>
                <a:lnTo>
                  <a:pt x="118792" y="0"/>
                </a:lnTo>
                <a:lnTo>
                  <a:pt x="138674" y="29825"/>
                </a:lnTo>
                <a:lnTo>
                  <a:pt x="101647" y="54510"/>
                </a:lnTo>
                <a:lnTo>
                  <a:pt x="138674" y="79195"/>
                </a:lnTo>
                <a:lnTo>
                  <a:pt x="118792" y="109020"/>
                </a:lnTo>
                <a:lnTo>
                  <a:pt x="69337" y="76050"/>
                </a:lnTo>
                <a:lnTo>
                  <a:pt x="19882" y="109020"/>
                </a:lnTo>
                <a:lnTo>
                  <a:pt x="0" y="79195"/>
                </a:lnTo>
                <a:lnTo>
                  <a:pt x="37027" y="54510"/>
                </a:lnTo>
                <a:lnTo>
                  <a:pt x="0" y="298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281604" y="6958242"/>
            <a:ext cx="1384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800">
              <a:latin typeface="Franklin Gothic Book"/>
              <a:cs typeface="Franklin Gothic Book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828869" y="5478453"/>
          <a:ext cx="3749040" cy="96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7434"/>
                <a:gridCol w="1426822"/>
                <a:gridCol w="982111"/>
                <a:gridCol w="462486"/>
              </a:tblGrid>
              <a:tr h="4826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800" spc="-10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’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0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482600"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-3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7237095" cy="1217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6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5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’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ssa</a:t>
            </a:r>
            <a:r>
              <a:rPr dirty="0" sz="1600">
                <a:latin typeface="Franklin Gothic Book"/>
                <a:cs typeface="Franklin Gothic Book"/>
              </a:rPr>
              <a:t> - 5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ssa</a:t>
            </a:r>
            <a:r>
              <a:rPr dirty="0" sz="1600">
                <a:latin typeface="Franklin Gothic Book"/>
                <a:cs typeface="Franklin Gothic Book"/>
              </a:rPr>
              <a:t> -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7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926465">
              <a:lnSpc>
                <a:spcPct val="100000"/>
              </a:lnSpc>
              <a:spcBef>
                <a:spcPts val="680"/>
              </a:spcBef>
              <a:tabLst>
                <a:tab pos="223901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a + 3	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 i="1">
                <a:latin typeface="Franklin Gothic Book"/>
                <a:cs typeface="Franklin Gothic Book"/>
              </a:rPr>
              <a:t>a + 3 </a:t>
            </a:r>
            <a:r>
              <a:rPr dirty="0" sz="1600" spc="-10" i="1">
                <a:latin typeface="Franklin Gothic Book"/>
                <a:cs typeface="Franklin Gothic Book"/>
              </a:rPr>
              <a:t>≥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0 (a </a:t>
            </a:r>
            <a:r>
              <a:rPr dirty="0" sz="1600" spc="-10" i="1">
                <a:latin typeface="Franklin Gothic Book"/>
                <a:cs typeface="Franklin Gothic Book"/>
              </a:rPr>
              <a:t>≥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- 3)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|</a:t>
            </a:r>
            <a:r>
              <a:rPr dirty="0" sz="1600" i="1">
                <a:latin typeface="Franklin Gothic Book"/>
                <a:cs typeface="Franklin Gothic Book"/>
              </a:rPr>
              <a:t>a+</a:t>
            </a:r>
            <a:r>
              <a:rPr dirty="0" sz="1600" spc="-5" i="1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| =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9442" y="3093715"/>
            <a:ext cx="129603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i="1">
                <a:latin typeface="Franklin Gothic Book"/>
                <a:cs typeface="Franklin Gothic Book"/>
              </a:rPr>
              <a:t>-(a + 3)= - a - 3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4037" y="3093715"/>
            <a:ext cx="18364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 i="1">
                <a:latin typeface="Franklin Gothic Book"/>
                <a:cs typeface="Franklin Gothic Book"/>
              </a:rPr>
              <a:t>a + 3 &lt; 0 (a &lt; - 3)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841" y="3741415"/>
            <a:ext cx="7942580" cy="219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55085" algn="l"/>
                <a:tab pos="429069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≥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- 3,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|a+3|= a+ 3 = 2	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i="1">
                <a:latin typeface="Franklin Gothic Book"/>
                <a:cs typeface="Franklin Gothic Book"/>
              </a:rPr>
              <a:t>	a = 2 - 3 = -1.</a:t>
            </a:r>
            <a:endParaRPr sz="1600">
              <a:latin typeface="Franklin Gothic Book"/>
              <a:cs typeface="Franklin Gothic Book"/>
            </a:endParaRPr>
          </a:p>
          <a:p>
            <a:pPr marL="1028700" indent="-1016000">
              <a:lnSpc>
                <a:spcPct val="100000"/>
              </a:lnSpc>
              <a:spcBef>
                <a:spcPts val="680"/>
              </a:spcBef>
              <a:tabLst>
                <a:tab pos="303974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a &lt; - 3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|a+3|= - a - 3 = 2	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spc="-10" i="1">
                <a:latin typeface="Franklin Gothic Book"/>
                <a:cs typeface="Franklin Gothic Book"/>
              </a:rPr>
              <a:t>  - a =2 + 3 = 5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i="1">
                <a:latin typeface="Franklin Gothic Book"/>
                <a:cs typeface="Franklin Gothic Book"/>
              </a:rPr>
              <a:t>a = -5.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028700">
              <a:lnSpc>
                <a:spcPct val="100000"/>
              </a:lnSpc>
            </a:pPr>
            <a:r>
              <a:rPr dirty="0" sz="1600" i="1">
                <a:latin typeface="Franklin Gothic Book"/>
                <a:cs typeface="Franklin Gothic Book"/>
              </a:rPr>
              <a:t>(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/i 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k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h</a:t>
            </a:r>
            <a:r>
              <a:rPr dirty="0" sz="1600" i="1">
                <a:latin typeface="Franklin Gothic Book"/>
                <a:cs typeface="Franklin Gothic Book"/>
              </a:rPr>
              <a:t>a  |1 - </a:t>
            </a:r>
            <a:r>
              <a:rPr dirty="0" sz="1600" spc="-10" i="1">
                <a:latin typeface="Franklin Gothic Book"/>
                <a:cs typeface="Franklin Gothic Book"/>
              </a:rPr>
              <a:t>k</a:t>
            </a:r>
            <a:r>
              <a:rPr dirty="0" sz="1600" i="1">
                <a:latin typeface="Franklin Gothic Book"/>
                <a:cs typeface="Franklin Gothic Book"/>
              </a:rPr>
              <a:t>|= 4? )</a:t>
            </a:r>
            <a:endParaRPr sz="1600">
              <a:latin typeface="Franklin Gothic Book"/>
              <a:cs typeface="Franklin Gothic Book"/>
            </a:endParaRPr>
          </a:p>
          <a:p>
            <a:pPr marL="1028700">
              <a:lnSpc>
                <a:spcPct val="100000"/>
              </a:lnSpc>
              <a:spcBef>
                <a:spcPts val="680"/>
              </a:spcBef>
            </a:pPr>
            <a:r>
              <a:rPr dirty="0" sz="1600" spc="-10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ugg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spc="-1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men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: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iseg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 e 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ent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i="1">
                <a:latin typeface="Franklin Gothic Book"/>
                <a:cs typeface="Franklin Gothic Book"/>
              </a:rPr>
              <a:t>e il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ob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5" i="1">
                <a:latin typeface="Franklin Gothic Book"/>
                <a:cs typeface="Franklin Gothic Book"/>
              </a:rPr>
              <a:t>em</a:t>
            </a:r>
            <a:r>
              <a:rPr dirty="0" sz="1600" i="1">
                <a:latin typeface="Franklin Gothic Book"/>
                <a:cs typeface="Franklin Gothic Book"/>
              </a:rPr>
              <a:t>a)</a:t>
            </a:r>
            <a:endParaRPr sz="1600">
              <a:latin typeface="Franklin Gothic Book"/>
              <a:cs typeface="Franklin Gothic Book"/>
            </a:endParaRPr>
          </a:p>
          <a:p>
            <a:pPr marL="1079500" marR="5080" indent="-50800">
              <a:lnSpc>
                <a:spcPts val="2600"/>
              </a:lnSpc>
              <a:spcBef>
                <a:spcPts val="100"/>
              </a:spcBef>
            </a:pPr>
            <a:r>
              <a:rPr dirty="0" sz="1600">
                <a:latin typeface="Franklin Gothic Book"/>
                <a:cs typeface="Franklin Gothic Book"/>
              </a:rPr>
              <a:t>(Si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|1 - </a:t>
            </a:r>
            <a:r>
              <a:rPr dirty="0" sz="1600" spc="-10" i="1">
                <a:latin typeface="Franklin Gothic Book"/>
                <a:cs typeface="Franklin Gothic Book"/>
              </a:rPr>
              <a:t>k</a:t>
            </a:r>
            <a:r>
              <a:rPr dirty="0" sz="1600" i="1">
                <a:latin typeface="Franklin Gothic Book"/>
                <a:cs typeface="Franklin Gothic Book"/>
              </a:rPr>
              <a:t>|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 i="1">
                <a:latin typeface="Franklin Gothic Book"/>
                <a:cs typeface="Franklin Gothic Book"/>
              </a:rPr>
              <a:t>? </a:t>
            </a: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nata</a:t>
            </a:r>
            <a:r>
              <a:rPr dirty="0" sz="1600" spc="-10">
                <a:latin typeface="Franklin Gothic Book"/>
                <a:cs typeface="Franklin Gothic Book"/>
              </a:rPr>
              <a:t> 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P?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69592" y="2481073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75339" y="0"/>
                </a:moveTo>
                <a:lnTo>
                  <a:pt x="56509" y="913"/>
                </a:lnTo>
                <a:lnTo>
                  <a:pt x="43166" y="3189"/>
                </a:lnTo>
                <a:lnTo>
                  <a:pt x="38100" y="6362"/>
                </a:lnTo>
                <a:lnTo>
                  <a:pt x="38090" y="426850"/>
                </a:lnTo>
                <a:lnTo>
                  <a:pt x="32624" y="429996"/>
                </a:lnTo>
                <a:lnTo>
                  <a:pt x="18998" y="432224"/>
                </a:lnTo>
                <a:lnTo>
                  <a:pt x="0" y="433070"/>
                </a:lnTo>
                <a:lnTo>
                  <a:pt x="860" y="433072"/>
                </a:lnTo>
                <a:lnTo>
                  <a:pt x="19690" y="433985"/>
                </a:lnTo>
                <a:lnTo>
                  <a:pt x="33033" y="436261"/>
                </a:lnTo>
                <a:lnTo>
                  <a:pt x="38100" y="439434"/>
                </a:lnTo>
                <a:lnTo>
                  <a:pt x="38109" y="831978"/>
                </a:lnTo>
                <a:lnTo>
                  <a:pt x="43575" y="835123"/>
                </a:lnTo>
                <a:lnTo>
                  <a:pt x="57201" y="837352"/>
                </a:lnTo>
                <a:lnTo>
                  <a:pt x="76200" y="838198"/>
                </a:lnTo>
                <a:lnTo>
                  <a:pt x="75339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69592" y="2481073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76200" y="838198"/>
                </a:moveTo>
                <a:lnTo>
                  <a:pt x="57202" y="837352"/>
                </a:lnTo>
                <a:lnTo>
                  <a:pt x="43576" y="835123"/>
                </a:lnTo>
                <a:lnTo>
                  <a:pt x="38109" y="831978"/>
                </a:lnTo>
                <a:lnTo>
                  <a:pt x="38100" y="831834"/>
                </a:lnTo>
                <a:lnTo>
                  <a:pt x="38100" y="439435"/>
                </a:lnTo>
                <a:lnTo>
                  <a:pt x="33032" y="436262"/>
                </a:lnTo>
                <a:lnTo>
                  <a:pt x="19690" y="433986"/>
                </a:lnTo>
                <a:lnTo>
                  <a:pt x="860" y="433073"/>
                </a:lnTo>
                <a:lnTo>
                  <a:pt x="0" y="433071"/>
                </a:lnTo>
                <a:lnTo>
                  <a:pt x="18997" y="432225"/>
                </a:lnTo>
                <a:lnTo>
                  <a:pt x="32623" y="429996"/>
                </a:lnTo>
                <a:lnTo>
                  <a:pt x="38090" y="426851"/>
                </a:lnTo>
                <a:lnTo>
                  <a:pt x="38100" y="426707"/>
                </a:lnTo>
                <a:lnTo>
                  <a:pt x="38100" y="6362"/>
                </a:lnTo>
                <a:lnTo>
                  <a:pt x="43167" y="3188"/>
                </a:lnTo>
                <a:lnTo>
                  <a:pt x="56509" y="913"/>
                </a:lnTo>
                <a:lnTo>
                  <a:pt x="753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12391" y="4767071"/>
            <a:ext cx="520700" cy="179705"/>
          </a:xfrm>
          <a:custGeom>
            <a:avLst/>
            <a:gdLst/>
            <a:ahLst/>
            <a:cxnLst/>
            <a:rect l="l" t="t" r="r" b="b"/>
            <a:pathLst>
              <a:path w="520700" h="179704">
                <a:moveTo>
                  <a:pt x="430879" y="0"/>
                </a:moveTo>
                <a:lnTo>
                  <a:pt x="430879" y="44847"/>
                </a:lnTo>
                <a:lnTo>
                  <a:pt x="0" y="44847"/>
                </a:lnTo>
                <a:lnTo>
                  <a:pt x="0" y="134541"/>
                </a:lnTo>
                <a:lnTo>
                  <a:pt x="430879" y="134541"/>
                </a:lnTo>
                <a:lnTo>
                  <a:pt x="430879" y="179387"/>
                </a:lnTo>
                <a:lnTo>
                  <a:pt x="520700" y="89693"/>
                </a:lnTo>
                <a:lnTo>
                  <a:pt x="430879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12391" y="4767072"/>
            <a:ext cx="520700" cy="179705"/>
          </a:xfrm>
          <a:custGeom>
            <a:avLst/>
            <a:gdLst/>
            <a:ahLst/>
            <a:cxnLst/>
            <a:rect l="l" t="t" r="r" b="b"/>
            <a:pathLst>
              <a:path w="520700" h="179704">
                <a:moveTo>
                  <a:pt x="0" y="44847"/>
                </a:moveTo>
                <a:lnTo>
                  <a:pt x="430879" y="44847"/>
                </a:lnTo>
                <a:lnTo>
                  <a:pt x="430879" y="0"/>
                </a:lnTo>
                <a:lnTo>
                  <a:pt x="520700" y="89694"/>
                </a:lnTo>
                <a:lnTo>
                  <a:pt x="430879" y="179388"/>
                </a:lnTo>
                <a:lnTo>
                  <a:pt x="430879" y="134541"/>
                </a:lnTo>
                <a:lnTo>
                  <a:pt x="0" y="134541"/>
                </a:lnTo>
                <a:lnTo>
                  <a:pt x="0" y="448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73982"/>
            <a:ext cx="7761605" cy="2867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0400"/>
              </a:lnSpc>
              <a:tabLst>
                <a:tab pos="2860040" algn="l"/>
              </a:tabLst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40">
                <a:solidFill>
                  <a:srgbClr val="FF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ttura</a:t>
            </a:r>
            <a:r>
              <a:rPr dirty="0" sz="1600">
                <a:latin typeface="Franklin Gothic Book"/>
                <a:cs typeface="Franklin Gothic Book"/>
              </a:rPr>
              <a:t> |2 +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| = </a:t>
            </a:r>
            <a:r>
              <a:rPr dirty="0" sz="1600" spc="-10">
                <a:latin typeface="Franklin Gothic Book"/>
                <a:cs typeface="Franklin Gothic Book"/>
              </a:rPr>
              <a:t>|x</a:t>
            </a:r>
            <a:r>
              <a:rPr dirty="0" sz="1600">
                <a:latin typeface="Franklin Gothic Book"/>
                <a:cs typeface="Franklin Gothic Book"/>
              </a:rPr>
              <a:t> + 2| = </a:t>
            </a:r>
            <a:r>
              <a:rPr dirty="0" sz="1600" spc="-10">
                <a:latin typeface="Franklin Gothic Book"/>
                <a:cs typeface="Franklin Gothic Book"/>
              </a:rPr>
              <a:t>|x</a:t>
            </a:r>
            <a:r>
              <a:rPr dirty="0" sz="1600">
                <a:latin typeface="Franklin Gothic Book"/>
                <a:cs typeface="Franklin Gothic Book"/>
              </a:rPr>
              <a:t> – (-2)| 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P=</a:t>
            </a:r>
            <a:r>
              <a:rPr dirty="0" sz="1600" i="1">
                <a:latin typeface="Franklin Gothic Book"/>
                <a:cs typeface="Franklin Gothic Book"/>
              </a:rPr>
              <a:t>x 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= - 2:	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(b)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22860" indent="5080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(Si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tare</a:t>
            </a:r>
            <a:r>
              <a:rPr dirty="0" sz="1600">
                <a:latin typeface="Franklin Gothic Book"/>
                <a:cs typeface="Franklin Gothic Book"/>
              </a:rPr>
              <a:t> |2 +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|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=0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P=2+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319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( - 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/i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|x</a:t>
            </a:r>
            <a:r>
              <a:rPr dirty="0" sz="1600">
                <a:latin typeface="Franklin Gothic Book"/>
                <a:cs typeface="Franklin Gothic Book"/>
              </a:rPr>
              <a:t> - 4|&gt; 1?</a:t>
            </a:r>
            <a:endParaRPr sz="1600">
              <a:latin typeface="Franklin Gothic Book"/>
              <a:cs typeface="Franklin Gothic Book"/>
            </a:endParaRPr>
          </a:p>
          <a:p>
            <a:pPr marL="1435100" indent="-101600">
              <a:lnSpc>
                <a:spcPct val="100000"/>
              </a:lnSpc>
              <a:spcBef>
                <a:spcPts val="680"/>
              </a:spcBef>
              <a:buFont typeface="Franklin Gothic Book"/>
              <a:buChar char="-"/>
              <a:tabLst>
                <a:tab pos="1435100" algn="l"/>
                <a:tab pos="554037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Quale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asc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hanno</a:t>
            </a:r>
            <a:r>
              <a:rPr dirty="0" sz="1600" spc="-10">
                <a:latin typeface="Franklin Gothic Book"/>
                <a:cs typeface="Franklin Gothic Book"/>
              </a:rPr>
              <a:t> 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meno</a:t>
            </a:r>
            <a:r>
              <a:rPr dirty="0" sz="1600" spc="-1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3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P=1/3?</a:t>
            </a:r>
            <a:endParaRPr sz="1600">
              <a:latin typeface="Franklin Gothic Book"/>
              <a:cs typeface="Franklin Gothic Book"/>
            </a:endParaRPr>
          </a:p>
          <a:p>
            <a:pPr marL="1485900" indent="-152400">
              <a:lnSpc>
                <a:spcPct val="100000"/>
              </a:lnSpc>
              <a:spcBef>
                <a:spcPts val="580"/>
              </a:spcBef>
              <a:buFont typeface="Franklin Gothic Book"/>
              <a:buChar char="-"/>
              <a:tabLst>
                <a:tab pos="1485900" algn="l"/>
              </a:tabLst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eom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ttura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|-x</a:t>
            </a:r>
            <a:r>
              <a:rPr dirty="0" sz="1600">
                <a:latin typeface="Franklin Gothic Book"/>
                <a:cs typeface="Franklin Gothic Book"/>
              </a:rPr>
              <a:t>| = 2?  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88592" y="3700271"/>
            <a:ext cx="533400" cy="255904"/>
          </a:xfrm>
          <a:custGeom>
            <a:avLst/>
            <a:gdLst/>
            <a:ahLst/>
            <a:cxnLst/>
            <a:rect l="l" t="t" r="r" b="b"/>
            <a:pathLst>
              <a:path w="533400" h="255904">
                <a:moveTo>
                  <a:pt x="405383" y="0"/>
                </a:moveTo>
                <a:lnTo>
                  <a:pt x="405383" y="63896"/>
                </a:lnTo>
                <a:lnTo>
                  <a:pt x="0" y="63896"/>
                </a:lnTo>
                <a:lnTo>
                  <a:pt x="0" y="191691"/>
                </a:lnTo>
                <a:lnTo>
                  <a:pt x="405383" y="191691"/>
                </a:lnTo>
                <a:lnTo>
                  <a:pt x="405383" y="255587"/>
                </a:lnTo>
                <a:lnTo>
                  <a:pt x="533400" y="127793"/>
                </a:lnTo>
                <a:lnTo>
                  <a:pt x="405383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8592" y="3700272"/>
            <a:ext cx="533400" cy="255904"/>
          </a:xfrm>
          <a:custGeom>
            <a:avLst/>
            <a:gdLst/>
            <a:ahLst/>
            <a:cxnLst/>
            <a:rect l="l" t="t" r="r" b="b"/>
            <a:pathLst>
              <a:path w="533400" h="255904">
                <a:moveTo>
                  <a:pt x="0" y="63897"/>
                </a:moveTo>
                <a:lnTo>
                  <a:pt x="405383" y="63897"/>
                </a:lnTo>
                <a:lnTo>
                  <a:pt x="405383" y="0"/>
                </a:lnTo>
                <a:lnTo>
                  <a:pt x="533399" y="127794"/>
                </a:lnTo>
                <a:lnTo>
                  <a:pt x="405383" y="255588"/>
                </a:lnTo>
                <a:lnTo>
                  <a:pt x="405383" y="191691"/>
                </a:lnTo>
                <a:lnTo>
                  <a:pt x="0" y="191691"/>
                </a:lnTo>
                <a:lnTo>
                  <a:pt x="0" y="6389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3212592" y="4005072"/>
            <a:ext cx="3352800" cy="1905"/>
          </a:xfrm>
          <a:custGeom>
            <a:avLst/>
            <a:gdLst/>
            <a:ahLst/>
            <a:cxnLst/>
            <a:rect l="l" t="t" r="r" b="b"/>
            <a:pathLst>
              <a:path w="3352800" h="1904">
                <a:moveTo>
                  <a:pt x="0" y="0"/>
                </a:moveTo>
                <a:lnTo>
                  <a:pt x="33528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74667" y="394766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93" y="0"/>
                </a:moveTo>
                <a:lnTo>
                  <a:pt x="7115" y="2043"/>
                </a:lnTo>
                <a:lnTo>
                  <a:pt x="41" y="14156"/>
                </a:lnTo>
                <a:lnTo>
                  <a:pt x="2085" y="21934"/>
                </a:lnTo>
                <a:lnTo>
                  <a:pt x="65520" y="58978"/>
                </a:lnTo>
                <a:lnTo>
                  <a:pt x="2049" y="95962"/>
                </a:lnTo>
                <a:lnTo>
                  <a:pt x="0" y="103738"/>
                </a:lnTo>
                <a:lnTo>
                  <a:pt x="7062" y="115858"/>
                </a:lnTo>
                <a:lnTo>
                  <a:pt x="14837" y="117908"/>
                </a:lnTo>
                <a:lnTo>
                  <a:pt x="115929" y="59002"/>
                </a:lnTo>
                <a:lnTo>
                  <a:pt x="14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98391" y="2025460"/>
            <a:ext cx="1905" cy="2589530"/>
          </a:xfrm>
          <a:custGeom>
            <a:avLst/>
            <a:gdLst/>
            <a:ahLst/>
            <a:cxnLst/>
            <a:rect l="l" t="t" r="r" b="b"/>
            <a:pathLst>
              <a:path w="1904" h="2589529">
                <a:moveTo>
                  <a:pt x="0" y="2589212"/>
                </a:moveTo>
                <a:lnTo>
                  <a:pt x="158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40979" y="2000255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5">
                <a:moveTo>
                  <a:pt x="88381" y="50410"/>
                </a:moveTo>
                <a:lnTo>
                  <a:pt x="58985" y="50410"/>
                </a:lnTo>
                <a:lnTo>
                  <a:pt x="95961" y="113884"/>
                </a:lnTo>
                <a:lnTo>
                  <a:pt x="103736" y="115935"/>
                </a:lnTo>
                <a:lnTo>
                  <a:pt x="115858" y="108875"/>
                </a:lnTo>
                <a:lnTo>
                  <a:pt x="117908" y="101099"/>
                </a:lnTo>
                <a:lnTo>
                  <a:pt x="88381" y="50410"/>
                </a:lnTo>
                <a:close/>
              </a:path>
              <a:path w="118110" h="116205">
                <a:moveTo>
                  <a:pt x="59016" y="0"/>
                </a:moveTo>
                <a:lnTo>
                  <a:pt x="0" y="101028"/>
                </a:lnTo>
                <a:lnTo>
                  <a:pt x="2042" y="108805"/>
                </a:lnTo>
                <a:lnTo>
                  <a:pt x="14155" y="115881"/>
                </a:lnTo>
                <a:lnTo>
                  <a:pt x="21932" y="113838"/>
                </a:lnTo>
                <a:lnTo>
                  <a:pt x="58985" y="50410"/>
                </a:lnTo>
                <a:lnTo>
                  <a:pt x="88381" y="50410"/>
                </a:lnTo>
                <a:lnTo>
                  <a:pt x="59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44605" y="3092259"/>
            <a:ext cx="3175" cy="1219200"/>
          </a:xfrm>
          <a:custGeom>
            <a:avLst/>
            <a:gdLst/>
            <a:ahLst/>
            <a:cxnLst/>
            <a:rect l="l" t="t" r="r" b="b"/>
            <a:pathLst>
              <a:path w="3175" h="1219200">
                <a:moveTo>
                  <a:pt x="3174" y="0"/>
                </a:moveTo>
                <a:lnTo>
                  <a:pt x="0" y="1219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98391" y="3090672"/>
            <a:ext cx="1447800" cy="1905"/>
          </a:xfrm>
          <a:custGeom>
            <a:avLst/>
            <a:gdLst/>
            <a:ahLst/>
            <a:cxnLst/>
            <a:rect l="l" t="t" r="r" b="b"/>
            <a:pathLst>
              <a:path w="1447800" h="1905">
                <a:moveTo>
                  <a:pt x="0" y="0"/>
                </a:moveTo>
                <a:lnTo>
                  <a:pt x="14478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129532" y="4457636"/>
            <a:ext cx="7651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B=(1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-5">
                <a:latin typeface="Arial"/>
                <a:cs typeface="Arial"/>
              </a:rPr>
              <a:t>-1)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7914" y="4457636"/>
            <a:ext cx="77660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H=(4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-5">
                <a:latin typeface="Arial"/>
                <a:cs typeface="Arial"/>
              </a:rPr>
              <a:t>-1)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77805" y="4006658"/>
            <a:ext cx="3175" cy="304800"/>
          </a:xfrm>
          <a:custGeom>
            <a:avLst/>
            <a:gdLst/>
            <a:ahLst/>
            <a:cxnLst/>
            <a:rect l="l" t="t" r="r" b="b"/>
            <a:pathLst>
              <a:path w="3175" h="304800">
                <a:moveTo>
                  <a:pt x="3174" y="0"/>
                </a:move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8391" y="4309872"/>
            <a:ext cx="1447800" cy="1905"/>
          </a:xfrm>
          <a:custGeom>
            <a:avLst/>
            <a:gdLst/>
            <a:ahLst/>
            <a:cxnLst/>
            <a:rect l="l" t="t" r="r" b="b"/>
            <a:pathLst>
              <a:path w="1447800" h="1904">
                <a:moveTo>
                  <a:pt x="0" y="0"/>
                </a:moveTo>
                <a:lnTo>
                  <a:pt x="14478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79391" y="3090672"/>
            <a:ext cx="1066800" cy="1219200"/>
          </a:xfrm>
          <a:custGeom>
            <a:avLst/>
            <a:gdLst/>
            <a:ahLst/>
            <a:cxnLst/>
            <a:rect l="l" t="t" r="r" b="b"/>
            <a:pathLst>
              <a:path w="1066800" h="1219200">
                <a:moveTo>
                  <a:pt x="1066800" y="0"/>
                </a:moveTo>
                <a:lnTo>
                  <a:pt x="0" y="1219200"/>
                </a:lnTo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275841" y="1673982"/>
            <a:ext cx="4618355" cy="1336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2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  <a:p>
            <a:pPr algn="ctr" marL="149225">
              <a:lnSpc>
                <a:spcPct val="100000"/>
              </a:lnSpc>
              <a:spcBef>
                <a:spcPts val="1200"/>
              </a:spcBef>
            </a:pPr>
            <a:r>
              <a:rPr dirty="0" sz="160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A=(4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-5">
                <a:latin typeface="Arial"/>
                <a:cs typeface="Arial"/>
              </a:rPr>
              <a:t>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15" name="object 15"/>
          <p:cNvSpPr txBox="1"/>
          <p:nvPr/>
        </p:nvSpPr>
        <p:spPr>
          <a:xfrm>
            <a:off x="1538732" y="5220034"/>
            <a:ext cx="6148705" cy="71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Si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|A</a:t>
            </a:r>
            <a:r>
              <a:rPr dirty="0" sz="1600">
                <a:latin typeface="Franklin Gothic Book"/>
                <a:cs typeface="Franklin Gothic Book"/>
              </a:rPr>
              <a:t>B|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estre</a:t>
            </a:r>
            <a:r>
              <a:rPr dirty="0" sz="1600">
                <a:latin typeface="Franklin Gothic Book"/>
                <a:cs typeface="Franklin Gothic Book"/>
              </a:rPr>
              <a:t>mi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B.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90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or</a:t>
            </a:r>
            <a:r>
              <a:rPr dirty="0" sz="1600">
                <a:latin typeface="Franklin Gothic Medium"/>
                <a:cs typeface="Franklin Gothic Medium"/>
              </a:rPr>
              <a:t>em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P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g</a:t>
            </a:r>
            <a:r>
              <a:rPr dirty="0" sz="1600" spc="-10">
                <a:latin typeface="Franklin Gothic Medium"/>
                <a:cs typeface="Franklin Gothic Medium"/>
              </a:rPr>
              <a:t>ora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ppli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olo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38732" y="5956634"/>
            <a:ext cx="105600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85118" y="5950427"/>
            <a:ext cx="391922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|A</a:t>
            </a:r>
            <a:r>
              <a:rPr dirty="0" sz="1600" spc="-10">
                <a:latin typeface="Franklin Gothic Book"/>
                <a:cs typeface="Franklin Gothic Book"/>
              </a:rPr>
              <a:t>B|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 spc="7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|B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>
                <a:latin typeface="Franklin Gothic Book"/>
                <a:cs typeface="Franklin Gothic Book"/>
              </a:rPr>
              <a:t>|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</a:t>
            </a:r>
            <a:r>
              <a:rPr dirty="0" sz="1600" spc="-10">
                <a:latin typeface="Franklin Gothic Book"/>
                <a:cs typeface="Franklin Gothic Book"/>
              </a:rPr>
              <a:t>|AH</a:t>
            </a:r>
            <a:r>
              <a:rPr dirty="0" sz="1600">
                <a:latin typeface="Franklin Gothic Book"/>
                <a:cs typeface="Franklin Gothic Book"/>
              </a:rPr>
              <a:t>|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A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B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(y</a:t>
            </a:r>
            <a:r>
              <a:rPr dirty="0" baseline="-21164" sz="1575" spc="7">
                <a:latin typeface="Franklin Gothic Book"/>
                <a:cs typeface="Franklin Gothic Book"/>
              </a:rPr>
              <a:t>A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 y</a:t>
            </a:r>
            <a:r>
              <a:rPr dirty="0" baseline="-21164" sz="1575" spc="7">
                <a:latin typeface="Franklin Gothic Book"/>
                <a:cs typeface="Franklin Gothic Book"/>
              </a:rPr>
              <a:t>B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endParaRPr baseline="26455" sz="1575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96531" y="3924236"/>
            <a:ext cx="12700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98747"/>
            <a:ext cx="6884034" cy="4163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0800">
              <a:lnSpc>
                <a:spcPct val="135000"/>
              </a:lnSpc>
            </a:pPr>
            <a:r>
              <a:rPr dirty="0" sz="1600">
                <a:latin typeface="Franklin Gothic Book"/>
                <a:cs typeface="Franklin Gothic Book"/>
              </a:rPr>
              <a:t>Si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 spc="-10">
                <a:latin typeface="Franklin Gothic Book"/>
                <a:cs typeface="Franklin Gothic Book"/>
              </a:rPr>
              <a:t> |B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5">
                <a:latin typeface="Franklin Gothic Book"/>
                <a:cs typeface="Franklin Gothic Book"/>
              </a:rPr>
              <a:t>|= 4 – 1= 3 (i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izz</a:t>
            </a:r>
            <a:r>
              <a:rPr dirty="0" sz="1600" spc="-10">
                <a:latin typeface="Franklin Gothic Book"/>
                <a:cs typeface="Franklin Gothic Book"/>
              </a:rPr>
              <a:t>ontale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estre</a:t>
            </a:r>
            <a:r>
              <a:rPr dirty="0" sz="1600">
                <a:latin typeface="Franklin Gothic Book"/>
                <a:cs typeface="Franklin Gothic Book"/>
              </a:rPr>
              <a:t>mi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4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1).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|AH</a:t>
            </a:r>
            <a:r>
              <a:rPr dirty="0" sz="1600">
                <a:latin typeface="Franklin Gothic Book"/>
                <a:cs typeface="Franklin Gothic Book"/>
              </a:rPr>
              <a:t>| = 3 – (-1) = 4 (i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AH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estre</a:t>
            </a:r>
            <a:r>
              <a:rPr dirty="0" sz="1600">
                <a:latin typeface="Franklin Gothic Book"/>
                <a:cs typeface="Franklin Gothic Book"/>
              </a:rPr>
              <a:t>mi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3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-1).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927100">
              <a:lnSpc>
                <a:spcPct val="100000"/>
              </a:lnSpc>
              <a:spcBef>
                <a:spcPts val="680"/>
              </a:spcBef>
              <a:tabLst>
                <a:tab pos="4800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|A</a:t>
            </a:r>
            <a:r>
              <a:rPr dirty="0" sz="1600" spc="-10">
                <a:latin typeface="Franklin Gothic Book"/>
                <a:cs typeface="Franklin Gothic Book"/>
              </a:rPr>
              <a:t>B|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 spc="7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3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+ 4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9 +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6 = 25:	</a:t>
            </a:r>
            <a:r>
              <a:rPr dirty="0" sz="1600" spc="-10">
                <a:latin typeface="Franklin Gothic Book"/>
                <a:cs typeface="Franklin Gothic Book"/>
              </a:rPr>
              <a:t>|A</a:t>
            </a:r>
            <a:r>
              <a:rPr dirty="0" sz="1600">
                <a:latin typeface="Franklin Gothic Book"/>
                <a:cs typeface="Franklin Gothic Book"/>
              </a:rPr>
              <a:t>B| = 5.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Il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or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em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P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ora.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415290">
              <a:lnSpc>
                <a:spcPct val="134400"/>
              </a:lnSpc>
            </a:pP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ora</a:t>
            </a:r>
            <a:r>
              <a:rPr dirty="0" sz="1600" spc="-1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secolo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.C.)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 spc="-10">
                <a:latin typeface="Franklin Gothic Book"/>
                <a:cs typeface="Franklin Gothic Book"/>
              </a:rPr>
              <a:t>i g</a:t>
            </a:r>
            <a:r>
              <a:rPr dirty="0" sz="1600" spc="-10">
                <a:latin typeface="Franklin Gothic Book"/>
                <a:cs typeface="Franklin Gothic Book"/>
              </a:rPr>
              <a:t>rand</a:t>
            </a:r>
            <a:r>
              <a:rPr dirty="0" sz="1600" spc="-10">
                <a:latin typeface="Franklin Gothic Book"/>
                <a:cs typeface="Franklin Gothic Book"/>
              </a:rPr>
              <a:t>i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eorema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10">
                <a:latin typeface="Franklin Gothic Book"/>
                <a:cs typeface="Franklin Gothic Book"/>
              </a:rPr>
              <a:t>lmen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10">
                <a:latin typeface="Franklin Gothic Book"/>
                <a:cs typeface="Franklin Gothic Book"/>
              </a:rPr>
              <a:t>receden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migli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 </a:t>
            </a:r>
            <a:r>
              <a:rPr dirty="0" sz="1600" spc="-10">
                <a:latin typeface="Franklin Gothic Book"/>
                <a:cs typeface="Franklin Gothic Book"/>
              </a:rPr>
              <a:t>ed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Ci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i="1">
                <a:latin typeface="Franklin Gothic Book"/>
                <a:cs typeface="Franklin Gothic Book"/>
              </a:rPr>
              <a:t>Il li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classic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g</a:t>
            </a:r>
            <a:r>
              <a:rPr dirty="0" sz="1600" spc="-10" i="1">
                <a:latin typeface="Franklin Gothic Book"/>
                <a:cs typeface="Franklin Gothic Book"/>
              </a:rPr>
              <a:t>nomon</a:t>
            </a:r>
            <a:r>
              <a:rPr dirty="0" sz="1600" i="1">
                <a:latin typeface="Franklin Gothic Book"/>
                <a:cs typeface="Franklin Gothic Book"/>
              </a:rPr>
              <a:t>e 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elle </a:t>
            </a:r>
            <a:r>
              <a:rPr dirty="0" sz="1600" spc="-10" i="1">
                <a:latin typeface="Franklin Gothic Book"/>
                <a:cs typeface="Franklin Gothic Book"/>
              </a:rPr>
              <a:t>orb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ci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 ciel</a:t>
            </a:r>
            <a:r>
              <a:rPr dirty="0" sz="1600" spc="-10" i="1">
                <a:latin typeface="Franklin Gothic Book"/>
                <a:cs typeface="Franklin Gothic Book"/>
              </a:rPr>
              <a:t>o”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S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ng (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500-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000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.C.)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stata</a:t>
            </a:r>
            <a:r>
              <a:rPr dirty="0" sz="1600" spc="-5">
                <a:latin typeface="Franklin Gothic Book"/>
                <a:cs typeface="Franklin Gothic Book"/>
              </a:rPr>
              <a:t> 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sulta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93791" y="2785872"/>
            <a:ext cx="533400" cy="1905"/>
          </a:xfrm>
          <a:custGeom>
            <a:avLst/>
            <a:gdLst/>
            <a:ahLst/>
            <a:cxnLst/>
            <a:rect l="l" t="t" r="r" b="b"/>
            <a:pathLst>
              <a:path w="533400" h="1905">
                <a:moveTo>
                  <a:pt x="0" y="0"/>
                </a:moveTo>
                <a:lnTo>
                  <a:pt x="533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6355" y="272827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153" y="0"/>
                </a:moveTo>
                <a:lnTo>
                  <a:pt x="7369" y="2023"/>
                </a:lnTo>
                <a:lnTo>
                  <a:pt x="266" y="14119"/>
                </a:lnTo>
                <a:lnTo>
                  <a:pt x="2289" y="21901"/>
                </a:lnTo>
                <a:lnTo>
                  <a:pt x="65632" y="59104"/>
                </a:lnTo>
                <a:lnTo>
                  <a:pt x="2068" y="95929"/>
                </a:lnTo>
                <a:lnTo>
                  <a:pt x="0" y="103700"/>
                </a:lnTo>
                <a:lnTo>
                  <a:pt x="7031" y="115837"/>
                </a:lnTo>
                <a:lnTo>
                  <a:pt x="14801" y="117908"/>
                </a:lnTo>
                <a:lnTo>
                  <a:pt x="116041" y="59254"/>
                </a:lnTo>
                <a:lnTo>
                  <a:pt x="15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07591" y="3166872"/>
            <a:ext cx="5715000" cy="1905"/>
          </a:xfrm>
          <a:custGeom>
            <a:avLst/>
            <a:gdLst/>
            <a:ahLst/>
            <a:cxnLst/>
            <a:rect l="l" t="t" r="r" b="b"/>
            <a:pathLst>
              <a:path w="5715000" h="1905">
                <a:moveTo>
                  <a:pt x="0" y="0"/>
                </a:moveTo>
                <a:lnTo>
                  <a:pt x="5715000" y="1588"/>
                </a:lnTo>
              </a:path>
            </a:pathLst>
          </a:custGeom>
          <a:ln w="38100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36992" y="3624071"/>
            <a:ext cx="1811336" cy="2160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8011159" cy="3833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100"/>
              </a:lnSpc>
            </a:pP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10">
                <a:latin typeface="Franklin Gothic Book"/>
                <a:cs typeface="Franklin Gothic Book"/>
              </a:rPr>
              <a:t> l’800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600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.C.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sulta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 N</a:t>
            </a:r>
            <a:r>
              <a:rPr dirty="0" sz="1600" spc="-10">
                <a:latin typeface="Franklin Gothic Book"/>
                <a:cs typeface="Franklin Gothic Book"/>
              </a:rPr>
              <a:t>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i="1">
                <a:latin typeface="Franklin Gothic Book"/>
                <a:cs typeface="Franklin Gothic Book"/>
              </a:rPr>
              <a:t>Sulba</a:t>
            </a:r>
            <a:r>
              <a:rPr dirty="0" sz="1600" spc="-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spc="-15" i="1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stru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costru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altar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i="1">
                <a:latin typeface="Franklin Gothic Book"/>
                <a:cs typeface="Franklin Gothic Book"/>
              </a:rPr>
              <a:t>la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esa 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i="1">
                <a:latin typeface="Franklin Gothic Book"/>
                <a:cs typeface="Franklin Gothic Book"/>
              </a:rPr>
              <a:t> la lu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ghezza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iag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ale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g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orm</a:t>
            </a:r>
            <a:r>
              <a:rPr dirty="0" sz="1600" i="1">
                <a:latin typeface="Franklin Gothic Book"/>
                <a:cs typeface="Franklin Gothic Book"/>
              </a:rPr>
              <a:t>a u</a:t>
            </a:r>
            <a:r>
              <a:rPr dirty="0" sz="1600" spc="-10" i="1">
                <a:latin typeface="Franklin Gothic Book"/>
                <a:cs typeface="Franklin Gothic Book"/>
              </a:rPr>
              <a:t>n'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ea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 alla s</a:t>
            </a:r>
            <a:r>
              <a:rPr dirty="0" sz="1600" spc="-15" i="1">
                <a:latin typeface="Franklin Gothic Book"/>
                <a:cs typeface="Franklin Gothic Book"/>
              </a:rPr>
              <a:t>omm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uella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orm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 la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icale 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uell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izz</a:t>
            </a:r>
            <a:r>
              <a:rPr dirty="0" sz="1600" spc="-10" i="1">
                <a:latin typeface="Franklin Gothic Book"/>
                <a:cs typeface="Franklin Gothic Book"/>
              </a:rPr>
              <a:t>ont</a:t>
            </a:r>
            <a:r>
              <a:rPr dirty="0" sz="1600" i="1">
                <a:latin typeface="Franklin Gothic Book"/>
                <a:cs typeface="Franklin Gothic Book"/>
              </a:rPr>
              <a:t>ale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448309">
              <a:lnSpc>
                <a:spcPct val="135400"/>
              </a:lnSpc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enda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tramanda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ormula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eorema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nome</a:t>
            </a:r>
            <a:r>
              <a:rPr dirty="0" sz="1600" spc="-10">
                <a:latin typeface="Franklin Gothic Book"/>
                <a:cs typeface="Franklin Gothic Book"/>
              </a:rPr>
              <a:t> 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pi</a:t>
            </a:r>
            <a:r>
              <a:rPr dirty="0" sz="1600" spc="-10">
                <a:latin typeface="Franklin Gothic Book"/>
                <a:cs typeface="Franklin Gothic Book"/>
              </a:rPr>
              <a:t>astrelle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 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astrella</a:t>
            </a:r>
            <a:r>
              <a:rPr dirty="0" sz="1600" spc="-10">
                <a:latin typeface="Franklin Gothic Book"/>
                <a:cs typeface="Franklin Gothic Book"/>
              </a:rPr>
              <a:t> 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onale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li. </a:t>
            </a:r>
            <a:r>
              <a:rPr dirty="0" sz="1600" spc="-10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'</a:t>
            </a:r>
            <a:r>
              <a:rPr dirty="0" sz="1600" spc="-10">
                <a:latin typeface="Franklin Gothic Book"/>
                <a:cs typeface="Franklin Gothic Book"/>
              </a:rPr>
              <a:t>area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costru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onale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sare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sultata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 do</a:t>
            </a:r>
            <a:r>
              <a:rPr dirty="0" sz="1600">
                <a:latin typeface="Franklin Gothic Book"/>
                <a:cs typeface="Franklin Gothic Book"/>
              </a:rPr>
              <a:t>ppi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area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astrella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Ques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sult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uatt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  <a:p>
            <a:pPr marL="12700" marR="370205">
              <a:lnSpc>
                <a:spcPct val="130200"/>
              </a:lnSpc>
              <a:spcBef>
                <a:spcPts val="100"/>
              </a:spcBef>
            </a:pPr>
            <a:r>
              <a:rPr dirty="0" sz="1600" spc="-15">
                <a:latin typeface="Franklin Gothic Book"/>
                <a:cs typeface="Franklin Gothic Book"/>
              </a:rPr>
              <a:t>me</a:t>
            </a:r>
            <a:r>
              <a:rPr dirty="0" sz="1600" spc="-15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 pi</a:t>
            </a:r>
            <a:r>
              <a:rPr dirty="0" sz="1600" spc="-10">
                <a:latin typeface="Franklin Gothic Book"/>
                <a:cs typeface="Franklin Gothic Book"/>
              </a:rPr>
              <a:t>astrelle</a:t>
            </a:r>
            <a:r>
              <a:rPr dirty="0" sz="1600" spc="-1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1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astrelle</a:t>
            </a:r>
            <a:r>
              <a:rPr dirty="0" sz="1600" spc="-10">
                <a:latin typeface="Franklin Gothic Book"/>
                <a:cs typeface="Franklin Gothic Book"/>
              </a:rPr>
              <a:t>. 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costru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latin typeface="Franklin Gothic Book"/>
                <a:cs typeface="Franklin Gothic Book"/>
              </a:rPr>
              <a:t>altr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lat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olo</a:t>
            </a:r>
            <a:r>
              <a:rPr dirty="0" sz="1600" spc="-10">
                <a:latin typeface="Franklin Gothic Book"/>
                <a:cs typeface="Franklin Gothic Book"/>
              </a:rPr>
              <a:t> 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area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astrella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84391" y="545287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400"/>
                </a:moveTo>
                <a:lnTo>
                  <a:pt x="533400" y="533400"/>
                </a:lnTo>
                <a:lnTo>
                  <a:pt x="533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E3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84391" y="5452872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17792" y="545287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400"/>
                </a:moveTo>
                <a:lnTo>
                  <a:pt x="533400" y="533400"/>
                </a:lnTo>
                <a:lnTo>
                  <a:pt x="533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E3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17792" y="5452872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51192" y="545287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400"/>
                </a:moveTo>
                <a:lnTo>
                  <a:pt x="533400" y="533400"/>
                </a:lnTo>
                <a:lnTo>
                  <a:pt x="533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E3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51192" y="5452872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84592" y="545287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400"/>
                </a:moveTo>
                <a:lnTo>
                  <a:pt x="533400" y="533400"/>
                </a:lnTo>
                <a:lnTo>
                  <a:pt x="533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E3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84592" y="5452872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84391" y="598627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400"/>
                </a:moveTo>
                <a:lnTo>
                  <a:pt x="533400" y="533400"/>
                </a:lnTo>
                <a:lnTo>
                  <a:pt x="533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E3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84391" y="5986272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17792" y="598627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400"/>
                </a:moveTo>
                <a:lnTo>
                  <a:pt x="533400" y="533400"/>
                </a:lnTo>
                <a:lnTo>
                  <a:pt x="533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E3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17792" y="5986272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251192" y="598627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400"/>
                </a:moveTo>
                <a:lnTo>
                  <a:pt x="533400" y="533400"/>
                </a:lnTo>
                <a:lnTo>
                  <a:pt x="533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E3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51192" y="5986272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784592" y="598627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400"/>
                </a:moveTo>
                <a:lnTo>
                  <a:pt x="533400" y="533400"/>
                </a:lnTo>
                <a:lnTo>
                  <a:pt x="533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E3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784592" y="5986272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17792" y="5452872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3400" y="0"/>
                </a:moveTo>
                <a:lnTo>
                  <a:pt x="0" y="5334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251192" y="5452872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533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717792" y="5986272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5334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251192" y="5986272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3400" y="0"/>
                </a:moveTo>
                <a:lnTo>
                  <a:pt x="0" y="5334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7958455" cy="3185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22275">
              <a:lnSpc>
                <a:spcPct val="1346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altre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costru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ll'ip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somma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costru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Ques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sult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astrella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uadrata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endParaRPr sz="1600">
              <a:latin typeface="Franklin Gothic Book"/>
              <a:cs typeface="Franklin Gothic Book"/>
            </a:endParaRPr>
          </a:p>
          <a:p>
            <a:pPr marL="12700" marR="446405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olo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soscele</a:t>
            </a:r>
            <a:r>
              <a:rPr dirty="0" sz="1600">
                <a:latin typeface="Franklin Gothic Book"/>
                <a:cs typeface="Franklin Gothic Book"/>
              </a:rPr>
              <a:t>. 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te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ora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enerale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sa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ts val="2600"/>
              </a:lnSpc>
              <a:spcBef>
                <a:spcPts val="100"/>
              </a:spcBef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tud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ando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me</a:t>
            </a:r>
            <a:r>
              <a:rPr dirty="0" sz="1600" spc="-15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astrelle</a:t>
            </a:r>
            <a:r>
              <a:rPr dirty="0" sz="1600">
                <a:latin typeface="Franklin Gothic Book"/>
                <a:cs typeface="Franklin Gothic Book"/>
              </a:rPr>
              <a:t>, Pi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acco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uatt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astrelle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te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orre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uatt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ll'ip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li. N</a:t>
            </a:r>
            <a:r>
              <a:rPr dirty="0" sz="1600" spc="-10">
                <a:latin typeface="Franklin Gothic Book"/>
                <a:cs typeface="Franklin Gothic Book"/>
              </a:rPr>
              <a:t>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assare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enerale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uatt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as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sosce</a:t>
            </a:r>
            <a:r>
              <a:rPr dirty="0" sz="1600">
                <a:latin typeface="Franklin Gothic Book"/>
                <a:cs typeface="Franklin Gothic Book"/>
              </a:rPr>
              <a:t>li,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ancora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eorema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98792" y="4919471"/>
            <a:ext cx="1447800" cy="1371600"/>
          </a:xfrm>
          <a:custGeom>
            <a:avLst/>
            <a:gdLst/>
            <a:ahLst/>
            <a:cxnLst/>
            <a:rect l="l" t="t" r="r" b="b"/>
            <a:pathLst>
              <a:path w="1447800" h="1371600">
                <a:moveTo>
                  <a:pt x="0" y="1371600"/>
                </a:moveTo>
                <a:lnTo>
                  <a:pt x="1447800" y="1371600"/>
                </a:lnTo>
                <a:lnTo>
                  <a:pt x="14478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98792" y="4919472"/>
            <a:ext cx="1447800" cy="1371600"/>
          </a:xfrm>
          <a:custGeom>
            <a:avLst/>
            <a:gdLst/>
            <a:ahLst/>
            <a:cxnLst/>
            <a:rect l="l" t="t" r="r" b="b"/>
            <a:pathLst>
              <a:path w="1447800" h="1371600">
                <a:moveTo>
                  <a:pt x="0" y="0"/>
                </a:moveTo>
                <a:lnTo>
                  <a:pt x="1447800" y="0"/>
                </a:lnTo>
                <a:lnTo>
                  <a:pt x="14478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26691" y="4902074"/>
            <a:ext cx="1397000" cy="1389380"/>
          </a:xfrm>
          <a:custGeom>
            <a:avLst/>
            <a:gdLst/>
            <a:ahLst/>
            <a:cxnLst/>
            <a:rect l="l" t="t" r="r" b="b"/>
            <a:pathLst>
              <a:path w="1397000" h="1389379">
                <a:moveTo>
                  <a:pt x="433863" y="0"/>
                </a:moveTo>
                <a:lnTo>
                  <a:pt x="0" y="948465"/>
                </a:lnTo>
                <a:lnTo>
                  <a:pt x="962901" y="1388932"/>
                </a:lnTo>
                <a:lnTo>
                  <a:pt x="1396765" y="440467"/>
                </a:lnTo>
                <a:lnTo>
                  <a:pt x="433863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26692" y="4902074"/>
            <a:ext cx="1397000" cy="1389380"/>
          </a:xfrm>
          <a:custGeom>
            <a:avLst/>
            <a:gdLst/>
            <a:ahLst/>
            <a:cxnLst/>
            <a:rect l="l" t="t" r="r" b="b"/>
            <a:pathLst>
              <a:path w="1397000" h="1389379">
                <a:moveTo>
                  <a:pt x="433863" y="0"/>
                </a:moveTo>
                <a:lnTo>
                  <a:pt x="1396764" y="440468"/>
                </a:lnTo>
                <a:lnTo>
                  <a:pt x="962900" y="1388933"/>
                </a:lnTo>
                <a:lnTo>
                  <a:pt x="0" y="948466"/>
                </a:lnTo>
                <a:lnTo>
                  <a:pt x="433863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98792" y="5833872"/>
            <a:ext cx="1447800" cy="1905"/>
          </a:xfrm>
          <a:custGeom>
            <a:avLst/>
            <a:gdLst/>
            <a:ahLst/>
            <a:cxnLst/>
            <a:rect l="l" t="t" r="r" b="b"/>
            <a:pathLst>
              <a:path w="1447800" h="1904">
                <a:moveTo>
                  <a:pt x="0" y="0"/>
                </a:moveTo>
                <a:lnTo>
                  <a:pt x="14478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55992" y="4919472"/>
            <a:ext cx="1905" cy="1371600"/>
          </a:xfrm>
          <a:custGeom>
            <a:avLst/>
            <a:gdLst/>
            <a:ahLst/>
            <a:cxnLst/>
            <a:rect l="l" t="t" r="r" b="b"/>
            <a:pathLst>
              <a:path w="1904" h="1371600">
                <a:moveTo>
                  <a:pt x="1588" y="0"/>
                </a:moveTo>
                <a:lnTo>
                  <a:pt x="0" y="1371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936242" y="2785443"/>
            <a:ext cx="6782434" cy="939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500" indent="-50800">
              <a:lnSpc>
                <a:spcPct val="100000"/>
              </a:lnSpc>
            </a:pP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me s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fa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inir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 (e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calcolar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e)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una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st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an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ra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du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pun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se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non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può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corr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un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segme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4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ilin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he 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li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uni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e?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50182"/>
            <a:ext cx="4142104" cy="1229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Al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st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ze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800" spc="-5">
                <a:latin typeface="Franklin Gothic Medium"/>
                <a:cs typeface="Franklin Gothic Medium"/>
              </a:rPr>
              <a:t>(</a:t>
            </a:r>
            <a:r>
              <a:rPr dirty="0" sz="1800" spc="-10">
                <a:latin typeface="Franklin Gothic Medium"/>
                <a:cs typeface="Franklin Gothic Medium"/>
              </a:rPr>
              <a:t>a</a:t>
            </a:r>
            <a:r>
              <a:rPr dirty="0" sz="1800" spc="-10">
                <a:latin typeface="Franklin Gothic Medium"/>
                <a:cs typeface="Franklin Gothic Medium"/>
              </a:rPr>
              <a:t>) </a:t>
            </a:r>
            <a:r>
              <a:rPr dirty="0" sz="1800" spc="-10">
                <a:latin typeface="Franklin Gothic Medium"/>
                <a:cs typeface="Franklin Gothic Medium"/>
              </a:rPr>
              <a:t>La</a:t>
            </a:r>
            <a:r>
              <a:rPr dirty="0" sz="1800" spc="-10">
                <a:latin typeface="Franklin Gothic Medium"/>
                <a:cs typeface="Franklin Gothic Medium"/>
              </a:rPr>
              <a:t> </a:t>
            </a:r>
            <a:r>
              <a:rPr dirty="0" sz="1800" spc="-10">
                <a:latin typeface="Franklin Gothic Medium"/>
                <a:cs typeface="Franklin Gothic Medium"/>
              </a:rPr>
              <a:t>di</a:t>
            </a:r>
            <a:r>
              <a:rPr dirty="0" sz="1800" spc="-10">
                <a:latin typeface="Franklin Gothic Medium"/>
                <a:cs typeface="Franklin Gothic Medium"/>
              </a:rPr>
              <a:t>st</a:t>
            </a:r>
            <a:r>
              <a:rPr dirty="0" sz="1800" spc="-10">
                <a:latin typeface="Franklin Gothic Medium"/>
                <a:cs typeface="Franklin Gothic Medium"/>
              </a:rPr>
              <a:t>an</a:t>
            </a:r>
            <a:r>
              <a:rPr dirty="0" sz="1800" spc="-10">
                <a:latin typeface="Franklin Gothic Medium"/>
                <a:cs typeface="Franklin Gothic Medium"/>
              </a:rPr>
              <a:t>z</a:t>
            </a:r>
            <a:r>
              <a:rPr dirty="0" sz="1800" spc="-10">
                <a:latin typeface="Franklin Gothic Medium"/>
                <a:cs typeface="Franklin Gothic Medium"/>
              </a:rPr>
              <a:t>a</a:t>
            </a:r>
            <a:r>
              <a:rPr dirty="0" sz="1800" spc="-10">
                <a:latin typeface="Franklin Gothic Medium"/>
                <a:cs typeface="Franklin Gothic Medium"/>
              </a:rPr>
              <a:t> </a:t>
            </a:r>
            <a:r>
              <a:rPr dirty="0" sz="1800" spc="-10">
                <a:latin typeface="Franklin Gothic Medium"/>
                <a:cs typeface="Franklin Gothic Medium"/>
              </a:rPr>
              <a:t>d</a:t>
            </a:r>
            <a:r>
              <a:rPr dirty="0" sz="1800" spc="-10">
                <a:latin typeface="Franklin Gothic Medium"/>
                <a:cs typeface="Franklin Gothic Medium"/>
              </a:rPr>
              <a:t>e</a:t>
            </a:r>
            <a:r>
              <a:rPr dirty="0" sz="1800" spc="-5">
                <a:latin typeface="Franklin Gothic Medium"/>
                <a:cs typeface="Franklin Gothic Medium"/>
              </a:rPr>
              <a:t>l</a:t>
            </a:r>
            <a:r>
              <a:rPr dirty="0" sz="1800" spc="-5">
                <a:latin typeface="Franklin Gothic Medium"/>
                <a:cs typeface="Franklin Gothic Medium"/>
              </a:rPr>
              <a:t> t</a:t>
            </a:r>
            <a:r>
              <a:rPr dirty="0" sz="1800" spc="-10">
                <a:latin typeface="Franklin Gothic Medium"/>
                <a:cs typeface="Franklin Gothic Medium"/>
              </a:rPr>
              <a:t>a</a:t>
            </a:r>
            <a:r>
              <a:rPr dirty="0" sz="1800" spc="-10">
                <a:latin typeface="Franklin Gothic Medium"/>
                <a:cs typeface="Franklin Gothic Medium"/>
              </a:rPr>
              <a:t>ss</a:t>
            </a:r>
            <a:r>
              <a:rPr dirty="0" sz="1800" spc="-5">
                <a:latin typeface="Franklin Gothic Medium"/>
                <a:cs typeface="Franklin Gothic Medium"/>
              </a:rPr>
              <a:t>i</a:t>
            </a:r>
            <a:r>
              <a:rPr dirty="0" sz="1800" spc="-5">
                <a:latin typeface="Franklin Gothic Medium"/>
                <a:cs typeface="Franklin Gothic Medium"/>
              </a:rPr>
              <a:t>st</a:t>
            </a:r>
            <a:r>
              <a:rPr dirty="0" sz="1800" spc="-10">
                <a:latin typeface="Franklin Gothic Medium"/>
                <a:cs typeface="Franklin Gothic Medium"/>
              </a:rPr>
              <a:t>a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283210">
              <a:lnSpc>
                <a:spcPct val="130200"/>
              </a:lnSpc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cent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N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w </a:t>
            </a:r>
            <a:r>
              <a:rPr dirty="0" sz="1600" spc="-95">
                <a:latin typeface="Franklin Gothic Book"/>
                <a:cs typeface="Franklin Gothic Book"/>
              </a:rPr>
              <a:t>Y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attr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strade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colar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7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andare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tax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3081015"/>
            <a:ext cx="9937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89191" y="3014471"/>
            <a:ext cx="3048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17192" y="3395471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457200"/>
                </a:moveTo>
                <a:lnTo>
                  <a:pt x="381000" y="457200"/>
                </a:lnTo>
                <a:lnTo>
                  <a:pt x="381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17192" y="3395472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0"/>
                </a:moveTo>
                <a:lnTo>
                  <a:pt x="381000" y="0"/>
                </a:lnTo>
                <a:lnTo>
                  <a:pt x="381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79192" y="3395471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457200"/>
                </a:moveTo>
                <a:lnTo>
                  <a:pt x="381000" y="457200"/>
                </a:lnTo>
                <a:lnTo>
                  <a:pt x="381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79192" y="3395472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0"/>
                </a:moveTo>
                <a:lnTo>
                  <a:pt x="381000" y="0"/>
                </a:lnTo>
                <a:lnTo>
                  <a:pt x="381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64991" y="3395471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64991" y="3395472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0"/>
                </a:moveTo>
                <a:lnTo>
                  <a:pt x="914400" y="0"/>
                </a:lnTo>
                <a:lnTo>
                  <a:pt x="9144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17192" y="4233671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457200"/>
                </a:moveTo>
                <a:lnTo>
                  <a:pt x="381000" y="457200"/>
                </a:lnTo>
                <a:lnTo>
                  <a:pt x="381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17192" y="4233672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0"/>
                </a:moveTo>
                <a:lnTo>
                  <a:pt x="381000" y="0"/>
                </a:lnTo>
                <a:lnTo>
                  <a:pt x="381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02992" y="4157471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0" y="609600"/>
                </a:moveTo>
                <a:lnTo>
                  <a:pt x="457200" y="609600"/>
                </a:lnTo>
                <a:lnTo>
                  <a:pt x="457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02992" y="4157472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0" y="0"/>
                </a:moveTo>
                <a:lnTo>
                  <a:pt x="457200" y="0"/>
                </a:lnTo>
                <a:lnTo>
                  <a:pt x="4572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64991" y="423367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64991" y="4233672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0"/>
                </a:moveTo>
                <a:lnTo>
                  <a:pt x="304800" y="0"/>
                </a:lnTo>
                <a:lnTo>
                  <a:pt x="304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98391" y="4157471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98391" y="415747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0"/>
                </a:moveTo>
                <a:lnTo>
                  <a:pt x="381000" y="0"/>
                </a:lnTo>
                <a:lnTo>
                  <a:pt x="3810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17192" y="514807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457200"/>
                </a:moveTo>
                <a:lnTo>
                  <a:pt x="533400" y="457200"/>
                </a:lnTo>
                <a:lnTo>
                  <a:pt x="533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17192" y="5148072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0"/>
                </a:moveTo>
                <a:lnTo>
                  <a:pt x="533400" y="0"/>
                </a:lnTo>
                <a:lnTo>
                  <a:pt x="5334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07792" y="5148071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457200"/>
                </a:moveTo>
                <a:lnTo>
                  <a:pt x="1371600" y="457200"/>
                </a:lnTo>
                <a:lnTo>
                  <a:pt x="1371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07792" y="5148072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0"/>
                </a:moveTo>
                <a:lnTo>
                  <a:pt x="1371600" y="0"/>
                </a:lnTo>
                <a:lnTo>
                  <a:pt x="13716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64792" y="3290697"/>
            <a:ext cx="2590800" cy="2390775"/>
          </a:xfrm>
          <a:custGeom>
            <a:avLst/>
            <a:gdLst/>
            <a:ahLst/>
            <a:cxnLst/>
            <a:rect l="l" t="t" r="r" b="b"/>
            <a:pathLst>
              <a:path w="2590800" h="2390775">
                <a:moveTo>
                  <a:pt x="0" y="2390775"/>
                </a:moveTo>
                <a:lnTo>
                  <a:pt x="2590799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64792" y="5757672"/>
            <a:ext cx="762000" cy="1905"/>
          </a:xfrm>
          <a:custGeom>
            <a:avLst/>
            <a:gdLst/>
            <a:ahLst/>
            <a:cxnLst/>
            <a:rect l="l" t="t" r="r" b="b"/>
            <a:pathLst>
              <a:path w="762000" h="1904">
                <a:moveTo>
                  <a:pt x="0" y="0"/>
                </a:moveTo>
                <a:lnTo>
                  <a:pt x="761999" y="1588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526792" y="3244660"/>
            <a:ext cx="1905" cy="2513330"/>
          </a:xfrm>
          <a:custGeom>
            <a:avLst/>
            <a:gdLst/>
            <a:ahLst/>
            <a:cxnLst/>
            <a:rect l="l" t="t" r="r" b="b"/>
            <a:pathLst>
              <a:path w="1905" h="2513329">
                <a:moveTo>
                  <a:pt x="0" y="2513012"/>
                </a:moveTo>
                <a:lnTo>
                  <a:pt x="1588" y="0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526792" y="3243072"/>
            <a:ext cx="1828800" cy="1905"/>
          </a:xfrm>
          <a:custGeom>
            <a:avLst/>
            <a:gdLst/>
            <a:ahLst/>
            <a:cxnLst/>
            <a:rect l="l" t="t" r="r" b="b"/>
            <a:pathLst>
              <a:path w="1828800" h="1905">
                <a:moveTo>
                  <a:pt x="0" y="0"/>
                </a:moveTo>
                <a:lnTo>
                  <a:pt x="1828800" y="1588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275841" y="3411215"/>
            <a:ext cx="1998980" cy="862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 B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2400" spc="-15" b="1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75841" y="5534071"/>
            <a:ext cx="4321175" cy="1064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939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’ 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anda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li</a:t>
            </a:r>
            <a:r>
              <a:rPr dirty="0" sz="1600" spc="-10">
                <a:latin typeface="Franklin Gothic Book"/>
                <a:cs typeface="Franklin Gothic Book"/>
              </a:rPr>
              <a:t>nea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…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34332" y="3171872"/>
            <a:ext cx="20891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279391" y="32430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5706" y="11637"/>
                </a:lnTo>
                <a:lnTo>
                  <a:pt x="8123" y="41929"/>
                </a:lnTo>
                <a:lnTo>
                  <a:pt x="0" y="76200"/>
                </a:lnTo>
                <a:lnTo>
                  <a:pt x="1378" y="90704"/>
                </a:lnTo>
                <a:lnTo>
                  <a:pt x="20004" y="127664"/>
                </a:lnTo>
                <a:lnTo>
                  <a:pt x="54973" y="149404"/>
                </a:lnTo>
                <a:lnTo>
                  <a:pt x="76200" y="152400"/>
                </a:lnTo>
                <a:lnTo>
                  <a:pt x="90704" y="151021"/>
                </a:lnTo>
                <a:lnTo>
                  <a:pt x="127664" y="132395"/>
                </a:lnTo>
                <a:lnTo>
                  <a:pt x="149404" y="97426"/>
                </a:lnTo>
                <a:lnTo>
                  <a:pt x="152400" y="76200"/>
                </a:lnTo>
                <a:lnTo>
                  <a:pt x="151021" y="61695"/>
                </a:lnTo>
                <a:lnTo>
                  <a:pt x="132395" y="24735"/>
                </a:lnTo>
                <a:lnTo>
                  <a:pt x="97426" y="2995"/>
                </a:lnTo>
                <a:lnTo>
                  <a:pt x="762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79391" y="32430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76200"/>
                </a:moveTo>
                <a:lnTo>
                  <a:pt x="151021" y="61695"/>
                </a:lnTo>
                <a:lnTo>
                  <a:pt x="147056" y="48112"/>
                </a:lnTo>
                <a:lnTo>
                  <a:pt x="122212" y="15455"/>
                </a:lnTo>
                <a:lnTo>
                  <a:pt x="83337" y="329"/>
                </a:lnTo>
                <a:lnTo>
                  <a:pt x="76200" y="0"/>
                </a:lnTo>
                <a:lnTo>
                  <a:pt x="61695" y="1378"/>
                </a:lnTo>
                <a:lnTo>
                  <a:pt x="24735" y="20004"/>
                </a:lnTo>
                <a:lnTo>
                  <a:pt x="2995" y="54973"/>
                </a:lnTo>
                <a:lnTo>
                  <a:pt x="0" y="76200"/>
                </a:lnTo>
                <a:lnTo>
                  <a:pt x="1378" y="90704"/>
                </a:lnTo>
                <a:lnTo>
                  <a:pt x="5343" y="104287"/>
                </a:lnTo>
                <a:lnTo>
                  <a:pt x="30187" y="136944"/>
                </a:lnTo>
                <a:lnTo>
                  <a:pt x="69062" y="152070"/>
                </a:lnTo>
                <a:lnTo>
                  <a:pt x="76200" y="152400"/>
                </a:lnTo>
                <a:lnTo>
                  <a:pt x="90704" y="151021"/>
                </a:lnTo>
                <a:lnTo>
                  <a:pt x="104287" y="147056"/>
                </a:lnTo>
                <a:lnTo>
                  <a:pt x="136944" y="122212"/>
                </a:lnTo>
                <a:lnTo>
                  <a:pt x="152070" y="83337"/>
                </a:lnTo>
                <a:lnTo>
                  <a:pt x="15240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688592" y="560527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87" y="15455"/>
                </a:lnTo>
                <a:lnTo>
                  <a:pt x="5343" y="48112"/>
                </a:lnTo>
                <a:lnTo>
                  <a:pt x="0" y="76200"/>
                </a:lnTo>
                <a:lnTo>
                  <a:pt x="329" y="83337"/>
                </a:lnTo>
                <a:lnTo>
                  <a:pt x="15455" y="122212"/>
                </a:lnTo>
                <a:lnTo>
                  <a:pt x="48112" y="147056"/>
                </a:lnTo>
                <a:lnTo>
                  <a:pt x="76200" y="152400"/>
                </a:lnTo>
                <a:lnTo>
                  <a:pt x="83337" y="152070"/>
                </a:lnTo>
                <a:lnTo>
                  <a:pt x="122212" y="136944"/>
                </a:lnTo>
                <a:lnTo>
                  <a:pt x="147056" y="104287"/>
                </a:lnTo>
                <a:lnTo>
                  <a:pt x="152400" y="76200"/>
                </a:lnTo>
                <a:lnTo>
                  <a:pt x="152070" y="69062"/>
                </a:lnTo>
                <a:lnTo>
                  <a:pt x="136944" y="30187"/>
                </a:lnTo>
                <a:lnTo>
                  <a:pt x="104287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688592" y="56052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399" y="76200"/>
                </a:moveTo>
                <a:lnTo>
                  <a:pt x="151021" y="90704"/>
                </a:lnTo>
                <a:lnTo>
                  <a:pt x="147056" y="104287"/>
                </a:lnTo>
                <a:lnTo>
                  <a:pt x="122212" y="136944"/>
                </a:lnTo>
                <a:lnTo>
                  <a:pt x="83337" y="152070"/>
                </a:lnTo>
                <a:lnTo>
                  <a:pt x="76200" y="152400"/>
                </a:lnTo>
                <a:lnTo>
                  <a:pt x="61695" y="151021"/>
                </a:lnTo>
                <a:lnTo>
                  <a:pt x="24735" y="132395"/>
                </a:lnTo>
                <a:lnTo>
                  <a:pt x="2995" y="97426"/>
                </a:lnTo>
                <a:lnTo>
                  <a:pt x="0" y="76200"/>
                </a:lnTo>
                <a:lnTo>
                  <a:pt x="1378" y="61695"/>
                </a:lnTo>
                <a:lnTo>
                  <a:pt x="5343" y="48112"/>
                </a:lnTo>
                <a:lnTo>
                  <a:pt x="30187" y="15455"/>
                </a:lnTo>
                <a:lnTo>
                  <a:pt x="69062" y="329"/>
                </a:lnTo>
                <a:lnTo>
                  <a:pt x="76200" y="0"/>
                </a:lnTo>
                <a:lnTo>
                  <a:pt x="90704" y="1378"/>
                </a:lnTo>
                <a:lnTo>
                  <a:pt x="104287" y="5343"/>
                </a:lnTo>
                <a:lnTo>
                  <a:pt x="136944" y="30187"/>
                </a:lnTo>
                <a:lnTo>
                  <a:pt x="152070" y="69062"/>
                </a:lnTo>
                <a:lnTo>
                  <a:pt x="152399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031991" y="1795272"/>
            <a:ext cx="2184400" cy="197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7550784" cy="887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lesso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strade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colar</a:t>
            </a:r>
            <a:r>
              <a:rPr dirty="0" sz="1600">
                <a:latin typeface="Franklin Gothic Book"/>
                <a:cs typeface="Franklin Gothic Book"/>
              </a:rPr>
              <a:t>i (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ura</a:t>
            </a:r>
            <a:r>
              <a:rPr dirty="0" sz="1600">
                <a:latin typeface="Franklin Gothic Book"/>
                <a:cs typeface="Franklin Gothic Book"/>
              </a:rPr>
              <a:t>).  </a:t>
            </a:r>
            <a:r>
              <a:rPr dirty="0" sz="1600" spc="-10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tax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vi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ende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correre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gi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aumentare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imi</a:t>
            </a:r>
            <a:r>
              <a:rPr dirty="0" sz="1600" spc="-10">
                <a:latin typeface="Franklin Gothic Book"/>
                <a:cs typeface="Franklin Gothic Book"/>
              </a:rPr>
              <a:t>nu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7192" y="3395471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457200"/>
                </a:moveTo>
                <a:lnTo>
                  <a:pt x="381000" y="457200"/>
                </a:lnTo>
                <a:lnTo>
                  <a:pt x="381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7192" y="3395472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0"/>
                </a:moveTo>
                <a:lnTo>
                  <a:pt x="381000" y="0"/>
                </a:lnTo>
                <a:lnTo>
                  <a:pt x="381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79192" y="3395471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457200"/>
                </a:moveTo>
                <a:lnTo>
                  <a:pt x="381000" y="457200"/>
                </a:lnTo>
                <a:lnTo>
                  <a:pt x="381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79192" y="3395472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0"/>
                </a:moveTo>
                <a:lnTo>
                  <a:pt x="381000" y="0"/>
                </a:lnTo>
                <a:lnTo>
                  <a:pt x="381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64991" y="3395471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64991" y="3395472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0"/>
                </a:moveTo>
                <a:lnTo>
                  <a:pt x="914400" y="0"/>
                </a:lnTo>
                <a:lnTo>
                  <a:pt x="9144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17192" y="4233671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457200"/>
                </a:moveTo>
                <a:lnTo>
                  <a:pt x="381000" y="457200"/>
                </a:lnTo>
                <a:lnTo>
                  <a:pt x="381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17192" y="4233672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0"/>
                </a:moveTo>
                <a:lnTo>
                  <a:pt x="381000" y="0"/>
                </a:lnTo>
                <a:lnTo>
                  <a:pt x="381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02992" y="4157471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0" y="609600"/>
                </a:moveTo>
                <a:lnTo>
                  <a:pt x="457200" y="609600"/>
                </a:lnTo>
                <a:lnTo>
                  <a:pt x="457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02992" y="4157472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0" y="0"/>
                </a:moveTo>
                <a:lnTo>
                  <a:pt x="457200" y="0"/>
                </a:lnTo>
                <a:lnTo>
                  <a:pt x="4572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64991" y="423367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64991" y="4233672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0"/>
                </a:moveTo>
                <a:lnTo>
                  <a:pt x="304800" y="0"/>
                </a:lnTo>
                <a:lnTo>
                  <a:pt x="304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98391" y="4157471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98391" y="415747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0"/>
                </a:moveTo>
                <a:lnTo>
                  <a:pt x="381000" y="0"/>
                </a:lnTo>
                <a:lnTo>
                  <a:pt x="3810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7192" y="5148071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457200"/>
                </a:moveTo>
                <a:lnTo>
                  <a:pt x="533400" y="457200"/>
                </a:lnTo>
                <a:lnTo>
                  <a:pt x="533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17192" y="5148072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0"/>
                </a:moveTo>
                <a:lnTo>
                  <a:pt x="533400" y="0"/>
                </a:lnTo>
                <a:lnTo>
                  <a:pt x="5334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07792" y="5148071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457200"/>
                </a:moveTo>
                <a:lnTo>
                  <a:pt x="1371600" y="457200"/>
                </a:lnTo>
                <a:lnTo>
                  <a:pt x="1371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907792" y="5148072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0"/>
                </a:moveTo>
                <a:lnTo>
                  <a:pt x="1371600" y="0"/>
                </a:lnTo>
                <a:lnTo>
                  <a:pt x="13716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430578" y="5534071"/>
            <a:ext cx="20891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64792" y="5757672"/>
            <a:ext cx="762000" cy="1905"/>
          </a:xfrm>
          <a:custGeom>
            <a:avLst/>
            <a:gdLst/>
            <a:ahLst/>
            <a:cxnLst/>
            <a:rect l="l" t="t" r="r" b="b"/>
            <a:pathLst>
              <a:path w="762000" h="1904">
                <a:moveTo>
                  <a:pt x="0" y="0"/>
                </a:moveTo>
                <a:lnTo>
                  <a:pt x="761999" y="1588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526792" y="3244660"/>
            <a:ext cx="1905" cy="2513330"/>
          </a:xfrm>
          <a:custGeom>
            <a:avLst/>
            <a:gdLst/>
            <a:ahLst/>
            <a:cxnLst/>
            <a:rect l="l" t="t" r="r" b="b"/>
            <a:pathLst>
              <a:path w="1905" h="2513329">
                <a:moveTo>
                  <a:pt x="0" y="2513012"/>
                </a:moveTo>
                <a:lnTo>
                  <a:pt x="1588" y="0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26792" y="3243072"/>
            <a:ext cx="1828800" cy="1905"/>
          </a:xfrm>
          <a:custGeom>
            <a:avLst/>
            <a:gdLst/>
            <a:ahLst/>
            <a:cxnLst/>
            <a:rect l="l" t="t" r="r" b="b"/>
            <a:pathLst>
              <a:path w="1828800" h="1905">
                <a:moveTo>
                  <a:pt x="0" y="0"/>
                </a:moveTo>
                <a:lnTo>
                  <a:pt x="1828800" y="1588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79391" y="31668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87" y="15455"/>
                </a:lnTo>
                <a:lnTo>
                  <a:pt x="5343" y="48112"/>
                </a:lnTo>
                <a:lnTo>
                  <a:pt x="0" y="76200"/>
                </a:lnTo>
                <a:lnTo>
                  <a:pt x="329" y="83337"/>
                </a:lnTo>
                <a:lnTo>
                  <a:pt x="15455" y="122212"/>
                </a:lnTo>
                <a:lnTo>
                  <a:pt x="48112" y="147056"/>
                </a:lnTo>
                <a:lnTo>
                  <a:pt x="76200" y="152400"/>
                </a:lnTo>
                <a:lnTo>
                  <a:pt x="83337" y="152070"/>
                </a:lnTo>
                <a:lnTo>
                  <a:pt x="122212" y="136944"/>
                </a:lnTo>
                <a:lnTo>
                  <a:pt x="147056" y="104287"/>
                </a:lnTo>
                <a:lnTo>
                  <a:pt x="152400" y="76200"/>
                </a:lnTo>
                <a:lnTo>
                  <a:pt x="152070" y="69062"/>
                </a:lnTo>
                <a:lnTo>
                  <a:pt x="136944" y="30187"/>
                </a:lnTo>
                <a:lnTo>
                  <a:pt x="104287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79391" y="31668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1378" y="61695"/>
                </a:lnTo>
                <a:lnTo>
                  <a:pt x="5343" y="48112"/>
                </a:lnTo>
                <a:lnTo>
                  <a:pt x="30187" y="15455"/>
                </a:lnTo>
                <a:lnTo>
                  <a:pt x="69062" y="329"/>
                </a:lnTo>
                <a:lnTo>
                  <a:pt x="76200" y="0"/>
                </a:lnTo>
                <a:lnTo>
                  <a:pt x="90704" y="1378"/>
                </a:lnTo>
                <a:lnTo>
                  <a:pt x="127664" y="20004"/>
                </a:lnTo>
                <a:lnTo>
                  <a:pt x="149404" y="54973"/>
                </a:lnTo>
                <a:lnTo>
                  <a:pt x="152400" y="76200"/>
                </a:lnTo>
                <a:lnTo>
                  <a:pt x="151021" y="90704"/>
                </a:lnTo>
                <a:lnTo>
                  <a:pt x="147056" y="104287"/>
                </a:lnTo>
                <a:lnTo>
                  <a:pt x="122212" y="136944"/>
                </a:lnTo>
                <a:lnTo>
                  <a:pt x="83337" y="152070"/>
                </a:lnTo>
                <a:lnTo>
                  <a:pt x="76200" y="152400"/>
                </a:lnTo>
                <a:lnTo>
                  <a:pt x="61695" y="151021"/>
                </a:lnTo>
                <a:lnTo>
                  <a:pt x="48112" y="147056"/>
                </a:lnTo>
                <a:lnTo>
                  <a:pt x="15455" y="122212"/>
                </a:lnTo>
                <a:lnTo>
                  <a:pt x="329" y="83337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64792" y="568147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87" y="15455"/>
                </a:lnTo>
                <a:lnTo>
                  <a:pt x="5343" y="48112"/>
                </a:lnTo>
                <a:lnTo>
                  <a:pt x="0" y="76200"/>
                </a:lnTo>
                <a:lnTo>
                  <a:pt x="329" y="83337"/>
                </a:lnTo>
                <a:lnTo>
                  <a:pt x="15455" y="122212"/>
                </a:lnTo>
                <a:lnTo>
                  <a:pt x="48112" y="147056"/>
                </a:lnTo>
                <a:lnTo>
                  <a:pt x="76200" y="152400"/>
                </a:lnTo>
                <a:lnTo>
                  <a:pt x="83337" y="152070"/>
                </a:lnTo>
                <a:lnTo>
                  <a:pt x="122212" y="136944"/>
                </a:lnTo>
                <a:lnTo>
                  <a:pt x="147056" y="104287"/>
                </a:lnTo>
                <a:lnTo>
                  <a:pt x="152400" y="76200"/>
                </a:lnTo>
                <a:lnTo>
                  <a:pt x="152070" y="69062"/>
                </a:lnTo>
                <a:lnTo>
                  <a:pt x="136944" y="30187"/>
                </a:lnTo>
                <a:lnTo>
                  <a:pt x="104287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64792" y="56814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1378" y="61695"/>
                </a:lnTo>
                <a:lnTo>
                  <a:pt x="5343" y="48112"/>
                </a:lnTo>
                <a:lnTo>
                  <a:pt x="30187" y="15455"/>
                </a:lnTo>
                <a:lnTo>
                  <a:pt x="69062" y="329"/>
                </a:lnTo>
                <a:lnTo>
                  <a:pt x="76199" y="0"/>
                </a:lnTo>
                <a:lnTo>
                  <a:pt x="90704" y="1378"/>
                </a:lnTo>
                <a:lnTo>
                  <a:pt x="127664" y="20004"/>
                </a:lnTo>
                <a:lnTo>
                  <a:pt x="149404" y="54973"/>
                </a:lnTo>
                <a:lnTo>
                  <a:pt x="152399" y="76200"/>
                </a:lnTo>
                <a:lnTo>
                  <a:pt x="151021" y="90704"/>
                </a:lnTo>
                <a:lnTo>
                  <a:pt x="147056" y="104287"/>
                </a:lnTo>
                <a:lnTo>
                  <a:pt x="122212" y="136944"/>
                </a:lnTo>
                <a:lnTo>
                  <a:pt x="83337" y="152070"/>
                </a:lnTo>
                <a:lnTo>
                  <a:pt x="76199" y="152400"/>
                </a:lnTo>
                <a:lnTo>
                  <a:pt x="61695" y="151021"/>
                </a:lnTo>
                <a:lnTo>
                  <a:pt x="48112" y="147056"/>
                </a:lnTo>
                <a:lnTo>
                  <a:pt x="15455" y="122212"/>
                </a:lnTo>
                <a:lnTo>
                  <a:pt x="329" y="83337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193791" y="5605272"/>
            <a:ext cx="3352800" cy="1905"/>
          </a:xfrm>
          <a:custGeom>
            <a:avLst/>
            <a:gdLst/>
            <a:ahLst/>
            <a:cxnLst/>
            <a:rect l="l" t="t" r="r" b="b"/>
            <a:pathLst>
              <a:path w="3352800" h="1904">
                <a:moveTo>
                  <a:pt x="0" y="0"/>
                </a:moveTo>
                <a:lnTo>
                  <a:pt x="33528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455866" y="554786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93" y="0"/>
                </a:moveTo>
                <a:lnTo>
                  <a:pt x="7115" y="2043"/>
                </a:lnTo>
                <a:lnTo>
                  <a:pt x="41" y="14156"/>
                </a:lnTo>
                <a:lnTo>
                  <a:pt x="2085" y="21934"/>
                </a:lnTo>
                <a:lnTo>
                  <a:pt x="65520" y="58978"/>
                </a:lnTo>
                <a:lnTo>
                  <a:pt x="2049" y="95962"/>
                </a:lnTo>
                <a:lnTo>
                  <a:pt x="0" y="103738"/>
                </a:lnTo>
                <a:lnTo>
                  <a:pt x="7062" y="115858"/>
                </a:lnTo>
                <a:lnTo>
                  <a:pt x="14837" y="117909"/>
                </a:lnTo>
                <a:lnTo>
                  <a:pt x="115929" y="59002"/>
                </a:lnTo>
                <a:lnTo>
                  <a:pt x="14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192205" y="2862072"/>
            <a:ext cx="1905" cy="2745105"/>
          </a:xfrm>
          <a:custGeom>
            <a:avLst/>
            <a:gdLst/>
            <a:ahLst/>
            <a:cxnLst/>
            <a:rect l="l" t="t" r="r" b="b"/>
            <a:pathLst>
              <a:path w="1904" h="2745104">
                <a:moveTo>
                  <a:pt x="0" y="2744788"/>
                </a:moveTo>
                <a:lnTo>
                  <a:pt x="15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134794" y="2836866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5">
                <a:moveTo>
                  <a:pt x="88380" y="50410"/>
                </a:moveTo>
                <a:lnTo>
                  <a:pt x="58983" y="50410"/>
                </a:lnTo>
                <a:lnTo>
                  <a:pt x="95961" y="113884"/>
                </a:lnTo>
                <a:lnTo>
                  <a:pt x="103736" y="115935"/>
                </a:lnTo>
                <a:lnTo>
                  <a:pt x="115858" y="108873"/>
                </a:lnTo>
                <a:lnTo>
                  <a:pt x="117909" y="101098"/>
                </a:lnTo>
                <a:lnTo>
                  <a:pt x="88380" y="50410"/>
                </a:lnTo>
                <a:close/>
              </a:path>
              <a:path w="118110" h="116205">
                <a:moveTo>
                  <a:pt x="59013" y="0"/>
                </a:moveTo>
                <a:lnTo>
                  <a:pt x="0" y="101029"/>
                </a:lnTo>
                <a:lnTo>
                  <a:pt x="2042" y="108808"/>
                </a:lnTo>
                <a:lnTo>
                  <a:pt x="14155" y="115883"/>
                </a:lnTo>
                <a:lnTo>
                  <a:pt x="21932" y="113841"/>
                </a:lnTo>
                <a:lnTo>
                  <a:pt x="58983" y="50410"/>
                </a:lnTo>
                <a:lnTo>
                  <a:pt x="88380" y="50410"/>
                </a:lnTo>
                <a:lnTo>
                  <a:pt x="59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043932" y="5610271"/>
            <a:ext cx="76454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10235" algn="l"/>
              </a:tabLst>
            </a:pPr>
            <a:r>
              <a:rPr dirty="0" sz="2000" b="1">
                <a:latin typeface="Arial"/>
                <a:cs typeface="Arial"/>
              </a:rPr>
              <a:t>A	</a:t>
            </a:r>
            <a:r>
              <a:rPr dirty="0" sz="2000" b="1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77483" y="5610271"/>
            <a:ext cx="16700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13194" y="5610271"/>
            <a:ext cx="16700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193791" y="5605272"/>
            <a:ext cx="533400" cy="1905"/>
          </a:xfrm>
          <a:custGeom>
            <a:avLst/>
            <a:gdLst/>
            <a:ahLst/>
            <a:cxnLst/>
            <a:rect l="l" t="t" r="r" b="b"/>
            <a:pathLst>
              <a:path w="533400" h="1904">
                <a:moveTo>
                  <a:pt x="0" y="0"/>
                </a:moveTo>
                <a:lnTo>
                  <a:pt x="533400" y="1588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725605" y="3244659"/>
            <a:ext cx="3175" cy="2362200"/>
          </a:xfrm>
          <a:custGeom>
            <a:avLst/>
            <a:gdLst/>
            <a:ahLst/>
            <a:cxnLst/>
            <a:rect l="l" t="t" r="r" b="b"/>
            <a:pathLst>
              <a:path w="3175" h="2362200">
                <a:moveTo>
                  <a:pt x="0" y="2362201"/>
                </a:moveTo>
                <a:lnTo>
                  <a:pt x="3174" y="0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727191" y="3243072"/>
            <a:ext cx="1219200" cy="1905"/>
          </a:xfrm>
          <a:custGeom>
            <a:avLst/>
            <a:gdLst/>
            <a:ahLst/>
            <a:cxnLst/>
            <a:rect l="l" t="t" r="r" b="b"/>
            <a:pathLst>
              <a:path w="1219200" h="1905">
                <a:moveTo>
                  <a:pt x="0" y="0"/>
                </a:moveTo>
                <a:lnTo>
                  <a:pt x="1219200" y="1588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7177531" y="3019472"/>
            <a:ext cx="20891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93791" y="3243072"/>
            <a:ext cx="533400" cy="1905"/>
          </a:xfrm>
          <a:custGeom>
            <a:avLst/>
            <a:gdLst/>
            <a:ahLst/>
            <a:cxnLst/>
            <a:rect l="l" t="t" r="r" b="b"/>
            <a:pathLst>
              <a:path w="533400" h="1905">
                <a:moveTo>
                  <a:pt x="0" y="0"/>
                </a:moveTo>
                <a:lnTo>
                  <a:pt x="533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946392" y="3243072"/>
            <a:ext cx="1905" cy="2362200"/>
          </a:xfrm>
          <a:custGeom>
            <a:avLst/>
            <a:gdLst/>
            <a:ahLst/>
            <a:cxnLst/>
            <a:rect l="l" t="t" r="r" b="b"/>
            <a:pathLst>
              <a:path w="1904" h="2362200">
                <a:moveTo>
                  <a:pt x="1588" y="0"/>
                </a:moveTo>
                <a:lnTo>
                  <a:pt x="0" y="2362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2605532" y="5838871"/>
            <a:ext cx="20891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45" name="object 45"/>
          <p:cNvSpPr txBox="1"/>
          <p:nvPr/>
        </p:nvSpPr>
        <p:spPr>
          <a:xfrm>
            <a:off x="2453132" y="2943272"/>
            <a:ext cx="20891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4477029" y="3121072"/>
          <a:ext cx="665480" cy="2154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373"/>
                <a:gridCol w="320090"/>
              </a:tblGrid>
              <a:tr h="53734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607190"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552450"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457200"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537146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andare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7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olo</a:t>
            </a:r>
            <a:r>
              <a:rPr dirty="0" sz="1600">
                <a:latin typeface="Franklin Gothic Book"/>
                <a:cs typeface="Franklin Gothic Book"/>
              </a:rPr>
              <a:t> …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3042" y="3741415"/>
            <a:ext cx="40081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andare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alermo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N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w </a:t>
            </a:r>
            <a:r>
              <a:rPr dirty="0" sz="1600" spc="-95">
                <a:latin typeface="Franklin Gothic Book"/>
                <a:cs typeface="Franklin Gothic Book"/>
              </a:rPr>
              <a:t>Y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 …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9041" y="4732015"/>
            <a:ext cx="4690110" cy="1228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M</a:t>
            </a:r>
            <a:r>
              <a:rPr dirty="0" sz="1600" spc="-10">
                <a:latin typeface="Franklin Gothic Book"/>
                <a:cs typeface="Franklin Gothic Book"/>
              </a:rPr>
              <a:t>anhattan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ostar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endParaRPr sz="1600">
              <a:latin typeface="Franklin Gothic Book"/>
              <a:cs typeface="Franklin Gothic Book"/>
            </a:endParaRPr>
          </a:p>
          <a:p>
            <a:pPr marL="266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ncoln</a:t>
            </a:r>
            <a:r>
              <a:rPr dirty="0" sz="1600" spc="-10">
                <a:latin typeface="Franklin Gothic Book"/>
                <a:cs typeface="Franklin Gothic Book"/>
              </a:rPr>
              <a:t> C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 Ti</a:t>
            </a:r>
            <a:r>
              <a:rPr dirty="0" sz="1600" spc="-10">
                <a:latin typeface="Franklin Gothic Book"/>
                <a:cs typeface="Franklin Gothic Book"/>
              </a:rPr>
              <a:t>mes</a:t>
            </a:r>
            <a:r>
              <a:rPr dirty="0" sz="1600">
                <a:latin typeface="Franklin Gothic Book"/>
                <a:cs typeface="Franklin Gothic Book"/>
              </a:rPr>
              <a:t> S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uare</a:t>
            </a:r>
            <a:r>
              <a:rPr dirty="0" sz="1600">
                <a:latin typeface="Franklin Gothic Book"/>
                <a:cs typeface="Franklin Gothic Book"/>
              </a:rPr>
              <a:t>: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434465">
              <a:lnSpc>
                <a:spcPct val="100000"/>
              </a:lnSpc>
              <a:spcBef>
                <a:spcPts val="1035"/>
              </a:spcBef>
            </a:pP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dis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anza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55">
                <a:latin typeface="Franklin Gothic Book"/>
                <a:cs typeface="Franklin Gothic Book"/>
              </a:rPr>
              <a:t>e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correre</a:t>
            </a:r>
            <a:r>
              <a:rPr dirty="0" sz="2000">
                <a:latin typeface="Franklin Gothic Book"/>
                <a:cs typeface="Franklin Gothic Book"/>
              </a:rPr>
              <a:t>?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36191" y="2252472"/>
            <a:ext cx="2362200" cy="205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55830" y="4309872"/>
            <a:ext cx="3128961" cy="2389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70192" y="1490472"/>
            <a:ext cx="2362198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291" y="1698747"/>
            <a:ext cx="8083550" cy="154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6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1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B, </a:t>
            </a:r>
            <a:r>
              <a:rPr dirty="0" sz="1600" spc="-10">
                <a:latin typeface="Franklin Gothic Book"/>
                <a:cs typeface="Franklin Gothic Book"/>
              </a:rPr>
              <a:t>calcolata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 spc="-1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colora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b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10">
                <a:latin typeface="Franklin Gothic Book"/>
                <a:cs typeface="Franklin Gothic Book"/>
              </a:rPr>
              <a:t>|A</a:t>
            </a:r>
            <a:r>
              <a:rPr dirty="0" sz="1600">
                <a:latin typeface="Franklin Gothic Book"/>
                <a:cs typeface="Franklin Gothic Book"/>
              </a:rPr>
              <a:t>B| = </a:t>
            </a:r>
            <a:r>
              <a:rPr dirty="0" sz="1600" spc="-10">
                <a:latin typeface="Franklin Gothic Book"/>
                <a:cs typeface="Franklin Gothic Book"/>
              </a:rPr>
              <a:t>|AH</a:t>
            </a:r>
            <a:r>
              <a:rPr dirty="0" sz="1600">
                <a:latin typeface="Franklin Gothic Book"/>
                <a:cs typeface="Franklin Gothic Book"/>
              </a:rPr>
              <a:t>| + </a:t>
            </a:r>
            <a:r>
              <a:rPr dirty="0" sz="1600" spc="-10">
                <a:latin typeface="Franklin Gothic Book"/>
                <a:cs typeface="Franklin Gothic Book"/>
              </a:rPr>
              <a:t>|H</a:t>
            </a:r>
            <a:r>
              <a:rPr dirty="0" sz="1600">
                <a:latin typeface="Franklin Gothic Book"/>
                <a:cs typeface="Franklin Gothic Book"/>
              </a:rPr>
              <a:t>C|+ |CB|.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|AH</a:t>
            </a:r>
            <a:r>
              <a:rPr dirty="0" sz="1600">
                <a:latin typeface="Franklin Gothic Book"/>
                <a:cs typeface="Franklin Gothic Book"/>
              </a:rPr>
              <a:t>| =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|H</a:t>
            </a:r>
            <a:r>
              <a:rPr dirty="0" sz="1600">
                <a:latin typeface="Franklin Gothic Book"/>
                <a:cs typeface="Franklin Gothic Book"/>
              </a:rPr>
              <a:t>C| = 4, |CB| = 2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sulta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|A</a:t>
            </a:r>
            <a:r>
              <a:rPr dirty="0" sz="1600">
                <a:latin typeface="Franklin Gothic Book"/>
                <a:cs typeface="Franklin Gothic Book"/>
              </a:rPr>
              <a:t>B| = </a:t>
            </a:r>
            <a:r>
              <a:rPr dirty="0" sz="1600" spc="-180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66293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1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|A</a:t>
            </a:r>
            <a:r>
              <a:rPr dirty="0" sz="1600" spc="-10">
                <a:latin typeface="Franklin Gothic Book"/>
                <a:cs typeface="Franklin Gothic Book"/>
              </a:rPr>
              <a:t>B| </a:t>
            </a:r>
            <a:r>
              <a:rPr dirty="0" sz="1600" spc="-10">
                <a:latin typeface="Franklin Gothic Book"/>
                <a:cs typeface="Franklin Gothic Book"/>
              </a:rPr>
              <a:t>calcolata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eorema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ora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dà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>
                <a:latin typeface="Franklin Gothic Book"/>
                <a:cs typeface="Franklin Gothic Book"/>
              </a:rPr>
              <a:t>:	</a:t>
            </a:r>
            <a:r>
              <a:rPr dirty="0" sz="1600" spc="-10">
                <a:latin typeface="Franklin Gothic Book"/>
                <a:cs typeface="Franklin Gothic Book"/>
              </a:rPr>
              <a:t>|A</a:t>
            </a:r>
            <a:r>
              <a:rPr dirty="0" sz="1600">
                <a:latin typeface="Franklin Gothic Book"/>
                <a:cs typeface="Franklin Gothic Book"/>
              </a:rPr>
              <a:t>B|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3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+ 4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9 +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6 =</a:t>
            </a:r>
            <a:endParaRPr sz="1600">
              <a:latin typeface="Franklin Gothic Book"/>
              <a:cs typeface="Franklin Gothic Book"/>
            </a:endParaRPr>
          </a:p>
          <a:p>
            <a:pPr marL="1143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= 25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|A</a:t>
            </a:r>
            <a:r>
              <a:rPr dirty="0" sz="1600">
                <a:latin typeface="Franklin Gothic Book"/>
                <a:cs typeface="Franklin Gothic Book"/>
              </a:rPr>
              <a:t>B| = 5 &lt; </a:t>
            </a:r>
            <a:r>
              <a:rPr dirty="0" sz="1600" spc="-180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291" y="3665215"/>
            <a:ext cx="6212840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  <a:tabLst>
                <a:tab pos="1917064" algn="l"/>
                <a:tab pos="379476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1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ili</a:t>
            </a:r>
            <a:r>
              <a:rPr dirty="0" sz="1600" spc="-10">
                <a:latin typeface="Franklin Gothic Book"/>
                <a:cs typeface="Franklin Gothic Book"/>
              </a:rPr>
              <a:t>neo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40%</a:t>
            </a:r>
            <a:r>
              <a:rPr dirty="0" sz="1600">
                <a:latin typeface="Franklin Gothic Book"/>
                <a:cs typeface="Franklin Gothic Book"/>
              </a:rPr>
              <a:t> 7 = 5(1 +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00)	7/5 = 1 +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	7/5 – 1 = 2/5 =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 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7942" y="3665215"/>
            <a:ext cx="58039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(i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291" y="4325615"/>
            <a:ext cx="5269230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500" marR="5080" indent="-5080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2/5 = 40/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00).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tax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mmi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 spc="-10">
                <a:latin typeface="Franklin Gothic Book"/>
                <a:cs typeface="Franklin Gothic Book"/>
              </a:rPr>
              <a:t> e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cara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02992" y="4081272"/>
            <a:ext cx="228600" cy="1905"/>
          </a:xfrm>
          <a:custGeom>
            <a:avLst/>
            <a:gdLst/>
            <a:ahLst/>
            <a:cxnLst/>
            <a:rect l="l" t="t" r="r" b="b"/>
            <a:pathLst>
              <a:path w="228600" h="1904">
                <a:moveTo>
                  <a:pt x="0" y="0"/>
                </a:moveTo>
                <a:lnTo>
                  <a:pt x="2286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40578" y="4023380"/>
            <a:ext cx="116839" cy="118110"/>
          </a:xfrm>
          <a:custGeom>
            <a:avLst/>
            <a:gdLst/>
            <a:ahLst/>
            <a:cxnLst/>
            <a:rect l="l" t="t" r="r" b="b"/>
            <a:pathLst>
              <a:path w="116839" h="118110">
                <a:moveTo>
                  <a:pt x="15565" y="0"/>
                </a:moveTo>
                <a:lnTo>
                  <a:pt x="7774" y="1992"/>
                </a:lnTo>
                <a:lnTo>
                  <a:pt x="622" y="14060"/>
                </a:lnTo>
                <a:lnTo>
                  <a:pt x="2614" y="21850"/>
                </a:lnTo>
                <a:lnTo>
                  <a:pt x="65808" y="59303"/>
                </a:lnTo>
                <a:lnTo>
                  <a:pt x="2100" y="95877"/>
                </a:lnTo>
                <a:lnTo>
                  <a:pt x="0" y="103638"/>
                </a:lnTo>
                <a:lnTo>
                  <a:pt x="6983" y="115804"/>
                </a:lnTo>
                <a:lnTo>
                  <a:pt x="14745" y="117905"/>
                </a:lnTo>
                <a:lnTo>
                  <a:pt x="116217" y="59654"/>
                </a:lnTo>
                <a:lnTo>
                  <a:pt x="15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07991" y="4157472"/>
            <a:ext cx="228600" cy="1905"/>
          </a:xfrm>
          <a:custGeom>
            <a:avLst/>
            <a:gdLst/>
            <a:ahLst/>
            <a:cxnLst/>
            <a:rect l="l" t="t" r="r" b="b"/>
            <a:pathLst>
              <a:path w="228600" h="1904">
                <a:moveTo>
                  <a:pt x="0" y="0"/>
                </a:moveTo>
                <a:lnTo>
                  <a:pt x="2286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45578" y="4099580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565" y="0"/>
                </a:moveTo>
                <a:lnTo>
                  <a:pt x="7774" y="1992"/>
                </a:lnTo>
                <a:lnTo>
                  <a:pt x="622" y="14060"/>
                </a:lnTo>
                <a:lnTo>
                  <a:pt x="2614" y="21850"/>
                </a:lnTo>
                <a:lnTo>
                  <a:pt x="65808" y="59303"/>
                </a:lnTo>
                <a:lnTo>
                  <a:pt x="2100" y="95877"/>
                </a:lnTo>
                <a:lnTo>
                  <a:pt x="0" y="103638"/>
                </a:lnTo>
                <a:lnTo>
                  <a:pt x="6983" y="115804"/>
                </a:lnTo>
                <a:lnTo>
                  <a:pt x="14745" y="117905"/>
                </a:lnTo>
                <a:lnTo>
                  <a:pt x="116217" y="59654"/>
                </a:lnTo>
                <a:lnTo>
                  <a:pt x="15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92406" y="4386072"/>
            <a:ext cx="1905" cy="1983105"/>
          </a:xfrm>
          <a:custGeom>
            <a:avLst/>
            <a:gdLst/>
            <a:ahLst/>
            <a:cxnLst/>
            <a:rect l="l" t="t" r="r" b="b"/>
            <a:pathLst>
              <a:path w="1904" h="1983104">
                <a:moveTo>
                  <a:pt x="0" y="1982788"/>
                </a:moveTo>
                <a:lnTo>
                  <a:pt x="1586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08641" y="4348264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29408" y="75614"/>
                </a:moveTo>
                <a:lnTo>
                  <a:pt x="85319" y="75614"/>
                </a:lnTo>
                <a:lnTo>
                  <a:pt x="135472" y="161745"/>
                </a:lnTo>
                <a:lnTo>
                  <a:pt x="139119" y="166262"/>
                </a:lnTo>
                <a:lnTo>
                  <a:pt x="149803" y="171092"/>
                </a:lnTo>
                <a:lnTo>
                  <a:pt x="161519" y="168622"/>
                </a:lnTo>
                <a:lnTo>
                  <a:pt x="166036" y="164975"/>
                </a:lnTo>
                <a:lnTo>
                  <a:pt x="170866" y="154291"/>
                </a:lnTo>
                <a:lnTo>
                  <a:pt x="168396" y="142575"/>
                </a:lnTo>
                <a:lnTo>
                  <a:pt x="129408" y="75614"/>
                </a:lnTo>
                <a:close/>
              </a:path>
              <a:path w="171450" h="171450">
                <a:moveTo>
                  <a:pt x="85380" y="0"/>
                </a:moveTo>
                <a:lnTo>
                  <a:pt x="2137" y="142441"/>
                </a:lnTo>
                <a:lnTo>
                  <a:pt x="0" y="147842"/>
                </a:lnTo>
                <a:lnTo>
                  <a:pt x="1056" y="159518"/>
                </a:lnTo>
                <a:lnTo>
                  <a:pt x="8972" y="168501"/>
                </a:lnTo>
                <a:lnTo>
                  <a:pt x="14372" y="170637"/>
                </a:lnTo>
                <a:lnTo>
                  <a:pt x="26048" y="169581"/>
                </a:lnTo>
                <a:lnTo>
                  <a:pt x="35031" y="161665"/>
                </a:lnTo>
                <a:lnTo>
                  <a:pt x="85319" y="75614"/>
                </a:lnTo>
                <a:lnTo>
                  <a:pt x="129408" y="75614"/>
                </a:lnTo>
                <a:lnTo>
                  <a:pt x="853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93992" y="6367272"/>
            <a:ext cx="2057400" cy="1905"/>
          </a:xfrm>
          <a:custGeom>
            <a:avLst/>
            <a:gdLst/>
            <a:ahLst/>
            <a:cxnLst/>
            <a:rect l="l" t="t" r="r" b="b"/>
            <a:pathLst>
              <a:path w="2057400" h="1904">
                <a:moveTo>
                  <a:pt x="0" y="0"/>
                </a:moveTo>
                <a:lnTo>
                  <a:pt x="2057400" y="158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18109" y="628351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23245" y="0"/>
                </a:moveTo>
                <a:lnTo>
                  <a:pt x="11569" y="1056"/>
                </a:lnTo>
                <a:lnTo>
                  <a:pt x="2586" y="8972"/>
                </a:lnTo>
                <a:lnTo>
                  <a:pt x="450" y="14373"/>
                </a:lnTo>
                <a:lnTo>
                  <a:pt x="1506" y="26049"/>
                </a:lnTo>
                <a:lnTo>
                  <a:pt x="9423" y="35031"/>
                </a:lnTo>
                <a:lnTo>
                  <a:pt x="95475" y="85318"/>
                </a:lnTo>
                <a:lnTo>
                  <a:pt x="9345" y="135471"/>
                </a:lnTo>
                <a:lnTo>
                  <a:pt x="4829" y="139119"/>
                </a:lnTo>
                <a:lnTo>
                  <a:pt x="0" y="149803"/>
                </a:lnTo>
                <a:lnTo>
                  <a:pt x="2468" y="161520"/>
                </a:lnTo>
                <a:lnTo>
                  <a:pt x="6117" y="166037"/>
                </a:lnTo>
                <a:lnTo>
                  <a:pt x="16801" y="170865"/>
                </a:lnTo>
                <a:lnTo>
                  <a:pt x="28517" y="168396"/>
                </a:lnTo>
                <a:lnTo>
                  <a:pt x="171090" y="85376"/>
                </a:lnTo>
                <a:lnTo>
                  <a:pt x="28645" y="2136"/>
                </a:lnTo>
                <a:lnTo>
                  <a:pt x="23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93992" y="6367272"/>
            <a:ext cx="381000" cy="1905"/>
          </a:xfrm>
          <a:custGeom>
            <a:avLst/>
            <a:gdLst/>
            <a:ahLst/>
            <a:cxnLst/>
            <a:rect l="l" t="t" r="r" b="b"/>
            <a:pathLst>
              <a:path w="381000" h="1904">
                <a:moveTo>
                  <a:pt x="0" y="0"/>
                </a:moveTo>
                <a:lnTo>
                  <a:pt x="381000" y="1588"/>
                </a:lnTo>
              </a:path>
            </a:pathLst>
          </a:custGeom>
          <a:ln w="38100">
            <a:solidFill>
              <a:srgbClr val="418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174992" y="5910072"/>
            <a:ext cx="1905" cy="457200"/>
          </a:xfrm>
          <a:custGeom>
            <a:avLst/>
            <a:gdLst/>
            <a:ahLst/>
            <a:cxnLst/>
            <a:rect l="l" t="t" r="r" b="b"/>
            <a:pathLst>
              <a:path w="1904" h="457200">
                <a:moveTo>
                  <a:pt x="0" y="457200"/>
                </a:moveTo>
                <a:lnTo>
                  <a:pt x="1588" y="0"/>
                </a:lnTo>
              </a:path>
            </a:pathLst>
          </a:custGeom>
          <a:ln w="38100">
            <a:solidFill>
              <a:srgbClr val="418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174992" y="5910072"/>
            <a:ext cx="990600" cy="1905"/>
          </a:xfrm>
          <a:custGeom>
            <a:avLst/>
            <a:gdLst/>
            <a:ahLst/>
            <a:cxnLst/>
            <a:rect l="l" t="t" r="r" b="b"/>
            <a:pathLst>
              <a:path w="990600" h="1904">
                <a:moveTo>
                  <a:pt x="0" y="0"/>
                </a:moveTo>
                <a:lnTo>
                  <a:pt x="990600" y="1588"/>
                </a:lnTo>
              </a:path>
            </a:pathLst>
          </a:custGeom>
          <a:ln w="38100">
            <a:solidFill>
              <a:srgbClr val="418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164006" y="4690872"/>
            <a:ext cx="1905" cy="1221105"/>
          </a:xfrm>
          <a:custGeom>
            <a:avLst/>
            <a:gdLst/>
            <a:ahLst/>
            <a:cxnLst/>
            <a:rect l="l" t="t" r="r" b="b"/>
            <a:pathLst>
              <a:path w="1904" h="1221104">
                <a:moveTo>
                  <a:pt x="0" y="1220788"/>
                </a:moveTo>
                <a:lnTo>
                  <a:pt x="1586" y="0"/>
                </a:lnTo>
              </a:path>
            </a:pathLst>
          </a:custGeom>
          <a:ln w="38100">
            <a:solidFill>
              <a:srgbClr val="418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23491" y="5303515"/>
            <a:ext cx="5182870" cy="830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51815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(S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tass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andare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B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ura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ancora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?</a:t>
            </a:r>
            <a:endParaRPr sz="160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220"/>
              </a:spcBef>
            </a:pPr>
            <a:r>
              <a:rPr dirty="0" sz="1600" b="1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44131" y="6515035"/>
            <a:ext cx="56070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4340" algn="l"/>
              </a:tabLst>
            </a:pPr>
            <a:r>
              <a:rPr dirty="0" sz="1600" b="1">
                <a:latin typeface="Arial"/>
                <a:cs typeface="Arial"/>
              </a:rPr>
              <a:t>A	</a:t>
            </a:r>
            <a:r>
              <a:rPr dirty="0" sz="1600" b="1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26542" y="6515035"/>
            <a:ext cx="13843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67931" y="4686236"/>
            <a:ext cx="13843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164006" y="5911660"/>
            <a:ext cx="3175" cy="457200"/>
          </a:xfrm>
          <a:custGeom>
            <a:avLst/>
            <a:gdLst/>
            <a:ahLst/>
            <a:cxnLst/>
            <a:rect l="l" t="t" r="r" b="b"/>
            <a:pathLst>
              <a:path w="3175" h="457200">
                <a:moveTo>
                  <a:pt x="3174" y="0"/>
                </a:moveTo>
                <a:lnTo>
                  <a:pt x="0" y="457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793992" y="4690872"/>
            <a:ext cx="1371600" cy="1905"/>
          </a:xfrm>
          <a:custGeom>
            <a:avLst/>
            <a:gdLst/>
            <a:ahLst/>
            <a:cxnLst/>
            <a:rect l="l" t="t" r="r" b="b"/>
            <a:pathLst>
              <a:path w="1371600" h="1904">
                <a:moveTo>
                  <a:pt x="0" y="0"/>
                </a:moveTo>
                <a:lnTo>
                  <a:pt x="13716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320531" y="4533836"/>
            <a:ext cx="1727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02791" y="5300471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342900" y="0"/>
                </a:moveTo>
                <a:lnTo>
                  <a:pt x="3429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342900" y="171450"/>
                </a:lnTo>
                <a:lnTo>
                  <a:pt x="342900" y="228600"/>
                </a:lnTo>
                <a:lnTo>
                  <a:pt x="457200" y="1143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02791" y="5300472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57150"/>
                </a:moveTo>
                <a:lnTo>
                  <a:pt x="342900" y="57150"/>
                </a:lnTo>
                <a:lnTo>
                  <a:pt x="342900" y="0"/>
                </a:lnTo>
                <a:lnTo>
                  <a:pt x="457200" y="114300"/>
                </a:lnTo>
                <a:lnTo>
                  <a:pt x="342900" y="228600"/>
                </a:lnTo>
                <a:lnTo>
                  <a:pt x="3429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9281604" y="6958242"/>
            <a:ext cx="1447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20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50182"/>
            <a:ext cx="7858125" cy="155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0300"/>
              </a:lnSpc>
            </a:pPr>
            <a:r>
              <a:rPr dirty="0" sz="1800">
                <a:latin typeface="Franklin Gothic Medium"/>
                <a:cs typeface="Franklin Gothic Medium"/>
              </a:rPr>
              <a:t>(</a:t>
            </a:r>
            <a:r>
              <a:rPr dirty="0" sz="1800" spc="-10">
                <a:latin typeface="Franklin Gothic Medium"/>
                <a:cs typeface="Franklin Gothic Medium"/>
              </a:rPr>
              <a:t>b</a:t>
            </a:r>
            <a:r>
              <a:rPr dirty="0" sz="1800" spc="-10">
                <a:latin typeface="Franklin Gothic Medium"/>
                <a:cs typeface="Franklin Gothic Medium"/>
              </a:rPr>
              <a:t>) </a:t>
            </a:r>
            <a:r>
              <a:rPr dirty="0" sz="1800" spc="-10">
                <a:latin typeface="Franklin Gothic Medium"/>
                <a:cs typeface="Franklin Gothic Medium"/>
              </a:rPr>
              <a:t>La</a:t>
            </a:r>
            <a:r>
              <a:rPr dirty="0" sz="1800" spc="-10">
                <a:latin typeface="Franklin Gothic Medium"/>
                <a:cs typeface="Franklin Gothic Medium"/>
              </a:rPr>
              <a:t> ge</a:t>
            </a:r>
            <a:r>
              <a:rPr dirty="0" sz="1800" spc="-10">
                <a:latin typeface="Franklin Gothic Medium"/>
                <a:cs typeface="Franklin Gothic Medium"/>
              </a:rPr>
              <a:t>od</a:t>
            </a:r>
            <a:r>
              <a:rPr dirty="0" sz="1800" spc="-15">
                <a:latin typeface="Franklin Gothic Medium"/>
                <a:cs typeface="Franklin Gothic Medium"/>
              </a:rPr>
              <a:t>e</a:t>
            </a:r>
            <a:r>
              <a:rPr dirty="0" sz="1800">
                <a:latin typeface="Franklin Gothic Medium"/>
                <a:cs typeface="Franklin Gothic Medium"/>
              </a:rPr>
              <a:t>t</a:t>
            </a:r>
            <a:r>
              <a:rPr dirty="0" sz="1800" spc="-10">
                <a:latin typeface="Franklin Gothic Medium"/>
                <a:cs typeface="Franklin Gothic Medium"/>
              </a:rPr>
              <a:t>ica.</a:t>
            </a:r>
            <a:r>
              <a:rPr dirty="0" sz="18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N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w </a:t>
            </a:r>
            <a:r>
              <a:rPr dirty="0" sz="1600" spc="-95">
                <a:latin typeface="Franklin Gothic Book"/>
                <a:cs typeface="Franklin Gothic Book"/>
              </a:rPr>
              <a:t>Y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arlo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li</a:t>
            </a:r>
            <a:r>
              <a:rPr dirty="0" sz="1600" spc="-10">
                <a:latin typeface="Franklin Gothic Book"/>
                <a:cs typeface="Franklin Gothic Book"/>
              </a:rPr>
              <a:t>nea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attr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errestre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aerea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su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onda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63500" marR="2948305" indent="-5080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dell’aereo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“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eod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ca”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reco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erra”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0642" y="4719315"/>
            <a:ext cx="51206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Medium"/>
                <a:cs typeface="Franklin Gothic Medium"/>
              </a:rPr>
              <a:t>C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-10">
                <a:latin typeface="Franklin Gothic Medium"/>
                <a:cs typeface="Franklin Gothic Medium"/>
              </a:rPr>
              <a:t>me s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calcola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lun</a:t>
            </a:r>
            <a:r>
              <a:rPr dirty="0" sz="1600" spc="-10">
                <a:latin typeface="Franklin Gothic Medium"/>
                <a:cs typeface="Franklin Gothic Medium"/>
              </a:rPr>
              <a:t>ghezz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un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co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ci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con</a:t>
            </a:r>
            <a:r>
              <a:rPr dirty="0" sz="1600" spc="-20">
                <a:latin typeface="Franklin Gothic Medium"/>
                <a:cs typeface="Franklin Gothic Medium"/>
              </a:rPr>
              <a:t>f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?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69592" y="4538472"/>
            <a:ext cx="1371600" cy="1295400"/>
          </a:xfrm>
          <a:custGeom>
            <a:avLst/>
            <a:gdLst/>
            <a:ahLst/>
            <a:cxnLst/>
            <a:rect l="l" t="t" r="r" b="b"/>
            <a:pathLst>
              <a:path w="1371600" h="1295400">
                <a:moveTo>
                  <a:pt x="0" y="647700"/>
                </a:moveTo>
                <a:lnTo>
                  <a:pt x="2273" y="594578"/>
                </a:lnTo>
                <a:lnTo>
                  <a:pt x="8975" y="542639"/>
                </a:lnTo>
                <a:lnTo>
                  <a:pt x="19931" y="492050"/>
                </a:lnTo>
                <a:lnTo>
                  <a:pt x="34962" y="442976"/>
                </a:lnTo>
                <a:lnTo>
                  <a:pt x="53893" y="395585"/>
                </a:lnTo>
                <a:lnTo>
                  <a:pt x="76547" y="350044"/>
                </a:lnTo>
                <a:lnTo>
                  <a:pt x="102748" y="306519"/>
                </a:lnTo>
                <a:lnTo>
                  <a:pt x="132319" y="265176"/>
                </a:lnTo>
                <a:lnTo>
                  <a:pt x="165084" y="226183"/>
                </a:lnTo>
                <a:lnTo>
                  <a:pt x="200866" y="189706"/>
                </a:lnTo>
                <a:lnTo>
                  <a:pt x="239488" y="155912"/>
                </a:lnTo>
                <a:lnTo>
                  <a:pt x="280775" y="124968"/>
                </a:lnTo>
                <a:lnTo>
                  <a:pt x="324549" y="97040"/>
                </a:lnTo>
                <a:lnTo>
                  <a:pt x="370635" y="72295"/>
                </a:lnTo>
                <a:lnTo>
                  <a:pt x="418855" y="50899"/>
                </a:lnTo>
                <a:lnTo>
                  <a:pt x="469034" y="33020"/>
                </a:lnTo>
                <a:lnTo>
                  <a:pt x="520994" y="18823"/>
                </a:lnTo>
                <a:lnTo>
                  <a:pt x="574559" y="8477"/>
                </a:lnTo>
                <a:lnTo>
                  <a:pt x="629553" y="2147"/>
                </a:lnTo>
                <a:lnTo>
                  <a:pt x="685800" y="0"/>
                </a:lnTo>
                <a:lnTo>
                  <a:pt x="742046" y="2147"/>
                </a:lnTo>
                <a:lnTo>
                  <a:pt x="797040" y="8477"/>
                </a:lnTo>
                <a:lnTo>
                  <a:pt x="850605" y="18823"/>
                </a:lnTo>
                <a:lnTo>
                  <a:pt x="902565" y="33020"/>
                </a:lnTo>
                <a:lnTo>
                  <a:pt x="952744" y="50899"/>
                </a:lnTo>
                <a:lnTo>
                  <a:pt x="1000964" y="72295"/>
                </a:lnTo>
                <a:lnTo>
                  <a:pt x="1047050" y="97040"/>
                </a:lnTo>
                <a:lnTo>
                  <a:pt x="1090824" y="124968"/>
                </a:lnTo>
                <a:lnTo>
                  <a:pt x="1132111" y="155912"/>
                </a:lnTo>
                <a:lnTo>
                  <a:pt x="1170733" y="189706"/>
                </a:lnTo>
                <a:lnTo>
                  <a:pt x="1206515" y="226183"/>
                </a:lnTo>
                <a:lnTo>
                  <a:pt x="1239280" y="265176"/>
                </a:lnTo>
                <a:lnTo>
                  <a:pt x="1268851" y="306519"/>
                </a:lnTo>
                <a:lnTo>
                  <a:pt x="1295052" y="350044"/>
                </a:lnTo>
                <a:lnTo>
                  <a:pt x="1317706" y="395585"/>
                </a:lnTo>
                <a:lnTo>
                  <a:pt x="1336637" y="442976"/>
                </a:lnTo>
                <a:lnTo>
                  <a:pt x="1351668" y="492050"/>
                </a:lnTo>
                <a:lnTo>
                  <a:pt x="1362624" y="542639"/>
                </a:lnTo>
                <a:lnTo>
                  <a:pt x="1369326" y="594578"/>
                </a:lnTo>
                <a:lnTo>
                  <a:pt x="1371600" y="647700"/>
                </a:lnTo>
                <a:lnTo>
                  <a:pt x="1369326" y="700821"/>
                </a:lnTo>
                <a:lnTo>
                  <a:pt x="1362624" y="752760"/>
                </a:lnTo>
                <a:lnTo>
                  <a:pt x="1351668" y="803349"/>
                </a:lnTo>
                <a:lnTo>
                  <a:pt x="1336637" y="852423"/>
                </a:lnTo>
                <a:lnTo>
                  <a:pt x="1317706" y="899814"/>
                </a:lnTo>
                <a:lnTo>
                  <a:pt x="1295052" y="945355"/>
                </a:lnTo>
                <a:lnTo>
                  <a:pt x="1268851" y="988880"/>
                </a:lnTo>
                <a:lnTo>
                  <a:pt x="1239280" y="1030223"/>
                </a:lnTo>
                <a:lnTo>
                  <a:pt x="1206515" y="1069216"/>
                </a:lnTo>
                <a:lnTo>
                  <a:pt x="1170733" y="1105693"/>
                </a:lnTo>
                <a:lnTo>
                  <a:pt x="1132111" y="1139487"/>
                </a:lnTo>
                <a:lnTo>
                  <a:pt x="1090824" y="1170431"/>
                </a:lnTo>
                <a:lnTo>
                  <a:pt x="1047050" y="1198359"/>
                </a:lnTo>
                <a:lnTo>
                  <a:pt x="1000964" y="1223104"/>
                </a:lnTo>
                <a:lnTo>
                  <a:pt x="952744" y="1244500"/>
                </a:lnTo>
                <a:lnTo>
                  <a:pt x="902565" y="1262379"/>
                </a:lnTo>
                <a:lnTo>
                  <a:pt x="850605" y="1276576"/>
                </a:lnTo>
                <a:lnTo>
                  <a:pt x="797040" y="1286922"/>
                </a:lnTo>
                <a:lnTo>
                  <a:pt x="742046" y="1293252"/>
                </a:lnTo>
                <a:lnTo>
                  <a:pt x="685800" y="1295400"/>
                </a:lnTo>
                <a:lnTo>
                  <a:pt x="629553" y="1293252"/>
                </a:lnTo>
                <a:lnTo>
                  <a:pt x="574559" y="1286922"/>
                </a:lnTo>
                <a:lnTo>
                  <a:pt x="520994" y="1276576"/>
                </a:lnTo>
                <a:lnTo>
                  <a:pt x="469034" y="1262379"/>
                </a:lnTo>
                <a:lnTo>
                  <a:pt x="418855" y="1244500"/>
                </a:lnTo>
                <a:lnTo>
                  <a:pt x="370635" y="1223104"/>
                </a:lnTo>
                <a:lnTo>
                  <a:pt x="324549" y="1198359"/>
                </a:lnTo>
                <a:lnTo>
                  <a:pt x="280775" y="1170431"/>
                </a:lnTo>
                <a:lnTo>
                  <a:pt x="239488" y="1139487"/>
                </a:lnTo>
                <a:lnTo>
                  <a:pt x="200866" y="1105693"/>
                </a:lnTo>
                <a:lnTo>
                  <a:pt x="165084" y="1069216"/>
                </a:lnTo>
                <a:lnTo>
                  <a:pt x="132319" y="1030223"/>
                </a:lnTo>
                <a:lnTo>
                  <a:pt x="102748" y="988880"/>
                </a:lnTo>
                <a:lnTo>
                  <a:pt x="76547" y="945355"/>
                </a:lnTo>
                <a:lnTo>
                  <a:pt x="53893" y="899814"/>
                </a:lnTo>
                <a:lnTo>
                  <a:pt x="34962" y="852423"/>
                </a:lnTo>
                <a:lnTo>
                  <a:pt x="19931" y="803349"/>
                </a:lnTo>
                <a:lnTo>
                  <a:pt x="8975" y="752760"/>
                </a:lnTo>
                <a:lnTo>
                  <a:pt x="2273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5392" y="4233672"/>
            <a:ext cx="1905" cy="1905000"/>
          </a:xfrm>
          <a:custGeom>
            <a:avLst/>
            <a:gdLst/>
            <a:ahLst/>
            <a:cxnLst/>
            <a:rect l="l" t="t" r="r" b="b"/>
            <a:pathLst>
              <a:path w="1905" h="1905000">
                <a:moveTo>
                  <a:pt x="0" y="1905000"/>
                </a:moveTo>
                <a:lnTo>
                  <a:pt x="158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90585" y="4205316"/>
            <a:ext cx="132715" cy="130810"/>
          </a:xfrm>
          <a:custGeom>
            <a:avLst/>
            <a:gdLst/>
            <a:ahLst/>
            <a:cxnLst/>
            <a:rect l="l" t="t" r="r" b="b"/>
            <a:pathLst>
              <a:path w="132714" h="130810">
                <a:moveTo>
                  <a:pt x="99436" y="56710"/>
                </a:moveTo>
                <a:lnTo>
                  <a:pt x="66371" y="56710"/>
                </a:lnTo>
                <a:lnTo>
                  <a:pt x="107952" y="128129"/>
                </a:lnTo>
                <a:lnTo>
                  <a:pt x="116699" y="130439"/>
                </a:lnTo>
                <a:lnTo>
                  <a:pt x="130337" y="122499"/>
                </a:lnTo>
                <a:lnTo>
                  <a:pt x="132647" y="113752"/>
                </a:lnTo>
                <a:lnTo>
                  <a:pt x="99436" y="56710"/>
                </a:lnTo>
                <a:close/>
              </a:path>
              <a:path w="132714" h="130810">
                <a:moveTo>
                  <a:pt x="66418" y="0"/>
                </a:moveTo>
                <a:lnTo>
                  <a:pt x="0" y="113642"/>
                </a:lnTo>
                <a:lnTo>
                  <a:pt x="2294" y="122392"/>
                </a:lnTo>
                <a:lnTo>
                  <a:pt x="15920" y="130355"/>
                </a:lnTo>
                <a:lnTo>
                  <a:pt x="24671" y="128060"/>
                </a:lnTo>
                <a:lnTo>
                  <a:pt x="66371" y="56710"/>
                </a:lnTo>
                <a:lnTo>
                  <a:pt x="99436" y="56710"/>
                </a:lnTo>
                <a:lnTo>
                  <a:pt x="664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64792" y="5224272"/>
            <a:ext cx="2362200" cy="1905"/>
          </a:xfrm>
          <a:custGeom>
            <a:avLst/>
            <a:gdLst/>
            <a:ahLst/>
            <a:cxnLst/>
            <a:rect l="l" t="t" r="r" b="b"/>
            <a:pathLst>
              <a:path w="2362200" h="1904">
                <a:moveTo>
                  <a:pt x="0" y="0"/>
                </a:moveTo>
                <a:lnTo>
                  <a:pt x="2362199" y="158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24915" y="5159479"/>
            <a:ext cx="130810" cy="132715"/>
          </a:xfrm>
          <a:custGeom>
            <a:avLst/>
            <a:gdLst/>
            <a:ahLst/>
            <a:cxnLst/>
            <a:rect l="l" t="t" r="r" b="b"/>
            <a:pathLst>
              <a:path w="130810" h="132714">
                <a:moveTo>
                  <a:pt x="16779" y="0"/>
                </a:moveTo>
                <a:lnTo>
                  <a:pt x="8028" y="2296"/>
                </a:lnTo>
                <a:lnTo>
                  <a:pt x="68" y="15923"/>
                </a:lnTo>
                <a:lnTo>
                  <a:pt x="2364" y="24672"/>
                </a:lnTo>
                <a:lnTo>
                  <a:pt x="73720" y="66361"/>
                </a:lnTo>
                <a:lnTo>
                  <a:pt x="2307" y="107955"/>
                </a:lnTo>
                <a:lnTo>
                  <a:pt x="0" y="116701"/>
                </a:lnTo>
                <a:lnTo>
                  <a:pt x="7942" y="130338"/>
                </a:lnTo>
                <a:lnTo>
                  <a:pt x="16690" y="132646"/>
                </a:lnTo>
                <a:lnTo>
                  <a:pt x="130431" y="66399"/>
                </a:lnTo>
                <a:lnTo>
                  <a:pt x="16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99842" y="4619346"/>
            <a:ext cx="643255" cy="583565"/>
          </a:xfrm>
          <a:custGeom>
            <a:avLst/>
            <a:gdLst/>
            <a:ahLst/>
            <a:cxnLst/>
            <a:rect l="l" t="t" r="r" b="b"/>
            <a:pathLst>
              <a:path w="643254" h="583564">
                <a:moveTo>
                  <a:pt x="302952" y="0"/>
                </a:moveTo>
                <a:lnTo>
                  <a:pt x="0" y="583493"/>
                </a:lnTo>
                <a:lnTo>
                  <a:pt x="642792" y="571663"/>
                </a:lnTo>
                <a:lnTo>
                  <a:pt x="641697" y="535628"/>
                </a:lnTo>
                <a:lnTo>
                  <a:pt x="633827" y="464801"/>
                </a:lnTo>
                <a:lnTo>
                  <a:pt x="618644" y="396069"/>
                </a:lnTo>
                <a:lnTo>
                  <a:pt x="596457" y="329953"/>
                </a:lnTo>
                <a:lnTo>
                  <a:pt x="567577" y="266975"/>
                </a:lnTo>
                <a:lnTo>
                  <a:pt x="532313" y="207656"/>
                </a:lnTo>
                <a:lnTo>
                  <a:pt x="490977" y="152519"/>
                </a:lnTo>
                <a:lnTo>
                  <a:pt x="443877" y="102085"/>
                </a:lnTo>
                <a:lnTo>
                  <a:pt x="391325" y="56875"/>
                </a:lnTo>
                <a:lnTo>
                  <a:pt x="333631" y="17413"/>
                </a:lnTo>
                <a:lnTo>
                  <a:pt x="30295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02793" y="4619345"/>
            <a:ext cx="340360" cy="572135"/>
          </a:xfrm>
          <a:custGeom>
            <a:avLst/>
            <a:gdLst/>
            <a:ahLst/>
            <a:cxnLst/>
            <a:rect l="l" t="t" r="r" b="b"/>
            <a:pathLst>
              <a:path w="340360" h="572135">
                <a:moveTo>
                  <a:pt x="0" y="0"/>
                </a:moveTo>
                <a:lnTo>
                  <a:pt x="30678" y="17413"/>
                </a:lnTo>
                <a:lnTo>
                  <a:pt x="60149" y="36393"/>
                </a:lnTo>
                <a:lnTo>
                  <a:pt x="115311" y="78795"/>
                </a:lnTo>
                <a:lnTo>
                  <a:pt x="165176" y="126682"/>
                </a:lnTo>
                <a:lnTo>
                  <a:pt x="209433" y="179533"/>
                </a:lnTo>
                <a:lnTo>
                  <a:pt x="247771" y="236826"/>
                </a:lnTo>
                <a:lnTo>
                  <a:pt x="279882" y="298040"/>
                </a:lnTo>
                <a:lnTo>
                  <a:pt x="305454" y="362652"/>
                </a:lnTo>
                <a:lnTo>
                  <a:pt x="324178" y="430142"/>
                </a:lnTo>
                <a:lnTo>
                  <a:pt x="335743" y="499986"/>
                </a:lnTo>
                <a:lnTo>
                  <a:pt x="338744" y="535629"/>
                </a:lnTo>
                <a:lnTo>
                  <a:pt x="339840" y="5716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443732" y="4681418"/>
            <a:ext cx="13462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98792" y="2404872"/>
            <a:ext cx="1809748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35393" y="2328672"/>
            <a:ext cx="692150" cy="533400"/>
          </a:xfrm>
          <a:custGeom>
            <a:avLst/>
            <a:gdLst/>
            <a:ahLst/>
            <a:cxnLst/>
            <a:rect l="l" t="t" r="r" b="b"/>
            <a:pathLst>
              <a:path w="692150" h="533400">
                <a:moveTo>
                  <a:pt x="691893" y="400050"/>
                </a:moveTo>
                <a:lnTo>
                  <a:pt x="425213" y="400050"/>
                </a:lnTo>
                <a:lnTo>
                  <a:pt x="574685" y="533400"/>
                </a:lnTo>
                <a:lnTo>
                  <a:pt x="691893" y="400050"/>
                </a:lnTo>
                <a:close/>
              </a:path>
              <a:path w="692150" h="533400">
                <a:moveTo>
                  <a:pt x="133366" y="0"/>
                </a:moveTo>
                <a:lnTo>
                  <a:pt x="0" y="0"/>
                </a:lnTo>
                <a:lnTo>
                  <a:pt x="34512" y="1222"/>
                </a:lnTo>
                <a:lnTo>
                  <a:pt x="68499" y="4842"/>
                </a:lnTo>
                <a:lnTo>
                  <a:pt x="134548" y="18996"/>
                </a:lnTo>
                <a:lnTo>
                  <a:pt x="197456" y="41900"/>
                </a:lnTo>
                <a:lnTo>
                  <a:pt x="256532" y="72991"/>
                </a:lnTo>
                <a:lnTo>
                  <a:pt x="311086" y="111710"/>
                </a:lnTo>
                <a:lnTo>
                  <a:pt x="360429" y="157493"/>
                </a:lnTo>
                <a:lnTo>
                  <a:pt x="403869" y="209780"/>
                </a:lnTo>
                <a:lnTo>
                  <a:pt x="440716" y="268010"/>
                </a:lnTo>
                <a:lnTo>
                  <a:pt x="470280" y="331620"/>
                </a:lnTo>
                <a:lnTo>
                  <a:pt x="491871" y="400050"/>
                </a:lnTo>
                <a:lnTo>
                  <a:pt x="625236" y="400050"/>
                </a:lnTo>
                <a:lnTo>
                  <a:pt x="603645" y="331620"/>
                </a:lnTo>
                <a:lnTo>
                  <a:pt x="574081" y="268010"/>
                </a:lnTo>
                <a:lnTo>
                  <a:pt x="537234" y="209780"/>
                </a:lnTo>
                <a:lnTo>
                  <a:pt x="493794" y="157493"/>
                </a:lnTo>
                <a:lnTo>
                  <a:pt x="444451" y="111710"/>
                </a:lnTo>
                <a:lnTo>
                  <a:pt x="389897" y="72991"/>
                </a:lnTo>
                <a:lnTo>
                  <a:pt x="330821" y="41900"/>
                </a:lnTo>
                <a:lnTo>
                  <a:pt x="267913" y="18996"/>
                </a:lnTo>
                <a:lnTo>
                  <a:pt x="201865" y="4842"/>
                </a:lnTo>
                <a:lnTo>
                  <a:pt x="167879" y="1222"/>
                </a:lnTo>
                <a:lnTo>
                  <a:pt x="133366" y="0"/>
                </a:lnTo>
                <a:close/>
              </a:path>
            </a:pathLst>
          </a:custGeom>
          <a:solidFill>
            <a:srgbClr val="FDC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27392" y="2328672"/>
            <a:ext cx="574675" cy="533400"/>
          </a:xfrm>
          <a:custGeom>
            <a:avLst/>
            <a:gdLst/>
            <a:ahLst/>
            <a:cxnLst/>
            <a:rect l="l" t="t" r="r" b="b"/>
            <a:pathLst>
              <a:path w="574675" h="533400">
                <a:moveTo>
                  <a:pt x="508001" y="0"/>
                </a:moveTo>
                <a:lnTo>
                  <a:pt x="466337" y="1768"/>
                </a:lnTo>
                <a:lnTo>
                  <a:pt x="425600" y="6981"/>
                </a:lnTo>
                <a:lnTo>
                  <a:pt x="385922" y="15501"/>
                </a:lnTo>
                <a:lnTo>
                  <a:pt x="347433" y="27193"/>
                </a:lnTo>
                <a:lnTo>
                  <a:pt x="310264" y="41917"/>
                </a:lnTo>
                <a:lnTo>
                  <a:pt x="274545" y="59537"/>
                </a:lnTo>
                <a:lnTo>
                  <a:pt x="240408" y="79915"/>
                </a:lnTo>
                <a:lnTo>
                  <a:pt x="207982" y="102915"/>
                </a:lnTo>
                <a:lnTo>
                  <a:pt x="177399" y="128398"/>
                </a:lnTo>
                <a:lnTo>
                  <a:pt x="148790" y="156229"/>
                </a:lnTo>
                <a:lnTo>
                  <a:pt x="122285" y="186268"/>
                </a:lnTo>
                <a:lnTo>
                  <a:pt x="98014" y="218380"/>
                </a:lnTo>
                <a:lnTo>
                  <a:pt x="76110" y="252427"/>
                </a:lnTo>
                <a:lnTo>
                  <a:pt x="56702" y="288271"/>
                </a:lnTo>
                <a:lnTo>
                  <a:pt x="39921" y="325776"/>
                </a:lnTo>
                <a:lnTo>
                  <a:pt x="25898" y="364804"/>
                </a:lnTo>
                <a:lnTo>
                  <a:pt x="14763" y="405217"/>
                </a:lnTo>
                <a:lnTo>
                  <a:pt x="6648" y="446879"/>
                </a:lnTo>
                <a:lnTo>
                  <a:pt x="1684" y="489652"/>
                </a:lnTo>
                <a:lnTo>
                  <a:pt x="0" y="533400"/>
                </a:lnTo>
                <a:lnTo>
                  <a:pt x="133365" y="533400"/>
                </a:lnTo>
                <a:lnTo>
                  <a:pt x="134765" y="493600"/>
                </a:lnTo>
                <a:lnTo>
                  <a:pt x="138902" y="454533"/>
                </a:lnTo>
                <a:lnTo>
                  <a:pt x="145683" y="416311"/>
                </a:lnTo>
                <a:lnTo>
                  <a:pt x="155014" y="379047"/>
                </a:lnTo>
                <a:lnTo>
                  <a:pt x="180952" y="307840"/>
                </a:lnTo>
                <a:lnTo>
                  <a:pt x="215965" y="241810"/>
                </a:lnTo>
                <a:lnTo>
                  <a:pt x="259306" y="181854"/>
                </a:lnTo>
                <a:lnTo>
                  <a:pt x="310224" y="128870"/>
                </a:lnTo>
                <a:lnTo>
                  <a:pt x="367970" y="83756"/>
                </a:lnTo>
                <a:lnTo>
                  <a:pt x="431795" y="47411"/>
                </a:lnTo>
                <a:lnTo>
                  <a:pt x="500949" y="20731"/>
                </a:lnTo>
                <a:lnTo>
                  <a:pt x="574683" y="4615"/>
                </a:lnTo>
                <a:lnTo>
                  <a:pt x="571366" y="4165"/>
                </a:lnTo>
                <a:lnTo>
                  <a:pt x="558739" y="2667"/>
                </a:lnTo>
                <a:lnTo>
                  <a:pt x="546083" y="1500"/>
                </a:lnTo>
                <a:lnTo>
                  <a:pt x="533404" y="667"/>
                </a:lnTo>
                <a:lnTo>
                  <a:pt x="520708" y="166"/>
                </a:lnTo>
                <a:lnTo>
                  <a:pt x="508001" y="0"/>
                </a:lnTo>
                <a:close/>
              </a:path>
            </a:pathLst>
          </a:custGeom>
          <a:solidFill>
            <a:srgbClr val="D5A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27392" y="2328672"/>
            <a:ext cx="1200150" cy="533400"/>
          </a:xfrm>
          <a:custGeom>
            <a:avLst/>
            <a:gdLst/>
            <a:ahLst/>
            <a:cxnLst/>
            <a:rect l="l" t="t" r="r" b="b"/>
            <a:pathLst>
              <a:path w="1200150" h="533400">
                <a:moveTo>
                  <a:pt x="574684" y="4615"/>
                </a:moveTo>
                <a:lnTo>
                  <a:pt x="537291" y="11296"/>
                </a:lnTo>
                <a:lnTo>
                  <a:pt x="500949" y="20731"/>
                </a:lnTo>
                <a:lnTo>
                  <a:pt x="431795" y="47411"/>
                </a:lnTo>
                <a:lnTo>
                  <a:pt x="367970" y="83756"/>
                </a:lnTo>
                <a:lnTo>
                  <a:pt x="310224" y="128870"/>
                </a:lnTo>
                <a:lnTo>
                  <a:pt x="259306" y="181854"/>
                </a:lnTo>
                <a:lnTo>
                  <a:pt x="215966" y="241810"/>
                </a:lnTo>
                <a:lnTo>
                  <a:pt x="180952" y="307840"/>
                </a:lnTo>
                <a:lnTo>
                  <a:pt x="155015" y="379047"/>
                </a:lnTo>
                <a:lnTo>
                  <a:pt x="145684" y="416311"/>
                </a:lnTo>
                <a:lnTo>
                  <a:pt x="138903" y="454533"/>
                </a:lnTo>
                <a:lnTo>
                  <a:pt x="134765" y="493600"/>
                </a:lnTo>
                <a:lnTo>
                  <a:pt x="133366" y="533400"/>
                </a:lnTo>
                <a:lnTo>
                  <a:pt x="0" y="533400"/>
                </a:lnTo>
                <a:lnTo>
                  <a:pt x="1684" y="489652"/>
                </a:lnTo>
                <a:lnTo>
                  <a:pt x="6648" y="446879"/>
                </a:lnTo>
                <a:lnTo>
                  <a:pt x="14763" y="405217"/>
                </a:lnTo>
                <a:lnTo>
                  <a:pt x="25898" y="364804"/>
                </a:lnTo>
                <a:lnTo>
                  <a:pt x="39921" y="325776"/>
                </a:lnTo>
                <a:lnTo>
                  <a:pt x="56702" y="288271"/>
                </a:lnTo>
                <a:lnTo>
                  <a:pt x="76110" y="252427"/>
                </a:lnTo>
                <a:lnTo>
                  <a:pt x="98014" y="218380"/>
                </a:lnTo>
                <a:lnTo>
                  <a:pt x="122284" y="186268"/>
                </a:lnTo>
                <a:lnTo>
                  <a:pt x="148790" y="156229"/>
                </a:lnTo>
                <a:lnTo>
                  <a:pt x="177399" y="128398"/>
                </a:lnTo>
                <a:lnTo>
                  <a:pt x="207982" y="102915"/>
                </a:lnTo>
                <a:lnTo>
                  <a:pt x="240407" y="79915"/>
                </a:lnTo>
                <a:lnTo>
                  <a:pt x="274545" y="59537"/>
                </a:lnTo>
                <a:lnTo>
                  <a:pt x="310264" y="41917"/>
                </a:lnTo>
                <a:lnTo>
                  <a:pt x="347433" y="27193"/>
                </a:lnTo>
                <a:lnTo>
                  <a:pt x="385922" y="15502"/>
                </a:lnTo>
                <a:lnTo>
                  <a:pt x="425600" y="6981"/>
                </a:lnTo>
                <a:lnTo>
                  <a:pt x="466337" y="1768"/>
                </a:lnTo>
                <a:lnTo>
                  <a:pt x="508001" y="0"/>
                </a:lnTo>
                <a:lnTo>
                  <a:pt x="641368" y="0"/>
                </a:lnTo>
                <a:lnTo>
                  <a:pt x="709866" y="4842"/>
                </a:lnTo>
                <a:lnTo>
                  <a:pt x="775915" y="18996"/>
                </a:lnTo>
                <a:lnTo>
                  <a:pt x="838822" y="41900"/>
                </a:lnTo>
                <a:lnTo>
                  <a:pt x="897898" y="72991"/>
                </a:lnTo>
                <a:lnTo>
                  <a:pt x="952453" y="111710"/>
                </a:lnTo>
                <a:lnTo>
                  <a:pt x="1001795" y="157493"/>
                </a:lnTo>
                <a:lnTo>
                  <a:pt x="1045235" y="209781"/>
                </a:lnTo>
                <a:lnTo>
                  <a:pt x="1082083" y="268010"/>
                </a:lnTo>
                <a:lnTo>
                  <a:pt x="1111647" y="331620"/>
                </a:lnTo>
                <a:lnTo>
                  <a:pt x="1133238" y="400050"/>
                </a:lnTo>
                <a:lnTo>
                  <a:pt x="1199894" y="400050"/>
                </a:lnTo>
                <a:lnTo>
                  <a:pt x="1082686" y="533400"/>
                </a:lnTo>
                <a:lnTo>
                  <a:pt x="933216" y="400050"/>
                </a:lnTo>
                <a:lnTo>
                  <a:pt x="999872" y="400050"/>
                </a:lnTo>
                <a:lnTo>
                  <a:pt x="978281" y="331620"/>
                </a:lnTo>
                <a:lnTo>
                  <a:pt x="948717" y="268010"/>
                </a:lnTo>
                <a:lnTo>
                  <a:pt x="911870" y="209781"/>
                </a:lnTo>
                <a:lnTo>
                  <a:pt x="868430" y="157493"/>
                </a:lnTo>
                <a:lnTo>
                  <a:pt x="819088" y="111710"/>
                </a:lnTo>
                <a:lnTo>
                  <a:pt x="764533" y="72991"/>
                </a:lnTo>
                <a:lnTo>
                  <a:pt x="705457" y="41900"/>
                </a:lnTo>
                <a:lnTo>
                  <a:pt x="642549" y="18996"/>
                </a:lnTo>
                <a:lnTo>
                  <a:pt x="576501" y="4842"/>
                </a:lnTo>
                <a:lnTo>
                  <a:pt x="542514" y="1222"/>
                </a:lnTo>
                <a:lnTo>
                  <a:pt x="50800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55392" y="4619435"/>
            <a:ext cx="347980" cy="605155"/>
          </a:xfrm>
          <a:custGeom>
            <a:avLst/>
            <a:gdLst/>
            <a:ahLst/>
            <a:cxnLst/>
            <a:rect l="l" t="t" r="r" b="b"/>
            <a:pathLst>
              <a:path w="347980" h="605154">
                <a:moveTo>
                  <a:pt x="0" y="604837"/>
                </a:moveTo>
                <a:lnTo>
                  <a:pt x="3476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069592" y="4538472"/>
            <a:ext cx="1371600" cy="1295400"/>
          </a:xfrm>
          <a:custGeom>
            <a:avLst/>
            <a:gdLst/>
            <a:ahLst/>
            <a:cxnLst/>
            <a:rect l="l" t="t" r="r" b="b"/>
            <a:pathLst>
              <a:path w="1371600" h="1295400">
                <a:moveTo>
                  <a:pt x="0" y="647700"/>
                </a:moveTo>
                <a:lnTo>
                  <a:pt x="2273" y="594578"/>
                </a:lnTo>
                <a:lnTo>
                  <a:pt x="8975" y="542639"/>
                </a:lnTo>
                <a:lnTo>
                  <a:pt x="19931" y="492050"/>
                </a:lnTo>
                <a:lnTo>
                  <a:pt x="34962" y="442976"/>
                </a:lnTo>
                <a:lnTo>
                  <a:pt x="53893" y="395585"/>
                </a:lnTo>
                <a:lnTo>
                  <a:pt x="76547" y="350044"/>
                </a:lnTo>
                <a:lnTo>
                  <a:pt x="102748" y="306519"/>
                </a:lnTo>
                <a:lnTo>
                  <a:pt x="132319" y="265176"/>
                </a:lnTo>
                <a:lnTo>
                  <a:pt x="165084" y="226183"/>
                </a:lnTo>
                <a:lnTo>
                  <a:pt x="200866" y="189706"/>
                </a:lnTo>
                <a:lnTo>
                  <a:pt x="239488" y="155912"/>
                </a:lnTo>
                <a:lnTo>
                  <a:pt x="280775" y="124968"/>
                </a:lnTo>
                <a:lnTo>
                  <a:pt x="324549" y="97040"/>
                </a:lnTo>
                <a:lnTo>
                  <a:pt x="370635" y="72295"/>
                </a:lnTo>
                <a:lnTo>
                  <a:pt x="418855" y="50899"/>
                </a:lnTo>
                <a:lnTo>
                  <a:pt x="469034" y="33020"/>
                </a:lnTo>
                <a:lnTo>
                  <a:pt x="520994" y="18823"/>
                </a:lnTo>
                <a:lnTo>
                  <a:pt x="574559" y="8477"/>
                </a:lnTo>
                <a:lnTo>
                  <a:pt x="629553" y="2147"/>
                </a:lnTo>
                <a:lnTo>
                  <a:pt x="685800" y="0"/>
                </a:lnTo>
                <a:lnTo>
                  <a:pt x="742046" y="2147"/>
                </a:lnTo>
                <a:lnTo>
                  <a:pt x="797040" y="8477"/>
                </a:lnTo>
                <a:lnTo>
                  <a:pt x="850605" y="18823"/>
                </a:lnTo>
                <a:lnTo>
                  <a:pt x="902565" y="33020"/>
                </a:lnTo>
                <a:lnTo>
                  <a:pt x="952744" y="50899"/>
                </a:lnTo>
                <a:lnTo>
                  <a:pt x="1000964" y="72295"/>
                </a:lnTo>
                <a:lnTo>
                  <a:pt x="1047050" y="97040"/>
                </a:lnTo>
                <a:lnTo>
                  <a:pt x="1090824" y="124968"/>
                </a:lnTo>
                <a:lnTo>
                  <a:pt x="1132111" y="155912"/>
                </a:lnTo>
                <a:lnTo>
                  <a:pt x="1170733" y="189706"/>
                </a:lnTo>
                <a:lnTo>
                  <a:pt x="1206515" y="226183"/>
                </a:lnTo>
                <a:lnTo>
                  <a:pt x="1239280" y="265176"/>
                </a:lnTo>
                <a:lnTo>
                  <a:pt x="1268851" y="306519"/>
                </a:lnTo>
                <a:lnTo>
                  <a:pt x="1295052" y="350044"/>
                </a:lnTo>
                <a:lnTo>
                  <a:pt x="1317706" y="395585"/>
                </a:lnTo>
                <a:lnTo>
                  <a:pt x="1336637" y="442976"/>
                </a:lnTo>
                <a:lnTo>
                  <a:pt x="1351668" y="492050"/>
                </a:lnTo>
                <a:lnTo>
                  <a:pt x="1362624" y="542639"/>
                </a:lnTo>
                <a:lnTo>
                  <a:pt x="1369326" y="594578"/>
                </a:lnTo>
                <a:lnTo>
                  <a:pt x="1371600" y="647700"/>
                </a:lnTo>
                <a:lnTo>
                  <a:pt x="1369326" y="700821"/>
                </a:lnTo>
                <a:lnTo>
                  <a:pt x="1362624" y="752760"/>
                </a:lnTo>
                <a:lnTo>
                  <a:pt x="1351668" y="803349"/>
                </a:lnTo>
                <a:lnTo>
                  <a:pt x="1336637" y="852423"/>
                </a:lnTo>
                <a:lnTo>
                  <a:pt x="1317706" y="899814"/>
                </a:lnTo>
                <a:lnTo>
                  <a:pt x="1295052" y="945355"/>
                </a:lnTo>
                <a:lnTo>
                  <a:pt x="1268851" y="988880"/>
                </a:lnTo>
                <a:lnTo>
                  <a:pt x="1239280" y="1030223"/>
                </a:lnTo>
                <a:lnTo>
                  <a:pt x="1206515" y="1069216"/>
                </a:lnTo>
                <a:lnTo>
                  <a:pt x="1170733" y="1105693"/>
                </a:lnTo>
                <a:lnTo>
                  <a:pt x="1132111" y="1139487"/>
                </a:lnTo>
                <a:lnTo>
                  <a:pt x="1090824" y="1170431"/>
                </a:lnTo>
                <a:lnTo>
                  <a:pt x="1047050" y="1198359"/>
                </a:lnTo>
                <a:lnTo>
                  <a:pt x="1000964" y="1223104"/>
                </a:lnTo>
                <a:lnTo>
                  <a:pt x="952744" y="1244500"/>
                </a:lnTo>
                <a:lnTo>
                  <a:pt x="902565" y="1262379"/>
                </a:lnTo>
                <a:lnTo>
                  <a:pt x="850605" y="1276576"/>
                </a:lnTo>
                <a:lnTo>
                  <a:pt x="797040" y="1286922"/>
                </a:lnTo>
                <a:lnTo>
                  <a:pt x="742046" y="1293252"/>
                </a:lnTo>
                <a:lnTo>
                  <a:pt x="685800" y="1295400"/>
                </a:lnTo>
                <a:lnTo>
                  <a:pt x="629553" y="1293252"/>
                </a:lnTo>
                <a:lnTo>
                  <a:pt x="574559" y="1286922"/>
                </a:lnTo>
                <a:lnTo>
                  <a:pt x="520994" y="1276576"/>
                </a:lnTo>
                <a:lnTo>
                  <a:pt x="469034" y="1262379"/>
                </a:lnTo>
                <a:lnTo>
                  <a:pt x="418855" y="1244500"/>
                </a:lnTo>
                <a:lnTo>
                  <a:pt x="370635" y="1223104"/>
                </a:lnTo>
                <a:lnTo>
                  <a:pt x="324549" y="1198359"/>
                </a:lnTo>
                <a:lnTo>
                  <a:pt x="280775" y="1170431"/>
                </a:lnTo>
                <a:lnTo>
                  <a:pt x="239488" y="1139487"/>
                </a:lnTo>
                <a:lnTo>
                  <a:pt x="200866" y="1105693"/>
                </a:lnTo>
                <a:lnTo>
                  <a:pt x="165084" y="1069216"/>
                </a:lnTo>
                <a:lnTo>
                  <a:pt x="132319" y="1030223"/>
                </a:lnTo>
                <a:lnTo>
                  <a:pt x="102748" y="988880"/>
                </a:lnTo>
                <a:lnTo>
                  <a:pt x="76547" y="945355"/>
                </a:lnTo>
                <a:lnTo>
                  <a:pt x="53893" y="899814"/>
                </a:lnTo>
                <a:lnTo>
                  <a:pt x="34962" y="852423"/>
                </a:lnTo>
                <a:lnTo>
                  <a:pt x="19931" y="803349"/>
                </a:lnTo>
                <a:lnTo>
                  <a:pt x="8975" y="752760"/>
                </a:lnTo>
                <a:lnTo>
                  <a:pt x="2273" y="700821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55392" y="4233672"/>
            <a:ext cx="1905" cy="1905000"/>
          </a:xfrm>
          <a:custGeom>
            <a:avLst/>
            <a:gdLst/>
            <a:ahLst/>
            <a:cxnLst/>
            <a:rect l="l" t="t" r="r" b="b"/>
            <a:pathLst>
              <a:path w="1905" h="1905000">
                <a:moveTo>
                  <a:pt x="0" y="1905000"/>
                </a:moveTo>
                <a:lnTo>
                  <a:pt x="158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90585" y="4205316"/>
            <a:ext cx="132715" cy="130810"/>
          </a:xfrm>
          <a:custGeom>
            <a:avLst/>
            <a:gdLst/>
            <a:ahLst/>
            <a:cxnLst/>
            <a:rect l="l" t="t" r="r" b="b"/>
            <a:pathLst>
              <a:path w="132714" h="130810">
                <a:moveTo>
                  <a:pt x="99436" y="56710"/>
                </a:moveTo>
                <a:lnTo>
                  <a:pt x="66371" y="56710"/>
                </a:lnTo>
                <a:lnTo>
                  <a:pt x="107952" y="128129"/>
                </a:lnTo>
                <a:lnTo>
                  <a:pt x="116699" y="130439"/>
                </a:lnTo>
                <a:lnTo>
                  <a:pt x="130337" y="122499"/>
                </a:lnTo>
                <a:lnTo>
                  <a:pt x="132647" y="113752"/>
                </a:lnTo>
                <a:lnTo>
                  <a:pt x="99436" y="56710"/>
                </a:lnTo>
                <a:close/>
              </a:path>
              <a:path w="132714" h="130810">
                <a:moveTo>
                  <a:pt x="66418" y="0"/>
                </a:moveTo>
                <a:lnTo>
                  <a:pt x="0" y="113642"/>
                </a:lnTo>
                <a:lnTo>
                  <a:pt x="2294" y="122392"/>
                </a:lnTo>
                <a:lnTo>
                  <a:pt x="15920" y="130355"/>
                </a:lnTo>
                <a:lnTo>
                  <a:pt x="24671" y="128060"/>
                </a:lnTo>
                <a:lnTo>
                  <a:pt x="66371" y="56710"/>
                </a:lnTo>
                <a:lnTo>
                  <a:pt x="99436" y="56710"/>
                </a:lnTo>
                <a:lnTo>
                  <a:pt x="664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64792" y="5224272"/>
            <a:ext cx="2362200" cy="1905"/>
          </a:xfrm>
          <a:custGeom>
            <a:avLst/>
            <a:gdLst/>
            <a:ahLst/>
            <a:cxnLst/>
            <a:rect l="l" t="t" r="r" b="b"/>
            <a:pathLst>
              <a:path w="2362200" h="1904">
                <a:moveTo>
                  <a:pt x="0" y="0"/>
                </a:moveTo>
                <a:lnTo>
                  <a:pt x="2362199" y="158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24915" y="5159479"/>
            <a:ext cx="130810" cy="132715"/>
          </a:xfrm>
          <a:custGeom>
            <a:avLst/>
            <a:gdLst/>
            <a:ahLst/>
            <a:cxnLst/>
            <a:rect l="l" t="t" r="r" b="b"/>
            <a:pathLst>
              <a:path w="130810" h="132714">
                <a:moveTo>
                  <a:pt x="16779" y="0"/>
                </a:moveTo>
                <a:lnTo>
                  <a:pt x="8028" y="2296"/>
                </a:lnTo>
                <a:lnTo>
                  <a:pt x="68" y="15923"/>
                </a:lnTo>
                <a:lnTo>
                  <a:pt x="2364" y="24672"/>
                </a:lnTo>
                <a:lnTo>
                  <a:pt x="73720" y="66361"/>
                </a:lnTo>
                <a:lnTo>
                  <a:pt x="2307" y="107955"/>
                </a:lnTo>
                <a:lnTo>
                  <a:pt x="0" y="116701"/>
                </a:lnTo>
                <a:lnTo>
                  <a:pt x="7942" y="130338"/>
                </a:lnTo>
                <a:lnTo>
                  <a:pt x="16690" y="132646"/>
                </a:lnTo>
                <a:lnTo>
                  <a:pt x="130431" y="66399"/>
                </a:lnTo>
                <a:lnTo>
                  <a:pt x="16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99842" y="4619346"/>
            <a:ext cx="643255" cy="583565"/>
          </a:xfrm>
          <a:custGeom>
            <a:avLst/>
            <a:gdLst/>
            <a:ahLst/>
            <a:cxnLst/>
            <a:rect l="l" t="t" r="r" b="b"/>
            <a:pathLst>
              <a:path w="643254" h="583564">
                <a:moveTo>
                  <a:pt x="302952" y="0"/>
                </a:moveTo>
                <a:lnTo>
                  <a:pt x="0" y="583493"/>
                </a:lnTo>
                <a:lnTo>
                  <a:pt x="642792" y="571663"/>
                </a:lnTo>
                <a:lnTo>
                  <a:pt x="641697" y="535628"/>
                </a:lnTo>
                <a:lnTo>
                  <a:pt x="633827" y="464801"/>
                </a:lnTo>
                <a:lnTo>
                  <a:pt x="618644" y="396069"/>
                </a:lnTo>
                <a:lnTo>
                  <a:pt x="596457" y="329953"/>
                </a:lnTo>
                <a:lnTo>
                  <a:pt x="567577" y="266975"/>
                </a:lnTo>
                <a:lnTo>
                  <a:pt x="532313" y="207656"/>
                </a:lnTo>
                <a:lnTo>
                  <a:pt x="490977" y="152519"/>
                </a:lnTo>
                <a:lnTo>
                  <a:pt x="443877" y="102085"/>
                </a:lnTo>
                <a:lnTo>
                  <a:pt x="391325" y="56875"/>
                </a:lnTo>
                <a:lnTo>
                  <a:pt x="333631" y="17413"/>
                </a:lnTo>
                <a:lnTo>
                  <a:pt x="30295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02793" y="4619345"/>
            <a:ext cx="340360" cy="572135"/>
          </a:xfrm>
          <a:custGeom>
            <a:avLst/>
            <a:gdLst/>
            <a:ahLst/>
            <a:cxnLst/>
            <a:rect l="l" t="t" r="r" b="b"/>
            <a:pathLst>
              <a:path w="340360" h="572135">
                <a:moveTo>
                  <a:pt x="0" y="0"/>
                </a:moveTo>
                <a:lnTo>
                  <a:pt x="30678" y="17413"/>
                </a:lnTo>
                <a:lnTo>
                  <a:pt x="60149" y="36393"/>
                </a:lnTo>
                <a:lnTo>
                  <a:pt x="115311" y="78795"/>
                </a:lnTo>
                <a:lnTo>
                  <a:pt x="165176" y="126682"/>
                </a:lnTo>
                <a:lnTo>
                  <a:pt x="209433" y="179533"/>
                </a:lnTo>
                <a:lnTo>
                  <a:pt x="247771" y="236826"/>
                </a:lnTo>
                <a:lnTo>
                  <a:pt x="279882" y="298040"/>
                </a:lnTo>
                <a:lnTo>
                  <a:pt x="305454" y="362652"/>
                </a:lnTo>
                <a:lnTo>
                  <a:pt x="324178" y="430142"/>
                </a:lnTo>
                <a:lnTo>
                  <a:pt x="335743" y="499986"/>
                </a:lnTo>
                <a:lnTo>
                  <a:pt x="338744" y="535629"/>
                </a:lnTo>
                <a:lnTo>
                  <a:pt x="339840" y="5716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443732" y="4681418"/>
            <a:ext cx="13462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55392" y="4619435"/>
            <a:ext cx="347980" cy="605155"/>
          </a:xfrm>
          <a:custGeom>
            <a:avLst/>
            <a:gdLst/>
            <a:ahLst/>
            <a:cxnLst/>
            <a:rect l="l" t="t" r="r" b="b"/>
            <a:pathLst>
              <a:path w="347980" h="605154">
                <a:moveTo>
                  <a:pt x="0" y="604837"/>
                </a:moveTo>
                <a:lnTo>
                  <a:pt x="3476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26592" y="1338072"/>
            <a:ext cx="9766807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11205" y="4844860"/>
            <a:ext cx="3175" cy="914400"/>
          </a:xfrm>
          <a:custGeom>
            <a:avLst/>
            <a:gdLst/>
            <a:ahLst/>
            <a:cxnLst/>
            <a:rect l="l" t="t" r="r" b="b"/>
            <a:pathLst>
              <a:path w="3175" h="914400">
                <a:moveTo>
                  <a:pt x="3174" y="0"/>
                </a:moveTo>
                <a:lnTo>
                  <a:pt x="0" y="914400"/>
                </a:lnTo>
              </a:path>
            </a:pathLst>
          </a:custGeom>
          <a:ln w="38100">
            <a:solidFill>
              <a:srgbClr val="FDC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12791" y="4843272"/>
            <a:ext cx="1981200" cy="1905"/>
          </a:xfrm>
          <a:custGeom>
            <a:avLst/>
            <a:gdLst/>
            <a:ahLst/>
            <a:cxnLst/>
            <a:rect l="l" t="t" r="r" b="b"/>
            <a:pathLst>
              <a:path w="1981200" h="1904">
                <a:moveTo>
                  <a:pt x="0" y="0"/>
                </a:moveTo>
                <a:lnTo>
                  <a:pt x="1981200" y="1588"/>
                </a:lnTo>
              </a:path>
            </a:pathLst>
          </a:custGeom>
          <a:ln w="38100">
            <a:solidFill>
              <a:srgbClr val="FDC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12791" y="5757672"/>
            <a:ext cx="1981200" cy="1905"/>
          </a:xfrm>
          <a:custGeom>
            <a:avLst/>
            <a:gdLst/>
            <a:ahLst/>
            <a:cxnLst/>
            <a:rect l="l" t="t" r="r" b="b"/>
            <a:pathLst>
              <a:path w="1981200" h="1904">
                <a:moveTo>
                  <a:pt x="0" y="0"/>
                </a:moveTo>
                <a:lnTo>
                  <a:pt x="1981200" y="1588"/>
                </a:lnTo>
              </a:path>
            </a:pathLst>
          </a:custGeom>
          <a:ln w="38100">
            <a:solidFill>
              <a:srgbClr val="FDC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93992" y="4843272"/>
            <a:ext cx="1905" cy="914400"/>
          </a:xfrm>
          <a:custGeom>
            <a:avLst/>
            <a:gdLst/>
            <a:ahLst/>
            <a:cxnLst/>
            <a:rect l="l" t="t" r="r" b="b"/>
            <a:pathLst>
              <a:path w="1904" h="914400">
                <a:moveTo>
                  <a:pt x="1588" y="0"/>
                </a:moveTo>
                <a:lnTo>
                  <a:pt x="0" y="914400"/>
                </a:lnTo>
              </a:path>
            </a:pathLst>
          </a:custGeom>
          <a:ln w="38100">
            <a:solidFill>
              <a:srgbClr val="FDC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902582"/>
            <a:ext cx="7847330" cy="2550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01625">
              <a:lnSpc>
                <a:spcPct val="130400"/>
              </a:lnSpc>
            </a:pP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Domanda: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ess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ormula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lg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marL="368300">
              <a:lnSpc>
                <a:spcPct val="100000"/>
              </a:lnSpc>
              <a:spcBef>
                <a:spcPts val="580"/>
              </a:spcBef>
            </a:pPr>
            <a:r>
              <a:rPr dirty="0" sz="1600" spc="-3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=(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,b)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P=(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,p)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ormula</a:t>
            </a:r>
            <a:r>
              <a:rPr dirty="0" sz="1600">
                <a:latin typeface="Franklin Gothic Book"/>
                <a:cs typeface="Franklin Gothic Book"/>
              </a:rPr>
              <a:t> 3</a:t>
            </a:r>
            <a:r>
              <a:rPr dirty="0" sz="1600" spc="-15">
                <a:latin typeface="Franklin Gothic Book"/>
                <a:cs typeface="Franklin Gothic Book"/>
              </a:rPr>
              <a:t>a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13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(p –b)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|A</a:t>
            </a:r>
            <a:r>
              <a:rPr dirty="0" sz="1600">
                <a:latin typeface="Franklin Gothic Book"/>
                <a:cs typeface="Franklin Gothic Book"/>
              </a:rPr>
              <a:t>B|?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28955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lema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enerale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ll’inizi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XX  </a:t>
            </a:r>
            <a:r>
              <a:rPr dirty="0" sz="1600" spc="-10">
                <a:latin typeface="Franklin Gothic Book"/>
                <a:cs typeface="Franklin Gothic Book"/>
              </a:rPr>
              <a:t>secolo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edesco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2400300">
              <a:lnSpc>
                <a:spcPct val="100000"/>
              </a:lnSpc>
            </a:pPr>
            <a:r>
              <a:rPr dirty="0" sz="1600" spc="-45">
                <a:latin typeface="Franklin Gothic Medium"/>
                <a:cs typeface="Franklin Gothic Medium"/>
              </a:rPr>
              <a:t>F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li</a:t>
            </a:r>
            <a:r>
              <a:rPr dirty="0" sz="1600">
                <a:latin typeface="Franklin Gothic Medium"/>
                <a:cs typeface="Franklin Gothic Medium"/>
              </a:rPr>
              <a:t>x H</a:t>
            </a:r>
            <a:r>
              <a:rPr dirty="0" sz="1600" spc="-10">
                <a:latin typeface="Franklin Gothic Medium"/>
                <a:cs typeface="Franklin Gothic Medium"/>
              </a:rPr>
              <a:t>au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do</a:t>
            </a:r>
            <a:r>
              <a:rPr dirty="0" sz="1600" spc="25">
                <a:latin typeface="Franklin Gothic Medium"/>
                <a:cs typeface="Franklin Gothic Medium"/>
              </a:rPr>
              <a:t>rf</a:t>
            </a:r>
            <a:r>
              <a:rPr dirty="0" sz="1600" spc="-5">
                <a:latin typeface="Franklin Gothic Medium"/>
                <a:cs typeface="Franklin Gothic Medium"/>
              </a:rPr>
              <a:t>f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868-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 spc="-10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42)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93992" y="3776471"/>
            <a:ext cx="2386011" cy="271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 marR="346075" indent="-50800">
              <a:lnSpc>
                <a:spcPct val="134600"/>
              </a:lnSpc>
              <a:tabLst>
                <a:tab pos="6050280" algn="l"/>
                <a:tab pos="7264400" algn="l"/>
              </a:tabLst>
            </a:pPr>
            <a:r>
              <a:rPr dirty="0" spc="-10"/>
              <a:t>R</a:t>
            </a:r>
            <a:r>
              <a:rPr dirty="0" spc="-10"/>
              <a:t>i</a:t>
            </a:r>
            <a:r>
              <a:rPr dirty="0" spc="-30"/>
              <a:t>t</a:t>
            </a:r>
            <a:r>
              <a:rPr dirty="0" spc="-10"/>
              <a:t>or</a:t>
            </a:r>
            <a:r>
              <a:rPr dirty="0"/>
              <a:t>ni</a:t>
            </a:r>
            <a:r>
              <a:rPr dirty="0" spc="-10"/>
              <a:t>amo</a:t>
            </a:r>
            <a:r>
              <a:rPr dirty="0"/>
              <a:t> </a:t>
            </a:r>
            <a:r>
              <a:rPr dirty="0" spc="-10"/>
              <a:t>alla</a:t>
            </a:r>
            <a:r>
              <a:rPr dirty="0"/>
              <a:t> </a:t>
            </a:r>
            <a:r>
              <a:rPr dirty="0" spc="-10"/>
              <a:t>domanda</a:t>
            </a:r>
            <a:r>
              <a:rPr dirty="0"/>
              <a:t> </a:t>
            </a:r>
            <a:r>
              <a:rPr dirty="0" spc="-10"/>
              <a:t>se</a:t>
            </a:r>
            <a:r>
              <a:rPr dirty="0"/>
              <a:t>, </a:t>
            </a:r>
            <a:r>
              <a:rPr dirty="0" spc="-10"/>
              <a:t>dat</a:t>
            </a:r>
            <a:r>
              <a:rPr dirty="0"/>
              <a:t>i i p</a:t>
            </a:r>
            <a:r>
              <a:rPr dirty="0" spc="-10"/>
              <a:t>unt</a:t>
            </a:r>
            <a:r>
              <a:rPr dirty="0"/>
              <a:t>i </a:t>
            </a:r>
            <a:r>
              <a:rPr dirty="0" spc="-10"/>
              <a:t>A</a:t>
            </a:r>
            <a:r>
              <a:rPr dirty="0"/>
              <a:t>=(</a:t>
            </a:r>
            <a:r>
              <a:rPr dirty="0" spc="-10"/>
              <a:t>a</a:t>
            </a:r>
            <a:r>
              <a:rPr dirty="0"/>
              <a:t>,b) </a:t>
            </a:r>
            <a:r>
              <a:rPr dirty="0" spc="-10"/>
              <a:t>e</a:t>
            </a:r>
            <a:r>
              <a:rPr dirty="0"/>
              <a:t> P=(</a:t>
            </a:r>
            <a:r>
              <a:rPr dirty="0" spc="-10"/>
              <a:t>q</a:t>
            </a:r>
            <a:r>
              <a:rPr dirty="0"/>
              <a:t>,p), </a:t>
            </a:r>
            <a:r>
              <a:rPr dirty="0" spc="-10"/>
              <a:t>la</a:t>
            </a:r>
            <a:r>
              <a:rPr dirty="0"/>
              <a:t> </a:t>
            </a:r>
            <a:r>
              <a:rPr dirty="0" spc="-45"/>
              <a:t>f</a:t>
            </a:r>
            <a:r>
              <a:rPr dirty="0" spc="-10"/>
              <a:t>ormula</a:t>
            </a:r>
            <a:r>
              <a:rPr dirty="0"/>
              <a:t>	3</a:t>
            </a:r>
            <a:r>
              <a:rPr dirty="0" spc="-15"/>
              <a:t>a</a:t>
            </a:r>
            <a:r>
              <a:rPr dirty="0" baseline="26455" sz="1575" spc="7"/>
              <a:t>2</a:t>
            </a:r>
            <a:r>
              <a:rPr dirty="0" baseline="26455" sz="1575"/>
              <a:t> </a:t>
            </a:r>
            <a:r>
              <a:rPr dirty="0" sz="1600"/>
              <a:t>- </a:t>
            </a:r>
            <a:r>
              <a:rPr dirty="0" sz="1600" spc="-135"/>
              <a:t> </a:t>
            </a:r>
            <a:r>
              <a:rPr dirty="0" sz="1600"/>
              <a:t>(p –b)</a:t>
            </a:r>
            <a:r>
              <a:rPr dirty="0" baseline="26455" sz="1575" spc="7"/>
              <a:t>2</a:t>
            </a:r>
            <a:r>
              <a:rPr dirty="0" baseline="26455" sz="1575"/>
              <a:t>	</a:t>
            </a:r>
            <a:r>
              <a:rPr dirty="0" sz="1600"/>
              <a:t>p</a:t>
            </a:r>
            <a:r>
              <a:rPr dirty="0" sz="1600" spc="-10"/>
              <a:t>ossa</a:t>
            </a:r>
            <a:r>
              <a:rPr dirty="0" sz="1600" spc="-10"/>
              <a:t> de</a:t>
            </a:r>
            <a:r>
              <a:rPr dirty="0" sz="1600"/>
              <a:t>f</a:t>
            </a:r>
            <a:r>
              <a:rPr dirty="0" sz="1600"/>
              <a:t>ini</a:t>
            </a:r>
            <a:r>
              <a:rPr dirty="0" sz="1600" spc="-10"/>
              <a:t>re</a:t>
            </a:r>
            <a:r>
              <a:rPr dirty="0" sz="1600"/>
              <a:t> </a:t>
            </a:r>
            <a:r>
              <a:rPr dirty="0" sz="1600" spc="-10"/>
              <a:t>la</a:t>
            </a:r>
            <a:r>
              <a:rPr dirty="0" sz="1600"/>
              <a:t> </a:t>
            </a:r>
            <a:r>
              <a:rPr dirty="0" sz="1600" spc="-10"/>
              <a:t>d</a:t>
            </a:r>
            <a:r>
              <a:rPr dirty="0" sz="1600"/>
              <a:t>i</a:t>
            </a:r>
            <a:r>
              <a:rPr dirty="0" sz="1600" spc="-10"/>
              <a:t>sta</a:t>
            </a:r>
            <a:r>
              <a:rPr dirty="0" sz="1600"/>
              <a:t>nz</a:t>
            </a:r>
            <a:r>
              <a:rPr dirty="0" sz="1600" spc="-10"/>
              <a:t>a|A</a:t>
            </a:r>
            <a:r>
              <a:rPr dirty="0" sz="1600"/>
              <a:t>B|.</a:t>
            </a:r>
            <a:endParaRPr sz="1600"/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1684655">
              <a:lnSpc>
                <a:spcPct val="135400"/>
              </a:lnSpc>
              <a:tabLst>
                <a:tab pos="2604135" algn="l"/>
                <a:tab pos="3267075" algn="l"/>
              </a:tabLst>
            </a:pPr>
            <a:r>
              <a:rPr dirty="0"/>
              <a:t>S</a:t>
            </a:r>
            <a:r>
              <a:rPr dirty="0" spc="-10"/>
              <a:t>e</a:t>
            </a:r>
            <a:r>
              <a:rPr dirty="0" spc="-10"/>
              <a:t> g</a:t>
            </a:r>
            <a:r>
              <a:rPr dirty="0" spc="-10"/>
              <a:t>ua</a:t>
            </a:r>
            <a:r>
              <a:rPr dirty="0" spc="-40"/>
              <a:t>r</a:t>
            </a:r>
            <a:r>
              <a:rPr dirty="0" spc="-10"/>
              <a:t>d</a:t>
            </a:r>
            <a:r>
              <a:rPr dirty="0"/>
              <a:t>i</a:t>
            </a:r>
            <a:r>
              <a:rPr dirty="0" spc="-10"/>
              <a:t>amo</a:t>
            </a:r>
            <a:r>
              <a:rPr dirty="0"/>
              <a:t> </a:t>
            </a:r>
            <a:r>
              <a:rPr dirty="0" spc="-10"/>
              <a:t>la</a:t>
            </a:r>
            <a:r>
              <a:rPr dirty="0"/>
              <a:t> </a:t>
            </a:r>
            <a:r>
              <a:rPr dirty="0" spc="-45"/>
              <a:t>f</a:t>
            </a:r>
            <a:r>
              <a:rPr dirty="0" spc="-10"/>
              <a:t>ormula</a:t>
            </a:r>
            <a:r>
              <a:rPr dirty="0"/>
              <a:t> </a:t>
            </a:r>
            <a:r>
              <a:rPr dirty="0" spc="-10"/>
              <a:t>con</a:t>
            </a:r>
            <a:r>
              <a:rPr dirty="0"/>
              <a:t> </a:t>
            </a:r>
            <a:r>
              <a:rPr dirty="0" spc="-10"/>
              <a:t>un</a:t>
            </a:r>
            <a:r>
              <a:rPr dirty="0"/>
              <a:t> p</a:t>
            </a:r>
            <a:r>
              <a:rPr dirty="0" spc="-10"/>
              <a:t>o</a:t>
            </a:r>
            <a:r>
              <a:rPr dirty="0"/>
              <a:t>’ </a:t>
            </a:r>
            <a:r>
              <a:rPr dirty="0" spc="-10"/>
              <a:t>d</a:t>
            </a:r>
            <a:r>
              <a:rPr dirty="0"/>
              <a:t>i </a:t>
            </a:r>
            <a:r>
              <a:rPr dirty="0" spc="-10"/>
              <a:t>at</a:t>
            </a:r>
            <a:r>
              <a:rPr dirty="0" spc="-35"/>
              <a:t>t</a:t>
            </a:r>
            <a:r>
              <a:rPr dirty="0" spc="-10"/>
              <a:t>e</a:t>
            </a:r>
            <a:r>
              <a:rPr dirty="0"/>
              <a:t>nzi</a:t>
            </a:r>
            <a:r>
              <a:rPr dirty="0" spc="-10"/>
              <a:t>one</a:t>
            </a:r>
            <a:r>
              <a:rPr dirty="0"/>
              <a:t> p</a:t>
            </a:r>
            <a:r>
              <a:rPr dirty="0" spc="-10"/>
              <a:t>oss</a:t>
            </a:r>
            <a:r>
              <a:rPr dirty="0"/>
              <a:t>i</a:t>
            </a:r>
            <a:r>
              <a:rPr dirty="0" spc="-10"/>
              <a:t>amo</a:t>
            </a:r>
            <a:r>
              <a:rPr dirty="0"/>
              <a:t> </a:t>
            </a:r>
            <a:r>
              <a:rPr dirty="0" spc="-10"/>
              <a:t>r</a:t>
            </a:r>
            <a:r>
              <a:rPr dirty="0"/>
              <a:t>i</a:t>
            </a:r>
            <a:r>
              <a:rPr dirty="0" spc="-10"/>
              <a:t>s</a:t>
            </a:r>
            <a:r>
              <a:rPr dirty="0"/>
              <a:t>p</a:t>
            </a:r>
            <a:r>
              <a:rPr dirty="0" spc="-10"/>
              <a:t>ondere</a:t>
            </a:r>
            <a:r>
              <a:rPr dirty="0" spc="-5"/>
              <a:t> </a:t>
            </a:r>
            <a:r>
              <a:rPr dirty="0" spc="-15">
                <a:latin typeface="Franklin Gothic Medium"/>
                <a:cs typeface="Franklin Gothic Medium"/>
              </a:rPr>
              <a:t>NO</a:t>
            </a:r>
            <a:r>
              <a:rPr dirty="0" spc="-10"/>
              <a:t>! In</a:t>
            </a:r>
            <a:r>
              <a:rPr dirty="0" spc="-20"/>
              <a:t>f</a:t>
            </a:r>
            <a:r>
              <a:rPr dirty="0" spc="-10"/>
              <a:t>att</a:t>
            </a:r>
            <a:r>
              <a:rPr dirty="0"/>
              <a:t>i </a:t>
            </a:r>
            <a:r>
              <a:rPr dirty="0" spc="-10"/>
              <a:t>se</a:t>
            </a:r>
            <a:r>
              <a:rPr dirty="0"/>
              <a:t>  </a:t>
            </a:r>
            <a:r>
              <a:rPr dirty="0" spc="-10"/>
              <a:t>A</a:t>
            </a:r>
            <a:r>
              <a:rPr dirty="0"/>
              <a:t>=(0</a:t>
            </a:r>
            <a:r>
              <a:rPr dirty="0" spc="-65"/>
              <a:t>,</a:t>
            </a:r>
            <a:r>
              <a:rPr dirty="0"/>
              <a:t>1) </a:t>
            </a:r>
            <a:r>
              <a:rPr dirty="0" spc="-10"/>
              <a:t>e</a:t>
            </a:r>
            <a:r>
              <a:rPr dirty="0"/>
              <a:t> B=(2,- 3)	</a:t>
            </a:r>
            <a:r>
              <a:rPr dirty="0" spc="-10"/>
              <a:t>s</a:t>
            </a:r>
            <a:r>
              <a:rPr dirty="0"/>
              <a:t>i </a:t>
            </a:r>
            <a:r>
              <a:rPr dirty="0" spc="-10"/>
              <a:t>ha</a:t>
            </a:r>
            <a:r>
              <a:rPr dirty="0"/>
              <a:t>	3</a:t>
            </a:r>
            <a:r>
              <a:rPr dirty="0" spc="-10"/>
              <a:t>a</a:t>
            </a:r>
            <a:r>
              <a:rPr dirty="0" baseline="26455" sz="1575" spc="7"/>
              <a:t>2</a:t>
            </a:r>
            <a:r>
              <a:rPr dirty="0" baseline="26455" sz="1575"/>
              <a:t> </a:t>
            </a:r>
            <a:r>
              <a:rPr dirty="0" sz="1600"/>
              <a:t>- </a:t>
            </a:r>
            <a:r>
              <a:rPr dirty="0" sz="1600" spc="-135"/>
              <a:t> </a:t>
            </a:r>
            <a:r>
              <a:rPr dirty="0" sz="1600"/>
              <a:t>(p –b)</a:t>
            </a:r>
            <a:r>
              <a:rPr dirty="0" baseline="26455" sz="1575" spc="7"/>
              <a:t>2</a:t>
            </a:r>
            <a:r>
              <a:rPr dirty="0" baseline="26455" sz="1575"/>
              <a:t> </a:t>
            </a:r>
            <a:r>
              <a:rPr dirty="0" baseline="26455" sz="1575" spc="-187"/>
              <a:t> </a:t>
            </a:r>
            <a:r>
              <a:rPr dirty="0" sz="1600"/>
              <a:t>= - (-3-1)</a:t>
            </a:r>
            <a:r>
              <a:rPr dirty="0" baseline="26455" sz="1575" spc="7"/>
              <a:t>2</a:t>
            </a:r>
            <a:r>
              <a:rPr dirty="0" baseline="26455" sz="1575"/>
              <a:t> </a:t>
            </a:r>
            <a:r>
              <a:rPr dirty="0" baseline="26455" sz="1575" spc="-187"/>
              <a:t> </a:t>
            </a:r>
            <a:r>
              <a:rPr dirty="0" sz="1600"/>
              <a:t>= - </a:t>
            </a:r>
            <a:r>
              <a:rPr dirty="0" sz="1600" spc="-55"/>
              <a:t>1</a:t>
            </a:r>
            <a:r>
              <a:rPr dirty="0" sz="1600"/>
              <a:t>6 &lt; 0:</a:t>
            </a:r>
            <a:endParaRPr sz="16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5200"/>
              </a:lnSpc>
              <a:spcBef>
                <a:spcPts val="620"/>
              </a:spcBef>
            </a:pPr>
            <a:r>
              <a:rPr dirty="0" spc="-10">
                <a:latin typeface="Franklin Gothic Medium"/>
                <a:cs typeface="Franklin Gothic Medium"/>
              </a:rPr>
              <a:t>la</a:t>
            </a:r>
            <a:r>
              <a:rPr dirty="0" spc="-1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di</a:t>
            </a:r>
            <a:r>
              <a:rPr dirty="0" spc="-10">
                <a:latin typeface="Franklin Gothic Medium"/>
                <a:cs typeface="Franklin Gothic Medium"/>
              </a:rPr>
              <a:t>st</a:t>
            </a:r>
            <a:r>
              <a:rPr dirty="0" spc="-10">
                <a:latin typeface="Franklin Gothic Medium"/>
                <a:cs typeface="Franklin Gothic Medium"/>
              </a:rPr>
              <a:t>an</a:t>
            </a:r>
            <a:r>
              <a:rPr dirty="0" spc="-10">
                <a:latin typeface="Franklin Gothic Medium"/>
                <a:cs typeface="Franklin Gothic Medium"/>
              </a:rPr>
              <a:t>z</a:t>
            </a:r>
            <a:r>
              <a:rPr dirty="0" spc="-10">
                <a:latin typeface="Franklin Gothic Medium"/>
                <a:cs typeface="Franklin Gothic Medium"/>
              </a:rPr>
              <a:t>a</a:t>
            </a:r>
            <a:r>
              <a:rPr dirty="0" spc="-10">
                <a:latin typeface="Franklin Gothic Medium"/>
                <a:cs typeface="Franklin Gothic Medium"/>
              </a:rPr>
              <a:t> t</a:t>
            </a:r>
            <a:r>
              <a:rPr dirty="0" spc="-10">
                <a:latin typeface="Franklin Gothic Medium"/>
                <a:cs typeface="Franklin Gothic Medium"/>
              </a:rPr>
              <a:t>ra</a:t>
            </a:r>
            <a:r>
              <a:rPr dirty="0" spc="-1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du</a:t>
            </a:r>
            <a:r>
              <a:rPr dirty="0" spc="-10">
                <a:latin typeface="Franklin Gothic Medium"/>
                <a:cs typeface="Franklin Gothic Medium"/>
              </a:rPr>
              <a:t>e </a:t>
            </a:r>
            <a:r>
              <a:rPr dirty="0" spc="-10">
                <a:latin typeface="Franklin Gothic Medium"/>
                <a:cs typeface="Franklin Gothic Medium"/>
              </a:rPr>
              <a:t>pun</a:t>
            </a:r>
            <a:r>
              <a:rPr dirty="0" spc="-10">
                <a:latin typeface="Franklin Gothic Medium"/>
                <a:cs typeface="Franklin Gothic Medium"/>
              </a:rPr>
              <a:t>t</a:t>
            </a: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non</a:t>
            </a:r>
            <a:r>
              <a:rPr dirty="0" spc="-1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può</a:t>
            </a:r>
            <a:r>
              <a:rPr dirty="0" spc="-10">
                <a:latin typeface="Franklin Gothic Medium"/>
                <a:cs typeface="Franklin Gothic Medium"/>
              </a:rPr>
              <a:t> esse</a:t>
            </a:r>
            <a:r>
              <a:rPr dirty="0" spc="-10">
                <a:latin typeface="Franklin Gothic Medium"/>
                <a:cs typeface="Franklin Gothic Medium"/>
              </a:rPr>
              <a:t>r</a:t>
            </a:r>
            <a:r>
              <a:rPr dirty="0" spc="-10">
                <a:latin typeface="Franklin Gothic Medium"/>
                <a:cs typeface="Franklin Gothic Medium"/>
              </a:rPr>
              <a:t>e </a:t>
            </a:r>
            <a:r>
              <a:rPr dirty="0" spc="-10">
                <a:latin typeface="Franklin Gothic Medium"/>
                <a:cs typeface="Franklin Gothic Medium"/>
              </a:rPr>
              <a:t>n</a:t>
            </a:r>
            <a:r>
              <a:rPr dirty="0" spc="-10">
                <a:latin typeface="Franklin Gothic Medium"/>
                <a:cs typeface="Franklin Gothic Medium"/>
              </a:rPr>
              <a:t>eg</a:t>
            </a:r>
            <a:r>
              <a:rPr dirty="0" spc="-10">
                <a:latin typeface="Franklin Gothic Medium"/>
                <a:cs typeface="Franklin Gothic Medium"/>
              </a:rPr>
              <a:t>a</a:t>
            </a:r>
            <a:r>
              <a:rPr dirty="0" spc="-10">
                <a:latin typeface="Franklin Gothic Medium"/>
                <a:cs typeface="Franklin Gothic Medium"/>
              </a:rPr>
              <a:t>t</a:t>
            </a: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20">
                <a:latin typeface="Franklin Gothic Medium"/>
                <a:cs typeface="Franklin Gothic Medium"/>
              </a:rPr>
              <a:t>v</a:t>
            </a:r>
            <a:r>
              <a:rPr dirty="0" spc="-10">
                <a:latin typeface="Franklin Gothic Medium"/>
                <a:cs typeface="Franklin Gothic Medium"/>
              </a:rPr>
              <a:t>a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/>
              <a:t>(p</a:t>
            </a:r>
            <a:r>
              <a:rPr dirty="0" spc="-10"/>
              <a:t>uò</a:t>
            </a:r>
            <a:r>
              <a:rPr dirty="0"/>
              <a:t> </a:t>
            </a:r>
            <a:r>
              <a:rPr dirty="0" spc="-10"/>
              <a:t>essere</a:t>
            </a:r>
            <a:r>
              <a:rPr dirty="0"/>
              <a:t> z</a:t>
            </a:r>
            <a:r>
              <a:rPr dirty="0" spc="-10"/>
              <a:t>e</a:t>
            </a:r>
            <a:r>
              <a:rPr dirty="0" spc="-40"/>
              <a:t>r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se</a:t>
            </a:r>
            <a:r>
              <a:rPr dirty="0"/>
              <a:t> i </a:t>
            </a:r>
            <a:r>
              <a:rPr dirty="0" spc="-10"/>
              <a:t>due</a:t>
            </a:r>
            <a:r>
              <a:rPr dirty="0"/>
              <a:t> p</a:t>
            </a:r>
            <a:r>
              <a:rPr dirty="0" spc="-10"/>
              <a:t>unt</a:t>
            </a:r>
            <a:r>
              <a:rPr dirty="0"/>
              <a:t>i  </a:t>
            </a:r>
            <a:r>
              <a:rPr dirty="0" spc="-10"/>
              <a:t>co</a:t>
            </a:r>
            <a:r>
              <a:rPr dirty="0"/>
              <a:t>i</a:t>
            </a:r>
            <a:r>
              <a:rPr dirty="0" spc="-10"/>
              <a:t>nc</a:t>
            </a:r>
            <a:r>
              <a:rPr dirty="0"/>
              <a:t>i</a:t>
            </a:r>
            <a:r>
              <a:rPr dirty="0" spc="-10"/>
              <a:t>dono</a:t>
            </a:r>
            <a:r>
              <a:rPr dirty="0"/>
              <a:t>).</a:t>
            </a:r>
            <a:r>
              <a:rPr dirty="0"/>
              <a:t> S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A</a:t>
            </a:r>
            <a:r>
              <a:rPr dirty="0"/>
              <a:t>=(</a:t>
            </a:r>
            <a:r>
              <a:rPr dirty="0" spc="-10"/>
              <a:t>a</a:t>
            </a:r>
            <a:r>
              <a:rPr dirty="0"/>
              <a:t>,b) </a:t>
            </a:r>
            <a:r>
              <a:rPr dirty="0" spc="-10"/>
              <a:t>e</a:t>
            </a:r>
            <a:r>
              <a:rPr dirty="0"/>
              <a:t> P=(</a:t>
            </a:r>
            <a:r>
              <a:rPr dirty="0" spc="-10"/>
              <a:t>q</a:t>
            </a:r>
            <a:r>
              <a:rPr dirty="0"/>
              <a:t>,p), </a:t>
            </a:r>
            <a:r>
              <a:rPr dirty="0" spc="-10"/>
              <a:t>la</a:t>
            </a:r>
            <a:r>
              <a:rPr dirty="0"/>
              <a:t> </a:t>
            </a:r>
            <a:r>
              <a:rPr dirty="0" spc="-45"/>
              <a:t>f</a:t>
            </a:r>
            <a:r>
              <a:rPr dirty="0" spc="-10"/>
              <a:t>ormula</a:t>
            </a:r>
            <a:r>
              <a:rPr dirty="0"/>
              <a:t> </a:t>
            </a:r>
            <a:r>
              <a:rPr dirty="0" spc="-10"/>
              <a:t>|a-q</a:t>
            </a:r>
            <a:r>
              <a:rPr dirty="0"/>
              <a:t>| + |b-p| + |p</a:t>
            </a:r>
            <a:r>
              <a:rPr dirty="0" spc="-10"/>
              <a:t>-a</a:t>
            </a:r>
            <a:r>
              <a:rPr dirty="0"/>
              <a:t>| p</a:t>
            </a:r>
            <a:r>
              <a:rPr dirty="0" spc="-10"/>
              <a:t>uò</a:t>
            </a:r>
            <a:r>
              <a:rPr dirty="0"/>
              <a:t>  </a:t>
            </a:r>
            <a:r>
              <a:rPr dirty="0" spc="-10"/>
              <a:t>de</a:t>
            </a:r>
            <a:r>
              <a:rPr dirty="0"/>
              <a:t>f</a:t>
            </a:r>
            <a:r>
              <a:rPr dirty="0"/>
              <a:t>ini</a:t>
            </a:r>
            <a:r>
              <a:rPr dirty="0" spc="-10"/>
              <a:t>re</a:t>
            </a:r>
            <a:r>
              <a:rPr dirty="0"/>
              <a:t> </a:t>
            </a:r>
            <a:r>
              <a:rPr dirty="0" spc="-10"/>
              <a:t>la</a:t>
            </a:r>
            <a:r>
              <a:rPr dirty="0"/>
              <a:t> </a:t>
            </a:r>
            <a:r>
              <a:rPr dirty="0" spc="-10"/>
              <a:t>d</a:t>
            </a:r>
            <a:r>
              <a:rPr dirty="0"/>
              <a:t>i</a:t>
            </a:r>
            <a:r>
              <a:rPr dirty="0" spc="-10"/>
              <a:t>sta</a:t>
            </a:r>
            <a:r>
              <a:rPr dirty="0"/>
              <a:t>nz</a:t>
            </a:r>
            <a:r>
              <a:rPr dirty="0" spc="-10"/>
              <a:t>a</a:t>
            </a:r>
            <a:r>
              <a:rPr dirty="0"/>
              <a:t> </a:t>
            </a:r>
            <a:r>
              <a:rPr dirty="0" spc="-10"/>
              <a:t>|A</a:t>
            </a:r>
            <a:r>
              <a:rPr dirty="0"/>
              <a:t>B|?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dirty="0" spc="-10"/>
              <a:t>e</a:t>
            </a:r>
            <a:r>
              <a:rPr dirty="0" spc="-10"/>
              <a:t>, i</a:t>
            </a:r>
            <a:r>
              <a:rPr dirty="0" spc="-10"/>
              <a:t>n</a:t>
            </a:r>
            <a:r>
              <a:rPr dirty="0" spc="-10"/>
              <a:t> p</a:t>
            </a:r>
            <a:r>
              <a:rPr dirty="0" spc="-10"/>
              <a:t>a</a:t>
            </a:r>
            <a:r>
              <a:rPr dirty="0" spc="40"/>
              <a:t>r</a:t>
            </a:r>
            <a:r>
              <a:rPr dirty="0" spc="-5"/>
              <a:t>t</a:t>
            </a:r>
            <a:r>
              <a:rPr dirty="0"/>
              <a:t>i</a:t>
            </a:r>
            <a:r>
              <a:rPr dirty="0" spc="-10"/>
              <a:t>colare</a:t>
            </a:r>
            <a:r>
              <a:rPr dirty="0"/>
              <a:t>, </a:t>
            </a:r>
            <a:r>
              <a:rPr dirty="0" spc="-10"/>
              <a:t>A</a:t>
            </a:r>
            <a:r>
              <a:rPr dirty="0"/>
              <a:t>=(0</a:t>
            </a:r>
            <a:r>
              <a:rPr dirty="0" spc="-65"/>
              <a:t>,</a:t>
            </a:r>
            <a:r>
              <a:rPr dirty="0"/>
              <a:t>1) </a:t>
            </a:r>
            <a:r>
              <a:rPr dirty="0" spc="-10"/>
              <a:t>e</a:t>
            </a:r>
            <a:r>
              <a:rPr dirty="0"/>
              <a:t> B=(2,- 3) </a:t>
            </a:r>
            <a:r>
              <a:rPr dirty="0" spc="-10"/>
              <a:t>s</a:t>
            </a:r>
            <a:r>
              <a:rPr dirty="0"/>
              <a:t>i </a:t>
            </a:r>
            <a:r>
              <a:rPr dirty="0" spc="-10"/>
              <a:t>ha</a:t>
            </a:r>
            <a:r>
              <a:rPr dirty="0"/>
              <a:t>  </a:t>
            </a:r>
            <a:r>
              <a:rPr dirty="0" spc="-10"/>
              <a:t>|a-q</a:t>
            </a:r>
            <a:r>
              <a:rPr dirty="0"/>
              <a:t>| + |b-p| + |p</a:t>
            </a:r>
            <a:r>
              <a:rPr dirty="0" spc="-10"/>
              <a:t>-a</a:t>
            </a:r>
            <a:r>
              <a:rPr dirty="0"/>
              <a:t>| = |-2| + |1+3| + |-3| = 9,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145792" y="2328672"/>
            <a:ext cx="1905" cy="4113529"/>
          </a:xfrm>
          <a:custGeom>
            <a:avLst/>
            <a:gdLst/>
            <a:ahLst/>
            <a:cxnLst/>
            <a:rect l="l" t="t" r="r" b="b"/>
            <a:pathLst>
              <a:path w="1905" h="4113529">
                <a:moveTo>
                  <a:pt x="0" y="4113214"/>
                </a:moveTo>
                <a:lnTo>
                  <a:pt x="158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88395" y="2303467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5">
                <a:moveTo>
                  <a:pt x="88373" y="50410"/>
                </a:moveTo>
                <a:lnTo>
                  <a:pt x="58973" y="50410"/>
                </a:lnTo>
                <a:lnTo>
                  <a:pt x="95963" y="113877"/>
                </a:lnTo>
                <a:lnTo>
                  <a:pt x="103739" y="115925"/>
                </a:lnTo>
                <a:lnTo>
                  <a:pt x="115859" y="108861"/>
                </a:lnTo>
                <a:lnTo>
                  <a:pt x="117909" y="101086"/>
                </a:lnTo>
                <a:lnTo>
                  <a:pt x="88373" y="50410"/>
                </a:lnTo>
                <a:close/>
              </a:path>
              <a:path w="118110" h="116205">
                <a:moveTo>
                  <a:pt x="58994" y="0"/>
                </a:moveTo>
                <a:lnTo>
                  <a:pt x="0" y="101041"/>
                </a:lnTo>
                <a:lnTo>
                  <a:pt x="2043" y="108818"/>
                </a:lnTo>
                <a:lnTo>
                  <a:pt x="14157" y="115891"/>
                </a:lnTo>
                <a:lnTo>
                  <a:pt x="21935" y="113847"/>
                </a:lnTo>
                <a:lnTo>
                  <a:pt x="58973" y="50410"/>
                </a:lnTo>
                <a:lnTo>
                  <a:pt x="88373" y="50410"/>
                </a:lnTo>
                <a:lnTo>
                  <a:pt x="589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5792" y="4690872"/>
            <a:ext cx="2286000" cy="1905"/>
          </a:xfrm>
          <a:custGeom>
            <a:avLst/>
            <a:gdLst/>
            <a:ahLst/>
            <a:cxnLst/>
            <a:rect l="l" t="t" r="r" b="b"/>
            <a:pathLst>
              <a:path w="2286000" h="1904">
                <a:moveTo>
                  <a:pt x="0" y="0"/>
                </a:moveTo>
                <a:lnTo>
                  <a:pt x="22860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1056" y="4633452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917" y="0"/>
                </a:moveTo>
                <a:lnTo>
                  <a:pt x="7138" y="2040"/>
                </a:lnTo>
                <a:lnTo>
                  <a:pt x="62" y="14152"/>
                </a:lnTo>
                <a:lnTo>
                  <a:pt x="2103" y="21931"/>
                </a:lnTo>
                <a:lnTo>
                  <a:pt x="65530" y="58990"/>
                </a:lnTo>
                <a:lnTo>
                  <a:pt x="2052" y="95959"/>
                </a:lnTo>
                <a:lnTo>
                  <a:pt x="0" y="103734"/>
                </a:lnTo>
                <a:lnTo>
                  <a:pt x="7059" y="115857"/>
                </a:lnTo>
                <a:lnTo>
                  <a:pt x="14834" y="117908"/>
                </a:lnTo>
                <a:lnTo>
                  <a:pt x="115939" y="59024"/>
                </a:lnTo>
                <a:lnTo>
                  <a:pt x="14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79591" y="2254060"/>
            <a:ext cx="1905" cy="4189729"/>
          </a:xfrm>
          <a:custGeom>
            <a:avLst/>
            <a:gdLst/>
            <a:ahLst/>
            <a:cxnLst/>
            <a:rect l="l" t="t" r="r" b="b"/>
            <a:pathLst>
              <a:path w="1904" h="4189729">
                <a:moveTo>
                  <a:pt x="0" y="4189412"/>
                </a:moveTo>
                <a:lnTo>
                  <a:pt x="158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22196" y="2228855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5">
                <a:moveTo>
                  <a:pt x="88373" y="50410"/>
                </a:moveTo>
                <a:lnTo>
                  <a:pt x="58973" y="50410"/>
                </a:lnTo>
                <a:lnTo>
                  <a:pt x="95963" y="113875"/>
                </a:lnTo>
                <a:lnTo>
                  <a:pt x="103739" y="115925"/>
                </a:lnTo>
                <a:lnTo>
                  <a:pt x="115859" y="108861"/>
                </a:lnTo>
                <a:lnTo>
                  <a:pt x="117909" y="101086"/>
                </a:lnTo>
                <a:lnTo>
                  <a:pt x="88373" y="50410"/>
                </a:lnTo>
                <a:close/>
              </a:path>
              <a:path w="118110" h="116205">
                <a:moveTo>
                  <a:pt x="58992" y="0"/>
                </a:moveTo>
                <a:lnTo>
                  <a:pt x="0" y="101042"/>
                </a:lnTo>
                <a:lnTo>
                  <a:pt x="2043" y="108818"/>
                </a:lnTo>
                <a:lnTo>
                  <a:pt x="14157" y="115891"/>
                </a:lnTo>
                <a:lnTo>
                  <a:pt x="21935" y="113847"/>
                </a:lnTo>
                <a:lnTo>
                  <a:pt x="58973" y="50410"/>
                </a:lnTo>
                <a:lnTo>
                  <a:pt x="88373" y="50410"/>
                </a:lnTo>
                <a:lnTo>
                  <a:pt x="58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79591" y="4690872"/>
            <a:ext cx="2743200" cy="1905"/>
          </a:xfrm>
          <a:custGeom>
            <a:avLst/>
            <a:gdLst/>
            <a:ahLst/>
            <a:cxnLst/>
            <a:rect l="l" t="t" r="r" b="b"/>
            <a:pathLst>
              <a:path w="2743200" h="1904">
                <a:moveTo>
                  <a:pt x="0" y="0"/>
                </a:moveTo>
                <a:lnTo>
                  <a:pt x="27432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32062" y="4633461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904" y="0"/>
                </a:moveTo>
                <a:lnTo>
                  <a:pt x="7127" y="2042"/>
                </a:lnTo>
                <a:lnTo>
                  <a:pt x="52" y="14155"/>
                </a:lnTo>
                <a:lnTo>
                  <a:pt x="2094" y="21932"/>
                </a:lnTo>
                <a:lnTo>
                  <a:pt x="65525" y="58983"/>
                </a:lnTo>
                <a:lnTo>
                  <a:pt x="2051" y="95961"/>
                </a:lnTo>
                <a:lnTo>
                  <a:pt x="0" y="103736"/>
                </a:lnTo>
                <a:lnTo>
                  <a:pt x="7061" y="115857"/>
                </a:lnTo>
                <a:lnTo>
                  <a:pt x="14836" y="117908"/>
                </a:lnTo>
                <a:lnTo>
                  <a:pt x="115934" y="59013"/>
                </a:lnTo>
                <a:lnTo>
                  <a:pt x="14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86332" y="4305236"/>
            <a:ext cx="69786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A=(0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-5">
                <a:latin typeface="Arial"/>
                <a:cs typeface="Arial"/>
              </a:rPr>
              <a:t>1)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8932" y="5600636"/>
            <a:ext cx="7651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B=(2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-5">
                <a:latin typeface="Arial"/>
                <a:cs typeface="Arial"/>
              </a:rPr>
              <a:t>-3)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31592" y="4692460"/>
            <a:ext cx="1905" cy="989330"/>
          </a:xfrm>
          <a:custGeom>
            <a:avLst/>
            <a:gdLst/>
            <a:ahLst/>
            <a:cxnLst/>
            <a:rect l="l" t="t" r="r" b="b"/>
            <a:pathLst>
              <a:path w="1905" h="989329">
                <a:moveTo>
                  <a:pt x="1588" y="0"/>
                </a:moveTo>
                <a:lnTo>
                  <a:pt x="0" y="9890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120132" y="4305236"/>
            <a:ext cx="69786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B=(0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-5">
                <a:latin typeface="Arial"/>
                <a:cs typeface="Arial"/>
              </a:rPr>
              <a:t>1)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45792" y="5681472"/>
            <a:ext cx="685800" cy="1905"/>
          </a:xfrm>
          <a:custGeom>
            <a:avLst/>
            <a:gdLst/>
            <a:ahLst/>
            <a:cxnLst/>
            <a:rect l="l" t="t" r="r" b="b"/>
            <a:pathLst>
              <a:path w="685800" h="1904">
                <a:moveTo>
                  <a:pt x="0" y="0"/>
                </a:moveTo>
                <a:lnTo>
                  <a:pt x="6858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025131" y="5676836"/>
            <a:ext cx="69786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A=(2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-5">
                <a:latin typeface="Arial"/>
                <a:cs typeface="Arial"/>
              </a:rPr>
              <a:t>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16206" y="4692460"/>
            <a:ext cx="3175" cy="990600"/>
          </a:xfrm>
          <a:custGeom>
            <a:avLst/>
            <a:gdLst/>
            <a:ahLst/>
            <a:cxnLst/>
            <a:rect l="l" t="t" r="r" b="b"/>
            <a:pathLst>
              <a:path w="3175" h="990600">
                <a:moveTo>
                  <a:pt x="3174" y="0"/>
                </a:moveTo>
                <a:lnTo>
                  <a:pt x="0" y="990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79591" y="5681472"/>
            <a:ext cx="838200" cy="1905"/>
          </a:xfrm>
          <a:custGeom>
            <a:avLst/>
            <a:gdLst/>
            <a:ahLst/>
            <a:cxnLst/>
            <a:rect l="l" t="t" r="r" b="b"/>
            <a:pathLst>
              <a:path w="838200" h="1904">
                <a:moveTo>
                  <a:pt x="0" y="0"/>
                </a:moveTo>
                <a:lnTo>
                  <a:pt x="8382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45792" y="4386072"/>
            <a:ext cx="685800" cy="1295400"/>
          </a:xfrm>
          <a:custGeom>
            <a:avLst/>
            <a:gdLst/>
            <a:ahLst/>
            <a:cxnLst/>
            <a:rect l="l" t="t" r="r" b="b"/>
            <a:pathLst>
              <a:path w="685800" h="1295400">
                <a:moveTo>
                  <a:pt x="0" y="0"/>
                </a:moveTo>
                <a:lnTo>
                  <a:pt x="685800" y="1295400"/>
                </a:lnTo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04991" y="4403535"/>
            <a:ext cx="812800" cy="1278255"/>
          </a:xfrm>
          <a:custGeom>
            <a:avLst/>
            <a:gdLst/>
            <a:ahLst/>
            <a:cxnLst/>
            <a:rect l="l" t="t" r="r" b="b"/>
            <a:pathLst>
              <a:path w="812800" h="1278254">
                <a:moveTo>
                  <a:pt x="0" y="0"/>
                </a:moveTo>
                <a:lnTo>
                  <a:pt x="812800" y="1277937"/>
                </a:lnTo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995932" y="1867234"/>
            <a:ext cx="285686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3100" marR="5080" indent="-660400">
              <a:lnSpc>
                <a:spcPts val="1900"/>
              </a:lnSpc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-1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=(0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1)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B=(2,- 3)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|A</a:t>
            </a:r>
            <a:r>
              <a:rPr dirty="0" sz="1600">
                <a:latin typeface="Franklin Gothic Book"/>
                <a:cs typeface="Franklin Gothic Book"/>
              </a:rPr>
              <a:t>B| = |B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|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22" name="object 22"/>
          <p:cNvSpPr txBox="1"/>
          <p:nvPr/>
        </p:nvSpPr>
        <p:spPr>
          <a:xfrm>
            <a:off x="4979416" y="1867234"/>
            <a:ext cx="63119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ure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89650" y="1867234"/>
            <a:ext cx="156273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B=(0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1)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=(2,-3)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98747"/>
            <a:ext cx="7266305" cy="2195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74295">
              <a:lnSpc>
                <a:spcPct val="134600"/>
              </a:lnSpc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sca</a:t>
            </a:r>
            <a:r>
              <a:rPr dirty="0" sz="1600" spc="-10">
                <a:latin typeface="Franklin Gothic Book"/>
                <a:cs typeface="Franklin Gothic Book"/>
              </a:rPr>
              <a:t>mbi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10">
                <a:latin typeface="Franklin Gothic Book"/>
                <a:cs typeface="Franklin Gothic Book"/>
              </a:rPr>
              <a:t> B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|a-q</a:t>
            </a:r>
            <a:r>
              <a:rPr dirty="0" sz="1600" spc="-10">
                <a:latin typeface="Franklin Gothic Book"/>
                <a:cs typeface="Franklin Gothic Book"/>
              </a:rPr>
              <a:t>| + |b-p| + |p</a:t>
            </a:r>
            <a:r>
              <a:rPr dirty="0" sz="1600" spc="-10">
                <a:latin typeface="Franklin Gothic Book"/>
                <a:cs typeface="Franklin Gothic Book"/>
              </a:rPr>
              <a:t>-a</a:t>
            </a:r>
            <a:r>
              <a:rPr dirty="0" sz="1600" spc="-10">
                <a:latin typeface="Franklin Gothic Book"/>
                <a:cs typeface="Franklin Gothic Book"/>
              </a:rPr>
              <a:t>| =|2| + |-3-1| + |1-2| = 7</a:t>
            </a:r>
            <a:r>
              <a:rPr dirty="0" sz="1600" spc="-10">
                <a:latin typeface="Franklin Gothic Book"/>
                <a:cs typeface="Franklin Gothic Book"/>
              </a:rPr>
              <a:t>≠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9 :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 spc="-10">
                <a:latin typeface="Franklin Gothic Medium"/>
                <a:cs typeface="Franklin Gothic Medium"/>
              </a:rPr>
              <a:t>st</a:t>
            </a:r>
            <a:r>
              <a:rPr dirty="0" sz="1600" spc="-10">
                <a:latin typeface="Franklin Gothic Medium"/>
                <a:cs typeface="Franklin Gothic Medium"/>
              </a:rPr>
              <a:t>an</a:t>
            </a:r>
            <a:r>
              <a:rPr dirty="0" sz="1600" spc="-1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da</a:t>
            </a:r>
            <a:r>
              <a:rPr dirty="0" sz="1600" spc="-10">
                <a:latin typeface="Franklin Gothic Medium"/>
                <a:cs typeface="Franklin Gothic Medium"/>
              </a:rPr>
              <a:t> A 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10">
                <a:latin typeface="Franklin Gothic Medium"/>
                <a:cs typeface="Franklin Gothic Medium"/>
              </a:rPr>
              <a:t> B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 spc="-20">
                <a:latin typeface="Franklin Gothic Medium"/>
                <a:cs typeface="Franklin Gothic Medium"/>
              </a:rPr>
              <a:t>e</a:t>
            </a:r>
            <a:r>
              <a:rPr dirty="0" sz="1600" spc="-15">
                <a:latin typeface="Franklin Gothic Medium"/>
                <a:cs typeface="Franklin Gothic Medium"/>
              </a:rPr>
              <a:t>v</a:t>
            </a:r>
            <a:r>
              <a:rPr dirty="0" sz="1600">
                <a:latin typeface="Franklin Gothic Medium"/>
                <a:cs typeface="Franklin Gothic Medium"/>
              </a:rPr>
              <a:t>e esse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u</a:t>
            </a:r>
            <a:r>
              <a:rPr dirty="0" sz="1600">
                <a:latin typeface="Franklin Gothic Medium"/>
                <a:cs typeface="Franklin Gothic Medium"/>
              </a:rPr>
              <a:t>g</a:t>
            </a:r>
            <a:r>
              <a:rPr dirty="0" sz="1600" spc="-10">
                <a:latin typeface="Franklin Gothic Medium"/>
                <a:cs typeface="Franklin Gothic Medium"/>
              </a:rPr>
              <a:t>ual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qu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lla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da</a:t>
            </a:r>
            <a:r>
              <a:rPr dirty="0" sz="1600">
                <a:latin typeface="Franklin Gothic Medium"/>
                <a:cs typeface="Franklin Gothic Medium"/>
              </a:rPr>
              <a:t> B </a:t>
            </a:r>
            <a:r>
              <a:rPr dirty="0" sz="1600" spc="-10">
                <a:latin typeface="Franklin Gothic Medium"/>
                <a:cs typeface="Franklin Gothic Medium"/>
              </a:rPr>
              <a:t>ad</a:t>
            </a:r>
            <a:r>
              <a:rPr dirty="0" sz="1600">
                <a:latin typeface="Franklin Gothic Medium"/>
                <a:cs typeface="Franklin Gothic Medium"/>
              </a:rPr>
              <a:t> A </a:t>
            </a:r>
            <a:r>
              <a:rPr dirty="0" sz="1600">
                <a:latin typeface="Franklin Gothic Book"/>
                <a:cs typeface="Franklin Gothic Book"/>
              </a:rPr>
              <a:t>(p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Medium"/>
                <a:cs typeface="Franklin Gothic Medium"/>
              </a:rPr>
              <a:t>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l’ult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15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gi</a:t>
            </a:r>
            <a:r>
              <a:rPr dirty="0" sz="1600" spc="-10">
                <a:latin typeface="Franklin Gothic Book"/>
                <a:cs typeface="Franklin Gothic Book"/>
              </a:rPr>
              <a:t>on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ole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andare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B p</a:t>
            </a:r>
            <a:r>
              <a:rPr dirty="0" sz="1600" spc="-10">
                <a:latin typeface="Franklin Gothic Book"/>
                <a:cs typeface="Franklin Gothic Book"/>
              </a:rPr>
              <a:t>asso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C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aumenta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mane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C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B)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2405" y="4235258"/>
            <a:ext cx="3175" cy="1905000"/>
          </a:xfrm>
          <a:custGeom>
            <a:avLst/>
            <a:gdLst/>
            <a:ahLst/>
            <a:cxnLst/>
            <a:rect l="l" t="t" r="r" b="b"/>
            <a:pathLst>
              <a:path w="3175" h="1905000">
                <a:moveTo>
                  <a:pt x="0" y="1905001"/>
                </a:moveTo>
                <a:lnTo>
                  <a:pt x="317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00135" y="4197451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29447" y="75614"/>
                </a:moveTo>
                <a:lnTo>
                  <a:pt x="85382" y="75614"/>
                </a:lnTo>
                <a:lnTo>
                  <a:pt x="135458" y="161790"/>
                </a:lnTo>
                <a:lnTo>
                  <a:pt x="139102" y="166309"/>
                </a:lnTo>
                <a:lnTo>
                  <a:pt x="149782" y="171148"/>
                </a:lnTo>
                <a:lnTo>
                  <a:pt x="161500" y="168689"/>
                </a:lnTo>
                <a:lnTo>
                  <a:pt x="166019" y="165046"/>
                </a:lnTo>
                <a:lnTo>
                  <a:pt x="170859" y="154366"/>
                </a:lnTo>
                <a:lnTo>
                  <a:pt x="168400" y="142647"/>
                </a:lnTo>
                <a:lnTo>
                  <a:pt x="129447" y="75614"/>
                </a:lnTo>
                <a:close/>
              </a:path>
              <a:path w="171450" h="171450">
                <a:moveTo>
                  <a:pt x="85507" y="0"/>
                </a:moveTo>
                <a:lnTo>
                  <a:pt x="2141" y="142370"/>
                </a:lnTo>
                <a:lnTo>
                  <a:pt x="0" y="147768"/>
                </a:lnTo>
                <a:lnTo>
                  <a:pt x="1045" y="159445"/>
                </a:lnTo>
                <a:lnTo>
                  <a:pt x="8953" y="168435"/>
                </a:lnTo>
                <a:lnTo>
                  <a:pt x="14352" y="170576"/>
                </a:lnTo>
                <a:lnTo>
                  <a:pt x="26029" y="169530"/>
                </a:lnTo>
                <a:lnTo>
                  <a:pt x="35018" y="161622"/>
                </a:lnTo>
                <a:lnTo>
                  <a:pt x="85382" y="75614"/>
                </a:lnTo>
                <a:lnTo>
                  <a:pt x="129447" y="75614"/>
                </a:lnTo>
                <a:lnTo>
                  <a:pt x="855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5392" y="6138672"/>
            <a:ext cx="3886200" cy="1905"/>
          </a:xfrm>
          <a:custGeom>
            <a:avLst/>
            <a:gdLst/>
            <a:ahLst/>
            <a:cxnLst/>
            <a:rect l="l" t="t" r="r" b="b"/>
            <a:pathLst>
              <a:path w="3886200" h="1904">
                <a:moveTo>
                  <a:pt x="0" y="0"/>
                </a:moveTo>
                <a:lnTo>
                  <a:pt x="3886200" y="158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08332" y="605495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23191" y="0"/>
                </a:moveTo>
                <a:lnTo>
                  <a:pt x="11515" y="1060"/>
                </a:lnTo>
                <a:lnTo>
                  <a:pt x="2535" y="8979"/>
                </a:lnTo>
                <a:lnTo>
                  <a:pt x="401" y="14379"/>
                </a:lnTo>
                <a:lnTo>
                  <a:pt x="1461" y="26056"/>
                </a:lnTo>
                <a:lnTo>
                  <a:pt x="9380" y="35036"/>
                </a:lnTo>
                <a:lnTo>
                  <a:pt x="95452" y="85291"/>
                </a:lnTo>
                <a:lnTo>
                  <a:pt x="9340" y="135476"/>
                </a:lnTo>
                <a:lnTo>
                  <a:pt x="4825" y="139125"/>
                </a:lnTo>
                <a:lnTo>
                  <a:pt x="0" y="149811"/>
                </a:lnTo>
                <a:lnTo>
                  <a:pt x="2473" y="161526"/>
                </a:lnTo>
                <a:lnTo>
                  <a:pt x="6123" y="166043"/>
                </a:lnTo>
                <a:lnTo>
                  <a:pt x="16808" y="170867"/>
                </a:lnTo>
                <a:lnTo>
                  <a:pt x="28523" y="168393"/>
                </a:lnTo>
                <a:lnTo>
                  <a:pt x="171066" y="85321"/>
                </a:lnTo>
                <a:lnTo>
                  <a:pt x="28592" y="2134"/>
                </a:lnTo>
                <a:lnTo>
                  <a:pt x="23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443732" y="5600636"/>
            <a:ext cx="1727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8732" y="4533836"/>
            <a:ext cx="1727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3932" y="5600636"/>
            <a:ext cx="1727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90430" y="4843272"/>
            <a:ext cx="1579880" cy="855980"/>
          </a:xfrm>
          <a:custGeom>
            <a:avLst/>
            <a:gdLst/>
            <a:ahLst/>
            <a:cxnLst/>
            <a:rect l="l" t="t" r="r" b="b"/>
            <a:pathLst>
              <a:path w="1579879" h="855979">
                <a:moveTo>
                  <a:pt x="0" y="855663"/>
                </a:moveTo>
                <a:lnTo>
                  <a:pt x="15795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90430" y="5529072"/>
            <a:ext cx="1351280" cy="170180"/>
          </a:xfrm>
          <a:custGeom>
            <a:avLst/>
            <a:gdLst/>
            <a:ahLst/>
            <a:cxnLst/>
            <a:rect l="l" t="t" r="r" b="b"/>
            <a:pathLst>
              <a:path w="1351279" h="170179">
                <a:moveTo>
                  <a:pt x="0" y="169863"/>
                </a:moveTo>
                <a:lnTo>
                  <a:pt x="13509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41391" y="4843272"/>
            <a:ext cx="228600" cy="685800"/>
          </a:xfrm>
          <a:custGeom>
            <a:avLst/>
            <a:gdLst/>
            <a:ahLst/>
            <a:cxnLst/>
            <a:rect l="l" t="t" r="r" b="b"/>
            <a:pathLst>
              <a:path w="228600" h="685800">
                <a:moveTo>
                  <a:pt x="0" y="68580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754225" y="4610036"/>
            <a:ext cx="16338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|AB|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≤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|</a:t>
            </a:r>
            <a:r>
              <a:rPr dirty="0" sz="1600">
                <a:latin typeface="Arial"/>
                <a:cs typeface="Arial"/>
              </a:rPr>
              <a:t>AC</a:t>
            </a:r>
            <a:r>
              <a:rPr dirty="0" sz="1600" spc="-5">
                <a:latin typeface="Arial"/>
                <a:cs typeface="Arial"/>
              </a:rPr>
              <a:t>|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+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|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B|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15" name="object 15"/>
          <p:cNvSpPr txBox="1"/>
          <p:nvPr/>
        </p:nvSpPr>
        <p:spPr>
          <a:xfrm>
            <a:off x="6415532" y="5093034"/>
            <a:ext cx="233045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 spc="-1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u</a:t>
            </a:r>
            <a:r>
              <a:rPr dirty="0" sz="1600" spc="-10">
                <a:latin typeface="Franklin Gothic Medium"/>
                <a:cs typeface="Franklin Gothic Medium"/>
              </a:rPr>
              <a:t>g</a:t>
            </a:r>
            <a:r>
              <a:rPr dirty="0" sz="1600" spc="-10">
                <a:latin typeface="Franklin Gothic Medium"/>
                <a:cs typeface="Franklin Gothic Medium"/>
              </a:rPr>
              <a:t>ua</a:t>
            </a:r>
            <a:r>
              <a:rPr dirty="0" sz="1600" spc="-10">
                <a:latin typeface="Franklin Gothic Medium"/>
                <a:cs typeface="Franklin Gothic Medium"/>
              </a:rPr>
              <a:t>g</a:t>
            </a:r>
            <a:r>
              <a:rPr dirty="0" sz="1600" spc="-10">
                <a:latin typeface="Franklin Gothic Medium"/>
                <a:cs typeface="Franklin Gothic Medium"/>
              </a:rPr>
              <a:t>lian</a:t>
            </a:r>
            <a:r>
              <a:rPr dirty="0" sz="1600" spc="-1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10">
                <a:latin typeface="Franklin Gothic Medium"/>
                <a:cs typeface="Franklin Gothic Medium"/>
              </a:rPr>
              <a:t> t</a:t>
            </a:r>
            <a:r>
              <a:rPr dirty="0" sz="1600" spc="-10">
                <a:latin typeface="Franklin Gothic Medium"/>
                <a:cs typeface="Franklin Gothic Medium"/>
              </a:rPr>
              <a:t>rian</a:t>
            </a:r>
            <a:r>
              <a:rPr dirty="0" sz="1600" spc="-10">
                <a:latin typeface="Franklin Gothic Medium"/>
                <a:cs typeface="Franklin Gothic Medium"/>
              </a:rPr>
              <a:t>g</a:t>
            </a:r>
            <a:r>
              <a:rPr dirty="0" sz="1600" spc="-10">
                <a:latin typeface="Franklin Gothic Medium"/>
                <a:cs typeface="Franklin Gothic Medium"/>
              </a:rPr>
              <a:t>olar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endParaRPr sz="1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857052"/>
            <a:ext cx="7299325" cy="2204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uo</a:t>
            </a:r>
            <a:r>
              <a:rPr dirty="0" sz="1600">
                <a:latin typeface="Franklin Gothic Book"/>
                <a:cs typeface="Franklin Gothic Book"/>
              </a:rPr>
              <a:t>’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una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81610" indent="-168910">
              <a:lnSpc>
                <a:spcPct val="100000"/>
              </a:lnSpc>
              <a:spcBef>
                <a:spcPts val="1255"/>
              </a:spcBef>
              <a:buClr>
                <a:srgbClr val="800000"/>
              </a:buClr>
              <a:buFont typeface="Franklin Gothic Medium"/>
              <a:buChar char="-"/>
              <a:tabLst>
                <a:tab pos="182245" algn="l"/>
              </a:tabLst>
            </a:pP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’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800000"/>
              </a:buClr>
              <a:buFont typeface="Franklin Gothic Medium"/>
              <a:buChar char="-"/>
            </a:pPr>
            <a:endParaRPr sz="2550">
              <a:latin typeface="Times New Roman"/>
              <a:cs typeface="Times New Roman"/>
            </a:endParaRPr>
          </a:p>
          <a:p>
            <a:pPr marL="181610" indent="-168910">
              <a:lnSpc>
                <a:spcPct val="100000"/>
              </a:lnSpc>
              <a:buClr>
                <a:srgbClr val="800000"/>
              </a:buClr>
              <a:buFont typeface="Franklin Gothic Medium"/>
              <a:buChar char="-"/>
              <a:tabLst>
                <a:tab pos="182245" algn="l"/>
              </a:tabLst>
            </a:pP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’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mm</a:t>
            </a:r>
            <a:r>
              <a:rPr dirty="0" sz="18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rica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--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oddi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fa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la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ua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lian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rian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olar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7042" y="1774947"/>
            <a:ext cx="7322184" cy="887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63500" marR="5080" indent="-50800">
              <a:lnSpc>
                <a:spcPct val="135000"/>
              </a:lnSpc>
            </a:pPr>
            <a:r>
              <a:rPr dirty="0" sz="1600">
                <a:latin typeface="Franklin Gothic Book"/>
                <a:cs typeface="Franklin Gothic Book"/>
              </a:rPr>
              <a:t>(P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mostrare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eorema</a:t>
            </a:r>
            <a:r>
              <a:rPr dirty="0" sz="1600" spc="-10">
                <a:latin typeface="Franklin Gothic Book"/>
                <a:cs typeface="Franklin Gothic Book"/>
              </a:rPr>
              <a:t> d</a:t>
            </a:r>
            <a:r>
              <a:rPr dirty="0" sz="1600">
                <a:latin typeface="Franklin Gothic Book"/>
                <a:cs typeface="Franklin Gothic Book"/>
              </a:rPr>
              <a:t>i Pi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sodd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recedent</a:t>
            </a:r>
            <a:r>
              <a:rPr dirty="0" sz="1600">
                <a:latin typeface="Franklin Gothic Book"/>
                <a:cs typeface="Franklin Gothic Book"/>
              </a:rPr>
              <a:t>i: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sodd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olare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3392546"/>
            <a:ext cx="803084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52400">
              <a:lnSpc>
                <a:spcPct val="129000"/>
              </a:lnSpc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3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alco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bi</a:t>
            </a:r>
            <a:r>
              <a:rPr dirty="0" sz="1600" spc="-10">
                <a:latin typeface="Franklin Gothic Book"/>
                <a:cs typeface="Franklin Gothic Book"/>
              </a:rPr>
              <a:t>ond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casta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ni. </a:t>
            </a:r>
            <a:r>
              <a:rPr dirty="0" sz="1600" spc="-10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120 000,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841" y="4395608"/>
            <a:ext cx="377952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3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>
                <a:latin typeface="Franklin Gothic Book"/>
                <a:cs typeface="Franklin Gothic Book"/>
              </a:rPr>
              <a:t>-2</a:t>
            </a:r>
            <a:r>
              <a:rPr dirty="0" sz="1600">
                <a:latin typeface="Franklin Gothic Book"/>
                <a:cs typeface="Franklin Gothic Book"/>
              </a:rPr>
              <a:t>(12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) =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56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5 600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496" y="4395608"/>
            <a:ext cx="2661285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5">
                <a:latin typeface="Franklin Gothic Book"/>
                <a:cs typeface="Franklin Gothic Book"/>
              </a:rPr>
              <a:t>=42</a:t>
            </a:r>
            <a:r>
              <a:rPr dirty="0" sz="1600" spc="-5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>
                <a:latin typeface="Franklin Gothic Book"/>
                <a:cs typeface="Franklin Gothic Book"/>
              </a:rPr>
              <a:t>-2</a:t>
            </a:r>
            <a:r>
              <a:rPr dirty="0" sz="1600">
                <a:latin typeface="Franklin Gothic Book"/>
                <a:cs typeface="Franklin Gothic Book"/>
              </a:rPr>
              <a:t>(12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) = 50 400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5841" y="5056008"/>
            <a:ext cx="3780154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 spc="7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</a:t>
            </a:r>
            <a:r>
              <a:rPr dirty="0" sz="1600" spc="-60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>
                <a:latin typeface="Franklin Gothic Book"/>
                <a:cs typeface="Franklin Gothic Book"/>
              </a:rPr>
              <a:t>-2</a:t>
            </a:r>
            <a:r>
              <a:rPr dirty="0" sz="1600">
                <a:latin typeface="Franklin Gothic Book"/>
                <a:cs typeface="Franklin Gothic Book"/>
              </a:rPr>
              <a:t>(12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) = 252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25 200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881" y="5056008"/>
            <a:ext cx="2661285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5">
                <a:latin typeface="Franklin Gothic Book"/>
                <a:cs typeface="Franklin Gothic Book"/>
              </a:rPr>
              <a:t>=35</a:t>
            </a:r>
            <a:r>
              <a:rPr dirty="0" sz="1600" spc="-5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>
                <a:latin typeface="Franklin Gothic Book"/>
                <a:cs typeface="Franklin Gothic Book"/>
              </a:rPr>
              <a:t>-2</a:t>
            </a:r>
            <a:r>
              <a:rPr dirty="0" sz="1600">
                <a:latin typeface="Franklin Gothic Book"/>
                <a:cs typeface="Franklin Gothic Book"/>
              </a:rPr>
              <a:t>(12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) = 42 000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5841" y="5703708"/>
            <a:ext cx="637032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21100" algn="l"/>
              </a:tabLst>
            </a:pP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baseline="-21164" sz="1575" spc="7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5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>
                <a:latin typeface="Franklin Gothic Book"/>
                <a:cs typeface="Franklin Gothic Book"/>
              </a:rPr>
              <a:t>-2</a:t>
            </a:r>
            <a:r>
              <a:rPr dirty="0" sz="1600">
                <a:latin typeface="Franklin Gothic Book"/>
                <a:cs typeface="Franklin Gothic Book"/>
              </a:rPr>
              <a:t>(12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) = 60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6 000	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=32</a:t>
            </a:r>
            <a:r>
              <a:rPr dirty="0" sz="1600" spc="-5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>
                <a:latin typeface="Franklin Gothic Book"/>
                <a:cs typeface="Franklin Gothic Book"/>
              </a:rPr>
              <a:t>-2</a:t>
            </a:r>
            <a:r>
              <a:rPr dirty="0" sz="1600">
                <a:latin typeface="Franklin Gothic Book"/>
                <a:cs typeface="Franklin Gothic Book"/>
              </a:rPr>
              <a:t>(12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) = 38 400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83791" y="1795272"/>
            <a:ext cx="444500" cy="228600"/>
          </a:xfrm>
          <a:custGeom>
            <a:avLst/>
            <a:gdLst/>
            <a:ahLst/>
            <a:cxnLst/>
            <a:rect l="l" t="t" r="r" b="b"/>
            <a:pathLst>
              <a:path w="444500" h="228600">
                <a:moveTo>
                  <a:pt x="330329" y="0"/>
                </a:moveTo>
                <a:lnTo>
                  <a:pt x="330329" y="57150"/>
                </a:lnTo>
                <a:lnTo>
                  <a:pt x="0" y="57150"/>
                </a:lnTo>
                <a:lnTo>
                  <a:pt x="0" y="171450"/>
                </a:lnTo>
                <a:lnTo>
                  <a:pt x="330329" y="171450"/>
                </a:lnTo>
                <a:lnTo>
                  <a:pt x="330329" y="228600"/>
                </a:lnTo>
                <a:lnTo>
                  <a:pt x="444500" y="114300"/>
                </a:lnTo>
                <a:lnTo>
                  <a:pt x="330329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3791" y="1795272"/>
            <a:ext cx="444500" cy="228600"/>
          </a:xfrm>
          <a:custGeom>
            <a:avLst/>
            <a:gdLst/>
            <a:ahLst/>
            <a:cxnLst/>
            <a:rect l="l" t="t" r="r" b="b"/>
            <a:pathLst>
              <a:path w="444500" h="228600">
                <a:moveTo>
                  <a:pt x="0" y="57150"/>
                </a:moveTo>
                <a:lnTo>
                  <a:pt x="330329" y="57150"/>
                </a:lnTo>
                <a:lnTo>
                  <a:pt x="330329" y="0"/>
                </a:lnTo>
                <a:lnTo>
                  <a:pt x="444500" y="114300"/>
                </a:lnTo>
                <a:lnTo>
                  <a:pt x="330329" y="228600"/>
                </a:lnTo>
                <a:lnTo>
                  <a:pt x="330329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36191" y="3014472"/>
            <a:ext cx="7543800" cy="1905"/>
          </a:xfrm>
          <a:custGeom>
            <a:avLst/>
            <a:gdLst/>
            <a:ahLst/>
            <a:cxnLst/>
            <a:rect l="l" t="t" r="r" b="b"/>
            <a:pathLst>
              <a:path w="7543800" h="1905">
                <a:moveTo>
                  <a:pt x="0" y="0"/>
                </a:moveTo>
                <a:lnTo>
                  <a:pt x="75438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698747"/>
            <a:ext cx="7891780" cy="4176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hanno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  <a:tabLst>
                <a:tab pos="2611120" algn="l"/>
                <a:tab pos="4872990" algn="l"/>
              </a:tabLst>
            </a:pP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5">
                <a:latin typeface="Franklin Gothic Book"/>
                <a:cs typeface="Franklin Gothic Book"/>
              </a:rPr>
              <a:t>=(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5,6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, 50,4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)	P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=(25,2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, 42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)	P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=(6</a:t>
            </a:r>
            <a:r>
              <a:rPr dirty="0" sz="1600" spc="-5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, 38,4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alco</a:t>
            </a:r>
            <a:r>
              <a:rPr dirty="0" sz="1600" spc="-1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eorema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ora</a:t>
            </a:r>
            <a:r>
              <a:rPr dirty="0" sz="1600">
                <a:latin typeface="Franklin Gothic Book"/>
                <a:cs typeface="Franklin Gothic Book"/>
              </a:rPr>
              <a:t>, |P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|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|P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|. Si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|P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5">
                <a:latin typeface="Franklin Gothic Book"/>
                <a:cs typeface="Franklin Gothic Book"/>
              </a:rPr>
              <a:t>P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5">
                <a:latin typeface="Franklin Gothic Book"/>
                <a:cs typeface="Franklin Gothic Book"/>
              </a:rPr>
              <a:t>| =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[(25,2 –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5,6)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(42 – 50,4)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]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62,72)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endParaRPr baseline="26455" sz="1575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|P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5">
                <a:latin typeface="Franklin Gothic Book"/>
                <a:cs typeface="Franklin Gothic Book"/>
              </a:rPr>
              <a:t>P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 spc="5">
                <a:latin typeface="Franklin Gothic Book"/>
                <a:cs typeface="Franklin Gothic Book"/>
              </a:rPr>
              <a:t>| =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[(6–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5,6)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(38,4– 50,4)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]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(236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6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onf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ontando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sultat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|P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| &gt; |P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| ((236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6)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sz="1600">
                <a:latin typeface="Franklin Gothic Book"/>
                <a:cs typeface="Franklin Gothic Book"/>
              </a:rPr>
              <a:t>&gt;(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62,72)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sz="1600">
                <a:latin typeface="Franklin Gothic Book"/>
                <a:cs typeface="Franklin Gothic Book"/>
              </a:rPr>
              <a:t>):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carat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“colore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lli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mostra</a:t>
            </a:r>
            <a:r>
              <a:rPr dirty="0" sz="1600" spc="-10">
                <a:latin typeface="Franklin Gothic Book"/>
                <a:cs typeface="Franklin Gothic Book"/>
              </a:rPr>
              <a:t> ma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baseline="-21164" sz="1575">
                <a:latin typeface="Franklin Gothic Book"/>
                <a:cs typeface="Franklin Gothic Book"/>
              </a:rPr>
              <a:t> 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baseline="-21164" sz="1575">
                <a:latin typeface="Franklin Gothic Book"/>
                <a:cs typeface="Franklin Gothic Book"/>
              </a:rPr>
              <a:t>2.</a:t>
            </a:r>
            <a:endParaRPr baseline="-21164" sz="1575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927347"/>
            <a:ext cx="7615555" cy="1864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600"/>
              </a:lnSpc>
            </a:pPr>
            <a:r>
              <a:rPr dirty="0" sz="160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el</a:t>
            </a:r>
            <a:r>
              <a:rPr dirty="0" sz="1600" spc="-10">
                <a:latin typeface="Franklin Gothic Book"/>
                <a:cs typeface="Franklin Gothic Book"/>
              </a:rPr>
              <a:t> ling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 spc="-1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comune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ta</a:t>
            </a:r>
            <a:r>
              <a:rPr dirty="0" sz="1600" spc="-5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</a:t>
            </a:r>
            <a:r>
              <a:rPr dirty="0" sz="1600" spc="-5" i="1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lo</a:t>
            </a:r>
            <a:r>
              <a:rPr dirty="0" sz="1600" spc="-15" i="1">
                <a:latin typeface="Franklin Gothic Book"/>
                <a:cs typeface="Franklin Gothic Book"/>
              </a:rPr>
              <a:t>nt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nz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dello</a:t>
            </a:r>
            <a:r>
              <a:rPr dirty="0" sz="1600" spc="-10">
                <a:latin typeface="Franklin Gothic Book"/>
                <a:cs typeface="Franklin Gothic Book"/>
              </a:rPr>
              <a:t> 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eom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74295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Quando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 spc="-10">
                <a:latin typeface="Franklin Gothic Book"/>
                <a:cs typeface="Franklin Gothic Book"/>
              </a:rPr>
              <a:t>ibi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1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calcola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 spc="-1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10">
                <a:latin typeface="Franklin Gothic Book"/>
                <a:cs typeface="Franklin Gothic Book"/>
              </a:rPr>
              <a:t>mmi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 spc="-1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 spc="-1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edremo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mmi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5532115"/>
            <a:ext cx="7767320" cy="889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erò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ppli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enera</a:t>
            </a:r>
            <a:r>
              <a:rPr dirty="0" sz="1600">
                <a:latin typeface="Franklin Gothic Book"/>
                <a:cs typeface="Franklin Gothic Book"/>
              </a:rPr>
              <a:t>lizz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vi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usa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Medium"/>
                <a:cs typeface="Franklin Gothic Medium"/>
              </a:rPr>
              <a:t>d</a:t>
            </a:r>
            <a:r>
              <a:rPr dirty="0" sz="1600" spc="-5" i="1">
                <a:latin typeface="Franklin Gothic Medium"/>
                <a:cs typeface="Franklin Gothic Medium"/>
              </a:rPr>
              <a:t>i</a:t>
            </a:r>
            <a:r>
              <a:rPr dirty="0" sz="1600" spc="-25" i="1">
                <a:latin typeface="Franklin Gothic Medium"/>
                <a:cs typeface="Franklin Gothic Medium"/>
              </a:rPr>
              <a:t>v</a:t>
            </a:r>
            <a:r>
              <a:rPr dirty="0" sz="1600" i="1">
                <a:latin typeface="Franklin Gothic Medium"/>
                <a:cs typeface="Franklin Gothic Medium"/>
              </a:rPr>
              <a:t>e</a:t>
            </a:r>
            <a:r>
              <a:rPr dirty="0" sz="1600" spc="20" i="1">
                <a:latin typeface="Franklin Gothic Medium"/>
                <a:cs typeface="Franklin Gothic Medium"/>
              </a:rPr>
              <a:t>r</a:t>
            </a:r>
            <a:r>
              <a:rPr dirty="0" sz="1600" spc="-10" i="1">
                <a:latin typeface="Franklin Gothic Medium"/>
                <a:cs typeface="Franklin Gothic Medium"/>
              </a:rPr>
              <a:t>sità</a:t>
            </a:r>
            <a:r>
              <a:rPr dirty="0" sz="1600" i="1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Medium"/>
                <a:cs typeface="Franklin Gothic Medium"/>
              </a:rPr>
              <a:t>d</a:t>
            </a:r>
            <a:r>
              <a:rPr dirty="0" sz="1600" spc="-5" i="1">
                <a:latin typeface="Franklin Gothic Medium"/>
                <a:cs typeface="Franklin Gothic Medium"/>
              </a:rPr>
              <a:t>i</a:t>
            </a:r>
            <a:r>
              <a:rPr dirty="0" sz="1600" spc="25" i="1">
                <a:latin typeface="Franklin Gothic Medium"/>
                <a:cs typeface="Franklin Gothic Medium"/>
              </a:rPr>
              <a:t>f</a:t>
            </a:r>
            <a:r>
              <a:rPr dirty="0" sz="1600" spc="-15" i="1">
                <a:latin typeface="Franklin Gothic Medium"/>
                <a:cs typeface="Franklin Gothic Medium"/>
              </a:rPr>
              <a:t>f</a:t>
            </a:r>
            <a:r>
              <a:rPr dirty="0" sz="1600" i="1">
                <a:latin typeface="Franklin Gothic Medium"/>
                <a:cs typeface="Franklin Gothic Medium"/>
              </a:rPr>
              <a:t>erenz</a:t>
            </a:r>
            <a:r>
              <a:rPr dirty="0" sz="1600" spc="-10" i="1">
                <a:latin typeface="Franklin Gothic Medium"/>
                <a:cs typeface="Franklin Gothic Medium"/>
              </a:rPr>
              <a:t>a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“d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mbi</a:t>
            </a:r>
            <a:r>
              <a:rPr dirty="0" sz="1600" spc="-10">
                <a:latin typeface="Franklin Gothic Book"/>
                <a:cs typeface="Franklin Gothic Book"/>
              </a:rPr>
              <a:t>entale”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bi</a:t>
            </a:r>
            <a:r>
              <a:rPr dirty="0" sz="1600" spc="-10">
                <a:latin typeface="Franklin Gothic Book"/>
                <a:cs typeface="Franklin Gothic Book"/>
              </a:rPr>
              <a:t>od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). 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loreremo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03391" y="3243072"/>
            <a:ext cx="2667000" cy="2000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03592" y="491947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304800"/>
                </a:moveTo>
                <a:lnTo>
                  <a:pt x="76200" y="0"/>
                </a:lnTo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68543" y="4882793"/>
            <a:ext cx="167005" cy="182245"/>
          </a:xfrm>
          <a:custGeom>
            <a:avLst/>
            <a:gdLst/>
            <a:ahLst/>
            <a:cxnLst/>
            <a:rect l="l" t="t" r="r" b="b"/>
            <a:pathLst>
              <a:path w="167004" h="182245">
                <a:moveTo>
                  <a:pt x="141758" y="73356"/>
                </a:moveTo>
                <a:lnTo>
                  <a:pt x="102079" y="73356"/>
                </a:lnTo>
                <a:lnTo>
                  <a:pt x="129919" y="169058"/>
                </a:lnTo>
                <a:lnTo>
                  <a:pt x="131872" y="173540"/>
                </a:lnTo>
                <a:lnTo>
                  <a:pt x="141145" y="181429"/>
                </a:lnTo>
                <a:lnTo>
                  <a:pt x="153531" y="182029"/>
                </a:lnTo>
                <a:lnTo>
                  <a:pt x="158016" y="180075"/>
                </a:lnTo>
                <a:lnTo>
                  <a:pt x="165903" y="170801"/>
                </a:lnTo>
                <a:lnTo>
                  <a:pt x="166502" y="158415"/>
                </a:lnTo>
                <a:lnTo>
                  <a:pt x="141758" y="73356"/>
                </a:lnTo>
                <a:close/>
              </a:path>
              <a:path w="167004" h="182245">
                <a:moveTo>
                  <a:pt x="120419" y="0"/>
                </a:moveTo>
                <a:lnTo>
                  <a:pt x="5207" y="118092"/>
                </a:lnTo>
                <a:lnTo>
                  <a:pt x="2016" y="122453"/>
                </a:lnTo>
                <a:lnTo>
                  <a:pt x="0" y="134203"/>
                </a:lnTo>
                <a:lnTo>
                  <a:pt x="5539" y="145030"/>
                </a:lnTo>
                <a:lnTo>
                  <a:pt x="9900" y="148221"/>
                </a:lnTo>
                <a:lnTo>
                  <a:pt x="21650" y="150237"/>
                </a:lnTo>
                <a:lnTo>
                  <a:pt x="32477" y="144697"/>
                </a:lnTo>
                <a:lnTo>
                  <a:pt x="102079" y="73356"/>
                </a:lnTo>
                <a:lnTo>
                  <a:pt x="141758" y="73356"/>
                </a:lnTo>
                <a:lnTo>
                  <a:pt x="120419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27521" y="4791001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25346" y="0"/>
                </a:moveTo>
                <a:lnTo>
                  <a:pt x="0" y="25346"/>
                </a:lnTo>
                <a:lnTo>
                  <a:pt x="26924" y="52270"/>
                </a:lnTo>
                <a:lnTo>
                  <a:pt x="0" y="79194"/>
                </a:lnTo>
                <a:lnTo>
                  <a:pt x="25346" y="104540"/>
                </a:lnTo>
                <a:lnTo>
                  <a:pt x="52270" y="77616"/>
                </a:lnTo>
                <a:lnTo>
                  <a:pt x="102961" y="77616"/>
                </a:lnTo>
                <a:lnTo>
                  <a:pt x="77616" y="52270"/>
                </a:lnTo>
                <a:lnTo>
                  <a:pt x="102962" y="26924"/>
                </a:lnTo>
                <a:lnTo>
                  <a:pt x="52270" y="26924"/>
                </a:lnTo>
                <a:lnTo>
                  <a:pt x="25346" y="0"/>
                </a:lnTo>
                <a:close/>
              </a:path>
              <a:path w="104775" h="104775">
                <a:moveTo>
                  <a:pt x="102961" y="77616"/>
                </a:moveTo>
                <a:lnTo>
                  <a:pt x="52270" y="77616"/>
                </a:lnTo>
                <a:lnTo>
                  <a:pt x="79194" y="104540"/>
                </a:lnTo>
                <a:lnTo>
                  <a:pt x="104540" y="79194"/>
                </a:lnTo>
                <a:lnTo>
                  <a:pt x="102961" y="77616"/>
                </a:lnTo>
                <a:close/>
              </a:path>
              <a:path w="104775" h="104775">
                <a:moveTo>
                  <a:pt x="79194" y="0"/>
                </a:moveTo>
                <a:lnTo>
                  <a:pt x="52270" y="26924"/>
                </a:lnTo>
                <a:lnTo>
                  <a:pt x="102962" y="26924"/>
                </a:lnTo>
                <a:lnTo>
                  <a:pt x="104540" y="25346"/>
                </a:lnTo>
                <a:lnTo>
                  <a:pt x="79194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27521" y="4791002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04540" y="25346"/>
                </a:moveTo>
                <a:lnTo>
                  <a:pt x="79194" y="0"/>
                </a:lnTo>
                <a:lnTo>
                  <a:pt x="52270" y="26924"/>
                </a:lnTo>
                <a:lnTo>
                  <a:pt x="25346" y="0"/>
                </a:lnTo>
                <a:lnTo>
                  <a:pt x="0" y="25346"/>
                </a:lnTo>
                <a:lnTo>
                  <a:pt x="26924" y="52270"/>
                </a:lnTo>
                <a:lnTo>
                  <a:pt x="0" y="79194"/>
                </a:lnTo>
                <a:lnTo>
                  <a:pt x="25346" y="104540"/>
                </a:lnTo>
                <a:lnTo>
                  <a:pt x="52270" y="77616"/>
                </a:lnTo>
                <a:lnTo>
                  <a:pt x="79194" y="104540"/>
                </a:lnTo>
                <a:lnTo>
                  <a:pt x="104540" y="79194"/>
                </a:lnTo>
                <a:lnTo>
                  <a:pt x="77616" y="52270"/>
                </a:lnTo>
                <a:lnTo>
                  <a:pt x="104540" y="253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98747"/>
            <a:ext cx="522541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6191" y="2100071"/>
            <a:ext cx="7721600" cy="474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00732" y="2862702"/>
            <a:ext cx="6165850" cy="35515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00000"/>
              </a:buClr>
              <a:buSzPct val="112500"/>
              <a:buFont typeface="Franklin Gothic Medium"/>
              <a:buAutoNum type="arabicPeriod"/>
              <a:tabLst>
                <a:tab pos="26479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Quale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nata</a:t>
            </a:r>
            <a:r>
              <a:rPr dirty="0" sz="1600">
                <a:latin typeface="Franklin Gothic Book"/>
                <a:cs typeface="Franklin Gothic Book"/>
              </a:rPr>
              <a:t> y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=(3,y)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6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B=(3,-5)?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800000"/>
              </a:buClr>
              <a:buFont typeface="Franklin Gothic Medium"/>
              <a:buAutoNum type="arabicPeriod"/>
            </a:pPr>
            <a:endParaRPr sz="1900">
              <a:latin typeface="Times New Roman"/>
              <a:cs typeface="Times New Roman"/>
            </a:endParaRPr>
          </a:p>
          <a:p>
            <a:pPr marL="355600" marR="534035" indent="-342900">
              <a:lnSpc>
                <a:spcPts val="1900"/>
              </a:lnSpc>
              <a:buClr>
                <a:srgbClr val="800000"/>
              </a:buClr>
              <a:buSzPct val="112500"/>
              <a:buFont typeface="Franklin Gothic Medium"/>
              <a:buAutoNum type="arabicPeriod"/>
              <a:tabLst>
                <a:tab pos="316230" algn="l"/>
              </a:tabLst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asc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hanno</a:t>
            </a:r>
            <a:r>
              <a:rPr dirty="0" sz="1600" spc="-1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sull’asse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 spc="-10">
                <a:latin typeface="Franklin Gothic Book"/>
                <a:cs typeface="Franklin Gothic Book"/>
              </a:rPr>
              <a:t>, 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10">
                <a:latin typeface="Franklin Gothic Book"/>
                <a:cs typeface="Franklin Gothic Book"/>
              </a:rPr>
              <a:t> P=2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4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 spc="-1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800000"/>
              </a:buClr>
              <a:buFont typeface="Franklin Gothic Medium"/>
              <a:buAutoNum type="arabicPeriod"/>
            </a:pPr>
            <a:endParaRPr sz="19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00"/>
              </a:lnSpc>
              <a:buClr>
                <a:srgbClr val="800000"/>
              </a:buClr>
              <a:buSzPct val="112500"/>
              <a:buFont typeface="Franklin Gothic Medium"/>
              <a:buAutoNum type="arabicPeriod"/>
              <a:tabLst>
                <a:tab pos="31623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Dat</a:t>
            </a:r>
            <a:r>
              <a:rPr dirty="0" sz="1600" spc="-1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=0,5, B=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C=0,4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D=-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,2,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lli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stano</a:t>
            </a:r>
            <a:r>
              <a:rPr dirty="0" sz="1600" spc="-10">
                <a:latin typeface="Franklin Gothic Book"/>
                <a:cs typeface="Franklin Gothic Book"/>
              </a:rPr>
              <a:t> 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800000"/>
              </a:buClr>
              <a:buFont typeface="Franklin Gothic Medium"/>
              <a:buAutoNum type="arabicPeriod"/>
            </a:pPr>
            <a:endParaRPr sz="1900">
              <a:latin typeface="Times New Roman"/>
              <a:cs typeface="Times New Roman"/>
            </a:endParaRPr>
          </a:p>
          <a:p>
            <a:pPr marL="355600" marR="98425" indent="-342900">
              <a:lnSpc>
                <a:spcPts val="1900"/>
              </a:lnSpc>
              <a:buClr>
                <a:srgbClr val="800000"/>
              </a:buClr>
              <a:buSzPct val="112500"/>
              <a:buFont typeface="Franklin Gothic Medium"/>
              <a:buAutoNum type="arabicPeriod"/>
              <a:tabLst>
                <a:tab pos="316230" algn="l"/>
              </a:tabLst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eom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|2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+ 6 |? 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ll’i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[-4,-2] </a:t>
            </a:r>
            <a:r>
              <a:rPr dirty="0" sz="1600" spc="-10">
                <a:latin typeface="Franklin Gothic Book"/>
                <a:cs typeface="Franklin Gothic Book"/>
              </a:rPr>
              <a:t>l’e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|2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+6|=3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solu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800000"/>
              </a:buClr>
              <a:buFont typeface="Franklin Gothic Medium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355600" marR="12065" indent="-342900">
              <a:lnSpc>
                <a:spcPct val="100699"/>
              </a:lnSpc>
              <a:buClr>
                <a:srgbClr val="800000"/>
              </a:buClr>
              <a:buSzPct val="112500"/>
              <a:buFont typeface="Franklin Gothic Medium"/>
              <a:buAutoNum type="arabicPeriod"/>
              <a:tabLst>
                <a:tab pos="43053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nni,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 g</a:t>
            </a:r>
            <a:r>
              <a:rPr dirty="0" sz="1600" spc="-10">
                <a:latin typeface="Franklin Gothic Book"/>
                <a:cs typeface="Franklin Gothic Book"/>
              </a:rPr>
              <a:t>uada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nano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000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050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endono</a:t>
            </a:r>
            <a:r>
              <a:rPr dirty="0" sz="1600">
                <a:latin typeface="Franklin Gothic Book"/>
                <a:cs typeface="Franklin Gothic Book"/>
              </a:rPr>
              <a:t> 900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800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1604" y="6958242"/>
            <a:ext cx="1447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30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8541" y="1566672"/>
            <a:ext cx="7766050" cy="2057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R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3608446"/>
            <a:ext cx="7939405" cy="2444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Rispos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Franklin Gothic Book"/>
              <a:buAutoNum type="arabicPeriod"/>
              <a:tabLst>
                <a:tab pos="355600" algn="l"/>
              </a:tabLst>
            </a:pPr>
            <a:r>
              <a:rPr dirty="0" sz="1600">
                <a:latin typeface="Franklin Gothic Book"/>
                <a:cs typeface="Franklin Gothic Book"/>
              </a:rPr>
              <a:t>y = 1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ure</a:t>
            </a:r>
            <a:r>
              <a:rPr dirty="0" sz="1600">
                <a:latin typeface="Franklin Gothic Book"/>
                <a:cs typeface="Franklin Gothic Book"/>
              </a:rPr>
              <a:t> y = -</a:t>
            </a:r>
            <a:r>
              <a:rPr dirty="0" sz="1600" spc="-30">
                <a:latin typeface="Franklin Gothic Book"/>
                <a:cs typeface="Franklin Gothic Book"/>
              </a:rPr>
              <a:t>1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Franklin Gothic Book"/>
              <a:buAutoNum type="arabicPeriod"/>
              <a:tabLst>
                <a:tab pos="355600" algn="l"/>
              </a:tabLst>
            </a:pPr>
            <a:r>
              <a:rPr dirty="0" sz="1600" spc="-6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-2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6.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Franklin Gothic Book"/>
              <a:buAutoNum type="arabicPeriod"/>
              <a:tabLst>
                <a:tab pos="355600" algn="l"/>
              </a:tabLst>
            </a:pPr>
            <a:r>
              <a:rPr dirty="0" sz="1600">
                <a:latin typeface="Franklin Gothic Book"/>
                <a:cs typeface="Franklin Gothic Book"/>
              </a:rPr>
              <a:t>B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C.</a:t>
            </a:r>
            <a:endParaRPr sz="1600"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ct val="114999"/>
              </a:lnSpc>
              <a:spcBef>
                <a:spcPts val="390"/>
              </a:spcBef>
              <a:buFont typeface="Franklin Gothic Book"/>
              <a:buAutoNum type="arabicPeriod"/>
              <a:tabLst>
                <a:tab pos="355600" algn="l"/>
              </a:tabLst>
            </a:pPr>
            <a:r>
              <a:rPr dirty="0" sz="1600" spc="-21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’e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>
                <a:latin typeface="Franklin Gothic Book"/>
                <a:cs typeface="Franklin Gothic Book"/>
              </a:rPr>
              <a:t> 2</a:t>
            </a:r>
            <a:r>
              <a:rPr dirty="0" sz="1600" spc="-10">
                <a:latin typeface="Franklin Gothic Book"/>
                <a:cs typeface="Franklin Gothic Book"/>
              </a:rPr>
              <a:t>|x</a:t>
            </a:r>
            <a:r>
              <a:rPr dirty="0" sz="1600">
                <a:latin typeface="Franklin Gothic Book"/>
                <a:cs typeface="Franklin Gothic Book"/>
              </a:rPr>
              <a:t>-(-3)|,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ppi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10">
                <a:latin typeface="Franklin Gothic Book"/>
                <a:cs typeface="Franklin Gothic Book"/>
              </a:rPr>
              <a:t> 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 =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 = -3.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ll’i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estre</a:t>
            </a:r>
            <a:r>
              <a:rPr dirty="0" sz="1600">
                <a:latin typeface="Franklin Gothic Book"/>
                <a:cs typeface="Franklin Gothic Book"/>
              </a:rPr>
              <a:t>mi -4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-2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nessun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 =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3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 = -3.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Franklin Gothic Book"/>
              <a:buAutoNum type="arabicPeriod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1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|P</a:t>
            </a:r>
            <a:r>
              <a:rPr dirty="0" sz="1600" spc="-10">
                <a:latin typeface="Franklin Gothic Book"/>
                <a:cs typeface="Franklin Gothic Book"/>
              </a:rPr>
              <a:t>G|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12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7591" y="1566672"/>
            <a:ext cx="77470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19732" y="2095834"/>
            <a:ext cx="6508750" cy="71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10"/>
              </a:lnSpc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bili 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uada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no”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ese”come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ts val="1900"/>
              </a:lnSpc>
              <a:spcBef>
                <a:spcPts val="70"/>
              </a:spcBef>
            </a:pP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 spc="-10">
                <a:latin typeface="Franklin Gothic Book"/>
                <a:cs typeface="Franklin Gothic Book"/>
              </a:rPr>
              <a:t> (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aolo</a:t>
            </a:r>
            <a:r>
              <a:rPr dirty="0" sz="1600">
                <a:latin typeface="Franklin Gothic Book"/>
                <a:cs typeface="Franklin Gothic Book"/>
              </a:rPr>
              <a:t>=P=(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000, 900)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nni=G=(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050,800)),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 spc="-10">
                <a:latin typeface="Franklin Gothic Book"/>
                <a:cs typeface="Franklin Gothic Book"/>
              </a:rPr>
              <a:t> 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a”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vi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ni?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81604" y="6958242"/>
            <a:ext cx="1352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40">
                <a:solidFill>
                  <a:srgbClr val="FFFFFF"/>
                </a:solidFill>
                <a:latin typeface="Franklin Gothic Book"/>
                <a:cs typeface="Franklin Gothic Book"/>
              </a:rPr>
              <a:t>31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513220"/>
            <a:ext cx="576770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ass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attr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20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20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2391" y="1947671"/>
            <a:ext cx="76962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76932" y="2710302"/>
            <a:ext cx="5744845" cy="146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1800" spc="40">
                <a:solidFill>
                  <a:srgbClr val="80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. </a:t>
            </a:r>
            <a:r>
              <a:rPr dirty="0" sz="1600" spc="-10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e x è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5" i="1">
                <a:latin typeface="Franklin Gothic Book"/>
                <a:cs typeface="Franklin Gothic Book"/>
              </a:rPr>
              <a:t>me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eale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c</a:t>
            </a:r>
            <a:r>
              <a:rPr dirty="0" sz="1600" spc="-10" i="1">
                <a:latin typeface="Franklin Gothic Book"/>
                <a:cs typeface="Franklin Gothic Book"/>
              </a:rPr>
              <a:t>orr</a:t>
            </a:r>
            <a:r>
              <a:rPr dirty="0" sz="1600" i="1">
                <a:latin typeface="Franklin Gothic Book"/>
                <a:cs typeface="Franklin Gothic Book"/>
              </a:rPr>
              <a:t>is</a:t>
            </a:r>
            <a:r>
              <a:rPr dirty="0" sz="1600" spc="-10" i="1">
                <a:latin typeface="Franklin Gothic Book"/>
                <a:cs typeface="Franklin Gothic Book"/>
              </a:rPr>
              <a:t>pond</a:t>
            </a:r>
            <a:r>
              <a:rPr dirty="0" sz="1600" i="1">
                <a:latin typeface="Franklin Gothic Book"/>
                <a:cs typeface="Franklin Gothic Book"/>
              </a:rPr>
              <a:t>e su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i="1">
                <a:latin typeface="Franklin Gothic Book"/>
                <a:cs typeface="Franklin Gothic Book"/>
              </a:rPr>
              <a:t>a al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,</a:t>
            </a:r>
            <a:r>
              <a:rPr dirty="0" sz="1600" i="1">
                <a:latin typeface="Franklin Gothic Book"/>
                <a:cs typeface="Franklin Gothic Book"/>
              </a:rPr>
              <a:t> la sc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  |x|=|x - 0| i</a:t>
            </a:r>
            <a:r>
              <a:rPr dirty="0" sz="1600" spc="-10" i="1">
                <a:latin typeface="Franklin Gothic Book"/>
                <a:cs typeface="Franklin Gothic Book"/>
              </a:rPr>
              <a:t>nd</a:t>
            </a:r>
            <a:r>
              <a:rPr dirty="0" sz="1600" i="1">
                <a:latin typeface="Franklin Gothic Book"/>
                <a:cs typeface="Franklin Gothic Book"/>
              </a:rPr>
              <a:t>ica la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za 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a i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nt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ascissa</a:t>
            </a:r>
            <a:r>
              <a:rPr dirty="0" sz="1600" i="1">
                <a:latin typeface="Franklin Gothic Book"/>
                <a:cs typeface="Franklin Gothic Book"/>
              </a:rPr>
              <a:t> (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=x) e O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ascissa 0 (O=0).</a:t>
            </a:r>
            <a:endParaRPr sz="1600">
              <a:latin typeface="Franklin Gothic Book"/>
              <a:cs typeface="Franklin Gothic Book"/>
            </a:endParaRPr>
          </a:p>
          <a:p>
            <a:pPr marL="63500" indent="-50800">
              <a:lnSpc>
                <a:spcPts val="1900"/>
              </a:lnSpc>
            </a:pPr>
            <a:r>
              <a:rPr dirty="0" sz="1600" i="1">
                <a:latin typeface="Franklin Gothic Book"/>
                <a:cs typeface="Franklin Gothic Book"/>
              </a:rPr>
              <a:t>Il si</a:t>
            </a:r>
            <a:r>
              <a:rPr dirty="0" sz="1600" spc="-10" i="1">
                <a:latin typeface="Franklin Gothic Book"/>
                <a:cs typeface="Franklin Gothic Book"/>
              </a:rPr>
              <a:t>mbo</a:t>
            </a: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10" i="1">
                <a:latin typeface="Franklin Gothic Book"/>
                <a:cs typeface="Franklin Gothic Book"/>
              </a:rPr>
              <a:t> |x| si legge  </a:t>
            </a:r>
            <a:r>
              <a:rPr dirty="0" sz="1600" spc="-10" i="1">
                <a:latin typeface="Franklin Gothic Book"/>
                <a:cs typeface="Franklin Gothic Book"/>
              </a:rPr>
              <a:t>”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Medium"/>
                <a:cs typeface="Franklin Gothic Medium"/>
              </a:rPr>
              <a:t>mo</a:t>
            </a:r>
            <a:r>
              <a:rPr dirty="0" sz="1600" spc="-15" i="1">
                <a:latin typeface="Franklin Gothic Medium"/>
                <a:cs typeface="Franklin Gothic Medium"/>
              </a:rPr>
              <a:t>d</a:t>
            </a:r>
            <a:r>
              <a:rPr dirty="0" sz="1600" spc="-10" i="1">
                <a:latin typeface="Franklin Gothic Medium"/>
                <a:cs typeface="Franklin Gothic Medium"/>
              </a:rPr>
              <a:t>ulo</a:t>
            </a:r>
            <a:r>
              <a:rPr dirty="0" sz="1600" spc="-10" i="1"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1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x”</a:t>
            </a:r>
            <a:r>
              <a:rPr dirty="0" sz="1600" spc="-10" i="1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a sc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spc="-5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a |2+</a:t>
            </a:r>
            <a:r>
              <a:rPr dirty="0" sz="1600" spc="-5" i="1">
                <a:latin typeface="Franklin Gothic Book"/>
                <a:cs typeface="Franklin Gothic Book"/>
              </a:rPr>
              <a:t>x</a:t>
            </a:r>
            <a:r>
              <a:rPr dirty="0" sz="1600" i="1">
                <a:latin typeface="Franklin Gothic Book"/>
                <a:cs typeface="Franklin Gothic Book"/>
              </a:rPr>
              <a:t>| i</a:t>
            </a:r>
            <a:r>
              <a:rPr dirty="0" sz="1600" spc="-10" i="1">
                <a:latin typeface="Franklin Gothic Book"/>
                <a:cs typeface="Franklin Gothic Book"/>
              </a:rPr>
              <a:t>nd</a:t>
            </a:r>
            <a:r>
              <a:rPr dirty="0" sz="1600" i="1">
                <a:latin typeface="Franklin Gothic Book"/>
                <a:cs typeface="Franklin Gothic Book"/>
              </a:rPr>
              <a:t>ica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6932" y="4204034"/>
            <a:ext cx="104203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3660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O=0	|x|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60315" y="4204034"/>
            <a:ext cx="34671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10" i="1">
                <a:latin typeface="Franklin Gothic Book"/>
                <a:cs typeface="Franklin Gothic Book"/>
              </a:rPr>
              <a:t>=x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6932" y="4445334"/>
            <a:ext cx="3034665" cy="168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1465" indent="-278765">
              <a:lnSpc>
                <a:spcPct val="100000"/>
              </a:lnSpc>
              <a:buClr>
                <a:srgbClr val="800000"/>
              </a:buClr>
              <a:buFont typeface="Franklin Gothic Medium"/>
              <a:buAutoNum type="alphaLcParenBoth"/>
              <a:tabLst>
                <a:tab pos="292100" algn="l"/>
              </a:tabLst>
            </a:pP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 = x 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 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 = 2,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800000"/>
              </a:buClr>
              <a:buFont typeface="Franklin Gothic Medium"/>
              <a:buAutoNum type="alphaLcParenBoth"/>
            </a:pPr>
            <a:endParaRPr sz="1600">
              <a:latin typeface="Times New Roman"/>
              <a:cs typeface="Times New Roman"/>
            </a:endParaRPr>
          </a:p>
          <a:p>
            <a:pPr marL="290195" indent="-277495">
              <a:lnSpc>
                <a:spcPct val="100000"/>
              </a:lnSpc>
              <a:buClr>
                <a:srgbClr val="800000"/>
              </a:buClr>
              <a:buFont typeface="Franklin Gothic Medium"/>
              <a:buAutoNum type="alphaLcParenBoth"/>
              <a:tabLst>
                <a:tab pos="290830" algn="l"/>
              </a:tabLst>
            </a:pP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 = x 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 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 = - 2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800000"/>
              </a:buClr>
              <a:buFont typeface="Franklin Gothic Medium"/>
              <a:buAutoNum type="alphaLcParenBoth"/>
            </a:pPr>
            <a:endParaRPr sz="170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Clr>
                <a:srgbClr val="800000"/>
              </a:buClr>
              <a:buFont typeface="Franklin Gothic Medium"/>
              <a:buAutoNum type="alphaLcParenBoth"/>
              <a:tabLst>
                <a:tab pos="280035" algn="l"/>
                <a:tab pos="2145665" algn="l"/>
              </a:tabLst>
            </a:pP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10" i="1">
                <a:latin typeface="Franklin Gothic Book"/>
                <a:cs typeface="Franklin Gothic Book"/>
              </a:rPr>
              <a:t>i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O = 0	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 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 = - 2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800000"/>
              </a:buClr>
              <a:buFont typeface="Franklin Gothic Medium"/>
              <a:buAutoNum type="alphaLcParenBoth"/>
            </a:pPr>
            <a:endParaRPr sz="1600">
              <a:latin typeface="Times New Roman"/>
              <a:cs typeface="Times New Roman"/>
            </a:endParaRPr>
          </a:p>
          <a:p>
            <a:pPr marL="291465" indent="-278765">
              <a:lnSpc>
                <a:spcPct val="100000"/>
              </a:lnSpc>
              <a:buClr>
                <a:srgbClr val="800000"/>
              </a:buClr>
              <a:buFont typeface="Franklin Gothic Medium"/>
              <a:buAutoNum type="alphaLcParenBoth"/>
              <a:tabLst>
                <a:tab pos="292100" algn="l"/>
              </a:tabLst>
            </a:pP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O = 0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 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 = 2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79591" y="3774885"/>
            <a:ext cx="2590800" cy="1905"/>
          </a:xfrm>
          <a:custGeom>
            <a:avLst/>
            <a:gdLst/>
            <a:ahLst/>
            <a:cxnLst/>
            <a:rect l="l" t="t" r="r" b="b"/>
            <a:pathLst>
              <a:path w="2590800" h="1904">
                <a:moveTo>
                  <a:pt x="0" y="0"/>
                </a:moveTo>
                <a:lnTo>
                  <a:pt x="2590800" y="158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337119" y="369114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23221" y="0"/>
                </a:moveTo>
                <a:lnTo>
                  <a:pt x="11545" y="1057"/>
                </a:lnTo>
                <a:lnTo>
                  <a:pt x="2563" y="8976"/>
                </a:lnTo>
                <a:lnTo>
                  <a:pt x="428" y="14376"/>
                </a:lnTo>
                <a:lnTo>
                  <a:pt x="1487" y="26052"/>
                </a:lnTo>
                <a:lnTo>
                  <a:pt x="9405" y="35033"/>
                </a:lnTo>
                <a:lnTo>
                  <a:pt x="95465" y="85306"/>
                </a:lnTo>
                <a:lnTo>
                  <a:pt x="9343" y="135473"/>
                </a:lnTo>
                <a:lnTo>
                  <a:pt x="4826" y="139122"/>
                </a:lnTo>
                <a:lnTo>
                  <a:pt x="0" y="149807"/>
                </a:lnTo>
                <a:lnTo>
                  <a:pt x="2471" y="161523"/>
                </a:lnTo>
                <a:lnTo>
                  <a:pt x="6119" y="166039"/>
                </a:lnTo>
                <a:lnTo>
                  <a:pt x="16804" y="170866"/>
                </a:lnTo>
                <a:lnTo>
                  <a:pt x="28520" y="168395"/>
                </a:lnTo>
                <a:lnTo>
                  <a:pt x="171080" y="85352"/>
                </a:lnTo>
                <a:lnTo>
                  <a:pt x="28621" y="2135"/>
                </a:lnTo>
                <a:lnTo>
                  <a:pt x="232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89191" y="3624072"/>
            <a:ext cx="1295400" cy="1905"/>
          </a:xfrm>
          <a:custGeom>
            <a:avLst/>
            <a:gdLst/>
            <a:ahLst/>
            <a:cxnLst/>
            <a:rect l="l" t="t" r="r" b="b"/>
            <a:pathLst>
              <a:path w="1295400" h="1904">
                <a:moveTo>
                  <a:pt x="0" y="0"/>
                </a:moveTo>
                <a:lnTo>
                  <a:pt x="1295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63987" y="3565211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01135" y="0"/>
                </a:moveTo>
                <a:lnTo>
                  <a:pt x="0" y="58828"/>
                </a:lnTo>
                <a:lnTo>
                  <a:pt x="100991" y="117908"/>
                </a:lnTo>
                <a:lnTo>
                  <a:pt x="108770" y="115870"/>
                </a:lnTo>
                <a:lnTo>
                  <a:pt x="115853" y="103762"/>
                </a:lnTo>
                <a:lnTo>
                  <a:pt x="113816" y="95984"/>
                </a:lnTo>
                <a:lnTo>
                  <a:pt x="50408" y="58891"/>
                </a:lnTo>
                <a:lnTo>
                  <a:pt x="113907" y="21954"/>
                </a:lnTo>
                <a:lnTo>
                  <a:pt x="115963" y="14180"/>
                </a:lnTo>
                <a:lnTo>
                  <a:pt x="108910" y="2054"/>
                </a:lnTo>
                <a:lnTo>
                  <a:pt x="1011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93834" y="3566612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972" y="0"/>
                </a:moveTo>
                <a:lnTo>
                  <a:pt x="7192" y="2037"/>
                </a:lnTo>
                <a:lnTo>
                  <a:pt x="109" y="14145"/>
                </a:lnTo>
                <a:lnTo>
                  <a:pt x="2146" y="21925"/>
                </a:lnTo>
                <a:lnTo>
                  <a:pt x="65553" y="59016"/>
                </a:lnTo>
                <a:lnTo>
                  <a:pt x="2054" y="95953"/>
                </a:lnTo>
                <a:lnTo>
                  <a:pt x="0" y="103727"/>
                </a:lnTo>
                <a:lnTo>
                  <a:pt x="7052" y="115853"/>
                </a:lnTo>
                <a:lnTo>
                  <a:pt x="14825" y="117909"/>
                </a:lnTo>
                <a:lnTo>
                  <a:pt x="115962" y="59079"/>
                </a:lnTo>
                <a:lnTo>
                  <a:pt x="14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35205" y="3700272"/>
            <a:ext cx="3175" cy="152400"/>
          </a:xfrm>
          <a:custGeom>
            <a:avLst/>
            <a:gdLst/>
            <a:ahLst/>
            <a:cxnLst/>
            <a:rect l="l" t="t" r="r" b="b"/>
            <a:pathLst>
              <a:path w="3175" h="152400">
                <a:moveTo>
                  <a:pt x="3174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859206" y="3700272"/>
            <a:ext cx="3175" cy="152400"/>
          </a:xfrm>
          <a:custGeom>
            <a:avLst/>
            <a:gdLst/>
            <a:ahLst/>
            <a:cxnLst/>
            <a:rect l="l" t="t" r="r" b="b"/>
            <a:pathLst>
              <a:path w="3175" h="152400">
                <a:moveTo>
                  <a:pt x="3174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459991" y="1490471"/>
            <a:ext cx="74168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24532" y="2253102"/>
            <a:ext cx="6012180" cy="398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487170">
              <a:lnSpc>
                <a:spcPct val="101899"/>
              </a:lnSpc>
              <a:buClr>
                <a:srgbClr val="800000"/>
              </a:buClr>
              <a:buSzPct val="112500"/>
              <a:buFont typeface="Franklin Gothic Medium"/>
              <a:buAutoNum type="arabicPeriod" startAt="2"/>
              <a:tabLst>
                <a:tab pos="261620" algn="l"/>
              </a:tabLst>
            </a:pPr>
            <a:r>
              <a:rPr dirty="0" sz="1600" spc="-10" i="1">
                <a:latin typeface="Franklin Gothic Book"/>
                <a:cs typeface="Franklin Gothic Book"/>
              </a:rPr>
              <a:t>In</a:t>
            </a:r>
            <a:r>
              <a:rPr dirty="0" sz="1600" spc="-10" i="1">
                <a:latin typeface="Franklin Gothic Book"/>
                <a:cs typeface="Franklin Gothic Book"/>
              </a:rPr>
              <a:t>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10" i="1">
                <a:latin typeface="Franklin Gothic Book"/>
                <a:cs typeface="Franklin Gothic Book"/>
              </a:rPr>
              <a:t>ia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spc="-10" i="1">
                <a:latin typeface="Franklin Gothic Book"/>
                <a:cs typeface="Franklin Gothic Book"/>
              </a:rPr>
              <a:t> s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5" i="1">
                <a:latin typeface="Franklin Gothic Book"/>
                <a:cs typeface="Franklin Gothic Book"/>
              </a:rPr>
              <a:t>i i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1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nt</a:t>
            </a:r>
            <a:r>
              <a:rPr dirty="0" sz="1600" spc="-1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 = (4,3) e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spc="-10" i="1">
                <a:latin typeface="Franklin Gothic Book"/>
                <a:cs typeface="Franklin Gothic Book"/>
              </a:rPr>
              <a:t> = (1,-1).</a:t>
            </a:r>
            <a:r>
              <a:rPr dirty="0" sz="1600" spc="-10" i="1">
                <a:latin typeface="Franklin Gothic Book"/>
                <a:cs typeface="Franklin Gothic Book"/>
              </a:rPr>
              <a:t> Qua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ale la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za 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 e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Clr>
                <a:srgbClr val="800000"/>
              </a:buClr>
              <a:buFont typeface="Franklin Gothic Medium"/>
              <a:buAutoNum type="arabicPeriod" startAt="2"/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299"/>
              </a:lnSpc>
              <a:buClr>
                <a:srgbClr val="800000"/>
              </a:buClr>
              <a:buSzPct val="112500"/>
              <a:buFont typeface="Franklin Gothic Medium"/>
              <a:buAutoNum type="arabicPeriod" startAt="2"/>
              <a:tabLst>
                <a:tab pos="259079" algn="l"/>
                <a:tab pos="5107305" algn="l"/>
              </a:tabLst>
            </a:pPr>
            <a:r>
              <a:rPr dirty="0" sz="1600" spc="-10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i vu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10" i="1">
                <a:latin typeface="Franklin Gothic Book"/>
                <a:cs typeface="Franklin Gothic Book"/>
              </a:rPr>
              <a:t>le 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la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eren</a:t>
            </a:r>
            <a:r>
              <a:rPr dirty="0" sz="1600" i="1">
                <a:latin typeface="Franklin Gothic Book"/>
                <a:cs typeface="Franklin Gothic Book"/>
              </a:rPr>
              <a:t>za 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popo</a:t>
            </a:r>
            <a:r>
              <a:rPr dirty="0" sz="1600" i="1">
                <a:latin typeface="Franklin Gothic Book"/>
                <a:cs typeface="Franklin Gothic Book"/>
              </a:rPr>
              <a:t>lazi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uel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igua</a:t>
            </a:r>
            <a:r>
              <a:rPr dirty="0" sz="1600" spc="-3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ca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ica 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isi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gica: il 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ei ca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elli.	</a:t>
            </a:r>
            <a:r>
              <a:rPr dirty="0" sz="1600" spc="-11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popo</a:t>
            </a:r>
            <a:r>
              <a:rPr dirty="0" sz="1600" i="1">
                <a:latin typeface="Franklin Gothic Book"/>
                <a:cs typeface="Franklin Gothic Book"/>
              </a:rPr>
              <a:t>lazi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“</a:t>
            </a:r>
            <a:r>
              <a:rPr dirty="0" sz="1600" i="1">
                <a:latin typeface="Franklin Gothic Book"/>
                <a:cs typeface="Franklin Gothic Book"/>
              </a:rPr>
              <a:t>ca</a:t>
            </a:r>
            <a:r>
              <a:rPr dirty="0" sz="1600" spc="-4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one”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baseline="-21164" sz="1575" spc="7" i="1">
                <a:latin typeface="Franklin Gothic Book"/>
                <a:cs typeface="Franklin Gothic Book"/>
              </a:rPr>
              <a:t>3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i="1">
                <a:latin typeface="Franklin Gothic Book"/>
                <a:cs typeface="Franklin Gothic Book"/>
              </a:rPr>
              <a:t> 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4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120 000</a:t>
            </a:r>
            <a:r>
              <a:rPr dirty="0" sz="1600" i="1">
                <a:latin typeface="Franklin Gothic Book"/>
                <a:cs typeface="Franklin Gothic Book"/>
              </a:rPr>
              <a:t> i</a:t>
            </a:r>
            <a:r>
              <a:rPr dirty="0" sz="1600" spc="-10" i="1">
                <a:latin typeface="Franklin Gothic Book"/>
                <a:cs typeface="Franklin Gothic Book"/>
              </a:rPr>
              <a:t>nd</a:t>
            </a:r>
            <a:r>
              <a:rPr dirty="0" sz="1600" i="1">
                <a:latin typeface="Franklin Gothic Book"/>
                <a:cs typeface="Franklin Gothic Book"/>
              </a:rPr>
              <a:t>ivi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ui. </a:t>
            </a:r>
            <a:r>
              <a:rPr dirty="0" sz="1600" spc="-15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ella 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 la 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i="1">
                <a:latin typeface="Franklin Gothic Book"/>
                <a:cs typeface="Franklin Gothic Book"/>
              </a:rPr>
              <a:t>c</a:t>
            </a:r>
            <a:r>
              <a:rPr dirty="0" sz="1600" spc="-10" i="1">
                <a:latin typeface="Franklin Gothic Book"/>
                <a:cs typeface="Franklin Gothic Book"/>
              </a:rPr>
              <a:t>ent</a:t>
            </a:r>
            <a:r>
              <a:rPr dirty="0" sz="1600" i="1">
                <a:latin typeface="Franklin Gothic Book"/>
                <a:cs typeface="Franklin Gothic Book"/>
              </a:rPr>
              <a:t>uale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uelli 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ha</a:t>
            </a:r>
            <a:r>
              <a:rPr dirty="0" sz="1600" spc="-10" i="1">
                <a:latin typeface="Franklin Gothic Book"/>
                <a:cs typeface="Franklin Gothic Book"/>
              </a:rPr>
              <a:t>nno</a:t>
            </a:r>
            <a:r>
              <a:rPr dirty="0" sz="1600" i="1">
                <a:latin typeface="Franklin Gothic Book"/>
                <a:cs typeface="Franklin Gothic Book"/>
              </a:rPr>
              <a:t>  i ca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elli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ond</a:t>
            </a:r>
            <a:r>
              <a:rPr dirty="0" sz="1600" i="1">
                <a:latin typeface="Franklin Gothic Book"/>
                <a:cs typeface="Franklin Gothic Book"/>
              </a:rPr>
              <a:t>i è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 </a:t>
            </a:r>
            <a:r>
              <a:rPr dirty="0" sz="1600" spc="-3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3</a:t>
            </a:r>
            <a:r>
              <a:rPr dirty="0" sz="1600" spc="-15" i="1">
                <a:latin typeface="Franklin Gothic Book"/>
                <a:cs typeface="Franklin Gothic Book"/>
              </a:rPr>
              <a:t>%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ella sec</a:t>
            </a:r>
            <a:r>
              <a:rPr dirty="0" sz="1600" spc="-10" i="1">
                <a:latin typeface="Franklin Gothic Book"/>
                <a:cs typeface="Franklin Gothic Book"/>
              </a:rPr>
              <a:t>ond</a:t>
            </a:r>
            <a:r>
              <a:rPr dirty="0" sz="1600" i="1">
                <a:latin typeface="Franklin Gothic Book"/>
                <a:cs typeface="Franklin Gothic Book"/>
              </a:rPr>
              <a:t>a si ha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 </a:t>
            </a:r>
            <a:r>
              <a:rPr dirty="0" sz="1600" spc="-55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1</a:t>
            </a:r>
            <a:r>
              <a:rPr dirty="0" sz="1600" spc="-15" i="1">
                <a:latin typeface="Franklin Gothic Book"/>
                <a:cs typeface="Franklin Gothic Book"/>
              </a:rPr>
              <a:t>%</a:t>
            </a:r>
            <a:r>
              <a:rPr dirty="0" sz="1600" i="1">
                <a:latin typeface="Franklin Gothic Book"/>
                <a:cs typeface="Franklin Gothic Book"/>
              </a:rPr>
              <a:t> e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ella 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15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za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baseline="-21164" sz="1575" spc="7" i="1">
                <a:latin typeface="Franklin Gothic Book"/>
                <a:cs typeface="Franklin Gothic Book"/>
              </a:rPr>
              <a:t>3</a:t>
            </a:r>
            <a:r>
              <a:rPr dirty="0" sz="1600" i="1">
                <a:latin typeface="Franklin Gothic Book"/>
                <a:cs typeface="Franklin Gothic Book"/>
              </a:rPr>
              <a:t>=5</a:t>
            </a:r>
            <a:r>
              <a:rPr dirty="0" sz="1600" spc="-15" i="1">
                <a:latin typeface="Franklin Gothic Book"/>
                <a:cs typeface="Franklin Gothic Book"/>
              </a:rPr>
              <a:t>%</a:t>
            </a:r>
            <a:r>
              <a:rPr dirty="0" sz="1600" i="1">
                <a:latin typeface="Franklin Gothic Book"/>
                <a:cs typeface="Franklin Gothic Book"/>
              </a:rPr>
              <a:t>.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i="1">
                <a:latin typeface="Franklin Gothic Book"/>
                <a:cs typeface="Franklin Gothic Book"/>
              </a:rPr>
              <a:t>c</a:t>
            </a:r>
            <a:r>
              <a:rPr dirty="0" sz="1600" spc="-10" i="1">
                <a:latin typeface="Franklin Gothic Book"/>
                <a:cs typeface="Franklin Gothic Book"/>
              </a:rPr>
              <a:t>ent</a:t>
            </a:r>
            <a:r>
              <a:rPr dirty="0" sz="1600" i="1">
                <a:latin typeface="Franklin Gothic Book"/>
                <a:cs typeface="Franklin Gothic Book"/>
              </a:rPr>
              <a:t>uale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egli i</a:t>
            </a:r>
            <a:r>
              <a:rPr dirty="0" sz="1600" spc="-10" i="1">
                <a:latin typeface="Franklin Gothic Book"/>
                <a:cs typeface="Franklin Gothic Book"/>
              </a:rPr>
              <a:t>nd</a:t>
            </a:r>
            <a:r>
              <a:rPr dirty="0" sz="1600" i="1">
                <a:latin typeface="Franklin Gothic Book"/>
                <a:cs typeface="Franklin Gothic Book"/>
              </a:rPr>
              <a:t>ivi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ui 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 ca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elli ca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 s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i="1">
                <a:latin typeface="Franklin Gothic Book"/>
                <a:cs typeface="Franklin Gothic Book"/>
              </a:rPr>
              <a:t> i</a:t>
            </a:r>
            <a:r>
              <a:rPr dirty="0" sz="1600" spc="-45" i="1">
                <a:latin typeface="Franklin Gothic Book"/>
                <a:cs typeface="Franklin Gothic Book"/>
              </a:rPr>
              <a:t>n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ece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i="1">
                <a:latin typeface="Franklin Gothic Book"/>
                <a:cs typeface="Franklin Gothic Book"/>
              </a:rPr>
              <a:t> 42</a:t>
            </a:r>
            <a:r>
              <a:rPr dirty="0" sz="1600" spc="-15" i="1">
                <a:latin typeface="Franklin Gothic Book"/>
                <a:cs typeface="Franklin Gothic Book"/>
              </a:rPr>
              <a:t>%</a:t>
            </a:r>
            <a:r>
              <a:rPr dirty="0" sz="1600" i="1">
                <a:latin typeface="Franklin Gothic Book"/>
                <a:cs typeface="Franklin Gothic Book"/>
              </a:rPr>
              <a:t> 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 35</a:t>
            </a:r>
            <a:r>
              <a:rPr dirty="0" sz="1600" spc="-15" i="1">
                <a:latin typeface="Franklin Gothic Book"/>
                <a:cs typeface="Franklin Gothic Book"/>
              </a:rPr>
              <a:t>%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baseline="-21164" sz="1575" spc="7" i="1">
                <a:latin typeface="Franklin Gothic Book"/>
                <a:cs typeface="Franklin Gothic Book"/>
              </a:rPr>
              <a:t>3</a:t>
            </a:r>
            <a:r>
              <a:rPr dirty="0" sz="1600" i="1">
                <a:latin typeface="Franklin Gothic Book"/>
                <a:cs typeface="Franklin Gothic Book"/>
              </a:rPr>
              <a:t>= 32</a:t>
            </a:r>
            <a:r>
              <a:rPr dirty="0" sz="1600" spc="-15" i="1">
                <a:latin typeface="Franklin Gothic Book"/>
                <a:cs typeface="Franklin Gothic Book"/>
              </a:rPr>
              <a:t>%</a:t>
            </a:r>
            <a:r>
              <a:rPr dirty="0" sz="1600" i="1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217170">
              <a:lnSpc>
                <a:spcPts val="1900"/>
              </a:lnSpc>
              <a:spcBef>
                <a:spcPts val="60"/>
              </a:spcBef>
            </a:pPr>
            <a:r>
              <a:rPr dirty="0" sz="1600" spc="-10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sz="1600" spc="5" i="1">
                <a:latin typeface="Franklin Gothic Book"/>
                <a:cs typeface="Franklin Gothic Book"/>
              </a:rPr>
              <a:t>, c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baseline="-21164" sz="1575" spc="7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, 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,c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baseline="-21164" sz="1575" i="1">
                <a:latin typeface="Franklin Gothic Book"/>
                <a:cs typeface="Franklin Gothic Book"/>
              </a:rPr>
              <a:t>  </a:t>
            </a:r>
            <a:r>
              <a:rPr dirty="0" baseline="-21164" sz="1575" spc="1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, 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baseline="-21164" sz="1575" spc="7" i="1">
                <a:latin typeface="Franklin Gothic Book"/>
                <a:cs typeface="Franklin Gothic Book"/>
              </a:rPr>
              <a:t>3</a:t>
            </a:r>
            <a:r>
              <a:rPr dirty="0" sz="1600" i="1">
                <a:latin typeface="Franklin Gothic Book"/>
                <a:cs typeface="Franklin Gothic Book"/>
              </a:rPr>
              <a:t>,c</a:t>
            </a:r>
            <a:r>
              <a:rPr dirty="0" baseline="-21164" sz="1575" spc="7" i="1">
                <a:latin typeface="Franklin Gothic Book"/>
                <a:cs typeface="Franklin Gothic Book"/>
              </a:rPr>
              <a:t>3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i="1">
                <a:latin typeface="Franklin Gothic Book"/>
                <a:cs typeface="Franklin Gothic Book"/>
              </a:rPr>
              <a:t> le c</a:t>
            </a:r>
            <a:r>
              <a:rPr dirty="0" sz="1600" spc="-10" i="1">
                <a:latin typeface="Franklin Gothic Book"/>
                <a:cs typeface="Franklin Gothic Book"/>
              </a:rPr>
              <a:t>orr</a:t>
            </a:r>
            <a:r>
              <a:rPr dirty="0" sz="1600" i="1">
                <a:latin typeface="Franklin Gothic Book"/>
                <a:cs typeface="Franklin Gothic Book"/>
              </a:rPr>
              <a:t>is</a:t>
            </a:r>
            <a:r>
              <a:rPr dirty="0" sz="1600" spc="-10" i="1">
                <a:latin typeface="Franklin Gothic Book"/>
                <a:cs typeface="Franklin Gothic Book"/>
              </a:rPr>
              <a:t>pondent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5" i="1">
                <a:latin typeface="Franklin Gothic Book"/>
                <a:cs typeface="Franklin Gothic Book"/>
              </a:rPr>
              <a:t>me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si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egli</a:t>
            </a:r>
            <a:r>
              <a:rPr dirty="0" sz="1600" i="1">
                <a:latin typeface="Franklin Gothic Book"/>
                <a:cs typeface="Franklin Gothic Book"/>
              </a:rPr>
              <a:t> i</a:t>
            </a:r>
            <a:r>
              <a:rPr dirty="0" sz="1600" spc="-10" i="1">
                <a:latin typeface="Franklin Gothic Book"/>
                <a:cs typeface="Franklin Gothic Book"/>
              </a:rPr>
              <a:t>nd</a:t>
            </a:r>
            <a:r>
              <a:rPr dirty="0" sz="1600" i="1">
                <a:latin typeface="Franklin Gothic Book"/>
                <a:cs typeface="Franklin Gothic Book"/>
              </a:rPr>
              <a:t>ivi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ui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ond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ca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ciascu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popo</a:t>
            </a:r>
            <a:r>
              <a:rPr dirty="0" sz="1600" i="1">
                <a:latin typeface="Franklin Gothic Book"/>
                <a:cs typeface="Franklin Gothic Book"/>
              </a:rPr>
              <a:t>lazi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e,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ndo</a:t>
            </a:r>
            <a:r>
              <a:rPr dirty="0" sz="1600" i="1">
                <a:latin typeface="Franklin Gothic Book"/>
                <a:cs typeface="Franklin Gothic Book"/>
              </a:rPr>
              <a:t>  le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popo</a:t>
            </a:r>
            <a:r>
              <a:rPr dirty="0" sz="1600" i="1">
                <a:latin typeface="Franklin Gothic Book"/>
                <a:cs typeface="Franklin Gothic Book"/>
              </a:rPr>
              <a:t>lazi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i c</a:t>
            </a:r>
            <a:r>
              <a:rPr dirty="0" sz="1600" spc="-15" i="1">
                <a:latin typeface="Franklin Gothic Book"/>
                <a:cs typeface="Franklin Gothic Book"/>
              </a:rPr>
              <a:t>om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nt</a:t>
            </a:r>
            <a:r>
              <a:rPr dirty="0" sz="1600" i="1">
                <a:latin typeface="Franklin Gothic Book"/>
                <a:cs typeface="Franklin Gothic Book"/>
              </a:rPr>
              <a:t>i 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ia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= (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, c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) ,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= (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,c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) e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ts val="1839"/>
              </a:lnSpc>
            </a:pP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baseline="-21164" sz="1575" spc="7" i="1">
                <a:latin typeface="Franklin Gothic Book"/>
                <a:cs typeface="Franklin Gothic Book"/>
              </a:rPr>
              <a:t>3</a:t>
            </a:r>
            <a:r>
              <a:rPr dirty="0" sz="1600" spc="5" i="1">
                <a:latin typeface="Franklin Gothic Book"/>
                <a:cs typeface="Franklin Gothic Book"/>
              </a:rPr>
              <a:t>= (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baseline="-21164" sz="1575" spc="7" i="1">
                <a:latin typeface="Franklin Gothic Book"/>
                <a:cs typeface="Franklin Gothic Book"/>
              </a:rPr>
              <a:t>3</a:t>
            </a:r>
            <a:r>
              <a:rPr dirty="0" sz="1600" spc="5" i="1">
                <a:latin typeface="Franklin Gothic Book"/>
                <a:cs typeface="Franklin Gothic Book"/>
              </a:rPr>
              <a:t>, c</a:t>
            </a:r>
            <a:r>
              <a:rPr dirty="0" baseline="-21164" sz="1575" spc="7" i="1">
                <a:latin typeface="Franklin Gothic Book"/>
                <a:cs typeface="Franklin Gothic Book"/>
              </a:rPr>
              <a:t>3</a:t>
            </a:r>
            <a:r>
              <a:rPr dirty="0" sz="1600" spc="5" i="1">
                <a:latin typeface="Franklin Gothic Book"/>
                <a:cs typeface="Franklin Gothic Book"/>
              </a:rPr>
              <a:t>), calc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10" i="1">
                <a:latin typeface="Franklin Gothic Book"/>
                <a:cs typeface="Franklin Gothic Book"/>
              </a:rPr>
              <a:t>la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e la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10" i="1">
                <a:latin typeface="Franklin Gothic Book"/>
                <a:cs typeface="Franklin Gothic Book"/>
              </a:rPr>
              <a:t>i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si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c</a:t>
            </a:r>
            <a:r>
              <a:rPr dirty="0" sz="1600" spc="-15" i="1">
                <a:latin typeface="Franklin Gothic Book"/>
                <a:cs typeface="Franklin Gothic Book"/>
              </a:rPr>
              <a:t>om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|</a:t>
            </a:r>
            <a:r>
              <a:rPr dirty="0" sz="1600" spc="-15" i="1">
                <a:latin typeface="Franklin Gothic Book"/>
                <a:cs typeface="Franklin Gothic Book"/>
              </a:rPr>
              <a:t>P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| e </a:t>
            </a:r>
            <a:r>
              <a:rPr dirty="0" sz="1600" spc="-10" i="1">
                <a:latin typeface="Franklin Gothic Book"/>
                <a:cs typeface="Franklin Gothic Book"/>
              </a:rPr>
              <a:t>|P</a:t>
            </a:r>
            <a:r>
              <a:rPr dirty="0" baseline="-21164" sz="1575" spc="7" i="1">
                <a:latin typeface="Franklin Gothic Book"/>
                <a:cs typeface="Franklin Gothic Book"/>
              </a:rPr>
              <a:t>3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|.</a:t>
            </a:r>
            <a:endParaRPr sz="1600">
              <a:latin typeface="Franklin Gothic Book"/>
              <a:cs typeface="Franklin Gothic Book"/>
            </a:endParaRPr>
          </a:p>
          <a:p>
            <a:pPr marL="12700" marR="65405">
              <a:lnSpc>
                <a:spcPts val="1900"/>
              </a:lnSpc>
              <a:spcBef>
                <a:spcPts val="160"/>
              </a:spcBef>
            </a:pP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10" i="1">
                <a:latin typeface="Franklin Gothic Book"/>
                <a:cs typeface="Franklin Gothic Book"/>
              </a:rPr>
              <a:t>i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za (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si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à) 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a la </a:t>
            </a:r>
            <a:r>
              <a:rPr dirty="0" sz="1600" spc="-10" i="1">
                <a:latin typeface="Franklin Gothic Book"/>
                <a:cs typeface="Franklin Gothic Book"/>
              </a:rPr>
              <a:t>popo</a:t>
            </a:r>
            <a:r>
              <a:rPr dirty="0" sz="1600" i="1">
                <a:latin typeface="Franklin Gothic Book"/>
                <a:cs typeface="Franklin Gothic Book"/>
              </a:rPr>
              <a:t>lazi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P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aggi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nor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uella 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5" i="1">
                <a:latin typeface="Franklin Gothic Book"/>
                <a:cs typeface="Franklin Gothic Book"/>
              </a:rPr>
              <a:t>P</a:t>
            </a:r>
            <a:r>
              <a:rPr dirty="0" baseline="-21164" sz="1575" spc="7" i="1">
                <a:latin typeface="Franklin Gothic Book"/>
                <a:cs typeface="Franklin Gothic Book"/>
              </a:rPr>
              <a:t>3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baseline="-21164" sz="1575" i="1">
                <a:latin typeface="Franklin Gothic Book"/>
                <a:cs typeface="Franklin Gothic Book"/>
              </a:rPr>
              <a:t> 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2692" y="2338446"/>
            <a:ext cx="14065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</a:t>
            </a:r>
            <a:r>
              <a:rPr dirty="0" sz="1800">
                <a:latin typeface="Franklin Gothic Book"/>
                <a:cs typeface="Franklin Gothic Book"/>
              </a:rPr>
              <a:t>i 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p</a:t>
            </a:r>
            <a:r>
              <a:rPr dirty="0" sz="1800" spc="-10">
                <a:latin typeface="Franklin Gothic Book"/>
                <a:cs typeface="Franklin Gothic Book"/>
              </a:rPr>
              <a:t>ausa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6230" y="2338446"/>
            <a:ext cx="26244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er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6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0 mi</a:t>
            </a:r>
            <a:r>
              <a:rPr dirty="0" sz="1800" spc="-10">
                <a:latin typeface="Franklin Gothic Book"/>
                <a:cs typeface="Franklin Gothic Book"/>
              </a:rPr>
              <a:t>nut</a:t>
            </a:r>
            <a:r>
              <a:rPr dirty="0" sz="1800">
                <a:latin typeface="Franklin Gothic Book"/>
                <a:cs typeface="Franklin Gothic Book"/>
              </a:rPr>
              <a:t>i (</a:t>
            </a:r>
            <a:r>
              <a:rPr dirty="0" sz="1800" spc="-10">
                <a:latin typeface="Franklin Gothic Book"/>
                <a:cs typeface="Franklin Gothic Book"/>
              </a:rPr>
              <a:t>al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mass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8741" y="3329046"/>
            <a:ext cx="437896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289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45">
                <a:latin typeface="Franklin Gothic Book"/>
                <a:cs typeface="Franklin Gothic Book"/>
              </a:rPr>
              <a:t>r</a:t>
            </a:r>
            <a:r>
              <a:rPr dirty="0" sz="1800" spc="-45">
                <a:latin typeface="Franklin Gothic Book"/>
                <a:cs typeface="Franklin Gothic Book"/>
              </a:rPr>
              <a:t>o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ondere</a:t>
            </a:r>
            <a:r>
              <a:rPr dirty="0" sz="1800">
                <a:latin typeface="Franklin Gothic Book"/>
                <a:cs typeface="Franklin Gothic Book"/>
              </a:rPr>
              <a:t>, 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modo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tta</a:t>
            </a:r>
            <a:r>
              <a:rPr dirty="0" sz="1800">
                <a:latin typeface="Franklin Gothic Book"/>
                <a:cs typeface="Franklin Gothic Book"/>
              </a:rPr>
              <a:t>gli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…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0141" y="5627746"/>
            <a:ext cx="7406640" cy="91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7150">
              <a:lnSpc>
                <a:spcPct val="120400"/>
              </a:lnSpc>
            </a:pP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Quando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hai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ini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o,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he se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corr</a:t>
            </a:r>
            <a:r>
              <a:rPr dirty="0" sz="1800" spc="-15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and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,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può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esse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 spc="-15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e 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g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gg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iun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indica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dal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bolo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5591" y="2023872"/>
            <a:ext cx="787400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08191" y="3243072"/>
            <a:ext cx="23622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41792" y="1719072"/>
            <a:ext cx="1314448" cy="184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08392" y="6367271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354694" y="0"/>
                </a:moveTo>
                <a:lnTo>
                  <a:pt x="354694" y="44847"/>
                </a:lnTo>
                <a:lnTo>
                  <a:pt x="0" y="44847"/>
                </a:lnTo>
                <a:lnTo>
                  <a:pt x="0" y="134541"/>
                </a:lnTo>
                <a:lnTo>
                  <a:pt x="354694" y="134541"/>
                </a:lnTo>
                <a:lnTo>
                  <a:pt x="354694" y="179388"/>
                </a:lnTo>
                <a:lnTo>
                  <a:pt x="444500" y="89694"/>
                </a:lnTo>
                <a:lnTo>
                  <a:pt x="354694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08392" y="6367272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0" y="44847"/>
                </a:moveTo>
                <a:lnTo>
                  <a:pt x="354695" y="44847"/>
                </a:lnTo>
                <a:lnTo>
                  <a:pt x="354695" y="0"/>
                </a:lnTo>
                <a:lnTo>
                  <a:pt x="444500" y="89694"/>
                </a:lnTo>
                <a:lnTo>
                  <a:pt x="354695" y="179388"/>
                </a:lnTo>
                <a:lnTo>
                  <a:pt x="354695" y="134541"/>
                </a:lnTo>
                <a:lnTo>
                  <a:pt x="0" y="134541"/>
                </a:lnTo>
                <a:lnTo>
                  <a:pt x="0" y="448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59283"/>
            <a:ext cx="7974330" cy="3557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2032000">
              <a:lnSpc>
                <a:spcPct val="100000"/>
              </a:lnSpc>
            </a:pP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uida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alla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eg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li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ese</a:t>
            </a:r>
            <a:r>
              <a:rPr dirty="0" sz="20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 spc="-10">
                <a:latin typeface="Franklin Gothic Book"/>
                <a:cs typeface="Franklin Gothic Book"/>
              </a:rPr>
              <a:t>l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1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alcu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conc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tt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25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onda</a:t>
            </a:r>
            <a:r>
              <a:rPr dirty="0" sz="1600">
                <a:latin typeface="Franklin Gothic Medium"/>
                <a:cs typeface="Franklin Gothic Medium"/>
              </a:rPr>
              <a:t>me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ali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19812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ascuno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dent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’</a:t>
            </a:r>
            <a:r>
              <a:rPr dirty="0" sz="1600" spc="-10" i="1">
                <a:latin typeface="Franklin Gothic Medium"/>
                <a:cs typeface="Franklin Gothic Medium"/>
              </a:rPr>
              <a:t>ascissa</a:t>
            </a:r>
            <a:r>
              <a:rPr dirty="0" sz="1600" i="1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sulla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i), 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mmi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li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  <a:tabLst>
                <a:tab pos="369506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, l'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pli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latin typeface="Franklin Gothic Book"/>
                <a:cs typeface="Franklin Gothic Book"/>
              </a:rPr>
              <a:t>stud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scolast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i):	</a:t>
            </a:r>
            <a:r>
              <a:rPr dirty="0" sz="1600" i="1">
                <a:latin typeface="Franklin Gothic Book"/>
                <a:cs typeface="Franklin Gothic Book"/>
              </a:rPr>
              <a:t>si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30" i="1">
                <a:latin typeface="Franklin Gothic Book"/>
                <a:cs typeface="Franklin Gothic Book"/>
              </a:rPr>
              <a:t>ev</a:t>
            </a:r>
            <a:r>
              <a:rPr dirty="0" sz="1600" i="1">
                <a:latin typeface="Franklin Gothic Book"/>
                <a:cs typeface="Franklin Gothic Book"/>
              </a:rPr>
              <a:t>e s</a:t>
            </a:r>
            <a:r>
              <a:rPr dirty="0" sz="1600" spc="-25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ttr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rr</a:t>
            </a:r>
            <a:r>
              <a:rPr dirty="0" sz="1600" i="1">
                <a:latin typeface="Franklin Gothic Book"/>
                <a:cs typeface="Franklin Gothic Book"/>
              </a:rPr>
              <a:t>e alla c</a:t>
            </a:r>
            <a:r>
              <a:rPr dirty="0" sz="1600" spc="-10" i="1">
                <a:latin typeface="Franklin Gothic Book"/>
                <a:cs typeface="Franklin Gothic Book"/>
              </a:rPr>
              <a:t>oo</a:t>
            </a:r>
            <a:r>
              <a:rPr dirty="0" sz="1600" spc="-3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aggi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destra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i="1">
                <a:latin typeface="Franklin Gothic Book"/>
                <a:cs typeface="Franklin Gothic Book"/>
              </a:rPr>
              <a:t>la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nor</a:t>
            </a:r>
            <a:r>
              <a:rPr dirty="0" sz="1600" spc="-5" i="1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 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sulta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-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endParaRPr sz="1600">
              <a:latin typeface="Franklin Gothic Book"/>
              <a:cs typeface="Franklin Gothic Book"/>
            </a:endParaRPr>
          </a:p>
          <a:p>
            <a:pPr marL="12700" marR="669290">
              <a:lnSpc>
                <a:spcPts val="2600"/>
              </a:lnSpc>
              <a:spcBef>
                <a:spcPts val="100"/>
              </a:spcBef>
            </a:pP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sur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-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 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dano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10">
                <a:latin typeface="Franklin Gothic Book"/>
                <a:cs typeface="Franklin Gothic Book"/>
              </a:rPr>
              <a:t> coo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  (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ulla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mbi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cale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3992" y="5832285"/>
            <a:ext cx="5181600" cy="1905"/>
          </a:xfrm>
          <a:custGeom>
            <a:avLst/>
            <a:gdLst/>
            <a:ahLst/>
            <a:cxnLst/>
            <a:rect l="l" t="t" r="r" b="b"/>
            <a:pathLst>
              <a:path w="5181600" h="1904">
                <a:moveTo>
                  <a:pt x="0" y="0"/>
                </a:moveTo>
                <a:lnTo>
                  <a:pt x="5181600" y="1587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32339" y="57485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23176" y="0"/>
                </a:moveTo>
                <a:lnTo>
                  <a:pt x="11501" y="1061"/>
                </a:lnTo>
                <a:lnTo>
                  <a:pt x="2521" y="8981"/>
                </a:lnTo>
                <a:lnTo>
                  <a:pt x="387" y="14383"/>
                </a:lnTo>
                <a:lnTo>
                  <a:pt x="1449" y="26059"/>
                </a:lnTo>
                <a:lnTo>
                  <a:pt x="9369" y="35038"/>
                </a:lnTo>
                <a:lnTo>
                  <a:pt x="95446" y="85284"/>
                </a:lnTo>
                <a:lnTo>
                  <a:pt x="9339" y="135477"/>
                </a:lnTo>
                <a:lnTo>
                  <a:pt x="4823" y="139128"/>
                </a:lnTo>
                <a:lnTo>
                  <a:pt x="0" y="149814"/>
                </a:lnTo>
                <a:lnTo>
                  <a:pt x="2474" y="161529"/>
                </a:lnTo>
                <a:lnTo>
                  <a:pt x="6125" y="166044"/>
                </a:lnTo>
                <a:lnTo>
                  <a:pt x="16811" y="170868"/>
                </a:lnTo>
                <a:lnTo>
                  <a:pt x="28526" y="168393"/>
                </a:lnTo>
                <a:lnTo>
                  <a:pt x="171060" y="85307"/>
                </a:lnTo>
                <a:lnTo>
                  <a:pt x="28577" y="2134"/>
                </a:lnTo>
                <a:lnTo>
                  <a:pt x="23176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900932" y="5457871"/>
            <a:ext cx="208915" cy="736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8531" y="5457871"/>
            <a:ext cx="208915" cy="736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 marL="51435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72931" y="5659484"/>
            <a:ext cx="20891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34287" y="5793567"/>
            <a:ext cx="156845" cy="156845"/>
          </a:xfrm>
          <a:custGeom>
            <a:avLst/>
            <a:gdLst/>
            <a:ahLst/>
            <a:cxnLst/>
            <a:rect l="l" t="t" r="r" b="b"/>
            <a:pathLst>
              <a:path w="156845" h="156845">
                <a:moveTo>
                  <a:pt x="38017" y="0"/>
                </a:moveTo>
                <a:lnTo>
                  <a:pt x="0" y="38017"/>
                </a:lnTo>
                <a:lnTo>
                  <a:pt x="40386" y="78404"/>
                </a:lnTo>
                <a:lnTo>
                  <a:pt x="0" y="118791"/>
                </a:lnTo>
                <a:lnTo>
                  <a:pt x="38017" y="156809"/>
                </a:lnTo>
                <a:lnTo>
                  <a:pt x="78404" y="116423"/>
                </a:lnTo>
                <a:lnTo>
                  <a:pt x="154440" y="116423"/>
                </a:lnTo>
                <a:lnTo>
                  <a:pt x="116423" y="78404"/>
                </a:lnTo>
                <a:lnTo>
                  <a:pt x="154440" y="40386"/>
                </a:lnTo>
                <a:lnTo>
                  <a:pt x="78404" y="40386"/>
                </a:lnTo>
                <a:lnTo>
                  <a:pt x="38017" y="0"/>
                </a:lnTo>
                <a:close/>
              </a:path>
              <a:path w="156845" h="156845">
                <a:moveTo>
                  <a:pt x="154440" y="116423"/>
                </a:moveTo>
                <a:lnTo>
                  <a:pt x="78404" y="116423"/>
                </a:lnTo>
                <a:lnTo>
                  <a:pt x="118791" y="156809"/>
                </a:lnTo>
                <a:lnTo>
                  <a:pt x="156809" y="118791"/>
                </a:lnTo>
                <a:lnTo>
                  <a:pt x="154440" y="116423"/>
                </a:lnTo>
                <a:close/>
              </a:path>
              <a:path w="156845" h="156845">
                <a:moveTo>
                  <a:pt x="118791" y="0"/>
                </a:moveTo>
                <a:lnTo>
                  <a:pt x="78404" y="40386"/>
                </a:lnTo>
                <a:lnTo>
                  <a:pt x="154440" y="40386"/>
                </a:lnTo>
                <a:lnTo>
                  <a:pt x="156809" y="38017"/>
                </a:lnTo>
                <a:lnTo>
                  <a:pt x="1187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34286" y="5793566"/>
            <a:ext cx="156845" cy="156845"/>
          </a:xfrm>
          <a:custGeom>
            <a:avLst/>
            <a:gdLst/>
            <a:ahLst/>
            <a:cxnLst/>
            <a:rect l="l" t="t" r="r" b="b"/>
            <a:pathLst>
              <a:path w="156845" h="156845">
                <a:moveTo>
                  <a:pt x="0" y="38018"/>
                </a:moveTo>
                <a:lnTo>
                  <a:pt x="38018" y="0"/>
                </a:lnTo>
                <a:lnTo>
                  <a:pt x="78405" y="40386"/>
                </a:lnTo>
                <a:lnTo>
                  <a:pt x="118792" y="0"/>
                </a:lnTo>
                <a:lnTo>
                  <a:pt x="156810" y="38018"/>
                </a:lnTo>
                <a:lnTo>
                  <a:pt x="116424" y="78405"/>
                </a:lnTo>
                <a:lnTo>
                  <a:pt x="156810" y="118792"/>
                </a:lnTo>
                <a:lnTo>
                  <a:pt x="118792" y="156810"/>
                </a:lnTo>
                <a:lnTo>
                  <a:pt x="78405" y="116424"/>
                </a:lnTo>
                <a:lnTo>
                  <a:pt x="38018" y="156810"/>
                </a:lnTo>
                <a:lnTo>
                  <a:pt x="0" y="118792"/>
                </a:lnTo>
                <a:lnTo>
                  <a:pt x="40386" y="78405"/>
                </a:lnTo>
                <a:lnTo>
                  <a:pt x="0" y="3801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77486" y="5793567"/>
            <a:ext cx="156845" cy="156845"/>
          </a:xfrm>
          <a:custGeom>
            <a:avLst/>
            <a:gdLst/>
            <a:ahLst/>
            <a:cxnLst/>
            <a:rect l="l" t="t" r="r" b="b"/>
            <a:pathLst>
              <a:path w="156845" h="156845">
                <a:moveTo>
                  <a:pt x="38017" y="0"/>
                </a:moveTo>
                <a:lnTo>
                  <a:pt x="0" y="38017"/>
                </a:lnTo>
                <a:lnTo>
                  <a:pt x="40386" y="78404"/>
                </a:lnTo>
                <a:lnTo>
                  <a:pt x="0" y="118791"/>
                </a:lnTo>
                <a:lnTo>
                  <a:pt x="38017" y="156809"/>
                </a:lnTo>
                <a:lnTo>
                  <a:pt x="78404" y="116423"/>
                </a:lnTo>
                <a:lnTo>
                  <a:pt x="154440" y="116423"/>
                </a:lnTo>
                <a:lnTo>
                  <a:pt x="116423" y="78404"/>
                </a:lnTo>
                <a:lnTo>
                  <a:pt x="154440" y="40386"/>
                </a:lnTo>
                <a:lnTo>
                  <a:pt x="78404" y="40386"/>
                </a:lnTo>
                <a:lnTo>
                  <a:pt x="38017" y="0"/>
                </a:lnTo>
                <a:close/>
              </a:path>
              <a:path w="156845" h="156845">
                <a:moveTo>
                  <a:pt x="154440" y="116423"/>
                </a:moveTo>
                <a:lnTo>
                  <a:pt x="78404" y="116423"/>
                </a:lnTo>
                <a:lnTo>
                  <a:pt x="118791" y="156809"/>
                </a:lnTo>
                <a:lnTo>
                  <a:pt x="156809" y="118791"/>
                </a:lnTo>
                <a:lnTo>
                  <a:pt x="154440" y="116423"/>
                </a:lnTo>
                <a:close/>
              </a:path>
              <a:path w="156845" h="156845">
                <a:moveTo>
                  <a:pt x="118791" y="0"/>
                </a:moveTo>
                <a:lnTo>
                  <a:pt x="78404" y="40386"/>
                </a:lnTo>
                <a:lnTo>
                  <a:pt x="154440" y="40386"/>
                </a:lnTo>
                <a:lnTo>
                  <a:pt x="156809" y="38017"/>
                </a:lnTo>
                <a:lnTo>
                  <a:pt x="1187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77486" y="5793566"/>
            <a:ext cx="156845" cy="156845"/>
          </a:xfrm>
          <a:custGeom>
            <a:avLst/>
            <a:gdLst/>
            <a:ahLst/>
            <a:cxnLst/>
            <a:rect l="l" t="t" r="r" b="b"/>
            <a:pathLst>
              <a:path w="156845" h="156845">
                <a:moveTo>
                  <a:pt x="0" y="38018"/>
                </a:moveTo>
                <a:lnTo>
                  <a:pt x="38018" y="0"/>
                </a:lnTo>
                <a:lnTo>
                  <a:pt x="78405" y="40386"/>
                </a:lnTo>
                <a:lnTo>
                  <a:pt x="118792" y="0"/>
                </a:lnTo>
                <a:lnTo>
                  <a:pt x="156810" y="38018"/>
                </a:lnTo>
                <a:lnTo>
                  <a:pt x="116424" y="78405"/>
                </a:lnTo>
                <a:lnTo>
                  <a:pt x="156810" y="118792"/>
                </a:lnTo>
                <a:lnTo>
                  <a:pt x="118792" y="156810"/>
                </a:lnTo>
                <a:lnTo>
                  <a:pt x="78405" y="116424"/>
                </a:lnTo>
                <a:lnTo>
                  <a:pt x="38018" y="156810"/>
                </a:lnTo>
                <a:lnTo>
                  <a:pt x="0" y="118792"/>
                </a:lnTo>
                <a:lnTo>
                  <a:pt x="40386" y="78405"/>
                </a:lnTo>
                <a:lnTo>
                  <a:pt x="0" y="3801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358132" y="6363034"/>
            <a:ext cx="1764664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B =</a:t>
            </a:r>
            <a:r>
              <a:rPr dirty="0" sz="1600" spc="-10">
                <a:latin typeface="Franklin Gothic Book"/>
                <a:cs typeface="Franklin Gothic Book"/>
              </a:rPr>
              <a:t>|A</a:t>
            </a:r>
            <a:r>
              <a:rPr dirty="0" sz="1600" spc="-10">
                <a:latin typeface="Franklin Gothic Book"/>
                <a:cs typeface="Franklin Gothic Book"/>
              </a:rPr>
              <a:t>B|= b -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840992" y="5681472"/>
            <a:ext cx="6096000" cy="1905"/>
          </a:xfrm>
          <a:custGeom>
            <a:avLst/>
            <a:gdLst/>
            <a:ahLst/>
            <a:cxnLst/>
            <a:rect l="l" t="t" r="r" b="b"/>
            <a:pathLst>
              <a:path w="6096000" h="1904">
                <a:moveTo>
                  <a:pt x="0" y="0"/>
                </a:moveTo>
                <a:lnTo>
                  <a:pt x="6096000" y="158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03741" y="5597769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23170" y="0"/>
                </a:moveTo>
                <a:lnTo>
                  <a:pt x="11494" y="1061"/>
                </a:lnTo>
                <a:lnTo>
                  <a:pt x="2515" y="8982"/>
                </a:lnTo>
                <a:lnTo>
                  <a:pt x="381" y="14384"/>
                </a:lnTo>
                <a:lnTo>
                  <a:pt x="1444" y="26059"/>
                </a:lnTo>
                <a:lnTo>
                  <a:pt x="9365" y="35039"/>
                </a:lnTo>
                <a:lnTo>
                  <a:pt x="95443" y="85281"/>
                </a:lnTo>
                <a:lnTo>
                  <a:pt x="9338" y="135478"/>
                </a:lnTo>
                <a:lnTo>
                  <a:pt x="4822" y="139129"/>
                </a:lnTo>
                <a:lnTo>
                  <a:pt x="0" y="149816"/>
                </a:lnTo>
                <a:lnTo>
                  <a:pt x="2475" y="161531"/>
                </a:lnTo>
                <a:lnTo>
                  <a:pt x="6126" y="166045"/>
                </a:lnTo>
                <a:lnTo>
                  <a:pt x="16812" y="170868"/>
                </a:lnTo>
                <a:lnTo>
                  <a:pt x="28527" y="168392"/>
                </a:lnTo>
                <a:lnTo>
                  <a:pt x="171058" y="85300"/>
                </a:lnTo>
                <a:lnTo>
                  <a:pt x="28570" y="2133"/>
                </a:lnTo>
                <a:lnTo>
                  <a:pt x="231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41191" y="5452872"/>
            <a:ext cx="990600" cy="1905"/>
          </a:xfrm>
          <a:custGeom>
            <a:avLst/>
            <a:gdLst/>
            <a:ahLst/>
            <a:cxnLst/>
            <a:rect l="l" t="t" r="r" b="b"/>
            <a:pathLst>
              <a:path w="990600" h="1904">
                <a:moveTo>
                  <a:pt x="0" y="0"/>
                </a:moveTo>
                <a:lnTo>
                  <a:pt x="9906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15987" y="539403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01158" y="0"/>
                </a:moveTo>
                <a:lnTo>
                  <a:pt x="0" y="58792"/>
                </a:lnTo>
                <a:lnTo>
                  <a:pt x="100968" y="117908"/>
                </a:lnTo>
                <a:lnTo>
                  <a:pt x="108748" y="115874"/>
                </a:lnTo>
                <a:lnTo>
                  <a:pt x="115836" y="103769"/>
                </a:lnTo>
                <a:lnTo>
                  <a:pt x="113802" y="95989"/>
                </a:lnTo>
                <a:lnTo>
                  <a:pt x="50408" y="58873"/>
                </a:lnTo>
                <a:lnTo>
                  <a:pt x="113921" y="21960"/>
                </a:lnTo>
                <a:lnTo>
                  <a:pt x="115980" y="14187"/>
                </a:lnTo>
                <a:lnTo>
                  <a:pt x="108931" y="2058"/>
                </a:lnTo>
                <a:lnTo>
                  <a:pt x="1011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41016" y="5395384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011" y="0"/>
                </a:moveTo>
                <a:lnTo>
                  <a:pt x="7231" y="2034"/>
                </a:lnTo>
                <a:lnTo>
                  <a:pt x="143" y="14140"/>
                </a:lnTo>
                <a:lnTo>
                  <a:pt x="2178" y="21918"/>
                </a:lnTo>
                <a:lnTo>
                  <a:pt x="65571" y="59034"/>
                </a:lnTo>
                <a:lnTo>
                  <a:pt x="2058" y="95947"/>
                </a:lnTo>
                <a:lnTo>
                  <a:pt x="0" y="103720"/>
                </a:lnTo>
                <a:lnTo>
                  <a:pt x="7048" y="115849"/>
                </a:lnTo>
                <a:lnTo>
                  <a:pt x="14822" y="117908"/>
                </a:lnTo>
                <a:lnTo>
                  <a:pt x="115980" y="59115"/>
                </a:lnTo>
                <a:lnTo>
                  <a:pt x="15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41391" y="5452872"/>
            <a:ext cx="1066800" cy="1905"/>
          </a:xfrm>
          <a:custGeom>
            <a:avLst/>
            <a:gdLst/>
            <a:ahLst/>
            <a:cxnLst/>
            <a:rect l="l" t="t" r="r" b="b"/>
            <a:pathLst>
              <a:path w="1066800" h="1904">
                <a:moveTo>
                  <a:pt x="0" y="0"/>
                </a:moveTo>
                <a:lnTo>
                  <a:pt x="10668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16187" y="5394030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01151" y="0"/>
                </a:moveTo>
                <a:lnTo>
                  <a:pt x="0" y="58803"/>
                </a:lnTo>
                <a:lnTo>
                  <a:pt x="100976" y="117908"/>
                </a:lnTo>
                <a:lnTo>
                  <a:pt x="108755" y="115873"/>
                </a:lnTo>
                <a:lnTo>
                  <a:pt x="115841" y="103766"/>
                </a:lnTo>
                <a:lnTo>
                  <a:pt x="113807" y="95987"/>
                </a:lnTo>
                <a:lnTo>
                  <a:pt x="50408" y="58878"/>
                </a:lnTo>
                <a:lnTo>
                  <a:pt x="113917" y="21959"/>
                </a:lnTo>
                <a:lnTo>
                  <a:pt x="115975" y="14185"/>
                </a:lnTo>
                <a:lnTo>
                  <a:pt x="108925" y="2058"/>
                </a:lnTo>
                <a:lnTo>
                  <a:pt x="1011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17421" y="5395393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998" y="0"/>
                </a:moveTo>
                <a:lnTo>
                  <a:pt x="7219" y="2034"/>
                </a:lnTo>
                <a:lnTo>
                  <a:pt x="133" y="14141"/>
                </a:lnTo>
                <a:lnTo>
                  <a:pt x="2167" y="21920"/>
                </a:lnTo>
                <a:lnTo>
                  <a:pt x="65566" y="59029"/>
                </a:lnTo>
                <a:lnTo>
                  <a:pt x="2057" y="95948"/>
                </a:lnTo>
                <a:lnTo>
                  <a:pt x="0" y="103722"/>
                </a:lnTo>
                <a:lnTo>
                  <a:pt x="7049" y="115849"/>
                </a:lnTo>
                <a:lnTo>
                  <a:pt x="14823" y="117908"/>
                </a:lnTo>
                <a:lnTo>
                  <a:pt x="115975" y="59104"/>
                </a:lnTo>
                <a:lnTo>
                  <a:pt x="149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75841" y="1857052"/>
            <a:ext cx="7965440" cy="3408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3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= - 2 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B = 1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|A</a:t>
            </a:r>
            <a:r>
              <a:rPr dirty="0" sz="1600">
                <a:latin typeface="Franklin Gothic Book"/>
                <a:cs typeface="Franklin Gothic Book"/>
              </a:rPr>
              <a:t>B| = 1 – (- 2) = 3( &gt;0), 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= - 7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B = - 2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|A</a:t>
            </a:r>
            <a:r>
              <a:rPr dirty="0" sz="1600" spc="-10">
                <a:latin typeface="Franklin Gothic Book"/>
                <a:cs typeface="Franklin Gothic Book"/>
              </a:rPr>
              <a:t>B| = -2 – (- 7) = 5( &gt;0) 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 spc="-10">
                <a:latin typeface="Franklin Gothic Book"/>
                <a:cs typeface="Franklin Gothic Book"/>
              </a:rPr>
              <a:t>ì vi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dirty="0" sz="18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Da</a:t>
            </a:r>
            <a:r>
              <a:rPr dirty="0" sz="18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la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st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a,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18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3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ar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pun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i.</a:t>
            </a:r>
            <a:endParaRPr sz="18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2600"/>
              </a:lnSpc>
              <a:spcBef>
                <a:spcPts val="45"/>
              </a:spcBef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oless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lema</a:t>
            </a:r>
            <a:r>
              <a:rPr dirty="0" sz="1600">
                <a:latin typeface="Franklin Gothic Book"/>
                <a:cs typeface="Franklin Gothic Book"/>
              </a:rPr>
              <a:t> |P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| = 1 (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hanno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i)  P 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1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=0),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pli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rà</a:t>
            </a:r>
            <a:r>
              <a:rPr dirty="0" sz="1600">
                <a:latin typeface="Franklin Gothic Book"/>
                <a:cs typeface="Franklin Gothic Book"/>
              </a:rPr>
              <a:t>  i</a:t>
            </a:r>
            <a:r>
              <a:rPr dirty="0" sz="1600" spc="-15">
                <a:latin typeface="Franklin Gothic Book"/>
                <a:cs typeface="Franklin Gothic Book"/>
              </a:rPr>
              <a:t>mmed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pun</a:t>
            </a:r>
            <a:r>
              <a:rPr dirty="0" sz="1600" spc="-1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5">
                <a:latin typeface="Franklin Gothic Medium"/>
                <a:cs typeface="Franklin Gothic Medium"/>
              </a:rPr>
              <a:t> s</a:t>
            </a:r>
            <a:r>
              <a:rPr dirty="0" sz="1600" spc="-10">
                <a:latin typeface="Franklin Gothic Medium"/>
                <a:cs typeface="Franklin Gothic Medium"/>
              </a:rPr>
              <a:t>ono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du</a:t>
            </a:r>
            <a:r>
              <a:rPr dirty="0" sz="1600" spc="-5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lema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775335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=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 l'</a:t>
            </a:r>
            <a:r>
              <a:rPr dirty="0" sz="1600" spc="-10">
                <a:latin typeface="Franklin Gothic Book"/>
                <a:cs typeface="Franklin Gothic Book"/>
              </a:rPr>
              <a:t>alt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stra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10">
                <a:latin typeface="Franklin Gothic Book"/>
                <a:cs typeface="Franklin Gothic Book"/>
              </a:rPr>
              <a:t> coo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= -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2180590">
              <a:lnSpc>
                <a:spcPct val="100000"/>
              </a:lnSpc>
              <a:spcBef>
                <a:spcPts val="60"/>
              </a:spcBef>
              <a:tabLst>
                <a:tab pos="3856354" algn="l"/>
              </a:tabLst>
            </a:pPr>
            <a:r>
              <a:rPr dirty="0" sz="1400" spc="-10" b="1">
                <a:latin typeface="Arial"/>
                <a:cs typeface="Arial"/>
              </a:rPr>
              <a:t>|PO|=|</a:t>
            </a:r>
            <a:r>
              <a:rPr dirty="0" sz="1400" spc="-10" b="1">
                <a:latin typeface="Arial"/>
                <a:cs typeface="Arial"/>
              </a:rPr>
              <a:t>-a</a:t>
            </a:r>
            <a:r>
              <a:rPr dirty="0" sz="1400" spc="-5" b="1">
                <a:latin typeface="Arial"/>
                <a:cs typeface="Arial"/>
              </a:rPr>
              <a:t>|</a:t>
            </a:r>
            <a:r>
              <a:rPr dirty="0" sz="1400" spc="-5" b="1">
                <a:latin typeface="Arial"/>
                <a:cs typeface="Arial"/>
              </a:rPr>
              <a:t>=1	</a:t>
            </a:r>
            <a:r>
              <a:rPr dirty="0" sz="1400" spc="-10" b="1">
                <a:latin typeface="Arial"/>
                <a:cs typeface="Arial"/>
              </a:rPr>
              <a:t>|OP|=|</a:t>
            </a:r>
            <a:r>
              <a:rPr dirty="0" sz="1400" spc="-10" b="1">
                <a:latin typeface="Arial"/>
                <a:cs typeface="Arial"/>
              </a:rPr>
              <a:t>a</a:t>
            </a:r>
            <a:r>
              <a:rPr dirty="0" sz="1400" spc="-5" b="1">
                <a:latin typeface="Arial"/>
                <a:cs typeface="Arial"/>
              </a:rPr>
              <a:t>|</a:t>
            </a:r>
            <a:r>
              <a:rPr dirty="0" sz="1400" spc="-5" b="1">
                <a:latin typeface="Arial"/>
                <a:cs typeface="Arial"/>
              </a:rPr>
              <a:t>=1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86532" y="5280071"/>
            <a:ext cx="3653790" cy="91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  <a:tabLst>
                <a:tab pos="1505585" algn="l"/>
                <a:tab pos="3185795" algn="l"/>
              </a:tabLst>
            </a:pPr>
            <a:r>
              <a:rPr dirty="0" sz="2000" spc="-15" b="1">
                <a:latin typeface="Arial"/>
                <a:cs typeface="Arial"/>
              </a:rPr>
              <a:t>P</a:t>
            </a:r>
            <a:r>
              <a:rPr dirty="0" sz="2000" spc="-15" b="1">
                <a:latin typeface="Arial"/>
                <a:cs typeface="Arial"/>
              </a:rPr>
              <a:t>	</a:t>
            </a:r>
            <a:r>
              <a:rPr dirty="0" sz="2000" spc="-20" b="1">
                <a:latin typeface="Arial"/>
                <a:cs typeface="Arial"/>
              </a:rPr>
              <a:t>O</a:t>
            </a:r>
            <a:r>
              <a:rPr dirty="0" sz="2000" spc="-20" b="1">
                <a:latin typeface="Arial"/>
                <a:cs typeface="Arial"/>
              </a:rPr>
              <a:t>	</a:t>
            </a:r>
            <a:r>
              <a:rPr dirty="0" sz="2000" spc="-20" b="1"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350">
              <a:latin typeface="Times New Roman"/>
              <a:cs typeface="Times New Roman"/>
            </a:endParaRPr>
          </a:p>
          <a:p>
            <a:pPr marL="1673860">
              <a:lnSpc>
                <a:spcPts val="1000"/>
              </a:lnSpc>
              <a:tabLst>
                <a:tab pos="3350260" algn="l"/>
              </a:tabLst>
            </a:pPr>
            <a:r>
              <a:rPr dirty="0" sz="1000"/>
              <a:t>	</a:t>
            </a:r>
            <a:endParaRPr sz="1000"/>
          </a:p>
          <a:p>
            <a:pPr algn="ctr">
              <a:lnSpc>
                <a:spcPct val="100000"/>
              </a:lnSpc>
              <a:spcBef>
                <a:spcPts val="760"/>
              </a:spcBef>
              <a:tabLst>
                <a:tab pos="1644014" algn="l"/>
                <a:tab pos="3196590" algn="l"/>
              </a:tabLst>
            </a:pPr>
            <a:r>
              <a:rPr dirty="0" sz="2000" b="1">
                <a:latin typeface="Arial"/>
                <a:cs typeface="Arial"/>
              </a:rPr>
              <a:t>a=-1	0	a=1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15731" y="5534071"/>
            <a:ext cx="20891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11005" y="5606860"/>
            <a:ext cx="3175" cy="152400"/>
          </a:xfrm>
          <a:custGeom>
            <a:avLst/>
            <a:gdLst/>
            <a:ahLst/>
            <a:cxnLst/>
            <a:rect l="l" t="t" r="r" b="b"/>
            <a:pathLst>
              <a:path w="3175" h="152400">
                <a:moveTo>
                  <a:pt x="3174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Distanz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2026915"/>
            <a:ext cx="7888605" cy="416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Medium"/>
                <a:cs typeface="Franklin Gothic Medium"/>
              </a:rPr>
              <a:t>,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>
                <a:latin typeface="Franklin Gothic Medium"/>
                <a:cs typeface="Franklin Gothic Medium"/>
              </a:rPr>
              <a:t> m</a:t>
            </a:r>
            <a:r>
              <a:rPr dirty="0" sz="1600" spc="-10">
                <a:latin typeface="Franklin Gothic Medium"/>
                <a:cs typeface="Franklin Gothic Medium"/>
              </a:rPr>
              <a:t>odulo</a:t>
            </a:r>
            <a:r>
              <a:rPr dirty="0" sz="1600">
                <a:latin typeface="Franklin Gothic Medium"/>
                <a:cs typeface="Franklin Gothic Medium"/>
              </a:rPr>
              <a:t> |</a:t>
            </a:r>
            <a:r>
              <a:rPr dirty="0" sz="1600" spc="-10" i="1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|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endParaRPr sz="1600">
              <a:latin typeface="Franklin Gothic Book"/>
              <a:cs typeface="Franklin Gothic Book"/>
            </a:endParaRPr>
          </a:p>
          <a:p>
            <a:pPr marL="824865">
              <a:lnSpc>
                <a:spcPct val="100000"/>
              </a:lnSpc>
              <a:spcBef>
                <a:spcPts val="680"/>
              </a:spcBef>
              <a:tabLst>
                <a:tab pos="1137285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a	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≥</a:t>
            </a:r>
            <a:r>
              <a:rPr dirty="0" sz="1600" spc="-10" i="1">
                <a:latin typeface="Franklin Gothic Book"/>
                <a:cs typeface="Franklin Gothic Book"/>
              </a:rPr>
              <a:t>0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|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| =</a:t>
            </a:r>
            <a:endParaRPr sz="1600">
              <a:latin typeface="Franklin Gothic Book"/>
              <a:cs typeface="Franklin Gothic Book"/>
            </a:endParaRPr>
          </a:p>
          <a:p>
            <a:pPr marL="774065">
              <a:lnSpc>
                <a:spcPct val="100000"/>
              </a:lnSpc>
              <a:spcBef>
                <a:spcPts val="680"/>
              </a:spcBef>
              <a:tabLst>
                <a:tab pos="1188085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- a	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5" i="1">
                <a:latin typeface="Franklin Gothic Book"/>
                <a:cs typeface="Franklin Gothic Book"/>
              </a:rPr>
              <a:t>a&lt;0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 mi</a:t>
            </a:r>
            <a:r>
              <a:rPr dirty="0" sz="1600" spc="-10">
                <a:latin typeface="Franklin Gothic Book"/>
                <a:cs typeface="Franklin Gothic Book"/>
              </a:rPr>
              <a:t>sura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igi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=0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P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 spc="-10">
                <a:latin typeface="Franklin Gothic Book"/>
                <a:cs typeface="Franklin Gothic Book"/>
              </a:rPr>
              <a:t> 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P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  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stra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l'</a:t>
            </a:r>
            <a:r>
              <a:rPr dirty="0" sz="1600" spc="-10">
                <a:latin typeface="Franklin Gothic Book"/>
                <a:cs typeface="Franklin Gothic Book"/>
              </a:rPr>
              <a:t>asc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ne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modulo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calcola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l'</a:t>
            </a:r>
            <a:r>
              <a:rPr dirty="0" sz="1600" spc="-10">
                <a:latin typeface="Franklin Gothic Book"/>
                <a:cs typeface="Franklin Gothic Book"/>
              </a:rPr>
              <a:t>asc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–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molt</a:t>
            </a:r>
            <a:r>
              <a:rPr dirty="0" sz="1600">
                <a:latin typeface="Franklin Gothic Book"/>
                <a:cs typeface="Franklin Gothic Book"/>
              </a:rPr>
              <a:t>ipli</a:t>
            </a:r>
            <a:r>
              <a:rPr dirty="0" sz="1600" spc="-10">
                <a:latin typeface="Franklin Gothic Book"/>
                <a:cs typeface="Franklin Gothic Book"/>
              </a:rPr>
              <a:t>cata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-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876300" marR="1302385" indent="-5080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Quan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|- 6|? C</a:t>
            </a:r>
            <a:r>
              <a:rPr dirty="0" sz="1600" spc="-10">
                <a:latin typeface="Franklin Gothic Book"/>
                <a:cs typeface="Franklin Gothic Book"/>
              </a:rPr>
              <a:t>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| - 6|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mini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sulla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stano</a:t>
            </a:r>
            <a:r>
              <a:rPr dirty="0" sz="1600">
                <a:latin typeface="Franklin Gothic Book"/>
                <a:cs typeface="Franklin Gothic Book"/>
              </a:rPr>
              <a:t> 3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 spc="-10">
                <a:latin typeface="Franklin Gothic Book"/>
                <a:cs typeface="Franklin Gothic Book"/>
              </a:rPr>
              <a:t> dal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ssa</a:t>
            </a:r>
            <a:r>
              <a:rPr dirty="0" sz="1600">
                <a:latin typeface="Franklin Gothic Book"/>
                <a:cs typeface="Franklin Gothic Book"/>
              </a:rPr>
              <a:t> 0?)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7192" y="2481073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75343" y="0"/>
                </a:moveTo>
                <a:lnTo>
                  <a:pt x="56511" y="910"/>
                </a:lnTo>
                <a:lnTo>
                  <a:pt x="43167" y="3181"/>
                </a:lnTo>
                <a:lnTo>
                  <a:pt x="38100" y="6348"/>
                </a:lnTo>
                <a:lnTo>
                  <a:pt x="38090" y="374791"/>
                </a:lnTo>
                <a:lnTo>
                  <a:pt x="32625" y="377929"/>
                </a:lnTo>
                <a:lnTo>
                  <a:pt x="18999" y="380153"/>
                </a:lnTo>
                <a:lnTo>
                  <a:pt x="0" y="380998"/>
                </a:lnTo>
                <a:lnTo>
                  <a:pt x="856" y="380999"/>
                </a:lnTo>
                <a:lnTo>
                  <a:pt x="19688" y="381910"/>
                </a:lnTo>
                <a:lnTo>
                  <a:pt x="33032" y="384181"/>
                </a:lnTo>
                <a:lnTo>
                  <a:pt x="38100" y="387348"/>
                </a:lnTo>
                <a:lnTo>
                  <a:pt x="38109" y="755791"/>
                </a:lnTo>
                <a:lnTo>
                  <a:pt x="43574" y="758929"/>
                </a:lnTo>
                <a:lnTo>
                  <a:pt x="57200" y="761153"/>
                </a:lnTo>
                <a:lnTo>
                  <a:pt x="76200" y="761998"/>
                </a:lnTo>
                <a:lnTo>
                  <a:pt x="75343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7192" y="2481073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76200" y="761998"/>
                </a:moveTo>
                <a:lnTo>
                  <a:pt x="57201" y="761153"/>
                </a:lnTo>
                <a:lnTo>
                  <a:pt x="43574" y="758929"/>
                </a:lnTo>
                <a:lnTo>
                  <a:pt x="38109" y="755791"/>
                </a:lnTo>
                <a:lnTo>
                  <a:pt x="38100" y="755648"/>
                </a:lnTo>
                <a:lnTo>
                  <a:pt x="38100" y="387348"/>
                </a:lnTo>
                <a:lnTo>
                  <a:pt x="33032" y="384181"/>
                </a:lnTo>
                <a:lnTo>
                  <a:pt x="19688" y="381910"/>
                </a:lnTo>
                <a:lnTo>
                  <a:pt x="856" y="381000"/>
                </a:lnTo>
                <a:lnTo>
                  <a:pt x="0" y="380998"/>
                </a:lnTo>
                <a:lnTo>
                  <a:pt x="18998" y="380153"/>
                </a:lnTo>
                <a:lnTo>
                  <a:pt x="32625" y="377929"/>
                </a:lnTo>
                <a:lnTo>
                  <a:pt x="38090" y="374791"/>
                </a:lnTo>
                <a:lnTo>
                  <a:pt x="38100" y="374648"/>
                </a:lnTo>
                <a:lnTo>
                  <a:pt x="38100" y="6348"/>
                </a:lnTo>
                <a:lnTo>
                  <a:pt x="43167" y="3181"/>
                </a:lnTo>
                <a:lnTo>
                  <a:pt x="56511" y="910"/>
                </a:lnTo>
                <a:lnTo>
                  <a:pt x="753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59991" y="5376671"/>
            <a:ext cx="520700" cy="228600"/>
          </a:xfrm>
          <a:custGeom>
            <a:avLst/>
            <a:gdLst/>
            <a:ahLst/>
            <a:cxnLst/>
            <a:rect l="l" t="t" r="r" b="b"/>
            <a:pathLst>
              <a:path w="520700" h="228600">
                <a:moveTo>
                  <a:pt x="406506" y="0"/>
                </a:moveTo>
                <a:lnTo>
                  <a:pt x="406506" y="57150"/>
                </a:lnTo>
                <a:lnTo>
                  <a:pt x="0" y="57150"/>
                </a:lnTo>
                <a:lnTo>
                  <a:pt x="0" y="171450"/>
                </a:lnTo>
                <a:lnTo>
                  <a:pt x="406506" y="171450"/>
                </a:lnTo>
                <a:lnTo>
                  <a:pt x="406506" y="228600"/>
                </a:lnTo>
                <a:lnTo>
                  <a:pt x="520700" y="114300"/>
                </a:lnTo>
                <a:lnTo>
                  <a:pt x="406506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9991" y="5376672"/>
            <a:ext cx="520700" cy="228600"/>
          </a:xfrm>
          <a:custGeom>
            <a:avLst/>
            <a:gdLst/>
            <a:ahLst/>
            <a:cxnLst/>
            <a:rect l="l" t="t" r="r" b="b"/>
            <a:pathLst>
              <a:path w="520700" h="228600">
                <a:moveTo>
                  <a:pt x="0" y="57150"/>
                </a:moveTo>
                <a:lnTo>
                  <a:pt x="406507" y="57150"/>
                </a:lnTo>
                <a:lnTo>
                  <a:pt x="406507" y="0"/>
                </a:lnTo>
                <a:lnTo>
                  <a:pt x="520700" y="114300"/>
                </a:lnTo>
                <a:lnTo>
                  <a:pt x="406507" y="228600"/>
                </a:lnTo>
                <a:lnTo>
                  <a:pt x="406507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Carlotta Maffei</dc:creator>
  <dc:title>5.ppt</dc:title>
  <dcterms:created xsi:type="dcterms:W3CDTF">2023-06-15T11:28:08Z</dcterms:created>
  <dcterms:modified xsi:type="dcterms:W3CDTF">2023-06-15T11:28:08Z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2016-10-04T00:00:00Z</vt:filetime>
  </property>
  <property fmtid="{D5CDD505-2E9C-101B-9397-08002B2CF9AE}" pid="3" name="LastSaved">
    <vt:filetime>2023-06-15T00:00:00Z</vt:filetime>
  </property>
</Properties>
</file>