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image" Target="../media/image6.jpg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1763776" y="4797425"/>
            <a:ext cx="504825" cy="503555"/>
          </a:xfrm>
          <a:custGeom>
            <a:avLst/>
            <a:gdLst/>
            <a:ahLst/>
            <a:cxnLst/>
            <a:rect l="l" t="t" r="r" b="b"/>
            <a:pathLst>
              <a:path w="504825" h="503554">
                <a:moveTo>
                  <a:pt x="252349" y="0"/>
                </a:moveTo>
                <a:lnTo>
                  <a:pt x="211397" y="3293"/>
                </a:lnTo>
                <a:lnTo>
                  <a:pt x="172557" y="12826"/>
                </a:lnTo>
                <a:lnTo>
                  <a:pt x="136345" y="28083"/>
                </a:lnTo>
                <a:lnTo>
                  <a:pt x="103281" y="48544"/>
                </a:lnTo>
                <a:lnTo>
                  <a:pt x="73882" y="73691"/>
                </a:lnTo>
                <a:lnTo>
                  <a:pt x="48666" y="103007"/>
                </a:lnTo>
                <a:lnTo>
                  <a:pt x="28152" y="135972"/>
                </a:lnTo>
                <a:lnTo>
                  <a:pt x="12857" y="172069"/>
                </a:lnTo>
                <a:lnTo>
                  <a:pt x="3300" y="210780"/>
                </a:lnTo>
                <a:lnTo>
                  <a:pt x="0" y="251587"/>
                </a:lnTo>
                <a:lnTo>
                  <a:pt x="835" y="272220"/>
                </a:lnTo>
                <a:lnTo>
                  <a:pt x="7329" y="312050"/>
                </a:lnTo>
                <a:lnTo>
                  <a:pt x="19819" y="349531"/>
                </a:lnTo>
                <a:lnTo>
                  <a:pt x="37789" y="384143"/>
                </a:lnTo>
                <a:lnTo>
                  <a:pt x="60719" y="415367"/>
                </a:lnTo>
                <a:lnTo>
                  <a:pt x="88091" y="442682"/>
                </a:lnTo>
                <a:lnTo>
                  <a:pt x="119387" y="465569"/>
                </a:lnTo>
                <a:lnTo>
                  <a:pt x="154090" y="483508"/>
                </a:lnTo>
                <a:lnTo>
                  <a:pt x="191681" y="495980"/>
                </a:lnTo>
                <a:lnTo>
                  <a:pt x="231641" y="502466"/>
                </a:lnTo>
                <a:lnTo>
                  <a:pt x="252349" y="503300"/>
                </a:lnTo>
                <a:lnTo>
                  <a:pt x="273056" y="502466"/>
                </a:lnTo>
                <a:lnTo>
                  <a:pt x="313024" y="495980"/>
                </a:lnTo>
                <a:lnTo>
                  <a:pt x="350627" y="483508"/>
                </a:lnTo>
                <a:lnTo>
                  <a:pt x="385345" y="465569"/>
                </a:lnTo>
                <a:lnTo>
                  <a:pt x="416660" y="442682"/>
                </a:lnTo>
                <a:lnTo>
                  <a:pt x="444051" y="415367"/>
                </a:lnTo>
                <a:lnTo>
                  <a:pt x="467000" y="384143"/>
                </a:lnTo>
                <a:lnTo>
                  <a:pt x="484985" y="349531"/>
                </a:lnTo>
                <a:lnTo>
                  <a:pt x="497487" y="312050"/>
                </a:lnTo>
                <a:lnTo>
                  <a:pt x="503988" y="272220"/>
                </a:lnTo>
                <a:lnTo>
                  <a:pt x="504825" y="251587"/>
                </a:lnTo>
                <a:lnTo>
                  <a:pt x="503988" y="230954"/>
                </a:lnTo>
                <a:lnTo>
                  <a:pt x="497487" y="191130"/>
                </a:lnTo>
                <a:lnTo>
                  <a:pt x="484985" y="153662"/>
                </a:lnTo>
                <a:lnTo>
                  <a:pt x="467000" y="119065"/>
                </a:lnTo>
                <a:lnTo>
                  <a:pt x="444051" y="87860"/>
                </a:lnTo>
                <a:lnTo>
                  <a:pt x="416660" y="60564"/>
                </a:lnTo>
                <a:lnTo>
                  <a:pt x="385345" y="37695"/>
                </a:lnTo>
                <a:lnTo>
                  <a:pt x="350627" y="19772"/>
                </a:lnTo>
                <a:lnTo>
                  <a:pt x="313024" y="7312"/>
                </a:lnTo>
                <a:lnTo>
                  <a:pt x="273056" y="834"/>
                </a:lnTo>
                <a:lnTo>
                  <a:pt x="252349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1763776" y="4797425"/>
            <a:ext cx="504825" cy="503555"/>
          </a:xfrm>
          <a:custGeom>
            <a:avLst/>
            <a:gdLst/>
            <a:ahLst/>
            <a:cxnLst/>
            <a:rect l="l" t="t" r="r" b="b"/>
            <a:pathLst>
              <a:path w="504825" h="503554">
                <a:moveTo>
                  <a:pt x="0" y="251587"/>
                </a:moveTo>
                <a:lnTo>
                  <a:pt x="3300" y="210780"/>
                </a:lnTo>
                <a:lnTo>
                  <a:pt x="12857" y="172069"/>
                </a:lnTo>
                <a:lnTo>
                  <a:pt x="28152" y="135972"/>
                </a:lnTo>
                <a:lnTo>
                  <a:pt x="48666" y="103007"/>
                </a:lnTo>
                <a:lnTo>
                  <a:pt x="73882" y="73691"/>
                </a:lnTo>
                <a:lnTo>
                  <a:pt x="103281" y="48544"/>
                </a:lnTo>
                <a:lnTo>
                  <a:pt x="136345" y="28083"/>
                </a:lnTo>
                <a:lnTo>
                  <a:pt x="172557" y="12826"/>
                </a:lnTo>
                <a:lnTo>
                  <a:pt x="211397" y="3293"/>
                </a:lnTo>
                <a:lnTo>
                  <a:pt x="252349" y="0"/>
                </a:lnTo>
                <a:lnTo>
                  <a:pt x="273056" y="834"/>
                </a:lnTo>
                <a:lnTo>
                  <a:pt x="293303" y="3293"/>
                </a:lnTo>
                <a:lnTo>
                  <a:pt x="332153" y="12826"/>
                </a:lnTo>
                <a:lnTo>
                  <a:pt x="368379" y="28083"/>
                </a:lnTo>
                <a:lnTo>
                  <a:pt x="401461" y="48544"/>
                </a:lnTo>
                <a:lnTo>
                  <a:pt x="430879" y="73691"/>
                </a:lnTo>
                <a:lnTo>
                  <a:pt x="456113" y="103007"/>
                </a:lnTo>
                <a:lnTo>
                  <a:pt x="476645" y="135972"/>
                </a:lnTo>
                <a:lnTo>
                  <a:pt x="491954" y="172069"/>
                </a:lnTo>
                <a:lnTo>
                  <a:pt x="501520" y="210780"/>
                </a:lnTo>
                <a:lnTo>
                  <a:pt x="504825" y="251587"/>
                </a:lnTo>
                <a:lnTo>
                  <a:pt x="503988" y="272220"/>
                </a:lnTo>
                <a:lnTo>
                  <a:pt x="501520" y="292396"/>
                </a:lnTo>
                <a:lnTo>
                  <a:pt x="491954" y="331117"/>
                </a:lnTo>
                <a:lnTo>
                  <a:pt x="476645" y="367228"/>
                </a:lnTo>
                <a:lnTo>
                  <a:pt x="456113" y="400211"/>
                </a:lnTo>
                <a:lnTo>
                  <a:pt x="430879" y="429545"/>
                </a:lnTo>
                <a:lnTo>
                  <a:pt x="401461" y="454711"/>
                </a:lnTo>
                <a:lnTo>
                  <a:pt x="368379" y="475190"/>
                </a:lnTo>
                <a:lnTo>
                  <a:pt x="332153" y="490460"/>
                </a:lnTo>
                <a:lnTo>
                  <a:pt x="293303" y="500004"/>
                </a:lnTo>
                <a:lnTo>
                  <a:pt x="252349" y="503300"/>
                </a:lnTo>
                <a:lnTo>
                  <a:pt x="231641" y="502466"/>
                </a:lnTo>
                <a:lnTo>
                  <a:pt x="211397" y="500004"/>
                </a:lnTo>
                <a:lnTo>
                  <a:pt x="172557" y="490460"/>
                </a:lnTo>
                <a:lnTo>
                  <a:pt x="136345" y="475190"/>
                </a:lnTo>
                <a:lnTo>
                  <a:pt x="103281" y="454711"/>
                </a:lnTo>
                <a:lnTo>
                  <a:pt x="73882" y="429545"/>
                </a:lnTo>
                <a:lnTo>
                  <a:pt x="48666" y="400211"/>
                </a:lnTo>
                <a:lnTo>
                  <a:pt x="28152" y="367228"/>
                </a:lnTo>
                <a:lnTo>
                  <a:pt x="12857" y="331117"/>
                </a:lnTo>
                <a:lnTo>
                  <a:pt x="3300" y="292396"/>
                </a:lnTo>
                <a:lnTo>
                  <a:pt x="0" y="25158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6443726" y="1557400"/>
            <a:ext cx="504825" cy="503555"/>
          </a:xfrm>
          <a:custGeom>
            <a:avLst/>
            <a:gdLst/>
            <a:ahLst/>
            <a:cxnLst/>
            <a:rect l="l" t="t" r="r" b="b"/>
            <a:pathLst>
              <a:path w="504825" h="503555">
                <a:moveTo>
                  <a:pt x="252349" y="0"/>
                </a:moveTo>
                <a:lnTo>
                  <a:pt x="211397" y="3293"/>
                </a:lnTo>
                <a:lnTo>
                  <a:pt x="172557" y="12826"/>
                </a:lnTo>
                <a:lnTo>
                  <a:pt x="136345" y="28083"/>
                </a:lnTo>
                <a:lnTo>
                  <a:pt x="103281" y="48544"/>
                </a:lnTo>
                <a:lnTo>
                  <a:pt x="73882" y="73691"/>
                </a:lnTo>
                <a:lnTo>
                  <a:pt x="48666" y="103007"/>
                </a:lnTo>
                <a:lnTo>
                  <a:pt x="28152" y="135972"/>
                </a:lnTo>
                <a:lnTo>
                  <a:pt x="12857" y="172069"/>
                </a:lnTo>
                <a:lnTo>
                  <a:pt x="3300" y="210780"/>
                </a:lnTo>
                <a:lnTo>
                  <a:pt x="0" y="251587"/>
                </a:lnTo>
                <a:lnTo>
                  <a:pt x="835" y="272219"/>
                </a:lnTo>
                <a:lnTo>
                  <a:pt x="7329" y="312043"/>
                </a:lnTo>
                <a:lnTo>
                  <a:pt x="19819" y="349511"/>
                </a:lnTo>
                <a:lnTo>
                  <a:pt x="37789" y="384108"/>
                </a:lnTo>
                <a:lnTo>
                  <a:pt x="60719" y="415313"/>
                </a:lnTo>
                <a:lnTo>
                  <a:pt x="88091" y="442609"/>
                </a:lnTo>
                <a:lnTo>
                  <a:pt x="119387" y="465478"/>
                </a:lnTo>
                <a:lnTo>
                  <a:pt x="154090" y="483401"/>
                </a:lnTo>
                <a:lnTo>
                  <a:pt x="191681" y="495861"/>
                </a:lnTo>
                <a:lnTo>
                  <a:pt x="231641" y="502339"/>
                </a:lnTo>
                <a:lnTo>
                  <a:pt x="252349" y="503174"/>
                </a:lnTo>
                <a:lnTo>
                  <a:pt x="273056" y="502339"/>
                </a:lnTo>
                <a:lnTo>
                  <a:pt x="313024" y="495861"/>
                </a:lnTo>
                <a:lnTo>
                  <a:pt x="350627" y="483401"/>
                </a:lnTo>
                <a:lnTo>
                  <a:pt x="385345" y="465478"/>
                </a:lnTo>
                <a:lnTo>
                  <a:pt x="416660" y="442609"/>
                </a:lnTo>
                <a:lnTo>
                  <a:pt x="444051" y="415313"/>
                </a:lnTo>
                <a:lnTo>
                  <a:pt x="467000" y="384108"/>
                </a:lnTo>
                <a:lnTo>
                  <a:pt x="484985" y="349511"/>
                </a:lnTo>
                <a:lnTo>
                  <a:pt x="497487" y="312043"/>
                </a:lnTo>
                <a:lnTo>
                  <a:pt x="503988" y="272219"/>
                </a:lnTo>
                <a:lnTo>
                  <a:pt x="504825" y="251587"/>
                </a:lnTo>
                <a:lnTo>
                  <a:pt x="503988" y="230954"/>
                </a:lnTo>
                <a:lnTo>
                  <a:pt x="497487" y="191130"/>
                </a:lnTo>
                <a:lnTo>
                  <a:pt x="484985" y="153662"/>
                </a:lnTo>
                <a:lnTo>
                  <a:pt x="467000" y="119065"/>
                </a:lnTo>
                <a:lnTo>
                  <a:pt x="444051" y="87860"/>
                </a:lnTo>
                <a:lnTo>
                  <a:pt x="416660" y="60564"/>
                </a:lnTo>
                <a:lnTo>
                  <a:pt x="385345" y="37695"/>
                </a:lnTo>
                <a:lnTo>
                  <a:pt x="350627" y="19772"/>
                </a:lnTo>
                <a:lnTo>
                  <a:pt x="313024" y="7312"/>
                </a:lnTo>
                <a:lnTo>
                  <a:pt x="273056" y="834"/>
                </a:lnTo>
                <a:lnTo>
                  <a:pt x="252349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6443726" y="1557400"/>
            <a:ext cx="504825" cy="503555"/>
          </a:xfrm>
          <a:custGeom>
            <a:avLst/>
            <a:gdLst/>
            <a:ahLst/>
            <a:cxnLst/>
            <a:rect l="l" t="t" r="r" b="b"/>
            <a:pathLst>
              <a:path w="504825" h="503555">
                <a:moveTo>
                  <a:pt x="0" y="251587"/>
                </a:moveTo>
                <a:lnTo>
                  <a:pt x="3300" y="210780"/>
                </a:lnTo>
                <a:lnTo>
                  <a:pt x="12857" y="172069"/>
                </a:lnTo>
                <a:lnTo>
                  <a:pt x="28152" y="135972"/>
                </a:lnTo>
                <a:lnTo>
                  <a:pt x="48666" y="103007"/>
                </a:lnTo>
                <a:lnTo>
                  <a:pt x="73882" y="73691"/>
                </a:lnTo>
                <a:lnTo>
                  <a:pt x="103281" y="48544"/>
                </a:lnTo>
                <a:lnTo>
                  <a:pt x="136345" y="28083"/>
                </a:lnTo>
                <a:lnTo>
                  <a:pt x="172557" y="12826"/>
                </a:lnTo>
                <a:lnTo>
                  <a:pt x="211397" y="3293"/>
                </a:lnTo>
                <a:lnTo>
                  <a:pt x="252349" y="0"/>
                </a:lnTo>
                <a:lnTo>
                  <a:pt x="273056" y="834"/>
                </a:lnTo>
                <a:lnTo>
                  <a:pt x="293303" y="3293"/>
                </a:lnTo>
                <a:lnTo>
                  <a:pt x="332153" y="12826"/>
                </a:lnTo>
                <a:lnTo>
                  <a:pt x="368379" y="28083"/>
                </a:lnTo>
                <a:lnTo>
                  <a:pt x="401461" y="48544"/>
                </a:lnTo>
                <a:lnTo>
                  <a:pt x="430879" y="73691"/>
                </a:lnTo>
                <a:lnTo>
                  <a:pt x="456113" y="103007"/>
                </a:lnTo>
                <a:lnTo>
                  <a:pt x="476645" y="135972"/>
                </a:lnTo>
                <a:lnTo>
                  <a:pt x="491954" y="172069"/>
                </a:lnTo>
                <a:lnTo>
                  <a:pt x="501520" y="210780"/>
                </a:lnTo>
                <a:lnTo>
                  <a:pt x="504825" y="251587"/>
                </a:lnTo>
                <a:lnTo>
                  <a:pt x="503988" y="272219"/>
                </a:lnTo>
                <a:lnTo>
                  <a:pt x="501520" y="292393"/>
                </a:lnTo>
                <a:lnTo>
                  <a:pt x="491954" y="331104"/>
                </a:lnTo>
                <a:lnTo>
                  <a:pt x="476645" y="367201"/>
                </a:lnTo>
                <a:lnTo>
                  <a:pt x="456113" y="400166"/>
                </a:lnTo>
                <a:lnTo>
                  <a:pt x="430879" y="429482"/>
                </a:lnTo>
                <a:lnTo>
                  <a:pt x="401461" y="454629"/>
                </a:lnTo>
                <a:lnTo>
                  <a:pt x="368379" y="475090"/>
                </a:lnTo>
                <a:lnTo>
                  <a:pt x="332153" y="490347"/>
                </a:lnTo>
                <a:lnTo>
                  <a:pt x="293303" y="499880"/>
                </a:lnTo>
                <a:lnTo>
                  <a:pt x="252349" y="503174"/>
                </a:lnTo>
                <a:lnTo>
                  <a:pt x="231641" y="502339"/>
                </a:lnTo>
                <a:lnTo>
                  <a:pt x="211397" y="499880"/>
                </a:lnTo>
                <a:lnTo>
                  <a:pt x="172557" y="490346"/>
                </a:lnTo>
                <a:lnTo>
                  <a:pt x="136345" y="475090"/>
                </a:lnTo>
                <a:lnTo>
                  <a:pt x="103281" y="454629"/>
                </a:lnTo>
                <a:lnTo>
                  <a:pt x="73882" y="429482"/>
                </a:lnTo>
                <a:lnTo>
                  <a:pt x="48666" y="400166"/>
                </a:lnTo>
                <a:lnTo>
                  <a:pt x="28152" y="367201"/>
                </a:lnTo>
                <a:lnTo>
                  <a:pt x="12857" y="331104"/>
                </a:lnTo>
                <a:lnTo>
                  <a:pt x="3300" y="292393"/>
                </a:lnTo>
                <a:lnTo>
                  <a:pt x="0" y="25158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90111"/>
            <a:ext cx="8089798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0717" y="2486661"/>
            <a:ext cx="7922564" cy="144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5918" y="6595120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Relationship Id="rId3" Type="http://schemas.openxmlformats.org/officeDocument/2006/relationships/image" Target="../media/image8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Relationship Id="rId3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Relationship Id="rId3" Type="http://schemas.openxmlformats.org/officeDocument/2006/relationships/slide" Target="slide26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46402" y="4274821"/>
            <a:ext cx="5833110" cy="584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540"/>
              </a:lnSpc>
            </a:pPr>
            <a:r>
              <a:rPr dirty="0" sz="24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20" b="1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IONE</a:t>
            </a:r>
            <a:r>
              <a:rPr dirty="0" sz="2400" spc="-6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10</a:t>
            </a:r>
            <a:r>
              <a:rPr dirty="0" sz="2400" spc="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-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il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ineo</a:t>
            </a:r>
            <a:r>
              <a:rPr dirty="0" sz="2400" spc="-4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rmemen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te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ts val="2520"/>
              </a:lnSpc>
            </a:pP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acc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el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ato</a:t>
            </a:r>
            <a:r>
              <a:rPr dirty="0" sz="2400" spc="-4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de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ele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ato.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6402" y="5026006"/>
            <a:ext cx="4107179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Eq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u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azione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oraria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ed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as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pet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dirty="0" sz="2200">
                <a:solidFill>
                  <a:srgbClr val="FFFFFF"/>
                </a:solidFill>
                <a:latin typeface="Franklin Gothic Book"/>
                <a:cs typeface="Franklin Gothic Book"/>
              </a:rPr>
              <a:t>i</a:t>
            </a:r>
            <a:r>
              <a:rPr dirty="0" sz="2200" spc="2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grafici.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30209" cy="34594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 marR="455358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q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uazione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oraria</a:t>
            </a:r>
            <a:r>
              <a:rPr dirty="0" sz="2400" spc="2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nel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moto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unifo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men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accele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315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scr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iformente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accelerato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oraria</a:t>
            </a:r>
            <a:r>
              <a:rPr dirty="0" sz="2400">
                <a:latin typeface="Franklin Gothic Book"/>
                <a:cs typeface="Franklin Gothic Book"/>
              </a:rPr>
              <a:t>.  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ass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20">
                <a:latin typeface="Franklin Gothic Book"/>
                <a:cs typeface="Franklin Gothic Book"/>
              </a:rPr>
              <a:t>me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esta</a:t>
            </a:r>
            <a:r>
              <a:rPr dirty="0" sz="2400" spc="-15">
                <a:latin typeface="Franklin Gothic Book"/>
                <a:cs typeface="Franklin Gothic Book"/>
              </a:rPr>
              <a:t> espressione,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eric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260223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s=s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 spc="7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0*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 1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2*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1802" y="4455939"/>
            <a:ext cx="8030845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728345" algn="l"/>
                <a:tab pos="1564005" algn="l"/>
                <a:tab pos="1926589" algn="l"/>
                <a:tab pos="3772535" algn="l"/>
                <a:tab pos="4137025" algn="l"/>
                <a:tab pos="5354320" algn="l"/>
                <a:tab pos="6219190" algn="l"/>
                <a:tab pos="6583045" algn="l"/>
                <a:tab pos="6883400" algn="l"/>
                <a:tab pos="7247890" algn="l"/>
                <a:tab pos="7757159" algn="l"/>
              </a:tabLst>
            </a:pPr>
            <a:r>
              <a:rPr dirty="0" sz="2400">
                <a:latin typeface="Franklin Gothic Book"/>
                <a:cs typeface="Franklin Gothic Book"/>
              </a:rPr>
              <a:t>Si	</a:t>
            </a:r>
            <a:r>
              <a:rPr dirty="0" sz="2400" spc="-10">
                <a:latin typeface="Franklin Gothic Book"/>
                <a:cs typeface="Franklin Gothic Book"/>
              </a:rPr>
              <a:t>tratta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 spc="-15">
                <a:latin typeface="Franklin Gothic Book"/>
                <a:cs typeface="Franklin Gothic Book"/>
              </a:rPr>
              <a:t>un'equaz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grad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in	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in	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	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endParaRPr baseline="-20833"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4702" y="4735315"/>
            <a:ext cx="7684770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indic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l'orig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20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l'ev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ntuale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iniz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4702" y="5015731"/>
            <a:ext cx="7687945" cy="8883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76300"/>
              </a:lnSpc>
            </a:pP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-15">
                <a:latin typeface="Franklin Gothic Book"/>
                <a:cs typeface="Franklin Gothic Book"/>
              </a:rPr>
              <a:t>.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17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 spc="-7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 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bil</a:t>
            </a:r>
            <a:r>
              <a:rPr dirty="0" sz="2400">
                <a:latin typeface="Franklin Gothic Book"/>
                <a:cs typeface="Franklin Gothic Book"/>
              </a:rPr>
              <a:t>i;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sa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bil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indipende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5">
                <a:latin typeface="Franklin Gothic Book"/>
                <a:cs typeface="Franklin Gothic Book"/>
              </a:rPr>
              <a:t>variabil</a:t>
            </a:r>
            <a:r>
              <a:rPr dirty="0" sz="2400">
                <a:latin typeface="Franklin Gothic Book"/>
                <a:cs typeface="Franklin Gothic Book"/>
              </a:rPr>
              <a:t>e dipend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nt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29575" cy="2273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 marR="455295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q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uazione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oraria</a:t>
            </a:r>
            <a:r>
              <a:rPr dirty="0" sz="2400" spc="2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nel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moto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unifo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men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accele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iformement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accelerato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penden</a:t>
            </a:r>
            <a:r>
              <a:rPr dirty="0" sz="2400" spc="-5">
                <a:latin typeface="Franklin Gothic Book"/>
                <a:cs typeface="Franklin Gothic Book"/>
              </a:rPr>
              <a:t>za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  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elocità,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geo</a:t>
            </a:r>
            <a:r>
              <a:rPr dirty="0" sz="2400" spc="-1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etr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15">
                <a:latin typeface="Franklin Gothic Book"/>
                <a:cs typeface="Franklin Gothic Book"/>
              </a:rPr>
              <a:t> rapprese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l'e</a:t>
            </a:r>
            <a:r>
              <a:rPr dirty="0" sz="2400" spc="-25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uazione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oraria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una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rva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natura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bolic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3676921"/>
            <a:ext cx="8029575" cy="1169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 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noti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preced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nte,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oto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tili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iforme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velo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à 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era 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rapprese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ta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la 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della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retta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uazio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s=</a:t>
            </a: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baseline="-20833" sz="2400" spc="-22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+v</a:t>
            </a:r>
            <a:r>
              <a:rPr dirty="0" sz="2400" spc="-10">
                <a:latin typeface="Franklin Gothic Book"/>
                <a:cs typeface="Franklin Gothic Book"/>
              </a:rPr>
              <a:t>*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era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</a:t>
            </a:r>
            <a:r>
              <a:rPr dirty="0" sz="2400" spc="-15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costa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vis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natura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324351"/>
            <a:ext cx="3455670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q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uazione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oraria</a:t>
            </a:r>
            <a:r>
              <a:rPr dirty="0" sz="2400" spc="2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nel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moto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unifo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men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accele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1802" y="1076476"/>
            <a:ext cx="8030845" cy="1315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  <a:tab pos="861060" algn="l"/>
                <a:tab pos="2530475" algn="l"/>
                <a:tab pos="3322954" algn="l"/>
                <a:tab pos="3655060" algn="l"/>
                <a:tab pos="4518025" algn="l"/>
                <a:tab pos="6168390" algn="l"/>
                <a:tab pos="7806055" algn="l"/>
              </a:tabLst>
            </a:pPr>
            <a:r>
              <a:rPr dirty="0" sz="2400">
                <a:latin typeface="Franklin Gothic Book"/>
                <a:cs typeface="Franklin Gothic Book"/>
              </a:rPr>
              <a:t>Se	</a:t>
            </a:r>
            <a:r>
              <a:rPr dirty="0" sz="2400">
                <a:latin typeface="Franklin Gothic Book"/>
                <a:cs typeface="Franklin Gothic Book"/>
              </a:rPr>
              <a:t>assum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amo	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baseline="-20833" sz="2400" spc="-22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0	</a:t>
            </a:r>
            <a:r>
              <a:rPr dirty="0" sz="2400">
                <a:latin typeface="Franklin Gothic Book"/>
                <a:cs typeface="Franklin Gothic Book"/>
              </a:rPr>
              <a:t>e	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baseline="-20833" sz="2400" spc="-22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	</a:t>
            </a:r>
            <a:r>
              <a:rPr dirty="0" sz="2400">
                <a:latin typeface="Franklin Gothic Book"/>
                <a:cs typeface="Franklin Gothic Book"/>
              </a:rPr>
              <a:t>l’equazione	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re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ede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 spc="-15">
                <a:latin typeface="Franklin Gothic Book"/>
                <a:cs typeface="Franklin Gothic Book"/>
              </a:rPr>
              <a:t>riduce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R="28067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s=</a:t>
            </a:r>
            <a:r>
              <a:rPr dirty="0" sz="2400" spc="-5">
                <a:latin typeface="Franklin Gothic Book"/>
                <a:cs typeface="Franklin Gothic Book"/>
              </a:rPr>
              <a:t> 1/2*a*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1802" y="2765569"/>
            <a:ext cx="581406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906780" algn="l"/>
                <a:tab pos="2251710" algn="l"/>
                <a:tab pos="2541270" algn="l"/>
                <a:tab pos="3248025" algn="l"/>
                <a:tab pos="4328795" algn="l"/>
                <a:tab pos="4709795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abbia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i	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grafici</a:t>
            </a:r>
            <a:r>
              <a:rPr dirty="0" sz="2400">
                <a:latin typeface="Franklin Gothic Book"/>
                <a:cs typeface="Franklin Gothic Book"/>
              </a:rPr>
              <a:t>,	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10273" y="2766053"/>
            <a:ext cx="202120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23570" algn="l"/>
                <a:tab pos="161544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32685" y="3716273"/>
            <a:ext cx="103505" cy="1513205"/>
          </a:xfrm>
          <a:custGeom>
            <a:avLst/>
            <a:gdLst/>
            <a:ahLst/>
            <a:cxnLst/>
            <a:rect l="l" t="t" r="r" b="b"/>
            <a:pathLst>
              <a:path w="103505" h="1513204">
                <a:moveTo>
                  <a:pt x="51752" y="25345"/>
                </a:moveTo>
                <a:lnTo>
                  <a:pt x="45465" y="36122"/>
                </a:lnTo>
                <a:lnTo>
                  <a:pt x="45338" y="1512951"/>
                </a:lnTo>
                <a:lnTo>
                  <a:pt x="58038" y="1512951"/>
                </a:lnTo>
                <a:lnTo>
                  <a:pt x="58038" y="36122"/>
                </a:lnTo>
                <a:lnTo>
                  <a:pt x="51752" y="25345"/>
                </a:lnTo>
                <a:close/>
              </a:path>
              <a:path w="103505" h="1513204">
                <a:moveTo>
                  <a:pt x="51688" y="0"/>
                </a:moveTo>
                <a:lnTo>
                  <a:pt x="0" y="88645"/>
                </a:lnTo>
                <a:lnTo>
                  <a:pt x="1015" y="92582"/>
                </a:lnTo>
                <a:lnTo>
                  <a:pt x="7112" y="96138"/>
                </a:lnTo>
                <a:lnTo>
                  <a:pt x="11048" y="95123"/>
                </a:lnTo>
                <a:lnTo>
                  <a:pt x="45338" y="36340"/>
                </a:lnTo>
                <a:lnTo>
                  <a:pt x="45338" y="12573"/>
                </a:lnTo>
                <a:lnTo>
                  <a:pt x="59038" y="12573"/>
                </a:lnTo>
                <a:lnTo>
                  <a:pt x="51688" y="0"/>
                </a:lnTo>
                <a:close/>
              </a:path>
              <a:path w="103505" h="1513204">
                <a:moveTo>
                  <a:pt x="59038" y="12573"/>
                </a:moveTo>
                <a:lnTo>
                  <a:pt x="58038" y="12573"/>
                </a:lnTo>
                <a:lnTo>
                  <a:pt x="58165" y="36340"/>
                </a:lnTo>
                <a:lnTo>
                  <a:pt x="92456" y="95123"/>
                </a:lnTo>
                <a:lnTo>
                  <a:pt x="96392" y="96138"/>
                </a:lnTo>
                <a:lnTo>
                  <a:pt x="102488" y="92582"/>
                </a:lnTo>
                <a:lnTo>
                  <a:pt x="103504" y="88645"/>
                </a:lnTo>
                <a:lnTo>
                  <a:pt x="59038" y="12573"/>
                </a:lnTo>
                <a:close/>
              </a:path>
              <a:path w="103505" h="1513204">
                <a:moveTo>
                  <a:pt x="58038" y="12573"/>
                </a:moveTo>
                <a:lnTo>
                  <a:pt x="45338" y="12573"/>
                </a:lnTo>
                <a:lnTo>
                  <a:pt x="45338" y="36340"/>
                </a:lnTo>
                <a:lnTo>
                  <a:pt x="51752" y="25345"/>
                </a:lnTo>
                <a:lnTo>
                  <a:pt x="46227" y="15875"/>
                </a:lnTo>
                <a:lnTo>
                  <a:pt x="58038" y="15875"/>
                </a:lnTo>
                <a:lnTo>
                  <a:pt x="58038" y="12573"/>
                </a:lnTo>
                <a:close/>
              </a:path>
              <a:path w="103505" h="1513204">
                <a:moveTo>
                  <a:pt x="58038" y="15875"/>
                </a:moveTo>
                <a:lnTo>
                  <a:pt x="57276" y="15875"/>
                </a:lnTo>
                <a:lnTo>
                  <a:pt x="51752" y="25345"/>
                </a:lnTo>
                <a:lnTo>
                  <a:pt x="58038" y="36122"/>
                </a:lnTo>
                <a:lnTo>
                  <a:pt x="58038" y="15875"/>
                </a:lnTo>
                <a:close/>
              </a:path>
              <a:path w="103505" h="1513204">
                <a:moveTo>
                  <a:pt x="57276" y="15875"/>
                </a:moveTo>
                <a:lnTo>
                  <a:pt x="46227" y="15875"/>
                </a:lnTo>
                <a:lnTo>
                  <a:pt x="51752" y="25345"/>
                </a:lnTo>
                <a:lnTo>
                  <a:pt x="57276" y="158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84373" y="5177535"/>
            <a:ext cx="1440180" cy="103505"/>
          </a:xfrm>
          <a:custGeom>
            <a:avLst/>
            <a:gdLst/>
            <a:ahLst/>
            <a:cxnLst/>
            <a:rect l="l" t="t" r="r" b="b"/>
            <a:pathLst>
              <a:path w="1440179" h="103504">
                <a:moveTo>
                  <a:pt x="1414816" y="51688"/>
                </a:moveTo>
                <a:lnTo>
                  <a:pt x="1344929" y="92455"/>
                </a:lnTo>
                <a:lnTo>
                  <a:pt x="1343914" y="96265"/>
                </a:lnTo>
                <a:lnTo>
                  <a:pt x="1347470" y="102361"/>
                </a:lnTo>
                <a:lnTo>
                  <a:pt x="1351279" y="103377"/>
                </a:lnTo>
                <a:lnTo>
                  <a:pt x="1429035" y="58038"/>
                </a:lnTo>
                <a:lnTo>
                  <a:pt x="1427352" y="58038"/>
                </a:lnTo>
                <a:lnTo>
                  <a:pt x="1427352" y="57150"/>
                </a:lnTo>
                <a:lnTo>
                  <a:pt x="1424177" y="57150"/>
                </a:lnTo>
                <a:lnTo>
                  <a:pt x="1414816" y="51688"/>
                </a:lnTo>
                <a:close/>
              </a:path>
              <a:path w="1440179" h="103504">
                <a:moveTo>
                  <a:pt x="1403930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1403930" y="58038"/>
                </a:lnTo>
                <a:lnTo>
                  <a:pt x="1414816" y="51688"/>
                </a:lnTo>
                <a:lnTo>
                  <a:pt x="1403930" y="45338"/>
                </a:lnTo>
                <a:close/>
              </a:path>
              <a:path w="1440179" h="103504">
                <a:moveTo>
                  <a:pt x="1429035" y="45338"/>
                </a:moveTo>
                <a:lnTo>
                  <a:pt x="1427352" y="45338"/>
                </a:lnTo>
                <a:lnTo>
                  <a:pt x="1427352" y="58038"/>
                </a:lnTo>
                <a:lnTo>
                  <a:pt x="1429035" y="58038"/>
                </a:lnTo>
                <a:lnTo>
                  <a:pt x="1439926" y="51688"/>
                </a:lnTo>
                <a:lnTo>
                  <a:pt x="1429035" y="45338"/>
                </a:lnTo>
                <a:close/>
              </a:path>
              <a:path w="1440179" h="103504">
                <a:moveTo>
                  <a:pt x="1424177" y="46227"/>
                </a:moveTo>
                <a:lnTo>
                  <a:pt x="1414816" y="51688"/>
                </a:lnTo>
                <a:lnTo>
                  <a:pt x="1424177" y="57150"/>
                </a:lnTo>
                <a:lnTo>
                  <a:pt x="1424177" y="46227"/>
                </a:lnTo>
                <a:close/>
              </a:path>
              <a:path w="1440179" h="103504">
                <a:moveTo>
                  <a:pt x="1427352" y="46227"/>
                </a:moveTo>
                <a:lnTo>
                  <a:pt x="1424177" y="46227"/>
                </a:lnTo>
                <a:lnTo>
                  <a:pt x="1424177" y="57150"/>
                </a:lnTo>
                <a:lnTo>
                  <a:pt x="1427352" y="57150"/>
                </a:lnTo>
                <a:lnTo>
                  <a:pt x="1427352" y="46227"/>
                </a:lnTo>
                <a:close/>
              </a:path>
              <a:path w="1440179" h="103504">
                <a:moveTo>
                  <a:pt x="1351279" y="0"/>
                </a:moveTo>
                <a:lnTo>
                  <a:pt x="1347470" y="1015"/>
                </a:lnTo>
                <a:lnTo>
                  <a:pt x="1343914" y="7112"/>
                </a:lnTo>
                <a:lnTo>
                  <a:pt x="1344929" y="10921"/>
                </a:lnTo>
                <a:lnTo>
                  <a:pt x="1414816" y="51688"/>
                </a:lnTo>
                <a:lnTo>
                  <a:pt x="1424177" y="46227"/>
                </a:lnTo>
                <a:lnTo>
                  <a:pt x="1427352" y="46227"/>
                </a:lnTo>
                <a:lnTo>
                  <a:pt x="1427352" y="45338"/>
                </a:lnTo>
                <a:lnTo>
                  <a:pt x="1429035" y="45338"/>
                </a:lnTo>
                <a:lnTo>
                  <a:pt x="13512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86025" y="4170426"/>
            <a:ext cx="828675" cy="1044575"/>
          </a:xfrm>
          <a:custGeom>
            <a:avLst/>
            <a:gdLst/>
            <a:ahLst/>
            <a:cxnLst/>
            <a:rect l="l" t="t" r="r" b="b"/>
            <a:pathLst>
              <a:path w="828675" h="1044575">
                <a:moveTo>
                  <a:pt x="828675" y="0"/>
                </a:moveTo>
                <a:lnTo>
                  <a:pt x="825928" y="85661"/>
                </a:lnTo>
                <a:lnTo>
                  <a:pt x="817830" y="169415"/>
                </a:lnTo>
                <a:lnTo>
                  <a:pt x="804593" y="250993"/>
                </a:lnTo>
                <a:lnTo>
                  <a:pt x="786432" y="330126"/>
                </a:lnTo>
                <a:lnTo>
                  <a:pt x="763559" y="406546"/>
                </a:lnTo>
                <a:lnTo>
                  <a:pt x="736188" y="479984"/>
                </a:lnTo>
                <a:lnTo>
                  <a:pt x="704530" y="550171"/>
                </a:lnTo>
                <a:lnTo>
                  <a:pt x="668801" y="616837"/>
                </a:lnTo>
                <a:lnTo>
                  <a:pt x="629212" y="679716"/>
                </a:lnTo>
                <a:lnTo>
                  <a:pt x="585977" y="738536"/>
                </a:lnTo>
                <a:lnTo>
                  <a:pt x="539310" y="793031"/>
                </a:lnTo>
                <a:lnTo>
                  <a:pt x="489423" y="842930"/>
                </a:lnTo>
                <a:lnTo>
                  <a:pt x="436529" y="887965"/>
                </a:lnTo>
                <a:lnTo>
                  <a:pt x="380843" y="927868"/>
                </a:lnTo>
                <a:lnTo>
                  <a:pt x="322576" y="962370"/>
                </a:lnTo>
                <a:lnTo>
                  <a:pt x="261942" y="991201"/>
                </a:lnTo>
                <a:lnTo>
                  <a:pt x="199154" y="1014093"/>
                </a:lnTo>
                <a:lnTo>
                  <a:pt x="134425" y="1030777"/>
                </a:lnTo>
                <a:lnTo>
                  <a:pt x="67970" y="1040985"/>
                </a:lnTo>
                <a:lnTo>
                  <a:pt x="0" y="1044448"/>
                </a:lnTo>
              </a:path>
            </a:pathLst>
          </a:custGeom>
          <a:ln w="28575">
            <a:solidFill>
              <a:srgbClr val="309B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62326" y="4605273"/>
            <a:ext cx="649605" cy="504825"/>
          </a:xfrm>
          <a:custGeom>
            <a:avLst/>
            <a:gdLst/>
            <a:ahLst/>
            <a:cxnLst/>
            <a:rect l="l" t="t" r="r" b="b"/>
            <a:pathLst>
              <a:path w="649604" h="504825">
                <a:moveTo>
                  <a:pt x="0" y="504825"/>
                </a:moveTo>
                <a:lnTo>
                  <a:pt x="649224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232150" y="4005198"/>
            <a:ext cx="260350" cy="647700"/>
          </a:xfrm>
          <a:custGeom>
            <a:avLst/>
            <a:gdLst/>
            <a:ahLst/>
            <a:cxnLst/>
            <a:rect l="l" t="t" r="r" b="b"/>
            <a:pathLst>
              <a:path w="260350" h="647700">
                <a:moveTo>
                  <a:pt x="0" y="647700"/>
                </a:moveTo>
                <a:lnTo>
                  <a:pt x="260350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025135" y="3732148"/>
            <a:ext cx="103505" cy="1511935"/>
          </a:xfrm>
          <a:custGeom>
            <a:avLst/>
            <a:gdLst/>
            <a:ahLst/>
            <a:cxnLst/>
            <a:rect l="l" t="t" r="r" b="b"/>
            <a:pathLst>
              <a:path w="103504" h="1511935">
                <a:moveTo>
                  <a:pt x="7112" y="1415288"/>
                </a:moveTo>
                <a:lnTo>
                  <a:pt x="1015" y="1418844"/>
                </a:lnTo>
                <a:lnTo>
                  <a:pt x="0" y="1422781"/>
                </a:lnTo>
                <a:lnTo>
                  <a:pt x="51688" y="1511427"/>
                </a:lnTo>
                <a:lnTo>
                  <a:pt x="59020" y="1498853"/>
                </a:lnTo>
                <a:lnTo>
                  <a:pt x="45338" y="1498853"/>
                </a:lnTo>
                <a:lnTo>
                  <a:pt x="45338" y="1475304"/>
                </a:lnTo>
                <a:lnTo>
                  <a:pt x="10922" y="1416303"/>
                </a:lnTo>
                <a:lnTo>
                  <a:pt x="7112" y="1415288"/>
                </a:lnTo>
                <a:close/>
              </a:path>
              <a:path w="103504" h="1511935">
                <a:moveTo>
                  <a:pt x="45338" y="1475304"/>
                </a:moveTo>
                <a:lnTo>
                  <a:pt x="45338" y="1498853"/>
                </a:lnTo>
                <a:lnTo>
                  <a:pt x="58038" y="1498853"/>
                </a:lnTo>
                <a:lnTo>
                  <a:pt x="58038" y="1495552"/>
                </a:lnTo>
                <a:lnTo>
                  <a:pt x="46227" y="1495552"/>
                </a:lnTo>
                <a:lnTo>
                  <a:pt x="51688" y="1486190"/>
                </a:lnTo>
                <a:lnTo>
                  <a:pt x="45338" y="1475304"/>
                </a:lnTo>
                <a:close/>
              </a:path>
              <a:path w="103504" h="1511935">
                <a:moveTo>
                  <a:pt x="96265" y="1415288"/>
                </a:moveTo>
                <a:lnTo>
                  <a:pt x="92455" y="1416303"/>
                </a:lnTo>
                <a:lnTo>
                  <a:pt x="58038" y="1475304"/>
                </a:lnTo>
                <a:lnTo>
                  <a:pt x="58038" y="1498853"/>
                </a:lnTo>
                <a:lnTo>
                  <a:pt x="59020" y="1498853"/>
                </a:lnTo>
                <a:lnTo>
                  <a:pt x="103377" y="1422781"/>
                </a:lnTo>
                <a:lnTo>
                  <a:pt x="102362" y="1418844"/>
                </a:lnTo>
                <a:lnTo>
                  <a:pt x="96265" y="1415288"/>
                </a:lnTo>
                <a:close/>
              </a:path>
              <a:path w="103504" h="1511935">
                <a:moveTo>
                  <a:pt x="51688" y="1486190"/>
                </a:moveTo>
                <a:lnTo>
                  <a:pt x="46227" y="1495552"/>
                </a:lnTo>
                <a:lnTo>
                  <a:pt x="57150" y="1495552"/>
                </a:lnTo>
                <a:lnTo>
                  <a:pt x="51688" y="1486190"/>
                </a:lnTo>
                <a:close/>
              </a:path>
              <a:path w="103504" h="1511935">
                <a:moveTo>
                  <a:pt x="58038" y="1475304"/>
                </a:moveTo>
                <a:lnTo>
                  <a:pt x="51688" y="1486190"/>
                </a:lnTo>
                <a:lnTo>
                  <a:pt x="57150" y="1495552"/>
                </a:lnTo>
                <a:lnTo>
                  <a:pt x="58038" y="1495552"/>
                </a:lnTo>
                <a:lnTo>
                  <a:pt x="58038" y="1475304"/>
                </a:lnTo>
                <a:close/>
              </a:path>
              <a:path w="103504" h="1511935">
                <a:moveTo>
                  <a:pt x="58038" y="0"/>
                </a:moveTo>
                <a:lnTo>
                  <a:pt x="45338" y="0"/>
                </a:lnTo>
                <a:lnTo>
                  <a:pt x="45338" y="1475304"/>
                </a:lnTo>
                <a:lnTo>
                  <a:pt x="51688" y="1486190"/>
                </a:lnTo>
                <a:lnTo>
                  <a:pt x="58038" y="1475304"/>
                </a:lnTo>
                <a:lnTo>
                  <a:pt x="580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076825" y="3689984"/>
            <a:ext cx="1440180" cy="103505"/>
          </a:xfrm>
          <a:custGeom>
            <a:avLst/>
            <a:gdLst/>
            <a:ahLst/>
            <a:cxnLst/>
            <a:rect l="l" t="t" r="r" b="b"/>
            <a:pathLst>
              <a:path w="1440179" h="103504">
                <a:moveTo>
                  <a:pt x="1414580" y="51752"/>
                </a:moveTo>
                <a:lnTo>
                  <a:pt x="1344802" y="92456"/>
                </a:lnTo>
                <a:lnTo>
                  <a:pt x="1343787" y="96392"/>
                </a:lnTo>
                <a:lnTo>
                  <a:pt x="1347342" y="102488"/>
                </a:lnTo>
                <a:lnTo>
                  <a:pt x="1351279" y="103504"/>
                </a:lnTo>
                <a:lnTo>
                  <a:pt x="1429062" y="58038"/>
                </a:lnTo>
                <a:lnTo>
                  <a:pt x="1427352" y="58038"/>
                </a:lnTo>
                <a:lnTo>
                  <a:pt x="1427352" y="57276"/>
                </a:lnTo>
                <a:lnTo>
                  <a:pt x="1424051" y="57276"/>
                </a:lnTo>
                <a:lnTo>
                  <a:pt x="1414580" y="51752"/>
                </a:lnTo>
                <a:close/>
              </a:path>
              <a:path w="1440179" h="103504">
                <a:moveTo>
                  <a:pt x="1403585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1403803" y="58038"/>
                </a:lnTo>
                <a:lnTo>
                  <a:pt x="1414580" y="51752"/>
                </a:lnTo>
                <a:lnTo>
                  <a:pt x="1403585" y="45338"/>
                </a:lnTo>
                <a:close/>
              </a:path>
              <a:path w="1440179" h="103504">
                <a:moveTo>
                  <a:pt x="1429035" y="45338"/>
                </a:moveTo>
                <a:lnTo>
                  <a:pt x="1427352" y="45338"/>
                </a:lnTo>
                <a:lnTo>
                  <a:pt x="1427352" y="58038"/>
                </a:lnTo>
                <a:lnTo>
                  <a:pt x="1429062" y="58038"/>
                </a:lnTo>
                <a:lnTo>
                  <a:pt x="1439926" y="51688"/>
                </a:lnTo>
                <a:lnTo>
                  <a:pt x="1429035" y="45338"/>
                </a:lnTo>
                <a:close/>
              </a:path>
              <a:path w="1440179" h="103504">
                <a:moveTo>
                  <a:pt x="1424051" y="46227"/>
                </a:moveTo>
                <a:lnTo>
                  <a:pt x="1414580" y="51752"/>
                </a:lnTo>
                <a:lnTo>
                  <a:pt x="1424051" y="57276"/>
                </a:lnTo>
                <a:lnTo>
                  <a:pt x="1424051" y="46227"/>
                </a:lnTo>
                <a:close/>
              </a:path>
              <a:path w="1440179" h="103504">
                <a:moveTo>
                  <a:pt x="1427352" y="46227"/>
                </a:moveTo>
                <a:lnTo>
                  <a:pt x="1424051" y="46227"/>
                </a:lnTo>
                <a:lnTo>
                  <a:pt x="1424051" y="57276"/>
                </a:lnTo>
                <a:lnTo>
                  <a:pt x="1427352" y="57276"/>
                </a:lnTo>
                <a:lnTo>
                  <a:pt x="1427352" y="46227"/>
                </a:lnTo>
                <a:close/>
              </a:path>
              <a:path w="1440179" h="103504">
                <a:moveTo>
                  <a:pt x="1351279" y="0"/>
                </a:moveTo>
                <a:lnTo>
                  <a:pt x="1347342" y="1015"/>
                </a:lnTo>
                <a:lnTo>
                  <a:pt x="1343787" y="7112"/>
                </a:lnTo>
                <a:lnTo>
                  <a:pt x="1344802" y="11048"/>
                </a:lnTo>
                <a:lnTo>
                  <a:pt x="1414580" y="51752"/>
                </a:lnTo>
                <a:lnTo>
                  <a:pt x="1424051" y="46227"/>
                </a:lnTo>
                <a:lnTo>
                  <a:pt x="1427352" y="46227"/>
                </a:lnTo>
                <a:lnTo>
                  <a:pt x="1427352" y="45338"/>
                </a:lnTo>
                <a:lnTo>
                  <a:pt x="1429035" y="45338"/>
                </a:lnTo>
                <a:lnTo>
                  <a:pt x="13512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111750" y="3744976"/>
            <a:ext cx="1044575" cy="828675"/>
          </a:xfrm>
          <a:custGeom>
            <a:avLst/>
            <a:gdLst/>
            <a:ahLst/>
            <a:cxnLst/>
            <a:rect l="l" t="t" r="r" b="b"/>
            <a:pathLst>
              <a:path w="1044575" h="828675">
                <a:moveTo>
                  <a:pt x="0" y="0"/>
                </a:moveTo>
                <a:lnTo>
                  <a:pt x="85679" y="2746"/>
                </a:lnTo>
                <a:lnTo>
                  <a:pt x="169449" y="10844"/>
                </a:lnTo>
                <a:lnTo>
                  <a:pt x="251042" y="24080"/>
                </a:lnTo>
                <a:lnTo>
                  <a:pt x="330188" y="42241"/>
                </a:lnTo>
                <a:lnTo>
                  <a:pt x="406620" y="65113"/>
                </a:lnTo>
                <a:lnTo>
                  <a:pt x="480068" y="92483"/>
                </a:lnTo>
                <a:lnTo>
                  <a:pt x="550263" y="124138"/>
                </a:lnTo>
                <a:lnTo>
                  <a:pt x="616937" y="159865"/>
                </a:lnTo>
                <a:lnTo>
                  <a:pt x="679821" y="199450"/>
                </a:lnTo>
                <a:lnTo>
                  <a:pt x="738647" y="242681"/>
                </a:lnTo>
                <a:lnTo>
                  <a:pt x="793146" y="289343"/>
                </a:lnTo>
                <a:lnTo>
                  <a:pt x="843049" y="339224"/>
                </a:lnTo>
                <a:lnTo>
                  <a:pt x="888087" y="392110"/>
                </a:lnTo>
                <a:lnTo>
                  <a:pt x="927992" y="447788"/>
                </a:lnTo>
                <a:lnTo>
                  <a:pt x="962495" y="506045"/>
                </a:lnTo>
                <a:lnTo>
                  <a:pt x="991327" y="566667"/>
                </a:lnTo>
                <a:lnTo>
                  <a:pt x="1014220" y="629442"/>
                </a:lnTo>
                <a:lnTo>
                  <a:pt x="1030904" y="694156"/>
                </a:lnTo>
                <a:lnTo>
                  <a:pt x="1041112" y="760595"/>
                </a:lnTo>
                <a:lnTo>
                  <a:pt x="1044575" y="828548"/>
                </a:lnTo>
              </a:path>
            </a:pathLst>
          </a:custGeom>
          <a:ln w="28575">
            <a:solidFill>
              <a:srgbClr val="309B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796026" y="3933825"/>
            <a:ext cx="647700" cy="431800"/>
          </a:xfrm>
          <a:custGeom>
            <a:avLst/>
            <a:gdLst/>
            <a:ahLst/>
            <a:cxnLst/>
            <a:rect l="l" t="t" r="r" b="b"/>
            <a:pathLst>
              <a:path w="647700" h="431800">
                <a:moveTo>
                  <a:pt x="647700" y="431800"/>
                </a:moveTo>
                <a:lnTo>
                  <a:pt x="0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156325" y="4365625"/>
            <a:ext cx="144780" cy="935355"/>
          </a:xfrm>
          <a:custGeom>
            <a:avLst/>
            <a:gdLst/>
            <a:ahLst/>
            <a:cxnLst/>
            <a:rect l="l" t="t" r="r" b="b"/>
            <a:pathLst>
              <a:path w="144779" h="935354">
                <a:moveTo>
                  <a:pt x="144525" y="935101"/>
                </a:moveTo>
                <a:lnTo>
                  <a:pt x="0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844702" y="3046469"/>
            <a:ext cx="5738495" cy="695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80"/>
              </a:lnSpc>
            </a:pPr>
            <a:r>
              <a:rPr dirty="0" sz="2400" spc="-10">
                <a:latin typeface="Franklin Gothic Book"/>
                <a:cs typeface="Franklin Gothic Book"/>
              </a:rPr>
              <a:t>coefficie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a,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termine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grad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algn="r" marR="244475">
              <a:lnSpc>
                <a:spcPts val="2880"/>
              </a:lnSpc>
            </a:pPr>
            <a:r>
              <a:rPr dirty="0" sz="2400"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17" name="object 17"/>
          <p:cNvSpPr txBox="1"/>
          <p:nvPr/>
        </p:nvSpPr>
        <p:spPr>
          <a:xfrm>
            <a:off x="1842642" y="3931847"/>
            <a:ext cx="39370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S(t)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98596" y="5241956"/>
            <a:ext cx="110489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598923" y="3995475"/>
            <a:ext cx="39370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S(t)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8029575" cy="4668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 marR="455295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q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uazione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oraria</a:t>
            </a:r>
            <a:r>
              <a:rPr dirty="0" sz="2400" spc="2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nel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moto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unifo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men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accele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penden</a:t>
            </a:r>
            <a:r>
              <a:rPr dirty="0" sz="2400" spc="-5">
                <a:latin typeface="Franklin Gothic Book"/>
                <a:cs typeface="Franklin Gothic Book"/>
              </a:rPr>
              <a:t>za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velocità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cresc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marL="355600" marR="5715" indent="-342900">
              <a:lnSpc>
                <a:spcPct val="76300"/>
              </a:lnSpc>
              <a:buFont typeface="Wingdings"/>
              <a:buChar char=""/>
              <a:tabLst>
                <a:tab pos="355600" algn="l"/>
                <a:tab pos="733425" algn="l"/>
                <a:tab pos="1711960" algn="l"/>
                <a:tab pos="3166110" algn="l"/>
                <a:tab pos="3609340" algn="l"/>
                <a:tab pos="5048250" algn="l"/>
                <a:tab pos="6692900" algn="l"/>
                <a:tab pos="731774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eriale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si	</a:t>
            </a:r>
            <a:r>
              <a:rPr dirty="0" sz="2400" spc="-15">
                <a:latin typeface="Franklin Gothic Book"/>
                <a:cs typeface="Franklin Gothic Book"/>
              </a:rPr>
              <a:t>allontana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dall’orig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ne	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rso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  <a:tab pos="943610" algn="l"/>
                <a:tab pos="2190750" algn="l"/>
                <a:tab pos="3030220" algn="l"/>
                <a:tab pos="3335020" algn="l"/>
                <a:tab pos="4240530" algn="l"/>
                <a:tab pos="4612640" algn="l"/>
                <a:tab pos="5977890" algn="l"/>
                <a:tab pos="755269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caso,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si	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lontana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dall’origine	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cresc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modul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  <a:tab pos="963294" algn="l"/>
                <a:tab pos="1470660" algn="l"/>
                <a:tab pos="2763520" algn="l"/>
                <a:tab pos="3335020" algn="l"/>
                <a:tab pos="4537710" algn="l"/>
                <a:tab pos="5728335" algn="l"/>
                <a:tab pos="6141085" algn="l"/>
                <a:tab pos="785749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ri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hiam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	</a:t>
            </a:r>
            <a:r>
              <a:rPr dirty="0" sz="2400" spc="-20">
                <a:latin typeface="Franklin Gothic Book"/>
                <a:cs typeface="Franklin Gothic Book"/>
              </a:rPr>
              <a:t>b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silari,	</a:t>
            </a: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ematica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geometria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15">
                <a:latin typeface="Franklin Gothic Book"/>
                <a:cs typeface="Franklin Gothic Book"/>
              </a:rPr>
              <a:t>rimanda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alle</a:t>
            </a:r>
            <a:r>
              <a:rPr dirty="0" sz="2400">
                <a:latin typeface="Franklin Gothic Book"/>
                <a:cs typeface="Franklin Gothic Book"/>
              </a:rPr>
              <a:t> lezioni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324351"/>
            <a:ext cx="3455670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q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uazione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oraria</a:t>
            </a:r>
            <a:r>
              <a:rPr dirty="0" sz="2400" spc="2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nel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moto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unifo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men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accele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1802" y="1076476"/>
            <a:ext cx="2383155" cy="331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875030" algn="l"/>
              </a:tabLst>
            </a:pPr>
            <a:r>
              <a:rPr dirty="0" sz="2400">
                <a:latin typeface="Franklin Gothic Book"/>
                <a:cs typeface="Franklin Gothic Book"/>
              </a:rPr>
              <a:t>Se	</a:t>
            </a:r>
            <a:r>
              <a:rPr dirty="0" sz="2400">
                <a:latin typeface="Franklin Gothic Book"/>
                <a:cs typeface="Franklin Gothic Book"/>
              </a:rPr>
              <a:t>assum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amo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7238" y="1076961"/>
            <a:ext cx="1856105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18515" algn="l"/>
                <a:tab pos="1164590" algn="l"/>
              </a:tabLst>
            </a:pP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baseline="-20833" sz="2400" spc="-22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0	e	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baseline="-20833" sz="2400" spc="-22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≠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65267" y="1076961"/>
            <a:ext cx="150241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l’e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uazione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29730" y="1076961"/>
            <a:ext cx="188722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6179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prece</a:t>
            </a:r>
            <a:r>
              <a:rPr dirty="0" sz="2400">
                <a:latin typeface="Franklin Gothic Book"/>
                <a:cs typeface="Franklin Gothic Book"/>
              </a:rPr>
              <a:t>de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	si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4702" y="1356099"/>
            <a:ext cx="227520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riduce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48634" y="1699242"/>
            <a:ext cx="2510155" cy="394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s=</a:t>
            </a:r>
            <a:r>
              <a:rPr dirty="0" sz="2400" spc="-5">
                <a:latin typeface="Franklin Gothic Book"/>
                <a:cs typeface="Franklin Gothic Book"/>
              </a:rPr>
              <a:t> v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t 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1/2*a*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1802" y="2413271"/>
            <a:ext cx="587057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916305" algn="l"/>
                <a:tab pos="2269490" algn="l"/>
                <a:tab pos="2568575" algn="l"/>
                <a:tab pos="3284854" algn="l"/>
                <a:tab pos="4376420" algn="l"/>
                <a:tab pos="476631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abbia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i	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rafici,	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575806" y="2413755"/>
            <a:ext cx="204216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34365" algn="l"/>
                <a:tab pos="163512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44702" y="2692901"/>
            <a:ext cx="573849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coefficie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a,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termine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grad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432685" y="3716273"/>
            <a:ext cx="103505" cy="2378710"/>
          </a:xfrm>
          <a:custGeom>
            <a:avLst/>
            <a:gdLst/>
            <a:ahLst/>
            <a:cxnLst/>
            <a:rect l="l" t="t" r="r" b="b"/>
            <a:pathLst>
              <a:path w="103505" h="2378710">
                <a:moveTo>
                  <a:pt x="51752" y="25345"/>
                </a:moveTo>
                <a:lnTo>
                  <a:pt x="45465" y="36122"/>
                </a:lnTo>
                <a:lnTo>
                  <a:pt x="45338" y="2378138"/>
                </a:lnTo>
                <a:lnTo>
                  <a:pt x="58038" y="2378138"/>
                </a:lnTo>
                <a:lnTo>
                  <a:pt x="58038" y="36122"/>
                </a:lnTo>
                <a:lnTo>
                  <a:pt x="51752" y="25345"/>
                </a:lnTo>
                <a:close/>
              </a:path>
              <a:path w="103505" h="2378710">
                <a:moveTo>
                  <a:pt x="51688" y="0"/>
                </a:moveTo>
                <a:lnTo>
                  <a:pt x="0" y="88645"/>
                </a:lnTo>
                <a:lnTo>
                  <a:pt x="1015" y="92582"/>
                </a:lnTo>
                <a:lnTo>
                  <a:pt x="7112" y="96138"/>
                </a:lnTo>
                <a:lnTo>
                  <a:pt x="11048" y="95123"/>
                </a:lnTo>
                <a:lnTo>
                  <a:pt x="45338" y="36340"/>
                </a:lnTo>
                <a:lnTo>
                  <a:pt x="45338" y="12573"/>
                </a:lnTo>
                <a:lnTo>
                  <a:pt x="59038" y="12573"/>
                </a:lnTo>
                <a:lnTo>
                  <a:pt x="51688" y="0"/>
                </a:lnTo>
                <a:close/>
              </a:path>
              <a:path w="103505" h="2378710">
                <a:moveTo>
                  <a:pt x="59038" y="12573"/>
                </a:moveTo>
                <a:lnTo>
                  <a:pt x="58038" y="12573"/>
                </a:lnTo>
                <a:lnTo>
                  <a:pt x="58165" y="36340"/>
                </a:lnTo>
                <a:lnTo>
                  <a:pt x="92456" y="95123"/>
                </a:lnTo>
                <a:lnTo>
                  <a:pt x="96392" y="96138"/>
                </a:lnTo>
                <a:lnTo>
                  <a:pt x="102488" y="92582"/>
                </a:lnTo>
                <a:lnTo>
                  <a:pt x="103504" y="88645"/>
                </a:lnTo>
                <a:lnTo>
                  <a:pt x="59038" y="12573"/>
                </a:lnTo>
                <a:close/>
              </a:path>
              <a:path w="103505" h="2378710">
                <a:moveTo>
                  <a:pt x="58038" y="12573"/>
                </a:moveTo>
                <a:lnTo>
                  <a:pt x="45338" y="12573"/>
                </a:lnTo>
                <a:lnTo>
                  <a:pt x="45338" y="36340"/>
                </a:lnTo>
                <a:lnTo>
                  <a:pt x="51752" y="25345"/>
                </a:lnTo>
                <a:lnTo>
                  <a:pt x="46227" y="15875"/>
                </a:lnTo>
                <a:lnTo>
                  <a:pt x="58038" y="15875"/>
                </a:lnTo>
                <a:lnTo>
                  <a:pt x="58038" y="12573"/>
                </a:lnTo>
                <a:close/>
              </a:path>
              <a:path w="103505" h="2378710">
                <a:moveTo>
                  <a:pt x="58038" y="15875"/>
                </a:moveTo>
                <a:lnTo>
                  <a:pt x="57276" y="15875"/>
                </a:lnTo>
                <a:lnTo>
                  <a:pt x="51752" y="25345"/>
                </a:lnTo>
                <a:lnTo>
                  <a:pt x="58038" y="36122"/>
                </a:lnTo>
                <a:lnTo>
                  <a:pt x="58038" y="15875"/>
                </a:lnTo>
                <a:close/>
              </a:path>
              <a:path w="103505" h="2378710">
                <a:moveTo>
                  <a:pt x="57276" y="15875"/>
                </a:moveTo>
                <a:lnTo>
                  <a:pt x="46227" y="15875"/>
                </a:lnTo>
                <a:lnTo>
                  <a:pt x="51752" y="25345"/>
                </a:lnTo>
                <a:lnTo>
                  <a:pt x="57276" y="158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476375" y="5177535"/>
            <a:ext cx="2447925" cy="103505"/>
          </a:xfrm>
          <a:custGeom>
            <a:avLst/>
            <a:gdLst/>
            <a:ahLst/>
            <a:cxnLst/>
            <a:rect l="l" t="t" r="r" b="b"/>
            <a:pathLst>
              <a:path w="2447925" h="103504">
                <a:moveTo>
                  <a:pt x="2422815" y="51688"/>
                </a:moveTo>
                <a:lnTo>
                  <a:pt x="2352929" y="92455"/>
                </a:lnTo>
                <a:lnTo>
                  <a:pt x="2351913" y="96265"/>
                </a:lnTo>
                <a:lnTo>
                  <a:pt x="2355469" y="102361"/>
                </a:lnTo>
                <a:lnTo>
                  <a:pt x="2359279" y="103377"/>
                </a:lnTo>
                <a:lnTo>
                  <a:pt x="2437034" y="58038"/>
                </a:lnTo>
                <a:lnTo>
                  <a:pt x="2435352" y="58038"/>
                </a:lnTo>
                <a:lnTo>
                  <a:pt x="2435352" y="57150"/>
                </a:lnTo>
                <a:lnTo>
                  <a:pt x="2432177" y="57150"/>
                </a:lnTo>
                <a:lnTo>
                  <a:pt x="2422815" y="51688"/>
                </a:lnTo>
                <a:close/>
              </a:path>
              <a:path w="2447925" h="103504">
                <a:moveTo>
                  <a:pt x="2411929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2411929" y="58038"/>
                </a:lnTo>
                <a:lnTo>
                  <a:pt x="2422815" y="51688"/>
                </a:lnTo>
                <a:lnTo>
                  <a:pt x="2411929" y="45338"/>
                </a:lnTo>
                <a:close/>
              </a:path>
              <a:path w="2447925" h="103504">
                <a:moveTo>
                  <a:pt x="2437034" y="45338"/>
                </a:moveTo>
                <a:lnTo>
                  <a:pt x="2435352" y="45338"/>
                </a:lnTo>
                <a:lnTo>
                  <a:pt x="2435352" y="58038"/>
                </a:lnTo>
                <a:lnTo>
                  <a:pt x="2437034" y="58038"/>
                </a:lnTo>
                <a:lnTo>
                  <a:pt x="2447925" y="51688"/>
                </a:lnTo>
                <a:lnTo>
                  <a:pt x="2437034" y="45338"/>
                </a:lnTo>
                <a:close/>
              </a:path>
              <a:path w="2447925" h="103504">
                <a:moveTo>
                  <a:pt x="2432177" y="46227"/>
                </a:moveTo>
                <a:lnTo>
                  <a:pt x="2422815" y="51688"/>
                </a:lnTo>
                <a:lnTo>
                  <a:pt x="2432177" y="57150"/>
                </a:lnTo>
                <a:lnTo>
                  <a:pt x="2432177" y="46227"/>
                </a:lnTo>
                <a:close/>
              </a:path>
              <a:path w="2447925" h="103504">
                <a:moveTo>
                  <a:pt x="2435352" y="46227"/>
                </a:moveTo>
                <a:lnTo>
                  <a:pt x="2432177" y="46227"/>
                </a:lnTo>
                <a:lnTo>
                  <a:pt x="2432177" y="57150"/>
                </a:lnTo>
                <a:lnTo>
                  <a:pt x="2435352" y="57150"/>
                </a:lnTo>
                <a:lnTo>
                  <a:pt x="2435352" y="46227"/>
                </a:lnTo>
                <a:close/>
              </a:path>
              <a:path w="2447925" h="103504">
                <a:moveTo>
                  <a:pt x="2359279" y="0"/>
                </a:moveTo>
                <a:lnTo>
                  <a:pt x="2355469" y="1015"/>
                </a:lnTo>
                <a:lnTo>
                  <a:pt x="2351913" y="7112"/>
                </a:lnTo>
                <a:lnTo>
                  <a:pt x="2352929" y="10921"/>
                </a:lnTo>
                <a:lnTo>
                  <a:pt x="2422815" y="51688"/>
                </a:lnTo>
                <a:lnTo>
                  <a:pt x="2432177" y="46227"/>
                </a:lnTo>
                <a:lnTo>
                  <a:pt x="2435352" y="46227"/>
                </a:lnTo>
                <a:lnTo>
                  <a:pt x="2435352" y="45338"/>
                </a:lnTo>
                <a:lnTo>
                  <a:pt x="2437034" y="45338"/>
                </a:lnTo>
                <a:lnTo>
                  <a:pt x="23592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383910" y="3644900"/>
            <a:ext cx="103505" cy="2087880"/>
          </a:xfrm>
          <a:custGeom>
            <a:avLst/>
            <a:gdLst/>
            <a:ahLst/>
            <a:cxnLst/>
            <a:rect l="l" t="t" r="r" b="b"/>
            <a:pathLst>
              <a:path w="103504" h="2087879">
                <a:moveTo>
                  <a:pt x="7112" y="1991537"/>
                </a:moveTo>
                <a:lnTo>
                  <a:pt x="1015" y="1995068"/>
                </a:lnTo>
                <a:lnTo>
                  <a:pt x="0" y="1998954"/>
                </a:lnTo>
                <a:lnTo>
                  <a:pt x="51688" y="2087587"/>
                </a:lnTo>
                <a:lnTo>
                  <a:pt x="59027" y="2075002"/>
                </a:lnTo>
                <a:lnTo>
                  <a:pt x="45338" y="2075002"/>
                </a:lnTo>
                <a:lnTo>
                  <a:pt x="45338" y="2051544"/>
                </a:lnTo>
                <a:lnTo>
                  <a:pt x="10922" y="1992553"/>
                </a:lnTo>
                <a:lnTo>
                  <a:pt x="7112" y="1991537"/>
                </a:lnTo>
                <a:close/>
              </a:path>
              <a:path w="103504" h="2087879">
                <a:moveTo>
                  <a:pt x="45338" y="2051544"/>
                </a:moveTo>
                <a:lnTo>
                  <a:pt x="45338" y="2075002"/>
                </a:lnTo>
                <a:lnTo>
                  <a:pt x="58038" y="2075002"/>
                </a:lnTo>
                <a:lnTo>
                  <a:pt x="58038" y="2071789"/>
                </a:lnTo>
                <a:lnTo>
                  <a:pt x="46227" y="2071789"/>
                </a:lnTo>
                <a:lnTo>
                  <a:pt x="51688" y="2062428"/>
                </a:lnTo>
                <a:lnTo>
                  <a:pt x="45338" y="2051544"/>
                </a:lnTo>
                <a:close/>
              </a:path>
              <a:path w="103504" h="2087879">
                <a:moveTo>
                  <a:pt x="96265" y="1991537"/>
                </a:moveTo>
                <a:lnTo>
                  <a:pt x="92455" y="1992553"/>
                </a:lnTo>
                <a:lnTo>
                  <a:pt x="58038" y="2051544"/>
                </a:lnTo>
                <a:lnTo>
                  <a:pt x="58038" y="2075002"/>
                </a:lnTo>
                <a:lnTo>
                  <a:pt x="59027" y="2075002"/>
                </a:lnTo>
                <a:lnTo>
                  <a:pt x="103377" y="1998954"/>
                </a:lnTo>
                <a:lnTo>
                  <a:pt x="102362" y="1995068"/>
                </a:lnTo>
                <a:lnTo>
                  <a:pt x="96265" y="1991537"/>
                </a:lnTo>
                <a:close/>
              </a:path>
              <a:path w="103504" h="2087879">
                <a:moveTo>
                  <a:pt x="51688" y="2062428"/>
                </a:moveTo>
                <a:lnTo>
                  <a:pt x="46227" y="2071789"/>
                </a:lnTo>
                <a:lnTo>
                  <a:pt x="57150" y="2071789"/>
                </a:lnTo>
                <a:lnTo>
                  <a:pt x="51688" y="2062428"/>
                </a:lnTo>
                <a:close/>
              </a:path>
              <a:path w="103504" h="2087879">
                <a:moveTo>
                  <a:pt x="58038" y="2051544"/>
                </a:moveTo>
                <a:lnTo>
                  <a:pt x="51688" y="2062428"/>
                </a:lnTo>
                <a:lnTo>
                  <a:pt x="57150" y="2071789"/>
                </a:lnTo>
                <a:lnTo>
                  <a:pt x="58038" y="2071789"/>
                </a:lnTo>
                <a:lnTo>
                  <a:pt x="58038" y="2051544"/>
                </a:lnTo>
                <a:close/>
              </a:path>
              <a:path w="103504" h="2087879">
                <a:moveTo>
                  <a:pt x="58038" y="0"/>
                </a:moveTo>
                <a:lnTo>
                  <a:pt x="45338" y="0"/>
                </a:lnTo>
                <a:lnTo>
                  <a:pt x="45338" y="2051544"/>
                </a:lnTo>
                <a:lnTo>
                  <a:pt x="51688" y="2062428"/>
                </a:lnTo>
                <a:lnTo>
                  <a:pt x="58038" y="2051544"/>
                </a:lnTo>
                <a:lnTo>
                  <a:pt x="580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148198" y="4169409"/>
            <a:ext cx="2448560" cy="103505"/>
          </a:xfrm>
          <a:custGeom>
            <a:avLst/>
            <a:gdLst/>
            <a:ahLst/>
            <a:cxnLst/>
            <a:rect l="l" t="t" r="r" b="b"/>
            <a:pathLst>
              <a:path w="2448559" h="103504">
                <a:moveTo>
                  <a:pt x="2422706" y="51752"/>
                </a:moveTo>
                <a:lnTo>
                  <a:pt x="2352929" y="92456"/>
                </a:lnTo>
                <a:lnTo>
                  <a:pt x="2351912" y="96392"/>
                </a:lnTo>
                <a:lnTo>
                  <a:pt x="2355469" y="102488"/>
                </a:lnTo>
                <a:lnTo>
                  <a:pt x="2359405" y="103504"/>
                </a:lnTo>
                <a:lnTo>
                  <a:pt x="2437188" y="58038"/>
                </a:lnTo>
                <a:lnTo>
                  <a:pt x="2435479" y="58038"/>
                </a:lnTo>
                <a:lnTo>
                  <a:pt x="2435479" y="57276"/>
                </a:lnTo>
                <a:lnTo>
                  <a:pt x="2432177" y="57276"/>
                </a:lnTo>
                <a:lnTo>
                  <a:pt x="2422706" y="51752"/>
                </a:lnTo>
                <a:close/>
              </a:path>
              <a:path w="2448559" h="103504">
                <a:moveTo>
                  <a:pt x="2411711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2411929" y="58038"/>
                </a:lnTo>
                <a:lnTo>
                  <a:pt x="2422706" y="51752"/>
                </a:lnTo>
                <a:lnTo>
                  <a:pt x="2411711" y="45338"/>
                </a:lnTo>
                <a:close/>
              </a:path>
              <a:path w="2448559" h="103504">
                <a:moveTo>
                  <a:pt x="2437161" y="45338"/>
                </a:moveTo>
                <a:lnTo>
                  <a:pt x="2435479" y="45338"/>
                </a:lnTo>
                <a:lnTo>
                  <a:pt x="2435479" y="58038"/>
                </a:lnTo>
                <a:lnTo>
                  <a:pt x="2437188" y="58038"/>
                </a:lnTo>
                <a:lnTo>
                  <a:pt x="2448052" y="51688"/>
                </a:lnTo>
                <a:lnTo>
                  <a:pt x="2437161" y="45338"/>
                </a:lnTo>
                <a:close/>
              </a:path>
              <a:path w="2448559" h="103504">
                <a:moveTo>
                  <a:pt x="2432177" y="46227"/>
                </a:moveTo>
                <a:lnTo>
                  <a:pt x="2422706" y="51752"/>
                </a:lnTo>
                <a:lnTo>
                  <a:pt x="2432177" y="57276"/>
                </a:lnTo>
                <a:lnTo>
                  <a:pt x="2432177" y="46227"/>
                </a:lnTo>
                <a:close/>
              </a:path>
              <a:path w="2448559" h="103504">
                <a:moveTo>
                  <a:pt x="2435479" y="46227"/>
                </a:moveTo>
                <a:lnTo>
                  <a:pt x="2432177" y="46227"/>
                </a:lnTo>
                <a:lnTo>
                  <a:pt x="2432177" y="57276"/>
                </a:lnTo>
                <a:lnTo>
                  <a:pt x="2435479" y="57276"/>
                </a:lnTo>
                <a:lnTo>
                  <a:pt x="2435479" y="46227"/>
                </a:lnTo>
                <a:close/>
              </a:path>
              <a:path w="2448559" h="103504">
                <a:moveTo>
                  <a:pt x="2359405" y="0"/>
                </a:moveTo>
                <a:lnTo>
                  <a:pt x="2355469" y="1015"/>
                </a:lnTo>
                <a:lnTo>
                  <a:pt x="2351912" y="7112"/>
                </a:lnTo>
                <a:lnTo>
                  <a:pt x="2352929" y="11048"/>
                </a:lnTo>
                <a:lnTo>
                  <a:pt x="2422706" y="51752"/>
                </a:lnTo>
                <a:lnTo>
                  <a:pt x="2432177" y="46227"/>
                </a:lnTo>
                <a:lnTo>
                  <a:pt x="2435479" y="46227"/>
                </a:lnTo>
                <a:lnTo>
                  <a:pt x="2435479" y="45338"/>
                </a:lnTo>
                <a:lnTo>
                  <a:pt x="2437161" y="45338"/>
                </a:lnTo>
                <a:lnTo>
                  <a:pt x="235940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842642" y="3933378"/>
            <a:ext cx="394335" cy="254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S(t)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98596" y="5241956"/>
            <a:ext cx="110489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240905" y="3771684"/>
            <a:ext cx="110489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959477" y="3860474"/>
            <a:ext cx="39370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S(t)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484501" y="3810000"/>
            <a:ext cx="1394460" cy="2026920"/>
          </a:xfrm>
          <a:custGeom>
            <a:avLst/>
            <a:gdLst/>
            <a:ahLst/>
            <a:cxnLst/>
            <a:rect l="l" t="t" r="r" b="b"/>
            <a:pathLst>
              <a:path w="1394460" h="2026920">
                <a:moveTo>
                  <a:pt x="0" y="1447800"/>
                </a:moveTo>
                <a:lnTo>
                  <a:pt x="19158" y="1503539"/>
                </a:lnTo>
                <a:lnTo>
                  <a:pt x="38395" y="1558819"/>
                </a:lnTo>
                <a:lnTo>
                  <a:pt x="57789" y="1613179"/>
                </a:lnTo>
                <a:lnTo>
                  <a:pt x="77419" y="1666158"/>
                </a:lnTo>
                <a:lnTo>
                  <a:pt x="97363" y="1717297"/>
                </a:lnTo>
                <a:lnTo>
                  <a:pt x="117700" y="1766136"/>
                </a:lnTo>
                <a:lnTo>
                  <a:pt x="138508" y="1812215"/>
                </a:lnTo>
                <a:lnTo>
                  <a:pt x="159867" y="1855073"/>
                </a:lnTo>
                <a:lnTo>
                  <a:pt x="181854" y="1894251"/>
                </a:lnTo>
                <a:lnTo>
                  <a:pt x="204549" y="1929288"/>
                </a:lnTo>
                <a:lnTo>
                  <a:pt x="228029" y="1959725"/>
                </a:lnTo>
                <a:lnTo>
                  <a:pt x="277662" y="2004956"/>
                </a:lnTo>
                <a:lnTo>
                  <a:pt x="331380" y="2026265"/>
                </a:lnTo>
                <a:lnTo>
                  <a:pt x="359968" y="2026798"/>
                </a:lnTo>
                <a:lnTo>
                  <a:pt x="389814" y="2019970"/>
                </a:lnTo>
                <a:lnTo>
                  <a:pt x="453591" y="1982391"/>
                </a:lnTo>
                <a:lnTo>
                  <a:pt x="487680" y="1950720"/>
                </a:lnTo>
                <a:lnTo>
                  <a:pt x="525716" y="1903911"/>
                </a:lnTo>
                <a:lnTo>
                  <a:pt x="569545" y="1837463"/>
                </a:lnTo>
                <a:lnTo>
                  <a:pt x="618329" y="1753761"/>
                </a:lnTo>
                <a:lnTo>
                  <a:pt x="671230" y="1655185"/>
                </a:lnTo>
                <a:lnTo>
                  <a:pt x="727412" y="1544121"/>
                </a:lnTo>
                <a:lnTo>
                  <a:pt x="786037" y="1422951"/>
                </a:lnTo>
                <a:lnTo>
                  <a:pt x="846268" y="1294057"/>
                </a:lnTo>
                <a:lnTo>
                  <a:pt x="907267" y="1159824"/>
                </a:lnTo>
                <a:lnTo>
                  <a:pt x="968198" y="1022635"/>
                </a:lnTo>
                <a:lnTo>
                  <a:pt x="1028223" y="884872"/>
                </a:lnTo>
                <a:lnTo>
                  <a:pt x="1086505" y="748919"/>
                </a:lnTo>
                <a:lnTo>
                  <a:pt x="1142207" y="617159"/>
                </a:lnTo>
                <a:lnTo>
                  <a:pt x="1194491" y="491974"/>
                </a:lnTo>
                <a:lnTo>
                  <a:pt x="1242521" y="375749"/>
                </a:lnTo>
                <a:lnTo>
                  <a:pt x="1285458" y="270867"/>
                </a:lnTo>
                <a:lnTo>
                  <a:pt x="1322466" y="179710"/>
                </a:lnTo>
                <a:lnTo>
                  <a:pt x="1352707" y="104661"/>
                </a:lnTo>
                <a:lnTo>
                  <a:pt x="1375345" y="48105"/>
                </a:lnTo>
                <a:lnTo>
                  <a:pt x="1389541" y="12423"/>
                </a:lnTo>
                <a:lnTo>
                  <a:pt x="1394460" y="0"/>
                </a:lnTo>
                <a:lnTo>
                  <a:pt x="1379220" y="53339"/>
                </a:lnTo>
              </a:path>
            </a:pathLst>
          </a:custGeom>
          <a:ln w="19050">
            <a:solidFill>
              <a:srgbClr val="006F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435600" y="3665722"/>
            <a:ext cx="1729105" cy="2027555"/>
          </a:xfrm>
          <a:custGeom>
            <a:avLst/>
            <a:gdLst/>
            <a:ahLst/>
            <a:cxnLst/>
            <a:rect l="l" t="t" r="r" b="b"/>
            <a:pathLst>
              <a:path w="1729104" h="2027554">
                <a:moveTo>
                  <a:pt x="0" y="578998"/>
                </a:moveTo>
                <a:lnTo>
                  <a:pt x="23752" y="523258"/>
                </a:lnTo>
                <a:lnTo>
                  <a:pt x="47602" y="467978"/>
                </a:lnTo>
                <a:lnTo>
                  <a:pt x="71647" y="413618"/>
                </a:lnTo>
                <a:lnTo>
                  <a:pt x="95984" y="360639"/>
                </a:lnTo>
                <a:lnTo>
                  <a:pt x="120711" y="309500"/>
                </a:lnTo>
                <a:lnTo>
                  <a:pt x="145925" y="260661"/>
                </a:lnTo>
                <a:lnTo>
                  <a:pt x="171724" y="214582"/>
                </a:lnTo>
                <a:lnTo>
                  <a:pt x="198205" y="171724"/>
                </a:lnTo>
                <a:lnTo>
                  <a:pt x="225465" y="132546"/>
                </a:lnTo>
                <a:lnTo>
                  <a:pt x="253603" y="97509"/>
                </a:lnTo>
                <a:lnTo>
                  <a:pt x="282714" y="67072"/>
                </a:lnTo>
                <a:lnTo>
                  <a:pt x="312898" y="41696"/>
                </a:lnTo>
                <a:lnTo>
                  <a:pt x="376871" y="7966"/>
                </a:lnTo>
                <a:lnTo>
                  <a:pt x="446300" y="0"/>
                </a:lnTo>
                <a:lnTo>
                  <a:pt x="483304" y="6827"/>
                </a:lnTo>
                <a:lnTo>
                  <a:pt x="521965" y="21476"/>
                </a:lnTo>
                <a:lnTo>
                  <a:pt x="562380" y="44406"/>
                </a:lnTo>
                <a:lnTo>
                  <a:pt x="604647" y="76078"/>
                </a:lnTo>
                <a:lnTo>
                  <a:pt x="651790" y="122888"/>
                </a:lnTo>
                <a:lnTo>
                  <a:pt x="706117" y="189341"/>
                </a:lnTo>
                <a:lnTo>
                  <a:pt x="766590" y="273052"/>
                </a:lnTo>
                <a:lnTo>
                  <a:pt x="832170" y="371638"/>
                </a:lnTo>
                <a:lnTo>
                  <a:pt x="901819" y="482716"/>
                </a:lnTo>
                <a:lnTo>
                  <a:pt x="974498" y="603901"/>
                </a:lnTo>
                <a:lnTo>
                  <a:pt x="1049171" y="732811"/>
                </a:lnTo>
                <a:lnTo>
                  <a:pt x="1124798" y="867062"/>
                </a:lnTo>
                <a:lnTo>
                  <a:pt x="1200341" y="1004270"/>
                </a:lnTo>
                <a:lnTo>
                  <a:pt x="1274762" y="1142052"/>
                </a:lnTo>
                <a:lnTo>
                  <a:pt x="1347023" y="1278024"/>
                </a:lnTo>
                <a:lnTo>
                  <a:pt x="1416085" y="1409803"/>
                </a:lnTo>
                <a:lnTo>
                  <a:pt x="1480911" y="1535005"/>
                </a:lnTo>
                <a:lnTo>
                  <a:pt x="1540461" y="1651247"/>
                </a:lnTo>
                <a:lnTo>
                  <a:pt x="1593699" y="1756145"/>
                </a:lnTo>
                <a:lnTo>
                  <a:pt x="1639585" y="1847315"/>
                </a:lnTo>
                <a:lnTo>
                  <a:pt x="1677081" y="1922374"/>
                </a:lnTo>
                <a:lnTo>
                  <a:pt x="1705150" y="1978939"/>
                </a:lnTo>
                <a:lnTo>
                  <a:pt x="1722752" y="2014626"/>
                </a:lnTo>
                <a:lnTo>
                  <a:pt x="1728851" y="2027052"/>
                </a:lnTo>
                <a:lnTo>
                  <a:pt x="1709927" y="1973699"/>
                </a:lnTo>
              </a:path>
            </a:pathLst>
          </a:custGeom>
          <a:ln w="19049">
            <a:solidFill>
              <a:srgbClr val="006F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203195" y="3355395"/>
            <a:ext cx="413384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a&gt;0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23" name="object 23"/>
          <p:cNvSpPr txBox="1"/>
          <p:nvPr/>
        </p:nvSpPr>
        <p:spPr>
          <a:xfrm>
            <a:off x="5156453" y="3284147"/>
            <a:ext cx="413384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a&lt;0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324351"/>
            <a:ext cx="3455670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q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uazione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oraria</a:t>
            </a:r>
            <a:r>
              <a:rPr dirty="0" sz="2400" spc="2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nel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moto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unifo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men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accele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1802" y="1076476"/>
            <a:ext cx="3690620" cy="331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1021080" algn="l"/>
                <a:tab pos="1863089" algn="l"/>
                <a:tab pos="249809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	</a:t>
            </a:r>
            <a:r>
              <a:rPr dirty="0" sz="2400">
                <a:latin typeface="Franklin Gothic Book"/>
                <a:cs typeface="Franklin Gothic Book"/>
              </a:rPr>
              <a:t>caso	</a:t>
            </a:r>
            <a:r>
              <a:rPr dirty="0" sz="2400">
                <a:latin typeface="Franklin Gothic Book"/>
                <a:cs typeface="Franklin Gothic Book"/>
              </a:rPr>
              <a:t>più	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rico,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03852" y="1076961"/>
            <a:ext cx="2902585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0545" algn="l"/>
                <a:tab pos="2281555" algn="l"/>
              </a:tabLst>
            </a:pPr>
            <a:r>
              <a:rPr dirty="0" sz="2400">
                <a:latin typeface="Franklin Gothic Book"/>
                <a:cs typeface="Franklin Gothic Book"/>
              </a:rPr>
              <a:t>se	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sumiamo	s</a:t>
            </a:r>
            <a:r>
              <a:rPr dirty="0" baseline="-20833" sz="2400" spc="-22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≠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17638" y="1076961"/>
            <a:ext cx="1099185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8305" algn="l"/>
              </a:tabLst>
            </a:pPr>
            <a:r>
              <a:rPr dirty="0" sz="2400">
                <a:latin typeface="Franklin Gothic Book"/>
                <a:cs typeface="Franklin Gothic Book"/>
              </a:rPr>
              <a:t>e	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baseline="-20833" sz="2400" spc="-37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≠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4702" y="1356099"/>
            <a:ext cx="565467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l’eq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azione </a:t>
            </a:r>
            <a:r>
              <a:rPr dirty="0" sz="2400" spc="-20">
                <a:latin typeface="Franklin Gothic Book"/>
                <a:cs typeface="Franklin Gothic Book"/>
              </a:rPr>
              <a:t>preceden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15">
                <a:latin typeface="Franklin Gothic Book"/>
                <a:cs typeface="Franklin Gothic Book"/>
              </a:rPr>
              <a:t>riduce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48634" y="2052810"/>
            <a:ext cx="3016250" cy="394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s=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 v</a:t>
            </a:r>
            <a:r>
              <a:rPr dirty="0" baseline="-20833" sz="2400" spc="-15">
                <a:latin typeface="Franklin Gothic Book"/>
                <a:cs typeface="Franklin Gothic Book"/>
              </a:rPr>
              <a:t>0*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 +</a:t>
            </a:r>
            <a:r>
              <a:rPr dirty="0" sz="2400" spc="-5">
                <a:latin typeface="Franklin Gothic Book"/>
                <a:cs typeface="Franklin Gothic Book"/>
              </a:rPr>
              <a:t> 1/2*a*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1802" y="2765569"/>
            <a:ext cx="587057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916305" algn="l"/>
                <a:tab pos="2269490" algn="l"/>
                <a:tab pos="2568575" algn="l"/>
                <a:tab pos="3284854" algn="l"/>
                <a:tab pos="4376420" algn="l"/>
                <a:tab pos="476631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abbia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i	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rafici,	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75806" y="2766053"/>
            <a:ext cx="204216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34365" algn="l"/>
                <a:tab pos="163512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432685" y="3716273"/>
            <a:ext cx="103505" cy="2378710"/>
          </a:xfrm>
          <a:custGeom>
            <a:avLst/>
            <a:gdLst/>
            <a:ahLst/>
            <a:cxnLst/>
            <a:rect l="l" t="t" r="r" b="b"/>
            <a:pathLst>
              <a:path w="103505" h="2378710">
                <a:moveTo>
                  <a:pt x="51752" y="25345"/>
                </a:moveTo>
                <a:lnTo>
                  <a:pt x="45465" y="36122"/>
                </a:lnTo>
                <a:lnTo>
                  <a:pt x="45338" y="2378138"/>
                </a:lnTo>
                <a:lnTo>
                  <a:pt x="58038" y="2378138"/>
                </a:lnTo>
                <a:lnTo>
                  <a:pt x="58038" y="36122"/>
                </a:lnTo>
                <a:lnTo>
                  <a:pt x="51752" y="25345"/>
                </a:lnTo>
                <a:close/>
              </a:path>
              <a:path w="103505" h="2378710">
                <a:moveTo>
                  <a:pt x="51688" y="0"/>
                </a:moveTo>
                <a:lnTo>
                  <a:pt x="0" y="88645"/>
                </a:lnTo>
                <a:lnTo>
                  <a:pt x="1015" y="92582"/>
                </a:lnTo>
                <a:lnTo>
                  <a:pt x="7112" y="96138"/>
                </a:lnTo>
                <a:lnTo>
                  <a:pt x="11048" y="95123"/>
                </a:lnTo>
                <a:lnTo>
                  <a:pt x="45338" y="36340"/>
                </a:lnTo>
                <a:lnTo>
                  <a:pt x="45338" y="12573"/>
                </a:lnTo>
                <a:lnTo>
                  <a:pt x="59038" y="12573"/>
                </a:lnTo>
                <a:lnTo>
                  <a:pt x="51688" y="0"/>
                </a:lnTo>
                <a:close/>
              </a:path>
              <a:path w="103505" h="2378710">
                <a:moveTo>
                  <a:pt x="59038" y="12573"/>
                </a:moveTo>
                <a:lnTo>
                  <a:pt x="58038" y="12573"/>
                </a:lnTo>
                <a:lnTo>
                  <a:pt x="58165" y="36340"/>
                </a:lnTo>
                <a:lnTo>
                  <a:pt x="92456" y="95123"/>
                </a:lnTo>
                <a:lnTo>
                  <a:pt x="96392" y="96138"/>
                </a:lnTo>
                <a:lnTo>
                  <a:pt x="102488" y="92582"/>
                </a:lnTo>
                <a:lnTo>
                  <a:pt x="103504" y="88645"/>
                </a:lnTo>
                <a:lnTo>
                  <a:pt x="59038" y="12573"/>
                </a:lnTo>
                <a:close/>
              </a:path>
              <a:path w="103505" h="2378710">
                <a:moveTo>
                  <a:pt x="58038" y="12573"/>
                </a:moveTo>
                <a:lnTo>
                  <a:pt x="45338" y="12573"/>
                </a:lnTo>
                <a:lnTo>
                  <a:pt x="45338" y="36340"/>
                </a:lnTo>
                <a:lnTo>
                  <a:pt x="51752" y="25345"/>
                </a:lnTo>
                <a:lnTo>
                  <a:pt x="46227" y="15875"/>
                </a:lnTo>
                <a:lnTo>
                  <a:pt x="58038" y="15875"/>
                </a:lnTo>
                <a:lnTo>
                  <a:pt x="58038" y="12573"/>
                </a:lnTo>
                <a:close/>
              </a:path>
              <a:path w="103505" h="2378710">
                <a:moveTo>
                  <a:pt x="58038" y="15875"/>
                </a:moveTo>
                <a:lnTo>
                  <a:pt x="57276" y="15875"/>
                </a:lnTo>
                <a:lnTo>
                  <a:pt x="51752" y="25345"/>
                </a:lnTo>
                <a:lnTo>
                  <a:pt x="58038" y="36122"/>
                </a:lnTo>
                <a:lnTo>
                  <a:pt x="58038" y="15875"/>
                </a:lnTo>
                <a:close/>
              </a:path>
              <a:path w="103505" h="2378710">
                <a:moveTo>
                  <a:pt x="57276" y="15875"/>
                </a:moveTo>
                <a:lnTo>
                  <a:pt x="46227" y="15875"/>
                </a:lnTo>
                <a:lnTo>
                  <a:pt x="51752" y="25345"/>
                </a:lnTo>
                <a:lnTo>
                  <a:pt x="57276" y="158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476375" y="5177535"/>
            <a:ext cx="2447925" cy="103505"/>
          </a:xfrm>
          <a:custGeom>
            <a:avLst/>
            <a:gdLst/>
            <a:ahLst/>
            <a:cxnLst/>
            <a:rect l="l" t="t" r="r" b="b"/>
            <a:pathLst>
              <a:path w="2447925" h="103504">
                <a:moveTo>
                  <a:pt x="2422815" y="51688"/>
                </a:moveTo>
                <a:lnTo>
                  <a:pt x="2352929" y="92455"/>
                </a:lnTo>
                <a:lnTo>
                  <a:pt x="2351913" y="96265"/>
                </a:lnTo>
                <a:lnTo>
                  <a:pt x="2355469" y="102361"/>
                </a:lnTo>
                <a:lnTo>
                  <a:pt x="2359279" y="103377"/>
                </a:lnTo>
                <a:lnTo>
                  <a:pt x="2437034" y="58038"/>
                </a:lnTo>
                <a:lnTo>
                  <a:pt x="2435352" y="58038"/>
                </a:lnTo>
                <a:lnTo>
                  <a:pt x="2435352" y="57150"/>
                </a:lnTo>
                <a:lnTo>
                  <a:pt x="2432177" y="57150"/>
                </a:lnTo>
                <a:lnTo>
                  <a:pt x="2422815" y="51688"/>
                </a:lnTo>
                <a:close/>
              </a:path>
              <a:path w="2447925" h="103504">
                <a:moveTo>
                  <a:pt x="2411929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2411929" y="58038"/>
                </a:lnTo>
                <a:lnTo>
                  <a:pt x="2422815" y="51688"/>
                </a:lnTo>
                <a:lnTo>
                  <a:pt x="2411929" y="45338"/>
                </a:lnTo>
                <a:close/>
              </a:path>
              <a:path w="2447925" h="103504">
                <a:moveTo>
                  <a:pt x="2437034" y="45338"/>
                </a:moveTo>
                <a:lnTo>
                  <a:pt x="2435352" y="45338"/>
                </a:lnTo>
                <a:lnTo>
                  <a:pt x="2435352" y="58038"/>
                </a:lnTo>
                <a:lnTo>
                  <a:pt x="2437034" y="58038"/>
                </a:lnTo>
                <a:lnTo>
                  <a:pt x="2447925" y="51688"/>
                </a:lnTo>
                <a:lnTo>
                  <a:pt x="2437034" y="45338"/>
                </a:lnTo>
                <a:close/>
              </a:path>
              <a:path w="2447925" h="103504">
                <a:moveTo>
                  <a:pt x="2432177" y="46227"/>
                </a:moveTo>
                <a:lnTo>
                  <a:pt x="2422815" y="51688"/>
                </a:lnTo>
                <a:lnTo>
                  <a:pt x="2432177" y="57150"/>
                </a:lnTo>
                <a:lnTo>
                  <a:pt x="2432177" y="46227"/>
                </a:lnTo>
                <a:close/>
              </a:path>
              <a:path w="2447925" h="103504">
                <a:moveTo>
                  <a:pt x="2435352" y="46227"/>
                </a:moveTo>
                <a:lnTo>
                  <a:pt x="2432177" y="46227"/>
                </a:lnTo>
                <a:lnTo>
                  <a:pt x="2432177" y="57150"/>
                </a:lnTo>
                <a:lnTo>
                  <a:pt x="2435352" y="57150"/>
                </a:lnTo>
                <a:lnTo>
                  <a:pt x="2435352" y="46227"/>
                </a:lnTo>
                <a:close/>
              </a:path>
              <a:path w="2447925" h="103504">
                <a:moveTo>
                  <a:pt x="2359279" y="0"/>
                </a:moveTo>
                <a:lnTo>
                  <a:pt x="2355469" y="1015"/>
                </a:lnTo>
                <a:lnTo>
                  <a:pt x="2351913" y="7112"/>
                </a:lnTo>
                <a:lnTo>
                  <a:pt x="2352929" y="10921"/>
                </a:lnTo>
                <a:lnTo>
                  <a:pt x="2422815" y="51688"/>
                </a:lnTo>
                <a:lnTo>
                  <a:pt x="2432177" y="46227"/>
                </a:lnTo>
                <a:lnTo>
                  <a:pt x="2435352" y="46227"/>
                </a:lnTo>
                <a:lnTo>
                  <a:pt x="2435352" y="45338"/>
                </a:lnTo>
                <a:lnTo>
                  <a:pt x="2437034" y="45338"/>
                </a:lnTo>
                <a:lnTo>
                  <a:pt x="23592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383910" y="3654425"/>
            <a:ext cx="103505" cy="2439035"/>
          </a:xfrm>
          <a:custGeom>
            <a:avLst/>
            <a:gdLst/>
            <a:ahLst/>
            <a:cxnLst/>
            <a:rect l="l" t="t" r="r" b="b"/>
            <a:pathLst>
              <a:path w="103504" h="2439035">
                <a:moveTo>
                  <a:pt x="7112" y="2342375"/>
                </a:moveTo>
                <a:lnTo>
                  <a:pt x="1015" y="2345905"/>
                </a:lnTo>
                <a:lnTo>
                  <a:pt x="0" y="2349792"/>
                </a:lnTo>
                <a:lnTo>
                  <a:pt x="51688" y="2438425"/>
                </a:lnTo>
                <a:lnTo>
                  <a:pt x="59005" y="2425877"/>
                </a:lnTo>
                <a:lnTo>
                  <a:pt x="45338" y="2425877"/>
                </a:lnTo>
                <a:lnTo>
                  <a:pt x="45338" y="2402382"/>
                </a:lnTo>
                <a:lnTo>
                  <a:pt x="10922" y="2343391"/>
                </a:lnTo>
                <a:lnTo>
                  <a:pt x="7112" y="2342375"/>
                </a:lnTo>
                <a:close/>
              </a:path>
              <a:path w="103504" h="2439035">
                <a:moveTo>
                  <a:pt x="45338" y="2402382"/>
                </a:moveTo>
                <a:lnTo>
                  <a:pt x="45338" y="2425877"/>
                </a:lnTo>
                <a:lnTo>
                  <a:pt x="58038" y="2425877"/>
                </a:lnTo>
                <a:lnTo>
                  <a:pt x="58038" y="2422626"/>
                </a:lnTo>
                <a:lnTo>
                  <a:pt x="46227" y="2422626"/>
                </a:lnTo>
                <a:lnTo>
                  <a:pt x="51688" y="2413266"/>
                </a:lnTo>
                <a:lnTo>
                  <a:pt x="45338" y="2402382"/>
                </a:lnTo>
                <a:close/>
              </a:path>
              <a:path w="103504" h="2439035">
                <a:moveTo>
                  <a:pt x="96265" y="2342375"/>
                </a:moveTo>
                <a:lnTo>
                  <a:pt x="92455" y="2343391"/>
                </a:lnTo>
                <a:lnTo>
                  <a:pt x="58038" y="2402382"/>
                </a:lnTo>
                <a:lnTo>
                  <a:pt x="58038" y="2425877"/>
                </a:lnTo>
                <a:lnTo>
                  <a:pt x="59005" y="2425877"/>
                </a:lnTo>
                <a:lnTo>
                  <a:pt x="103377" y="2349792"/>
                </a:lnTo>
                <a:lnTo>
                  <a:pt x="102362" y="2345905"/>
                </a:lnTo>
                <a:lnTo>
                  <a:pt x="96265" y="2342375"/>
                </a:lnTo>
                <a:close/>
              </a:path>
              <a:path w="103504" h="2439035">
                <a:moveTo>
                  <a:pt x="51688" y="2413266"/>
                </a:moveTo>
                <a:lnTo>
                  <a:pt x="46227" y="2422626"/>
                </a:lnTo>
                <a:lnTo>
                  <a:pt x="57150" y="2422626"/>
                </a:lnTo>
                <a:lnTo>
                  <a:pt x="51688" y="2413266"/>
                </a:lnTo>
                <a:close/>
              </a:path>
              <a:path w="103504" h="2439035">
                <a:moveTo>
                  <a:pt x="58038" y="2402382"/>
                </a:moveTo>
                <a:lnTo>
                  <a:pt x="51688" y="2413266"/>
                </a:lnTo>
                <a:lnTo>
                  <a:pt x="57150" y="2422626"/>
                </a:lnTo>
                <a:lnTo>
                  <a:pt x="58038" y="2422626"/>
                </a:lnTo>
                <a:lnTo>
                  <a:pt x="58038" y="2402382"/>
                </a:lnTo>
                <a:close/>
              </a:path>
              <a:path w="103504" h="2439035">
                <a:moveTo>
                  <a:pt x="58038" y="0"/>
                </a:moveTo>
                <a:lnTo>
                  <a:pt x="45338" y="0"/>
                </a:lnTo>
                <a:lnTo>
                  <a:pt x="45338" y="2402382"/>
                </a:lnTo>
                <a:lnTo>
                  <a:pt x="51688" y="2413266"/>
                </a:lnTo>
                <a:lnTo>
                  <a:pt x="58038" y="2402382"/>
                </a:lnTo>
                <a:lnTo>
                  <a:pt x="580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148198" y="4529835"/>
            <a:ext cx="2448560" cy="103505"/>
          </a:xfrm>
          <a:custGeom>
            <a:avLst/>
            <a:gdLst/>
            <a:ahLst/>
            <a:cxnLst/>
            <a:rect l="l" t="t" r="r" b="b"/>
            <a:pathLst>
              <a:path w="2448559" h="103504">
                <a:moveTo>
                  <a:pt x="2422815" y="51688"/>
                </a:moveTo>
                <a:lnTo>
                  <a:pt x="2352929" y="92456"/>
                </a:lnTo>
                <a:lnTo>
                  <a:pt x="2351912" y="96265"/>
                </a:lnTo>
                <a:lnTo>
                  <a:pt x="2355469" y="102362"/>
                </a:lnTo>
                <a:lnTo>
                  <a:pt x="2359405" y="103377"/>
                </a:lnTo>
                <a:lnTo>
                  <a:pt x="2437161" y="58038"/>
                </a:lnTo>
                <a:lnTo>
                  <a:pt x="2435479" y="58038"/>
                </a:lnTo>
                <a:lnTo>
                  <a:pt x="2435479" y="57150"/>
                </a:lnTo>
                <a:lnTo>
                  <a:pt x="2432177" y="57150"/>
                </a:lnTo>
                <a:lnTo>
                  <a:pt x="2422815" y="51688"/>
                </a:lnTo>
                <a:close/>
              </a:path>
              <a:path w="2448559" h="103504">
                <a:moveTo>
                  <a:pt x="2411929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2411929" y="58038"/>
                </a:lnTo>
                <a:lnTo>
                  <a:pt x="2422815" y="51688"/>
                </a:lnTo>
                <a:lnTo>
                  <a:pt x="2411929" y="45338"/>
                </a:lnTo>
                <a:close/>
              </a:path>
              <a:path w="2448559" h="103504">
                <a:moveTo>
                  <a:pt x="2437161" y="45338"/>
                </a:moveTo>
                <a:lnTo>
                  <a:pt x="2435479" y="45338"/>
                </a:lnTo>
                <a:lnTo>
                  <a:pt x="2435479" y="58038"/>
                </a:lnTo>
                <a:lnTo>
                  <a:pt x="2437161" y="58038"/>
                </a:lnTo>
                <a:lnTo>
                  <a:pt x="2448052" y="51688"/>
                </a:lnTo>
                <a:lnTo>
                  <a:pt x="2437161" y="45338"/>
                </a:lnTo>
                <a:close/>
              </a:path>
              <a:path w="2448559" h="103504">
                <a:moveTo>
                  <a:pt x="2432177" y="46227"/>
                </a:moveTo>
                <a:lnTo>
                  <a:pt x="2422815" y="51688"/>
                </a:lnTo>
                <a:lnTo>
                  <a:pt x="2432177" y="57150"/>
                </a:lnTo>
                <a:lnTo>
                  <a:pt x="2432177" y="46227"/>
                </a:lnTo>
                <a:close/>
              </a:path>
              <a:path w="2448559" h="103504">
                <a:moveTo>
                  <a:pt x="2435479" y="46227"/>
                </a:moveTo>
                <a:lnTo>
                  <a:pt x="2432177" y="46227"/>
                </a:lnTo>
                <a:lnTo>
                  <a:pt x="2432177" y="57150"/>
                </a:lnTo>
                <a:lnTo>
                  <a:pt x="2435479" y="57150"/>
                </a:lnTo>
                <a:lnTo>
                  <a:pt x="2435479" y="46227"/>
                </a:lnTo>
                <a:close/>
              </a:path>
              <a:path w="2448559" h="103504">
                <a:moveTo>
                  <a:pt x="2359405" y="0"/>
                </a:moveTo>
                <a:lnTo>
                  <a:pt x="2355469" y="1015"/>
                </a:lnTo>
                <a:lnTo>
                  <a:pt x="2351912" y="7112"/>
                </a:lnTo>
                <a:lnTo>
                  <a:pt x="2352929" y="10921"/>
                </a:lnTo>
                <a:lnTo>
                  <a:pt x="2422815" y="51688"/>
                </a:lnTo>
                <a:lnTo>
                  <a:pt x="2432177" y="46227"/>
                </a:lnTo>
                <a:lnTo>
                  <a:pt x="2435479" y="46227"/>
                </a:lnTo>
                <a:lnTo>
                  <a:pt x="2435479" y="45338"/>
                </a:lnTo>
                <a:lnTo>
                  <a:pt x="2437161" y="45338"/>
                </a:lnTo>
                <a:lnTo>
                  <a:pt x="235940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84501" y="4076700"/>
            <a:ext cx="1394460" cy="2026920"/>
          </a:xfrm>
          <a:custGeom>
            <a:avLst/>
            <a:gdLst/>
            <a:ahLst/>
            <a:cxnLst/>
            <a:rect l="l" t="t" r="r" b="b"/>
            <a:pathLst>
              <a:path w="1394460" h="2026920">
                <a:moveTo>
                  <a:pt x="0" y="1447800"/>
                </a:moveTo>
                <a:lnTo>
                  <a:pt x="19158" y="1503539"/>
                </a:lnTo>
                <a:lnTo>
                  <a:pt x="38395" y="1558819"/>
                </a:lnTo>
                <a:lnTo>
                  <a:pt x="57789" y="1613179"/>
                </a:lnTo>
                <a:lnTo>
                  <a:pt x="77419" y="1666158"/>
                </a:lnTo>
                <a:lnTo>
                  <a:pt x="97363" y="1717297"/>
                </a:lnTo>
                <a:lnTo>
                  <a:pt x="117700" y="1766136"/>
                </a:lnTo>
                <a:lnTo>
                  <a:pt x="138508" y="1812215"/>
                </a:lnTo>
                <a:lnTo>
                  <a:pt x="159867" y="1855073"/>
                </a:lnTo>
                <a:lnTo>
                  <a:pt x="181854" y="1894251"/>
                </a:lnTo>
                <a:lnTo>
                  <a:pt x="204549" y="1929288"/>
                </a:lnTo>
                <a:lnTo>
                  <a:pt x="228029" y="1959725"/>
                </a:lnTo>
                <a:lnTo>
                  <a:pt x="277662" y="2004956"/>
                </a:lnTo>
                <a:lnTo>
                  <a:pt x="331380" y="2026265"/>
                </a:lnTo>
                <a:lnTo>
                  <a:pt x="359968" y="2026798"/>
                </a:lnTo>
                <a:lnTo>
                  <a:pt x="389814" y="2019970"/>
                </a:lnTo>
                <a:lnTo>
                  <a:pt x="453591" y="1982391"/>
                </a:lnTo>
                <a:lnTo>
                  <a:pt x="487680" y="1950720"/>
                </a:lnTo>
                <a:lnTo>
                  <a:pt x="525716" y="1903911"/>
                </a:lnTo>
                <a:lnTo>
                  <a:pt x="569545" y="1837463"/>
                </a:lnTo>
                <a:lnTo>
                  <a:pt x="618329" y="1753761"/>
                </a:lnTo>
                <a:lnTo>
                  <a:pt x="671230" y="1655185"/>
                </a:lnTo>
                <a:lnTo>
                  <a:pt x="727412" y="1544121"/>
                </a:lnTo>
                <a:lnTo>
                  <a:pt x="786037" y="1422951"/>
                </a:lnTo>
                <a:lnTo>
                  <a:pt x="846268" y="1294057"/>
                </a:lnTo>
                <a:lnTo>
                  <a:pt x="907267" y="1159824"/>
                </a:lnTo>
                <a:lnTo>
                  <a:pt x="968198" y="1022635"/>
                </a:lnTo>
                <a:lnTo>
                  <a:pt x="1028223" y="884872"/>
                </a:lnTo>
                <a:lnTo>
                  <a:pt x="1086505" y="748919"/>
                </a:lnTo>
                <a:lnTo>
                  <a:pt x="1142207" y="617159"/>
                </a:lnTo>
                <a:lnTo>
                  <a:pt x="1194491" y="491974"/>
                </a:lnTo>
                <a:lnTo>
                  <a:pt x="1242521" y="375749"/>
                </a:lnTo>
                <a:lnTo>
                  <a:pt x="1285458" y="270867"/>
                </a:lnTo>
                <a:lnTo>
                  <a:pt x="1322466" y="179710"/>
                </a:lnTo>
                <a:lnTo>
                  <a:pt x="1352707" y="104661"/>
                </a:lnTo>
                <a:lnTo>
                  <a:pt x="1375345" y="48105"/>
                </a:lnTo>
                <a:lnTo>
                  <a:pt x="1389541" y="12423"/>
                </a:lnTo>
                <a:lnTo>
                  <a:pt x="1394460" y="0"/>
                </a:lnTo>
                <a:lnTo>
                  <a:pt x="1379220" y="53339"/>
                </a:lnTo>
              </a:path>
            </a:pathLst>
          </a:custGeom>
          <a:ln w="19050">
            <a:solidFill>
              <a:srgbClr val="006F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435600" y="3522689"/>
            <a:ext cx="1729105" cy="2026285"/>
          </a:xfrm>
          <a:custGeom>
            <a:avLst/>
            <a:gdLst/>
            <a:ahLst/>
            <a:cxnLst/>
            <a:rect l="l" t="t" r="r" b="b"/>
            <a:pathLst>
              <a:path w="1729104" h="2026285">
                <a:moveTo>
                  <a:pt x="0" y="578648"/>
                </a:moveTo>
                <a:lnTo>
                  <a:pt x="23752" y="522946"/>
                </a:lnTo>
                <a:lnTo>
                  <a:pt x="47602" y="467704"/>
                </a:lnTo>
                <a:lnTo>
                  <a:pt x="71647" y="413381"/>
                </a:lnTo>
                <a:lnTo>
                  <a:pt x="95984" y="360438"/>
                </a:lnTo>
                <a:lnTo>
                  <a:pt x="120711" y="309333"/>
                </a:lnTo>
                <a:lnTo>
                  <a:pt x="145925" y="260526"/>
                </a:lnTo>
                <a:lnTo>
                  <a:pt x="171724" y="214477"/>
                </a:lnTo>
                <a:lnTo>
                  <a:pt x="198205" y="171647"/>
                </a:lnTo>
                <a:lnTo>
                  <a:pt x="225465" y="132493"/>
                </a:lnTo>
                <a:lnTo>
                  <a:pt x="253603" y="97477"/>
                </a:lnTo>
                <a:lnTo>
                  <a:pt x="282714" y="67057"/>
                </a:lnTo>
                <a:lnTo>
                  <a:pt x="312898" y="41694"/>
                </a:lnTo>
                <a:lnTo>
                  <a:pt x="376871" y="7976"/>
                </a:lnTo>
                <a:lnTo>
                  <a:pt x="446300" y="0"/>
                </a:lnTo>
                <a:lnTo>
                  <a:pt x="483304" y="6814"/>
                </a:lnTo>
                <a:lnTo>
                  <a:pt x="521965" y="21442"/>
                </a:lnTo>
                <a:lnTo>
                  <a:pt x="562380" y="44345"/>
                </a:lnTo>
                <a:lnTo>
                  <a:pt x="604647" y="75982"/>
                </a:lnTo>
                <a:lnTo>
                  <a:pt x="651790" y="122766"/>
                </a:lnTo>
                <a:lnTo>
                  <a:pt x="706117" y="189179"/>
                </a:lnTo>
                <a:lnTo>
                  <a:pt x="766590" y="272838"/>
                </a:lnTo>
                <a:lnTo>
                  <a:pt x="832170" y="371362"/>
                </a:lnTo>
                <a:lnTo>
                  <a:pt x="901819" y="482368"/>
                </a:lnTo>
                <a:lnTo>
                  <a:pt x="974498" y="603475"/>
                </a:lnTo>
                <a:lnTo>
                  <a:pt x="1049171" y="732302"/>
                </a:lnTo>
                <a:lnTo>
                  <a:pt x="1124798" y="866465"/>
                </a:lnTo>
                <a:lnTo>
                  <a:pt x="1200341" y="1003583"/>
                </a:lnTo>
                <a:lnTo>
                  <a:pt x="1274762" y="1141274"/>
                </a:lnTo>
                <a:lnTo>
                  <a:pt x="1347023" y="1277156"/>
                </a:lnTo>
                <a:lnTo>
                  <a:pt x="1416085" y="1408848"/>
                </a:lnTo>
                <a:lnTo>
                  <a:pt x="1480911" y="1533967"/>
                </a:lnTo>
                <a:lnTo>
                  <a:pt x="1540461" y="1650132"/>
                </a:lnTo>
                <a:lnTo>
                  <a:pt x="1593699" y="1754960"/>
                </a:lnTo>
                <a:lnTo>
                  <a:pt x="1639585" y="1846069"/>
                </a:lnTo>
                <a:lnTo>
                  <a:pt x="1677081" y="1921079"/>
                </a:lnTo>
                <a:lnTo>
                  <a:pt x="1705150" y="1977606"/>
                </a:lnTo>
                <a:lnTo>
                  <a:pt x="1722752" y="2013269"/>
                </a:lnTo>
                <a:lnTo>
                  <a:pt x="1728851" y="2025686"/>
                </a:lnTo>
                <a:lnTo>
                  <a:pt x="1709927" y="1972346"/>
                </a:lnTo>
              </a:path>
            </a:pathLst>
          </a:custGeom>
          <a:ln w="19050">
            <a:solidFill>
              <a:srgbClr val="006F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844702" y="3046469"/>
            <a:ext cx="5738495" cy="1141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15"/>
              </a:lnSpc>
            </a:pPr>
            <a:r>
              <a:rPr dirty="0" sz="2400" spc="-10">
                <a:latin typeface="Franklin Gothic Book"/>
                <a:cs typeface="Franklin Gothic Book"/>
              </a:rPr>
              <a:t>coefficie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a,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termine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grad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1370965">
              <a:lnSpc>
                <a:spcPts val="1995"/>
              </a:lnSpc>
              <a:tabLst>
                <a:tab pos="4324350" algn="l"/>
              </a:tabLst>
            </a:pPr>
            <a:r>
              <a:rPr dirty="0" sz="1800">
                <a:latin typeface="Arial"/>
                <a:cs typeface="Arial"/>
              </a:rPr>
              <a:t>a&gt;0	a&lt;0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050">
              <a:latin typeface="Times New Roman"/>
              <a:cs typeface="Times New Roman"/>
            </a:endParaRPr>
          </a:p>
          <a:p>
            <a:pPr marL="1010285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S(t)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17" name="object 17"/>
          <p:cNvSpPr txBox="1"/>
          <p:nvPr/>
        </p:nvSpPr>
        <p:spPr>
          <a:xfrm>
            <a:off x="3498596" y="5241956"/>
            <a:ext cx="110489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240905" y="4130706"/>
            <a:ext cx="110489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959477" y="4220772"/>
            <a:ext cx="39370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S(t)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44119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Cadut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libera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grave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L'esempio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accelera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ello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caduta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grave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ovvero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15">
                <a:latin typeface="Franklin Gothic Book"/>
                <a:cs typeface="Franklin Gothic Book"/>
              </a:rPr>
              <a:t> cade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liber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mente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superficie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Te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 spc="-15">
                <a:latin typeface="Franklin Gothic Book"/>
                <a:cs typeface="Franklin Gothic Book"/>
              </a:rPr>
              <a:t> caso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formule</a:t>
            </a:r>
            <a:r>
              <a:rPr dirty="0" sz="2400">
                <a:latin typeface="Franklin Gothic Book"/>
                <a:cs typeface="Franklin Gothic Book"/>
              </a:rPr>
              <a:t> si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semplificano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ulteriormente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iam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2145030">
              <a:lnSpc>
                <a:spcPct val="100000"/>
              </a:lnSpc>
              <a:tabLst>
                <a:tab pos="3161030" algn="l"/>
                <a:tab pos="3700779" algn="l"/>
              </a:tabLst>
            </a:pPr>
            <a:r>
              <a:rPr dirty="0" sz="2400">
                <a:latin typeface="Franklin Gothic Book"/>
                <a:cs typeface="Franklin Gothic Book"/>
              </a:rPr>
              <a:t>v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s=1/2</a:t>
            </a:r>
            <a:r>
              <a:rPr dirty="0" sz="2400" spc="-1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g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27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ove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= 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accelerazione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ravità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9</a:t>
            </a:r>
            <a:r>
              <a:rPr dirty="0" sz="2400">
                <a:latin typeface="Franklin Gothic Book"/>
                <a:cs typeface="Franklin Gothic Book"/>
              </a:rPr>
              <a:t>,8 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baseline="24305" sz="2400" spc="-15">
                <a:latin typeface="Franklin Gothic Book"/>
                <a:cs typeface="Franklin Gothic Book"/>
              </a:rPr>
              <a:t>.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20">
                <a:latin typeface="Franklin Gothic Book"/>
                <a:cs typeface="Franklin Gothic Book"/>
              </a:rPr>
              <a:t>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umere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ante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35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mente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ver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bass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su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tutta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su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erficie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terr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stre.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ra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sogg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tto</a:t>
            </a:r>
            <a:r>
              <a:rPr dirty="0" sz="2400" spc="-10">
                <a:latin typeface="Franklin Gothic Book"/>
                <a:cs typeface="Franklin Gothic Book"/>
              </a:rPr>
              <a:t> 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grav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avrà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iformemen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accelerat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7670" cy="13487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Cadut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libera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grave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lanciato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vers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l'alt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Avremo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decelerato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</a:t>
            </a:r>
            <a:r>
              <a:rPr dirty="0" sz="2400" spc="-5">
                <a:latin typeface="Franklin Gothic Book"/>
                <a:cs typeface="Franklin Gothic Book"/>
              </a:rPr>
              <a:t>ion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diventan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2558033" y="2766053"/>
            <a:ext cx="1735455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63370" algn="l"/>
              </a:tabLst>
            </a:pPr>
            <a:r>
              <a:rPr dirty="0" sz="2400">
                <a:latin typeface="Franklin Gothic Book"/>
                <a:cs typeface="Franklin Gothic Book"/>
              </a:rPr>
              <a:t>v</a:t>
            </a:r>
            <a:r>
              <a:rPr dirty="0" sz="2400" spc="-5">
                <a:latin typeface="Franklin Gothic Book"/>
                <a:cs typeface="Franklin Gothic Book"/>
              </a:rPr>
              <a:t> =v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 spc="-7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77561" y="2757153"/>
            <a:ext cx="2232660" cy="394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s=v</a:t>
            </a:r>
            <a:r>
              <a:rPr dirty="0" baseline="-20833" sz="2400" spc="-22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1/2*</a:t>
            </a:r>
            <a:r>
              <a:rPr dirty="0" sz="2400">
                <a:latin typeface="Franklin Gothic Book"/>
                <a:cs typeface="Franklin Gothic Book"/>
              </a:rPr>
              <a:t>g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1802" y="3798841"/>
            <a:ext cx="8031480" cy="890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noti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ce</a:t>
            </a:r>
            <a:r>
              <a:rPr dirty="0" sz="2400" spc="-3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erazioni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presenz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velo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à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inizial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necessaria</a:t>
            </a:r>
            <a:r>
              <a:rPr dirty="0" sz="2400" spc="-1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diver</a:t>
            </a: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zer</a:t>
            </a:r>
            <a:r>
              <a:rPr dirty="0" sz="2400">
                <a:latin typeface="Franklin Gothic Book"/>
                <a:cs typeface="Franklin Gothic Book"/>
              </a:rPr>
              <a:t>o.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contrario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restereb</a:t>
            </a:r>
            <a:r>
              <a:rPr dirty="0" sz="2400" spc="-30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fermo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Cadut</a:t>
            </a:r>
            <a:r>
              <a:rPr dirty="0" spc="-15"/>
              <a:t>a</a:t>
            </a:r>
            <a:r>
              <a:rPr dirty="0" spc="-15"/>
              <a:t> </a:t>
            </a:r>
            <a:r>
              <a:rPr dirty="0" spc="-10"/>
              <a:t>libera</a:t>
            </a:r>
            <a:r>
              <a:rPr dirty="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20"/>
              <a:t>grave</a:t>
            </a:r>
          </a:p>
        </p:txBody>
      </p:sp>
      <p:sp>
        <p:nvSpPr>
          <p:cNvPr id="3" name="object 3"/>
          <p:cNvSpPr/>
          <p:nvPr/>
        </p:nvSpPr>
        <p:spPr>
          <a:xfrm>
            <a:off x="1763776" y="1557400"/>
            <a:ext cx="504825" cy="503555"/>
          </a:xfrm>
          <a:custGeom>
            <a:avLst/>
            <a:gdLst/>
            <a:ahLst/>
            <a:cxnLst/>
            <a:rect l="l" t="t" r="r" b="b"/>
            <a:pathLst>
              <a:path w="504825" h="503555">
                <a:moveTo>
                  <a:pt x="252349" y="0"/>
                </a:moveTo>
                <a:lnTo>
                  <a:pt x="211397" y="3293"/>
                </a:lnTo>
                <a:lnTo>
                  <a:pt x="172557" y="12826"/>
                </a:lnTo>
                <a:lnTo>
                  <a:pt x="136345" y="28083"/>
                </a:lnTo>
                <a:lnTo>
                  <a:pt x="103281" y="48544"/>
                </a:lnTo>
                <a:lnTo>
                  <a:pt x="73882" y="73691"/>
                </a:lnTo>
                <a:lnTo>
                  <a:pt x="48666" y="103007"/>
                </a:lnTo>
                <a:lnTo>
                  <a:pt x="28152" y="135972"/>
                </a:lnTo>
                <a:lnTo>
                  <a:pt x="12857" y="172069"/>
                </a:lnTo>
                <a:lnTo>
                  <a:pt x="3300" y="210780"/>
                </a:lnTo>
                <a:lnTo>
                  <a:pt x="0" y="251587"/>
                </a:lnTo>
                <a:lnTo>
                  <a:pt x="835" y="272219"/>
                </a:lnTo>
                <a:lnTo>
                  <a:pt x="7329" y="312043"/>
                </a:lnTo>
                <a:lnTo>
                  <a:pt x="19819" y="349511"/>
                </a:lnTo>
                <a:lnTo>
                  <a:pt x="37789" y="384108"/>
                </a:lnTo>
                <a:lnTo>
                  <a:pt x="60719" y="415313"/>
                </a:lnTo>
                <a:lnTo>
                  <a:pt x="88091" y="442609"/>
                </a:lnTo>
                <a:lnTo>
                  <a:pt x="119387" y="465478"/>
                </a:lnTo>
                <a:lnTo>
                  <a:pt x="154090" y="483401"/>
                </a:lnTo>
                <a:lnTo>
                  <a:pt x="191681" y="495861"/>
                </a:lnTo>
                <a:lnTo>
                  <a:pt x="231641" y="502339"/>
                </a:lnTo>
                <a:lnTo>
                  <a:pt x="252349" y="503174"/>
                </a:lnTo>
                <a:lnTo>
                  <a:pt x="273056" y="502339"/>
                </a:lnTo>
                <a:lnTo>
                  <a:pt x="313024" y="495861"/>
                </a:lnTo>
                <a:lnTo>
                  <a:pt x="350627" y="483401"/>
                </a:lnTo>
                <a:lnTo>
                  <a:pt x="385345" y="465478"/>
                </a:lnTo>
                <a:lnTo>
                  <a:pt x="416660" y="442609"/>
                </a:lnTo>
                <a:lnTo>
                  <a:pt x="444051" y="415313"/>
                </a:lnTo>
                <a:lnTo>
                  <a:pt x="467000" y="384108"/>
                </a:lnTo>
                <a:lnTo>
                  <a:pt x="484985" y="349511"/>
                </a:lnTo>
                <a:lnTo>
                  <a:pt x="497487" y="312043"/>
                </a:lnTo>
                <a:lnTo>
                  <a:pt x="503988" y="272219"/>
                </a:lnTo>
                <a:lnTo>
                  <a:pt x="504825" y="251587"/>
                </a:lnTo>
                <a:lnTo>
                  <a:pt x="503988" y="230954"/>
                </a:lnTo>
                <a:lnTo>
                  <a:pt x="497487" y="191130"/>
                </a:lnTo>
                <a:lnTo>
                  <a:pt x="484985" y="153662"/>
                </a:lnTo>
                <a:lnTo>
                  <a:pt x="467000" y="119065"/>
                </a:lnTo>
                <a:lnTo>
                  <a:pt x="444051" y="87860"/>
                </a:lnTo>
                <a:lnTo>
                  <a:pt x="416660" y="60564"/>
                </a:lnTo>
                <a:lnTo>
                  <a:pt x="385345" y="37695"/>
                </a:lnTo>
                <a:lnTo>
                  <a:pt x="350627" y="19772"/>
                </a:lnTo>
                <a:lnTo>
                  <a:pt x="313024" y="7312"/>
                </a:lnTo>
                <a:lnTo>
                  <a:pt x="273056" y="834"/>
                </a:lnTo>
                <a:lnTo>
                  <a:pt x="252349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763776" y="1557400"/>
            <a:ext cx="504825" cy="503555"/>
          </a:xfrm>
          <a:custGeom>
            <a:avLst/>
            <a:gdLst/>
            <a:ahLst/>
            <a:cxnLst/>
            <a:rect l="l" t="t" r="r" b="b"/>
            <a:pathLst>
              <a:path w="504825" h="503555">
                <a:moveTo>
                  <a:pt x="0" y="251587"/>
                </a:moveTo>
                <a:lnTo>
                  <a:pt x="3300" y="210780"/>
                </a:lnTo>
                <a:lnTo>
                  <a:pt x="12857" y="172069"/>
                </a:lnTo>
                <a:lnTo>
                  <a:pt x="28152" y="135972"/>
                </a:lnTo>
                <a:lnTo>
                  <a:pt x="48666" y="103007"/>
                </a:lnTo>
                <a:lnTo>
                  <a:pt x="73882" y="73691"/>
                </a:lnTo>
                <a:lnTo>
                  <a:pt x="103281" y="48544"/>
                </a:lnTo>
                <a:lnTo>
                  <a:pt x="136345" y="28083"/>
                </a:lnTo>
                <a:lnTo>
                  <a:pt x="172557" y="12826"/>
                </a:lnTo>
                <a:lnTo>
                  <a:pt x="211397" y="3293"/>
                </a:lnTo>
                <a:lnTo>
                  <a:pt x="252349" y="0"/>
                </a:lnTo>
                <a:lnTo>
                  <a:pt x="273056" y="834"/>
                </a:lnTo>
                <a:lnTo>
                  <a:pt x="293303" y="3293"/>
                </a:lnTo>
                <a:lnTo>
                  <a:pt x="332153" y="12826"/>
                </a:lnTo>
                <a:lnTo>
                  <a:pt x="368379" y="28083"/>
                </a:lnTo>
                <a:lnTo>
                  <a:pt x="401461" y="48544"/>
                </a:lnTo>
                <a:lnTo>
                  <a:pt x="430879" y="73691"/>
                </a:lnTo>
                <a:lnTo>
                  <a:pt x="456113" y="103007"/>
                </a:lnTo>
                <a:lnTo>
                  <a:pt x="476645" y="135972"/>
                </a:lnTo>
                <a:lnTo>
                  <a:pt x="491954" y="172069"/>
                </a:lnTo>
                <a:lnTo>
                  <a:pt x="501520" y="210780"/>
                </a:lnTo>
                <a:lnTo>
                  <a:pt x="504825" y="251587"/>
                </a:lnTo>
                <a:lnTo>
                  <a:pt x="503988" y="272219"/>
                </a:lnTo>
                <a:lnTo>
                  <a:pt x="501520" y="292393"/>
                </a:lnTo>
                <a:lnTo>
                  <a:pt x="491954" y="331104"/>
                </a:lnTo>
                <a:lnTo>
                  <a:pt x="476645" y="367201"/>
                </a:lnTo>
                <a:lnTo>
                  <a:pt x="456113" y="400166"/>
                </a:lnTo>
                <a:lnTo>
                  <a:pt x="430879" y="429482"/>
                </a:lnTo>
                <a:lnTo>
                  <a:pt x="401461" y="454629"/>
                </a:lnTo>
                <a:lnTo>
                  <a:pt x="368379" y="475090"/>
                </a:lnTo>
                <a:lnTo>
                  <a:pt x="332153" y="490347"/>
                </a:lnTo>
                <a:lnTo>
                  <a:pt x="293303" y="499880"/>
                </a:lnTo>
                <a:lnTo>
                  <a:pt x="252349" y="503174"/>
                </a:lnTo>
                <a:lnTo>
                  <a:pt x="231641" y="502339"/>
                </a:lnTo>
                <a:lnTo>
                  <a:pt x="211397" y="499880"/>
                </a:lnTo>
                <a:lnTo>
                  <a:pt x="172557" y="490346"/>
                </a:lnTo>
                <a:lnTo>
                  <a:pt x="136345" y="475090"/>
                </a:lnTo>
                <a:lnTo>
                  <a:pt x="103281" y="454629"/>
                </a:lnTo>
                <a:lnTo>
                  <a:pt x="73882" y="429482"/>
                </a:lnTo>
                <a:lnTo>
                  <a:pt x="48666" y="400166"/>
                </a:lnTo>
                <a:lnTo>
                  <a:pt x="28152" y="367201"/>
                </a:lnTo>
                <a:lnTo>
                  <a:pt x="12857" y="331104"/>
                </a:lnTo>
                <a:lnTo>
                  <a:pt x="3300" y="292393"/>
                </a:lnTo>
                <a:lnTo>
                  <a:pt x="0" y="25158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443726" y="4724400"/>
            <a:ext cx="504825" cy="504825"/>
          </a:xfrm>
          <a:custGeom>
            <a:avLst/>
            <a:gdLst/>
            <a:ahLst/>
            <a:cxnLst/>
            <a:rect l="l" t="t" r="r" b="b"/>
            <a:pathLst>
              <a:path w="504825" h="504825">
                <a:moveTo>
                  <a:pt x="252349" y="0"/>
                </a:moveTo>
                <a:lnTo>
                  <a:pt x="211397" y="3304"/>
                </a:lnTo>
                <a:lnTo>
                  <a:pt x="172557" y="12869"/>
                </a:lnTo>
                <a:lnTo>
                  <a:pt x="136345" y="28176"/>
                </a:lnTo>
                <a:lnTo>
                  <a:pt x="103281" y="48702"/>
                </a:lnTo>
                <a:lnTo>
                  <a:pt x="73882" y="73929"/>
                </a:lnTo>
                <a:lnTo>
                  <a:pt x="48666" y="103336"/>
                </a:lnTo>
                <a:lnTo>
                  <a:pt x="28152" y="136401"/>
                </a:lnTo>
                <a:lnTo>
                  <a:pt x="12857" y="172606"/>
                </a:lnTo>
                <a:lnTo>
                  <a:pt x="3300" y="211428"/>
                </a:lnTo>
                <a:lnTo>
                  <a:pt x="0" y="252349"/>
                </a:lnTo>
                <a:lnTo>
                  <a:pt x="835" y="273165"/>
                </a:lnTo>
                <a:lnTo>
                  <a:pt x="7329" y="313102"/>
                </a:lnTo>
                <a:lnTo>
                  <a:pt x="19819" y="350680"/>
                </a:lnTo>
                <a:lnTo>
                  <a:pt x="37789" y="385380"/>
                </a:lnTo>
                <a:lnTo>
                  <a:pt x="60719" y="416681"/>
                </a:lnTo>
                <a:lnTo>
                  <a:pt x="88091" y="444063"/>
                </a:lnTo>
                <a:lnTo>
                  <a:pt x="119387" y="467005"/>
                </a:lnTo>
                <a:lnTo>
                  <a:pt x="154090" y="484987"/>
                </a:lnTo>
                <a:lnTo>
                  <a:pt x="191681" y="497488"/>
                </a:lnTo>
                <a:lnTo>
                  <a:pt x="231641" y="503988"/>
                </a:lnTo>
                <a:lnTo>
                  <a:pt x="252349" y="504825"/>
                </a:lnTo>
                <a:lnTo>
                  <a:pt x="273056" y="503988"/>
                </a:lnTo>
                <a:lnTo>
                  <a:pt x="313024" y="497488"/>
                </a:lnTo>
                <a:lnTo>
                  <a:pt x="350627" y="484987"/>
                </a:lnTo>
                <a:lnTo>
                  <a:pt x="385345" y="467005"/>
                </a:lnTo>
                <a:lnTo>
                  <a:pt x="416660" y="444063"/>
                </a:lnTo>
                <a:lnTo>
                  <a:pt x="444051" y="416681"/>
                </a:lnTo>
                <a:lnTo>
                  <a:pt x="467000" y="385380"/>
                </a:lnTo>
                <a:lnTo>
                  <a:pt x="484985" y="350680"/>
                </a:lnTo>
                <a:lnTo>
                  <a:pt x="497487" y="313102"/>
                </a:lnTo>
                <a:lnTo>
                  <a:pt x="503988" y="273165"/>
                </a:lnTo>
                <a:lnTo>
                  <a:pt x="504825" y="252349"/>
                </a:lnTo>
                <a:lnTo>
                  <a:pt x="503988" y="231659"/>
                </a:lnTo>
                <a:lnTo>
                  <a:pt x="497487" y="191722"/>
                </a:lnTo>
                <a:lnTo>
                  <a:pt x="484985" y="154144"/>
                </a:lnTo>
                <a:lnTo>
                  <a:pt x="467000" y="119444"/>
                </a:lnTo>
                <a:lnTo>
                  <a:pt x="444051" y="88143"/>
                </a:lnTo>
                <a:lnTo>
                  <a:pt x="416660" y="60761"/>
                </a:lnTo>
                <a:lnTo>
                  <a:pt x="385345" y="37819"/>
                </a:lnTo>
                <a:lnTo>
                  <a:pt x="350627" y="19837"/>
                </a:lnTo>
                <a:lnTo>
                  <a:pt x="313024" y="7336"/>
                </a:lnTo>
                <a:lnTo>
                  <a:pt x="273056" y="836"/>
                </a:lnTo>
                <a:lnTo>
                  <a:pt x="252349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443726" y="4724400"/>
            <a:ext cx="504825" cy="504825"/>
          </a:xfrm>
          <a:custGeom>
            <a:avLst/>
            <a:gdLst/>
            <a:ahLst/>
            <a:cxnLst/>
            <a:rect l="l" t="t" r="r" b="b"/>
            <a:pathLst>
              <a:path w="504825" h="504825">
                <a:moveTo>
                  <a:pt x="0" y="252349"/>
                </a:moveTo>
                <a:lnTo>
                  <a:pt x="3300" y="211428"/>
                </a:lnTo>
                <a:lnTo>
                  <a:pt x="12857" y="172606"/>
                </a:lnTo>
                <a:lnTo>
                  <a:pt x="28152" y="136401"/>
                </a:lnTo>
                <a:lnTo>
                  <a:pt x="48666" y="103336"/>
                </a:lnTo>
                <a:lnTo>
                  <a:pt x="73882" y="73929"/>
                </a:lnTo>
                <a:lnTo>
                  <a:pt x="103281" y="48702"/>
                </a:lnTo>
                <a:lnTo>
                  <a:pt x="136345" y="28176"/>
                </a:lnTo>
                <a:lnTo>
                  <a:pt x="172557" y="12869"/>
                </a:lnTo>
                <a:lnTo>
                  <a:pt x="211397" y="3304"/>
                </a:lnTo>
                <a:lnTo>
                  <a:pt x="252349" y="0"/>
                </a:lnTo>
                <a:lnTo>
                  <a:pt x="273056" y="836"/>
                </a:lnTo>
                <a:lnTo>
                  <a:pt x="293303" y="3304"/>
                </a:lnTo>
                <a:lnTo>
                  <a:pt x="332153" y="12869"/>
                </a:lnTo>
                <a:lnTo>
                  <a:pt x="368379" y="28176"/>
                </a:lnTo>
                <a:lnTo>
                  <a:pt x="401461" y="48702"/>
                </a:lnTo>
                <a:lnTo>
                  <a:pt x="430879" y="73929"/>
                </a:lnTo>
                <a:lnTo>
                  <a:pt x="456113" y="103336"/>
                </a:lnTo>
                <a:lnTo>
                  <a:pt x="476645" y="136401"/>
                </a:lnTo>
                <a:lnTo>
                  <a:pt x="491954" y="172606"/>
                </a:lnTo>
                <a:lnTo>
                  <a:pt x="501520" y="211428"/>
                </a:lnTo>
                <a:lnTo>
                  <a:pt x="504825" y="252349"/>
                </a:lnTo>
                <a:lnTo>
                  <a:pt x="503988" y="273165"/>
                </a:lnTo>
                <a:lnTo>
                  <a:pt x="501520" y="293396"/>
                </a:lnTo>
                <a:lnTo>
                  <a:pt x="491954" y="332218"/>
                </a:lnTo>
                <a:lnTo>
                  <a:pt x="476645" y="368423"/>
                </a:lnTo>
                <a:lnTo>
                  <a:pt x="456113" y="401488"/>
                </a:lnTo>
                <a:lnTo>
                  <a:pt x="430879" y="430895"/>
                </a:lnTo>
                <a:lnTo>
                  <a:pt x="401461" y="456122"/>
                </a:lnTo>
                <a:lnTo>
                  <a:pt x="368379" y="476648"/>
                </a:lnTo>
                <a:lnTo>
                  <a:pt x="332153" y="491955"/>
                </a:lnTo>
                <a:lnTo>
                  <a:pt x="293303" y="501520"/>
                </a:lnTo>
                <a:lnTo>
                  <a:pt x="252349" y="504825"/>
                </a:lnTo>
                <a:lnTo>
                  <a:pt x="231641" y="503988"/>
                </a:lnTo>
                <a:lnTo>
                  <a:pt x="211397" y="501520"/>
                </a:lnTo>
                <a:lnTo>
                  <a:pt x="172557" y="491955"/>
                </a:lnTo>
                <a:lnTo>
                  <a:pt x="136345" y="476648"/>
                </a:lnTo>
                <a:lnTo>
                  <a:pt x="103281" y="456122"/>
                </a:lnTo>
                <a:lnTo>
                  <a:pt x="73882" y="430895"/>
                </a:lnTo>
                <a:lnTo>
                  <a:pt x="48666" y="401488"/>
                </a:lnTo>
                <a:lnTo>
                  <a:pt x="28152" y="368423"/>
                </a:lnTo>
                <a:lnTo>
                  <a:pt x="12857" y="332218"/>
                </a:lnTo>
                <a:lnTo>
                  <a:pt x="3300" y="293396"/>
                </a:lnTo>
                <a:lnTo>
                  <a:pt x="0" y="2524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176773" y="3025775"/>
            <a:ext cx="85725" cy="474980"/>
          </a:xfrm>
          <a:custGeom>
            <a:avLst/>
            <a:gdLst/>
            <a:ahLst/>
            <a:cxnLst/>
            <a:rect l="l" t="t" r="r" b="b"/>
            <a:pathLst>
              <a:path w="85725" h="474979">
                <a:moveTo>
                  <a:pt x="28575" y="388874"/>
                </a:moveTo>
                <a:lnTo>
                  <a:pt x="0" y="388874"/>
                </a:lnTo>
                <a:lnTo>
                  <a:pt x="42925" y="474599"/>
                </a:lnTo>
                <a:lnTo>
                  <a:pt x="78560" y="403225"/>
                </a:lnTo>
                <a:lnTo>
                  <a:pt x="28575" y="403225"/>
                </a:lnTo>
                <a:lnTo>
                  <a:pt x="28575" y="388874"/>
                </a:lnTo>
                <a:close/>
              </a:path>
              <a:path w="85725" h="474979">
                <a:moveTo>
                  <a:pt x="28575" y="71374"/>
                </a:moveTo>
                <a:lnTo>
                  <a:pt x="28575" y="403225"/>
                </a:lnTo>
                <a:lnTo>
                  <a:pt x="57150" y="403225"/>
                </a:lnTo>
                <a:lnTo>
                  <a:pt x="57150" y="85725"/>
                </a:lnTo>
                <a:lnTo>
                  <a:pt x="42925" y="85725"/>
                </a:lnTo>
                <a:lnTo>
                  <a:pt x="28575" y="71374"/>
                </a:lnTo>
                <a:close/>
              </a:path>
              <a:path w="85725" h="474979">
                <a:moveTo>
                  <a:pt x="85725" y="388874"/>
                </a:moveTo>
                <a:lnTo>
                  <a:pt x="57150" y="388874"/>
                </a:lnTo>
                <a:lnTo>
                  <a:pt x="57150" y="403225"/>
                </a:lnTo>
                <a:lnTo>
                  <a:pt x="78560" y="403225"/>
                </a:lnTo>
                <a:lnTo>
                  <a:pt x="85725" y="388874"/>
                </a:lnTo>
                <a:close/>
              </a:path>
              <a:path w="85725" h="474979">
                <a:moveTo>
                  <a:pt x="57150" y="42799"/>
                </a:moveTo>
                <a:lnTo>
                  <a:pt x="28575" y="42799"/>
                </a:lnTo>
                <a:lnTo>
                  <a:pt x="28659" y="71458"/>
                </a:lnTo>
                <a:lnTo>
                  <a:pt x="42925" y="85725"/>
                </a:lnTo>
                <a:lnTo>
                  <a:pt x="57150" y="71458"/>
                </a:lnTo>
                <a:lnTo>
                  <a:pt x="57150" y="42799"/>
                </a:lnTo>
                <a:close/>
              </a:path>
              <a:path w="85725" h="474979">
                <a:moveTo>
                  <a:pt x="57150" y="71458"/>
                </a:moveTo>
                <a:lnTo>
                  <a:pt x="42925" y="85725"/>
                </a:lnTo>
                <a:lnTo>
                  <a:pt x="57150" y="85725"/>
                </a:lnTo>
                <a:lnTo>
                  <a:pt x="57150" y="71458"/>
                </a:lnTo>
                <a:close/>
              </a:path>
              <a:path w="85725" h="474979">
                <a:moveTo>
                  <a:pt x="85725" y="42799"/>
                </a:moveTo>
                <a:lnTo>
                  <a:pt x="57150" y="42799"/>
                </a:lnTo>
                <a:lnTo>
                  <a:pt x="57150" y="71458"/>
                </a:lnTo>
                <a:lnTo>
                  <a:pt x="85725" y="42799"/>
                </a:lnTo>
                <a:close/>
              </a:path>
              <a:path w="85725" h="474979">
                <a:moveTo>
                  <a:pt x="42925" y="0"/>
                </a:moveTo>
                <a:lnTo>
                  <a:pt x="0" y="42799"/>
                </a:lnTo>
                <a:lnTo>
                  <a:pt x="28575" y="71374"/>
                </a:lnTo>
                <a:lnTo>
                  <a:pt x="28575" y="42799"/>
                </a:lnTo>
                <a:lnTo>
                  <a:pt x="85725" y="42799"/>
                </a:lnTo>
                <a:lnTo>
                  <a:pt x="4292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443854" y="3008026"/>
            <a:ext cx="19494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g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982723" y="5059298"/>
            <a:ext cx="85725" cy="719455"/>
          </a:xfrm>
          <a:custGeom>
            <a:avLst/>
            <a:gdLst/>
            <a:ahLst/>
            <a:cxnLst/>
            <a:rect l="l" t="t" r="r" b="b"/>
            <a:pathLst>
              <a:path w="85725" h="719454">
                <a:moveTo>
                  <a:pt x="28575" y="633476"/>
                </a:moveTo>
                <a:lnTo>
                  <a:pt x="0" y="633476"/>
                </a:lnTo>
                <a:lnTo>
                  <a:pt x="42925" y="719201"/>
                </a:lnTo>
                <a:lnTo>
                  <a:pt x="78591" y="647763"/>
                </a:lnTo>
                <a:lnTo>
                  <a:pt x="28575" y="647763"/>
                </a:lnTo>
                <a:lnTo>
                  <a:pt x="28575" y="633476"/>
                </a:lnTo>
                <a:close/>
              </a:path>
              <a:path w="85725" h="719454">
                <a:moveTo>
                  <a:pt x="57150" y="0"/>
                </a:moveTo>
                <a:lnTo>
                  <a:pt x="28575" y="0"/>
                </a:lnTo>
                <a:lnTo>
                  <a:pt x="28575" y="647763"/>
                </a:lnTo>
                <a:lnTo>
                  <a:pt x="57150" y="647763"/>
                </a:lnTo>
                <a:lnTo>
                  <a:pt x="57150" y="0"/>
                </a:lnTo>
                <a:close/>
              </a:path>
              <a:path w="85725" h="719454">
                <a:moveTo>
                  <a:pt x="85725" y="633476"/>
                </a:moveTo>
                <a:lnTo>
                  <a:pt x="57150" y="633476"/>
                </a:lnTo>
                <a:lnTo>
                  <a:pt x="57150" y="647763"/>
                </a:lnTo>
                <a:lnTo>
                  <a:pt x="78591" y="647763"/>
                </a:lnTo>
                <a:lnTo>
                  <a:pt x="85725" y="6334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859148" y="3008026"/>
            <a:ext cx="9486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P=m*g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476375" y="5229225"/>
            <a:ext cx="6191250" cy="71755"/>
          </a:xfrm>
          <a:custGeom>
            <a:avLst/>
            <a:gdLst/>
            <a:ahLst/>
            <a:cxnLst/>
            <a:rect l="l" t="t" r="r" b="b"/>
            <a:pathLst>
              <a:path w="6191250" h="71754">
                <a:moveTo>
                  <a:pt x="0" y="71500"/>
                </a:moveTo>
                <a:lnTo>
                  <a:pt x="61912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698117" y="1207427"/>
            <a:ext cx="655955" cy="386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V</a:t>
            </a:r>
            <a:r>
              <a:rPr dirty="0" baseline="-20833" sz="2400" spc="-22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Arial"/>
                <a:cs typeface="Arial"/>
              </a:rPr>
              <a:t>=0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06370" y="4705508"/>
            <a:ext cx="78549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1200" spc="-5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Arial"/>
                <a:cs typeface="Arial"/>
              </a:rPr>
              <a:t>=g*t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012950" y="1825625"/>
            <a:ext cx="0" cy="3241675"/>
          </a:xfrm>
          <a:custGeom>
            <a:avLst/>
            <a:gdLst/>
            <a:ahLst/>
            <a:cxnLst/>
            <a:rect l="l" t="t" r="r" b="b"/>
            <a:pathLst>
              <a:path w="0" h="3241675">
                <a:moveTo>
                  <a:pt x="0" y="0"/>
                </a:moveTo>
                <a:lnTo>
                  <a:pt x="0" y="3241675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708775" y="1749425"/>
            <a:ext cx="0" cy="3241675"/>
          </a:xfrm>
          <a:custGeom>
            <a:avLst/>
            <a:gdLst/>
            <a:ahLst/>
            <a:cxnLst/>
            <a:rect l="l" t="t" r="r" b="b"/>
            <a:pathLst>
              <a:path w="0" h="3241675">
                <a:moveTo>
                  <a:pt x="0" y="0"/>
                </a:moveTo>
                <a:lnTo>
                  <a:pt x="0" y="3241675"/>
                </a:lnTo>
              </a:path>
            </a:pathLst>
          </a:custGeom>
          <a:ln w="952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6020180" y="1207427"/>
            <a:ext cx="1601470" cy="386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V</a:t>
            </a:r>
            <a:r>
              <a:rPr dirty="0" sz="1200" spc="-5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Arial"/>
                <a:cs typeface="Arial"/>
              </a:rPr>
              <a:t>=0</a:t>
            </a:r>
            <a:r>
              <a:rPr dirty="0" sz="2400" spc="-5">
                <a:latin typeface="Arial"/>
                <a:cs typeface="Arial"/>
              </a:rPr>
              <a:t>=</a:t>
            </a:r>
            <a:r>
              <a:rPr dirty="0" sz="2400" spc="-10">
                <a:latin typeface="Franklin Gothic Book"/>
                <a:cs typeface="Franklin Gothic Book"/>
              </a:rPr>
              <a:t>V</a:t>
            </a:r>
            <a:r>
              <a:rPr dirty="0" baseline="-20833" sz="2400" spc="-22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Arial"/>
                <a:cs typeface="Arial"/>
              </a:rPr>
              <a:t>-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g*t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315581" y="4591208"/>
            <a:ext cx="645160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Arial"/>
                <a:cs typeface="Arial"/>
              </a:rPr>
              <a:t>≠0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670675" y="4365625"/>
            <a:ext cx="76200" cy="647700"/>
          </a:xfrm>
          <a:custGeom>
            <a:avLst/>
            <a:gdLst/>
            <a:ahLst/>
            <a:cxnLst/>
            <a:rect l="l" t="t" r="r" b="b"/>
            <a:pathLst>
              <a:path w="76200" h="647700">
                <a:moveTo>
                  <a:pt x="47625" y="63500"/>
                </a:moveTo>
                <a:lnTo>
                  <a:pt x="28575" y="63500"/>
                </a:lnTo>
                <a:lnTo>
                  <a:pt x="28575" y="647700"/>
                </a:lnTo>
                <a:lnTo>
                  <a:pt x="47625" y="647700"/>
                </a:lnTo>
                <a:lnTo>
                  <a:pt x="47625" y="63500"/>
                </a:lnTo>
                <a:close/>
              </a:path>
              <a:path w="76200" h="647700">
                <a:moveTo>
                  <a:pt x="38100" y="0"/>
                </a:moveTo>
                <a:lnTo>
                  <a:pt x="0" y="76200"/>
                </a:lnTo>
                <a:lnTo>
                  <a:pt x="28575" y="76200"/>
                </a:lnTo>
                <a:lnTo>
                  <a:pt x="28575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647700">
                <a:moveTo>
                  <a:pt x="69850" y="63500"/>
                </a:moveTo>
                <a:lnTo>
                  <a:pt x="47625" y="63500"/>
                </a:lnTo>
                <a:lnTo>
                  <a:pt x="47625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521075" y="3098800"/>
            <a:ext cx="85725" cy="977900"/>
          </a:xfrm>
          <a:custGeom>
            <a:avLst/>
            <a:gdLst/>
            <a:ahLst/>
            <a:cxnLst/>
            <a:rect l="l" t="t" r="r" b="b"/>
            <a:pathLst>
              <a:path w="85725" h="977900">
                <a:moveTo>
                  <a:pt x="28575" y="892175"/>
                </a:moveTo>
                <a:lnTo>
                  <a:pt x="0" y="892175"/>
                </a:lnTo>
                <a:lnTo>
                  <a:pt x="42799" y="977900"/>
                </a:lnTo>
                <a:lnTo>
                  <a:pt x="78602" y="906399"/>
                </a:lnTo>
                <a:lnTo>
                  <a:pt x="28575" y="906399"/>
                </a:lnTo>
                <a:lnTo>
                  <a:pt x="28575" y="892175"/>
                </a:lnTo>
                <a:close/>
              </a:path>
              <a:path w="85725" h="977900">
                <a:moveTo>
                  <a:pt x="28575" y="71458"/>
                </a:moveTo>
                <a:lnTo>
                  <a:pt x="28575" y="906399"/>
                </a:lnTo>
                <a:lnTo>
                  <a:pt x="57150" y="906399"/>
                </a:lnTo>
                <a:lnTo>
                  <a:pt x="57150" y="85725"/>
                </a:lnTo>
                <a:lnTo>
                  <a:pt x="42799" y="85725"/>
                </a:lnTo>
                <a:lnTo>
                  <a:pt x="28575" y="71458"/>
                </a:lnTo>
                <a:close/>
              </a:path>
              <a:path w="85725" h="977900">
                <a:moveTo>
                  <a:pt x="85725" y="892175"/>
                </a:moveTo>
                <a:lnTo>
                  <a:pt x="57150" y="892175"/>
                </a:lnTo>
                <a:lnTo>
                  <a:pt x="57150" y="906399"/>
                </a:lnTo>
                <a:lnTo>
                  <a:pt x="78602" y="906399"/>
                </a:lnTo>
                <a:lnTo>
                  <a:pt x="85725" y="892175"/>
                </a:lnTo>
                <a:close/>
              </a:path>
              <a:path w="85725" h="977900">
                <a:moveTo>
                  <a:pt x="57150" y="42799"/>
                </a:moveTo>
                <a:lnTo>
                  <a:pt x="28575" y="42799"/>
                </a:lnTo>
                <a:lnTo>
                  <a:pt x="28575" y="71458"/>
                </a:lnTo>
                <a:lnTo>
                  <a:pt x="42799" y="85725"/>
                </a:lnTo>
                <a:lnTo>
                  <a:pt x="57065" y="71458"/>
                </a:lnTo>
                <a:lnTo>
                  <a:pt x="57150" y="42799"/>
                </a:lnTo>
                <a:close/>
              </a:path>
              <a:path w="85725" h="977900">
                <a:moveTo>
                  <a:pt x="57150" y="71374"/>
                </a:moveTo>
                <a:lnTo>
                  <a:pt x="42799" y="85725"/>
                </a:lnTo>
                <a:lnTo>
                  <a:pt x="57150" y="85725"/>
                </a:lnTo>
                <a:lnTo>
                  <a:pt x="57150" y="71374"/>
                </a:lnTo>
                <a:close/>
              </a:path>
              <a:path w="85725" h="977900">
                <a:moveTo>
                  <a:pt x="42799" y="0"/>
                </a:moveTo>
                <a:lnTo>
                  <a:pt x="0" y="42799"/>
                </a:lnTo>
                <a:lnTo>
                  <a:pt x="28575" y="71458"/>
                </a:lnTo>
                <a:lnTo>
                  <a:pt x="28575" y="42799"/>
                </a:lnTo>
                <a:lnTo>
                  <a:pt x="85725" y="42799"/>
                </a:lnTo>
                <a:lnTo>
                  <a:pt x="42799" y="0"/>
                </a:lnTo>
                <a:close/>
              </a:path>
              <a:path w="85725" h="977900">
                <a:moveTo>
                  <a:pt x="85725" y="42799"/>
                </a:moveTo>
                <a:lnTo>
                  <a:pt x="57150" y="42799"/>
                </a:lnTo>
                <a:lnTo>
                  <a:pt x="57150" y="71374"/>
                </a:lnTo>
                <a:lnTo>
                  <a:pt x="85725" y="42799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547217" y="3098131"/>
            <a:ext cx="1096645" cy="716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Moto uniformente accelerato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21" name="object 21"/>
          <p:cNvSpPr txBox="1"/>
          <p:nvPr/>
        </p:nvSpPr>
        <p:spPr>
          <a:xfrm>
            <a:off x="7099807" y="3250531"/>
            <a:ext cx="1096645" cy="716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Moto uniformente de</a:t>
            </a:r>
            <a:r>
              <a:rPr dirty="0" sz="1600" spc="-5">
                <a:latin typeface="Arial"/>
                <a:cs typeface="Arial"/>
              </a:rPr>
              <a:t>c</a:t>
            </a:r>
            <a:r>
              <a:rPr dirty="0" sz="1600" spc="-10">
                <a:latin typeface="Arial"/>
                <a:cs typeface="Arial"/>
              </a:rPr>
              <a:t>elerato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2115" cy="4290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Moto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iformen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4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accele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consideri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sio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sogget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gravit</a:t>
            </a:r>
            <a:r>
              <a:rPr dirty="0" sz="2400" spc="-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,  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remmo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sempre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mporlo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0">
                <a:latin typeface="Franklin Gothic Book"/>
                <a:cs typeface="Franklin Gothic Book"/>
              </a:rPr>
              <a:t>l'asse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">
                <a:latin typeface="Franklin Gothic Book"/>
                <a:cs typeface="Franklin Gothic Book"/>
              </a:rPr>
              <a:t>senza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">
                <a:latin typeface="Franklin Gothic Book"/>
                <a:cs typeface="Franklin Gothic Book"/>
              </a:rPr>
              <a:t>accelerazione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cioè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0">
                <a:latin typeface="Franklin Gothic Book"/>
                <a:cs typeface="Franklin Gothic Book"/>
              </a:rPr>
              <a:t>veloc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tà</a:t>
            </a:r>
            <a:r>
              <a:rPr dirty="0" sz="2400" spc="-10">
                <a:latin typeface="Franklin Gothic Book"/>
                <a:cs typeface="Franklin Gothic Book"/>
              </a:rPr>
              <a:t> 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ce</a:t>
            </a:r>
            <a:r>
              <a:rPr dirty="0" sz="2400" spc="-3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erazione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l'asse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y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cordi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mo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he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l'ac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el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razione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avità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dir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verti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amen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l'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sse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y 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uindi 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perpendicolar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senza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effetti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sull'asse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x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algn="just" marL="355600" marR="5080" indent="-342900">
              <a:lnSpc>
                <a:spcPct val="76500"/>
              </a:lnSpc>
              <a:spcBef>
                <a:spcPts val="56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rare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casi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muove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gisc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'acce</a:t>
            </a:r>
            <a:r>
              <a:rPr dirty="0" sz="2400" spc="-10">
                <a:latin typeface="Franklin Gothic Book"/>
                <a:cs typeface="Franklin Gothic Book"/>
              </a:rPr>
              <a:t>lerazione,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decelerazione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costant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algn="just" marL="355600" marR="5715" indent="-342900">
              <a:lnSpc>
                <a:spcPct val="76700"/>
              </a:lnSpc>
              <a:spcBef>
                <a:spcPts val="56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va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ore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dell'a</a:t>
            </a:r>
            <a:r>
              <a:rPr dirty="0" sz="2400" spc="-3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cel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raz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eric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4144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odu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ione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erale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verosimil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muova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til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nifo</a:t>
            </a:r>
            <a:r>
              <a:rPr dirty="0" sz="2400" spc="-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me,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vedr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mo,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ezioni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accade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solo</a:t>
            </a:r>
            <a:r>
              <a:rPr dirty="0" sz="2400">
                <a:latin typeface="Franklin Gothic Book"/>
                <a:cs typeface="Franklin Gothic Book"/>
              </a:rPr>
              <a:t> in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condizi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icolar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ui</a:t>
            </a:r>
            <a:r>
              <a:rPr dirty="0" sz="2400" spc="-10">
                <a:latin typeface="Franklin Gothic Book"/>
                <a:cs typeface="Franklin Gothic Book"/>
              </a:rPr>
              <a:t> 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risulta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sul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deve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lla,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do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ipi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ine</a:t>
            </a:r>
            <a:r>
              <a:rPr dirty="0" sz="2400">
                <a:latin typeface="Franklin Gothic Book"/>
                <a:cs typeface="Franklin Gothic Book"/>
              </a:rPr>
              <a:t>rzia.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com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te,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ficherà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propr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elocità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orso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Ab</a:t>
            </a:r>
            <a:r>
              <a:rPr dirty="0" sz="2400" spc="-30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iamo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definito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>
                <a:latin typeface="Franklin Gothic Book"/>
                <a:cs typeface="Franklin Gothic Book"/>
              </a:rPr>
              <a:t>l’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cc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lerazio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 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0">
                <a:latin typeface="Franklin Gothic Book"/>
                <a:cs typeface="Franklin Gothic Book"/>
              </a:rPr>
              <a:t>grande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  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esprime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anto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rapi</a:t>
            </a:r>
            <a:r>
              <a:rPr dirty="0" sz="2400" spc="-15">
                <a:latin typeface="Franklin Gothic Book"/>
                <a:cs typeface="Franklin Gothic Book"/>
              </a:rPr>
              <a:t>dame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bi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-10">
                <a:latin typeface="Franklin Gothic Book"/>
                <a:cs typeface="Franklin Gothic Book"/>
              </a:rPr>
              <a:t> 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L'accel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raz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randezza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vettorial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esprime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rapi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3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temp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moto  </a:t>
            </a:r>
            <a:r>
              <a:rPr dirty="0" sz="2400" spc="40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u</a:t>
            </a:r>
            <a:r>
              <a:rPr dirty="0" sz="2400" spc="-15" b="1">
                <a:latin typeface="Franklin Gothic Book"/>
                <a:cs typeface="Franklin Gothic Book"/>
              </a:rPr>
              <a:t>n</a:t>
            </a:r>
            <a:r>
              <a:rPr dirty="0" sz="2400" spc="-5" b="1">
                <a:latin typeface="Franklin Gothic Book"/>
                <a:cs typeface="Franklin Gothic Book"/>
              </a:rPr>
              <a:t>iforme</a:t>
            </a:r>
            <a:r>
              <a:rPr dirty="0" sz="2400" b="1">
                <a:latin typeface="Franklin Gothic Book"/>
                <a:cs typeface="Franklin Gothic Book"/>
              </a:rPr>
              <a:t>n</a:t>
            </a:r>
            <a:r>
              <a:rPr dirty="0" sz="2400" spc="-10" b="1">
                <a:latin typeface="Franklin Gothic Book"/>
                <a:cs typeface="Franklin Gothic Book"/>
              </a:rPr>
              <a:t>te</a:t>
            </a:r>
            <a:r>
              <a:rPr dirty="0" sz="2400" b="1">
                <a:latin typeface="Franklin Gothic Book"/>
                <a:cs typeface="Franklin Gothic Book"/>
              </a:rPr>
              <a:t>  </a:t>
            </a:r>
            <a:r>
              <a:rPr dirty="0" sz="2400" spc="35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accelerato  </a:t>
            </a:r>
            <a:r>
              <a:rPr dirty="0" sz="2400" spc="40" b="1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ese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ta 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una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224155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Ulte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iore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formula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100" y="1428767"/>
            <a:ext cx="371856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928369" algn="l"/>
                <a:tab pos="1498600" algn="l"/>
                <a:tab pos="248475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61128" y="1429251"/>
            <a:ext cx="271716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33070" marR="5080" indent="-421005">
              <a:lnSpc>
                <a:spcPct val="76200"/>
              </a:lnSpc>
              <a:tabLst>
                <a:tab pos="463550" algn="l"/>
                <a:tab pos="1262380" algn="l"/>
                <a:tab pos="1571625" algn="l"/>
                <a:tab pos="2045970" algn="l"/>
                <a:tab pos="235839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		</a:t>
            </a:r>
            <a:r>
              <a:rPr dirty="0" sz="2400" spc="-15">
                <a:latin typeface="Franklin Gothic Book"/>
                <a:cs typeface="Franklin Gothic Book"/>
              </a:rPr>
              <a:t>muove</a:t>
            </a:r>
            <a:r>
              <a:rPr dirty="0" sz="2400" spc="-15">
                <a:latin typeface="Franklin Gothic Book"/>
                <a:cs typeface="Franklin Gothic Book"/>
              </a:rPr>
              <a:t>	di	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va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41869" y="1429251"/>
            <a:ext cx="1215390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51435">
              <a:lnSpc>
                <a:spcPct val="76200"/>
              </a:lnSpc>
            </a:pP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tili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eo</a:t>
            </a:r>
            <a:r>
              <a:rPr dirty="0" sz="2400" spc="-15">
                <a:latin typeface="Franklin Gothic Book"/>
                <a:cs typeface="Franklin Gothic Book"/>
              </a:rPr>
              <a:t> 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0000" y="1708143"/>
            <a:ext cx="3733800" cy="610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76700"/>
              </a:lnSpc>
              <a:tabLst>
                <a:tab pos="229743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iformement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accelerato,</a:t>
            </a:r>
            <a:r>
              <a:rPr dirty="0" sz="2400" spc="-15">
                <a:latin typeface="Franklin Gothic Book"/>
                <a:cs typeface="Franklin Gothic Book"/>
              </a:rPr>
              <a:t> formula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7100" y="2692655"/>
            <a:ext cx="7926705" cy="1948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14503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Δ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1200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−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1200">
                <a:latin typeface="Franklin Gothic Book"/>
                <a:cs typeface="Franklin Gothic Book"/>
              </a:rPr>
              <a:t>1 </a:t>
            </a:r>
            <a:r>
              <a:rPr dirty="0" sz="1200" spc="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i="1">
                <a:latin typeface="Franklin Gothic Book"/>
                <a:cs typeface="Franklin Gothic Book"/>
              </a:rPr>
              <a:t>v</a:t>
            </a:r>
            <a:r>
              <a:rPr dirty="0" sz="1200">
                <a:latin typeface="Franklin Gothic Book"/>
                <a:cs typeface="Franklin Gothic Book"/>
              </a:rPr>
              <a:t>2</a:t>
            </a:r>
            <a:r>
              <a:rPr dirty="0" sz="2400" spc="-5" i="1">
                <a:latin typeface="Franklin Gothic Book"/>
                <a:cs typeface="Franklin Gothic Book"/>
              </a:rPr>
              <a:t>^</a:t>
            </a:r>
            <a:r>
              <a:rPr dirty="0" sz="2400" i="1">
                <a:latin typeface="Franklin Gothic Book"/>
                <a:cs typeface="Franklin Gothic Book"/>
              </a:rPr>
              <a:t>2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−</a:t>
            </a:r>
            <a:r>
              <a:rPr dirty="0" sz="2400" i="1">
                <a:latin typeface="Franklin Gothic Book"/>
                <a:cs typeface="Franklin Gothic Book"/>
              </a:rPr>
              <a:t>v</a:t>
            </a:r>
            <a:r>
              <a:rPr dirty="0" sz="1200">
                <a:latin typeface="Franklin Gothic Book"/>
                <a:cs typeface="Franklin Gothic Book"/>
              </a:rPr>
              <a:t>1</a:t>
            </a:r>
            <a:r>
              <a:rPr dirty="0" sz="2400" spc="-5" i="1">
                <a:latin typeface="Franklin Gothic Book"/>
                <a:cs typeface="Franklin Gothic Book"/>
              </a:rPr>
              <a:t>^2</a:t>
            </a:r>
            <a:r>
              <a:rPr dirty="0" sz="2400" spc="-5">
                <a:latin typeface="Franklin Gothic Book"/>
                <a:cs typeface="Franklin Gothic Book"/>
              </a:rPr>
              <a:t>)/2a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utile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poich</a:t>
            </a:r>
            <a:r>
              <a:rPr dirty="0" sz="2400" spc="-15">
                <a:latin typeface="Franklin Gothic Book"/>
                <a:cs typeface="Franklin Gothic Book"/>
              </a:rPr>
              <a:t>é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15">
                <a:latin typeface="Franklin Gothic Book"/>
                <a:cs typeface="Franklin Gothic Book"/>
              </a:rPr>
              <a:t>essa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compare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variabil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dipend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nte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solo i</a:t>
            </a:r>
            <a:r>
              <a:rPr dirty="0" sz="2400" spc="-5">
                <a:latin typeface="Franklin Gothic Book"/>
                <a:cs typeface="Franklin Gothic Book"/>
              </a:rPr>
              <a:t> valor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inizial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 finali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posi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ione.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9575" cy="4097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POS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1/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3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</a:pPr>
            <a:r>
              <a:rPr dirty="0" sz="2400" spc="-20" b="1">
                <a:latin typeface="Franklin Gothic Medium"/>
                <a:cs typeface="Franklin Gothic Medium"/>
              </a:rPr>
              <a:t>1</a:t>
            </a:r>
            <a:r>
              <a:rPr dirty="0" sz="2400" spc="-15" b="1">
                <a:latin typeface="Franklin Gothic Medium"/>
                <a:cs typeface="Franklin Gothic Medium"/>
              </a:rPr>
              <a:t>)Un</a:t>
            </a:r>
            <a:r>
              <a:rPr dirty="0" sz="2400" spc="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po</a:t>
            </a:r>
            <a:r>
              <a:rPr dirty="0" sz="2400" spc="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è</a:t>
            </a:r>
            <a:r>
              <a:rPr dirty="0" sz="2400" spc="1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lasc</a:t>
            </a:r>
            <a:r>
              <a:rPr dirty="0" sz="2400" spc="-5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2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de</a:t>
            </a:r>
            <a:r>
              <a:rPr dirty="0" sz="2400" spc="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be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amen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,</a:t>
            </a:r>
            <a:r>
              <a:rPr dirty="0" sz="2400" spc="1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da</a:t>
            </a:r>
            <a:r>
              <a:rPr dirty="0" sz="2400" spc="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na</a:t>
            </a:r>
            <a:r>
              <a:rPr dirty="0" sz="2400" spc="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al</a:t>
            </a:r>
            <a:r>
              <a:rPr dirty="0" sz="2400" spc="-20" b="1">
                <a:latin typeface="Franklin Gothic Medium"/>
                <a:cs typeface="Franklin Gothic Medium"/>
              </a:rPr>
              <a:t>t</a:t>
            </a:r>
            <a:r>
              <a:rPr dirty="0" sz="2400" spc="-20" b="1">
                <a:latin typeface="Franklin Gothic Medium"/>
                <a:cs typeface="Franklin Gothic Medium"/>
              </a:rPr>
              <a:t>ezz</a:t>
            </a:r>
            <a:r>
              <a:rPr dirty="0" sz="2400" spc="-10" b="1">
                <a:latin typeface="Franklin Gothic Medium"/>
                <a:cs typeface="Franklin Gothic Medium"/>
              </a:rPr>
              <a:t>a,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on</a:t>
            </a:r>
            <a:r>
              <a:rPr dirty="0" sz="2400" spc="4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una</a:t>
            </a:r>
            <a:r>
              <a:rPr dirty="0" sz="2400" spc="3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vel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à</a:t>
            </a:r>
            <a:r>
              <a:rPr dirty="0" sz="2400" spc="3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iniziale</a:t>
            </a:r>
            <a:r>
              <a:rPr dirty="0" sz="2400" spc="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5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3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0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r>
              <a:rPr dirty="0" sz="2400" spc="3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D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po</a:t>
            </a:r>
            <a:r>
              <a:rPr dirty="0" sz="2400" spc="4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3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seco</a:t>
            </a:r>
            <a:r>
              <a:rPr dirty="0" sz="2400" spc="-5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do</a:t>
            </a:r>
            <a:r>
              <a:rPr dirty="0" sz="2400" spc="4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q</a:t>
            </a:r>
            <a:r>
              <a:rPr dirty="0" sz="2400" spc="-15" b="1">
                <a:latin typeface="Franklin Gothic Medium"/>
                <a:cs typeface="Franklin Gothic Medium"/>
              </a:rPr>
              <a:t>ua</a:t>
            </a:r>
            <a:r>
              <a:rPr dirty="0" sz="2400" spc="-25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to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zi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à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he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ità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à</a:t>
            </a:r>
            <a:r>
              <a:rPr dirty="0" sz="2400" spc="-15" b="1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ts val="2825"/>
              </a:lnSpc>
              <a:tabLst>
                <a:tab pos="469265" algn="l"/>
              </a:tabLst>
            </a:pPr>
            <a:r>
              <a:rPr dirty="0" sz="2400">
                <a:latin typeface="Franklin Gothic Book"/>
                <a:cs typeface="Franklin Gothic Book"/>
              </a:rPr>
              <a:t>a)	</a:t>
            </a:r>
            <a:r>
              <a:rPr dirty="0" sz="2400" spc="-5">
                <a:latin typeface="Franklin Gothic Book"/>
                <a:cs typeface="Franklin Gothic Book"/>
              </a:rPr>
              <a:t>4,</a:t>
            </a:r>
            <a:r>
              <a:rPr dirty="0" sz="2400">
                <a:latin typeface="Franklin Gothic Book"/>
                <a:cs typeface="Franklin Gothic Book"/>
              </a:rPr>
              <a:t>9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9</a:t>
            </a:r>
            <a:r>
              <a:rPr dirty="0" sz="2400">
                <a:latin typeface="Franklin Gothic Book"/>
                <a:cs typeface="Franklin Gothic Book"/>
              </a:rPr>
              <a:t>,8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70"/>
              </a:lnSpc>
              <a:tabLst>
                <a:tab pos="46926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 spc="-5">
                <a:latin typeface="Franklin Gothic Book"/>
                <a:cs typeface="Franklin Gothic Book"/>
              </a:rPr>
              <a:t>9,</a:t>
            </a:r>
            <a:r>
              <a:rPr dirty="0" sz="2400">
                <a:latin typeface="Franklin Gothic Book"/>
                <a:cs typeface="Franklin Gothic Book"/>
              </a:rPr>
              <a:t>8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4</a:t>
            </a:r>
            <a:r>
              <a:rPr dirty="0" sz="2400">
                <a:latin typeface="Franklin Gothic Book"/>
                <a:cs typeface="Franklin Gothic Book"/>
              </a:rPr>
              <a:t>,9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80"/>
              </a:lnSpc>
              <a:tabLst>
                <a:tab pos="46926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 spc="-5">
                <a:latin typeface="Franklin Gothic Book"/>
                <a:cs typeface="Franklin Gothic Book"/>
              </a:rPr>
              <a:t>0;0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80"/>
              </a:lnSpc>
              <a:tabLst>
                <a:tab pos="469265" algn="l"/>
              </a:tabLst>
            </a:pPr>
            <a:r>
              <a:rPr dirty="0" sz="2400">
                <a:latin typeface="Franklin Gothic Book"/>
                <a:cs typeface="Franklin Gothic Book"/>
              </a:rPr>
              <a:t>d)	</a:t>
            </a:r>
            <a:r>
              <a:rPr dirty="0" sz="2400" spc="-5">
                <a:latin typeface="Franklin Gothic Book"/>
                <a:cs typeface="Franklin Gothic Book"/>
              </a:rPr>
              <a:t>9,</a:t>
            </a:r>
            <a:r>
              <a:rPr dirty="0" sz="2400">
                <a:latin typeface="Franklin Gothic Book"/>
                <a:cs typeface="Franklin Gothic Book"/>
              </a:rPr>
              <a:t>8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 e </a:t>
            </a:r>
            <a:r>
              <a:rPr dirty="0" sz="2400" spc="-15">
                <a:latin typeface="Franklin Gothic Book"/>
                <a:cs typeface="Franklin Gothic Book"/>
              </a:rPr>
              <a:t>9</a:t>
            </a:r>
            <a:r>
              <a:rPr dirty="0" sz="2400">
                <a:latin typeface="Franklin Gothic Book"/>
                <a:cs typeface="Franklin Gothic Book"/>
              </a:rPr>
              <a:t>,8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m/s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825"/>
              </a:lnSpc>
              <a:tabLst>
                <a:tab pos="46926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sufficie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023225" cy="4097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POS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2/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3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500"/>
              </a:lnSpc>
            </a:pPr>
            <a:r>
              <a:rPr dirty="0" sz="2400" spc="-10" b="1">
                <a:latin typeface="Franklin Gothic Medium"/>
                <a:cs typeface="Franklin Gothic Medium"/>
              </a:rPr>
              <a:t>2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ndo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lmente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b="1">
                <a:latin typeface="Franklin Gothic Medium"/>
                <a:cs typeface="Franklin Gothic Medium"/>
              </a:rPr>
              <a:t>'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to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b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latin typeface="Franklin Gothic Medium"/>
                <a:cs typeface="Franklin Gothic Medium"/>
              </a:rPr>
              <a:t>ia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ità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zial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1</a:t>
            </a:r>
            <a:r>
              <a:rPr dirty="0" sz="2400" spc="-10" b="1">
                <a:latin typeface="Franklin Gothic Medium"/>
                <a:cs typeface="Franklin Gothic Medium"/>
              </a:rPr>
              <a:t>9</a:t>
            </a:r>
            <a:r>
              <a:rPr dirty="0" sz="2400" spc="-5" b="1">
                <a:latin typeface="Franklin Gothic Medium"/>
                <a:cs typeface="Franklin Gothic Medium"/>
              </a:rPr>
              <a:t>,</a:t>
            </a:r>
            <a:r>
              <a:rPr dirty="0" sz="2400" spc="-15" b="1">
                <a:latin typeface="Franklin Gothic Medium"/>
                <a:cs typeface="Franklin Gothic Medium"/>
              </a:rPr>
              <a:t>6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10" b="1">
                <a:latin typeface="Franklin Gothic Medium"/>
                <a:cs typeface="Franklin Gothic Medium"/>
              </a:rPr>
              <a:t>/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^</a:t>
            </a:r>
            <a:r>
              <a:rPr dirty="0" sz="2400" spc="-10" b="1">
                <a:latin typeface="Franklin Gothic Medium"/>
                <a:cs typeface="Franklin Gothic Medium"/>
              </a:rPr>
              <a:t>2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Q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to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tt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à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ngere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to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ù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to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tto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469900" indent="-457200">
              <a:lnSpc>
                <a:spcPts val="282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7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4,</a:t>
            </a:r>
            <a:r>
              <a:rPr dirty="0" sz="2400">
                <a:latin typeface="Franklin Gothic Book"/>
                <a:cs typeface="Franklin Gothic Book"/>
              </a:rPr>
              <a:t>9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  <a:tab pos="800735" algn="l"/>
              </a:tabLst>
            </a:pPr>
            <a:r>
              <a:rPr dirty="0" sz="2400">
                <a:latin typeface="Franklin Gothic Book"/>
                <a:cs typeface="Franklin Gothic Book"/>
              </a:rPr>
              <a:t>0	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82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sufficie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QUES</a:t>
            </a:r>
            <a:r>
              <a:rPr dirty="0" spc="-25"/>
              <a:t>I</a:t>
            </a:r>
            <a:r>
              <a:rPr dirty="0" spc="-5"/>
              <a:t>T</a:t>
            </a:r>
            <a:r>
              <a:rPr dirty="0"/>
              <a:t>I </a:t>
            </a:r>
            <a:r>
              <a:rPr dirty="0" spc="-20"/>
              <a:t>PR</a:t>
            </a:r>
            <a:r>
              <a:rPr dirty="0" spc="-15"/>
              <a:t>O</a:t>
            </a:r>
            <a:r>
              <a:rPr dirty="0" spc="-5"/>
              <a:t>POS</a:t>
            </a:r>
            <a:r>
              <a:rPr dirty="0"/>
              <a:t>T</a:t>
            </a:r>
            <a:r>
              <a:rPr dirty="0" spc="-10"/>
              <a:t>I</a:t>
            </a:r>
            <a:r>
              <a:rPr dirty="0"/>
              <a:t> </a:t>
            </a:r>
            <a:r>
              <a:rPr dirty="0" spc="-5"/>
              <a:t>3/</a:t>
            </a:r>
            <a:r>
              <a:rPr dirty="0" spc="-10"/>
              <a:t>3</a:t>
            </a:r>
            <a:r>
              <a:rPr dirty="0" spc="-10"/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802" y="1575174"/>
            <a:ext cx="8028305" cy="1169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400"/>
              </a:lnSpc>
            </a:pPr>
            <a:r>
              <a:rPr dirty="0" sz="2400" spc="-20" b="1">
                <a:latin typeface="Franklin Gothic Medium"/>
                <a:cs typeface="Franklin Gothic Medium"/>
              </a:rPr>
              <a:t>3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1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30" b="1">
                <a:latin typeface="Franklin Gothic Medium"/>
                <a:cs typeface="Franklin Gothic Medium"/>
              </a:rPr>
              <a:t>mm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18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25" b="1">
                <a:latin typeface="Franklin Gothic Medium"/>
                <a:cs typeface="Franklin Gothic Medium"/>
              </a:rPr>
              <a:t>h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1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20" b="1">
                <a:latin typeface="Franklin Gothic Medium"/>
                <a:cs typeface="Franklin Gothic Medium"/>
              </a:rPr>
              <a:t>om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aiono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1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ell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fi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-15" b="1">
                <a:latin typeface="Franklin Gothic Medium"/>
                <a:cs typeface="Franklin Gothic Medium"/>
              </a:rPr>
              <a:t>ura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basso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1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sono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el</a:t>
            </a:r>
            <a:r>
              <a:rPr dirty="0" sz="2400" spc="-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tiv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7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75" b="1">
                <a:latin typeface="Franklin Gothic Medium"/>
                <a:cs typeface="Franklin Gothic Medium"/>
              </a:rPr>
              <a:t> </a:t>
            </a:r>
            <a:r>
              <a:rPr dirty="0" sz="2400" spc="-4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7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spc="7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aduta</a:t>
            </a:r>
            <a:r>
              <a:rPr dirty="0" sz="2400" spc="7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lib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ra</a:t>
            </a:r>
            <a:r>
              <a:rPr dirty="0" sz="2400" spc="6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spc="7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6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sass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7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(</a:t>
            </a:r>
            <a:r>
              <a:rPr dirty="0" sz="2400" spc="-3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el</a:t>
            </a:r>
            <a:r>
              <a:rPr dirty="0" sz="240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zi</a:t>
            </a:r>
            <a:r>
              <a:rPr dirty="0" sz="2400" spc="-10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ne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os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ante</a:t>
            </a:r>
            <a:r>
              <a:rPr dirty="0" sz="2400" spc="-5" b="1">
                <a:latin typeface="Franklin Gothic Medium"/>
                <a:cs typeface="Franklin Gothic Medium"/>
              </a:rPr>
              <a:t>)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r>
              <a:rPr dirty="0" sz="2400" b="1">
                <a:latin typeface="Franklin Gothic Medium"/>
                <a:cs typeface="Franklin Gothic Medium"/>
              </a:rPr>
              <a:t>    </a:t>
            </a:r>
            <a:r>
              <a:rPr dirty="0" sz="2400" spc="-9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Gu</a:t>
            </a:r>
            <a:r>
              <a:rPr dirty="0" sz="240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rd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ndo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28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26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sinistr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26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27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destra,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27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che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28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co</a:t>
            </a:r>
            <a:r>
              <a:rPr dirty="0" sz="2400" spc="-25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resti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5" b="1">
                <a:latin typeface="Franklin Gothic Medium"/>
                <a:cs typeface="Franklin Gothic Medium"/>
              </a:rPr>
              <a:t>u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latin typeface="Franklin Gothic Medium"/>
                <a:cs typeface="Franklin Gothic Medium"/>
              </a:rPr>
              <a:t>l'asse</a:t>
            </a:r>
            <a:r>
              <a:rPr dirty="0" sz="2400" spc="-4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v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5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al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29714" y="3140075"/>
            <a:ext cx="103505" cy="1081405"/>
          </a:xfrm>
          <a:custGeom>
            <a:avLst/>
            <a:gdLst/>
            <a:ahLst/>
            <a:cxnLst/>
            <a:rect l="l" t="t" r="r" b="b"/>
            <a:pathLst>
              <a:path w="103505" h="1081404">
                <a:moveTo>
                  <a:pt x="51530" y="25205"/>
                </a:moveTo>
                <a:lnTo>
                  <a:pt x="45155" y="36181"/>
                </a:lnTo>
                <a:lnTo>
                  <a:pt x="48259" y="1081151"/>
                </a:lnTo>
                <a:lnTo>
                  <a:pt x="60959" y="1081024"/>
                </a:lnTo>
                <a:lnTo>
                  <a:pt x="57854" y="35970"/>
                </a:lnTo>
                <a:lnTo>
                  <a:pt x="51530" y="25205"/>
                </a:lnTo>
                <a:close/>
              </a:path>
              <a:path w="103505" h="1081404">
                <a:moveTo>
                  <a:pt x="51434" y="0"/>
                </a:moveTo>
                <a:lnTo>
                  <a:pt x="0" y="88773"/>
                </a:lnTo>
                <a:lnTo>
                  <a:pt x="1015" y="92583"/>
                </a:lnTo>
                <a:lnTo>
                  <a:pt x="7112" y="96138"/>
                </a:lnTo>
                <a:lnTo>
                  <a:pt x="10921" y="95123"/>
                </a:lnTo>
                <a:lnTo>
                  <a:pt x="45155" y="36181"/>
                </a:lnTo>
                <a:lnTo>
                  <a:pt x="45084" y="12573"/>
                </a:lnTo>
                <a:lnTo>
                  <a:pt x="58814" y="12573"/>
                </a:lnTo>
                <a:lnTo>
                  <a:pt x="51434" y="0"/>
                </a:lnTo>
                <a:close/>
              </a:path>
              <a:path w="103505" h="1081404">
                <a:moveTo>
                  <a:pt x="58814" y="12573"/>
                </a:moveTo>
                <a:lnTo>
                  <a:pt x="57784" y="12573"/>
                </a:lnTo>
                <a:lnTo>
                  <a:pt x="57854" y="35970"/>
                </a:lnTo>
                <a:lnTo>
                  <a:pt x="92456" y="94869"/>
                </a:lnTo>
                <a:lnTo>
                  <a:pt x="96392" y="95885"/>
                </a:lnTo>
                <a:lnTo>
                  <a:pt x="99314" y="94107"/>
                </a:lnTo>
                <a:lnTo>
                  <a:pt x="102361" y="92328"/>
                </a:lnTo>
                <a:lnTo>
                  <a:pt x="103378" y="88391"/>
                </a:lnTo>
                <a:lnTo>
                  <a:pt x="101599" y="85471"/>
                </a:lnTo>
                <a:lnTo>
                  <a:pt x="58814" y="12573"/>
                </a:lnTo>
                <a:close/>
              </a:path>
              <a:path w="103505" h="1081404">
                <a:moveTo>
                  <a:pt x="57784" y="12573"/>
                </a:moveTo>
                <a:lnTo>
                  <a:pt x="45084" y="12573"/>
                </a:lnTo>
                <a:lnTo>
                  <a:pt x="45155" y="36181"/>
                </a:lnTo>
                <a:lnTo>
                  <a:pt x="51530" y="25205"/>
                </a:lnTo>
                <a:lnTo>
                  <a:pt x="45973" y="15748"/>
                </a:lnTo>
                <a:lnTo>
                  <a:pt x="57794" y="15748"/>
                </a:lnTo>
                <a:lnTo>
                  <a:pt x="57784" y="12573"/>
                </a:lnTo>
                <a:close/>
              </a:path>
              <a:path w="103505" h="1081404">
                <a:moveTo>
                  <a:pt x="57794" y="15748"/>
                </a:moveTo>
                <a:lnTo>
                  <a:pt x="57022" y="15748"/>
                </a:lnTo>
                <a:lnTo>
                  <a:pt x="51530" y="25205"/>
                </a:lnTo>
                <a:lnTo>
                  <a:pt x="57854" y="35970"/>
                </a:lnTo>
                <a:lnTo>
                  <a:pt x="57794" y="15748"/>
                </a:lnTo>
                <a:close/>
              </a:path>
              <a:path w="103505" h="1081404">
                <a:moveTo>
                  <a:pt x="57022" y="15748"/>
                </a:moveTo>
                <a:lnTo>
                  <a:pt x="45973" y="15748"/>
                </a:lnTo>
                <a:lnTo>
                  <a:pt x="51530" y="25205"/>
                </a:lnTo>
                <a:lnTo>
                  <a:pt x="57022" y="157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81022" y="4169028"/>
            <a:ext cx="1224280" cy="103505"/>
          </a:xfrm>
          <a:custGeom>
            <a:avLst/>
            <a:gdLst/>
            <a:ahLst/>
            <a:cxnLst/>
            <a:rect l="l" t="t" r="r" b="b"/>
            <a:pathLst>
              <a:path w="1224280" h="103504">
                <a:moveTo>
                  <a:pt x="1213149" y="44323"/>
                </a:moveTo>
                <a:lnTo>
                  <a:pt x="1211453" y="44323"/>
                </a:lnTo>
                <a:lnTo>
                  <a:pt x="1211580" y="57023"/>
                </a:lnTo>
                <a:lnTo>
                  <a:pt x="1188106" y="57328"/>
                </a:lnTo>
                <a:lnTo>
                  <a:pt x="1129665" y="92456"/>
                </a:lnTo>
                <a:lnTo>
                  <a:pt x="1128649" y="96393"/>
                </a:lnTo>
                <a:lnTo>
                  <a:pt x="1130427" y="99441"/>
                </a:lnTo>
                <a:lnTo>
                  <a:pt x="1132205" y="102362"/>
                </a:lnTo>
                <a:lnTo>
                  <a:pt x="1136142" y="103378"/>
                </a:lnTo>
                <a:lnTo>
                  <a:pt x="1139190" y="101600"/>
                </a:lnTo>
                <a:lnTo>
                  <a:pt x="1224153" y="50546"/>
                </a:lnTo>
                <a:lnTo>
                  <a:pt x="1213149" y="44323"/>
                </a:lnTo>
                <a:close/>
              </a:path>
              <a:path w="1224280" h="103504">
                <a:moveTo>
                  <a:pt x="1187829" y="44630"/>
                </a:moveTo>
                <a:lnTo>
                  <a:pt x="0" y="60071"/>
                </a:lnTo>
                <a:lnTo>
                  <a:pt x="254" y="72771"/>
                </a:lnTo>
                <a:lnTo>
                  <a:pt x="1188106" y="57328"/>
                </a:lnTo>
                <a:lnTo>
                  <a:pt x="1198863" y="50867"/>
                </a:lnTo>
                <a:lnTo>
                  <a:pt x="1187829" y="44630"/>
                </a:lnTo>
                <a:close/>
              </a:path>
              <a:path w="1224280" h="103504">
                <a:moveTo>
                  <a:pt x="1198863" y="50867"/>
                </a:moveTo>
                <a:lnTo>
                  <a:pt x="1188106" y="57328"/>
                </a:lnTo>
                <a:lnTo>
                  <a:pt x="1211580" y="57023"/>
                </a:lnTo>
                <a:lnTo>
                  <a:pt x="1211572" y="56261"/>
                </a:lnTo>
                <a:lnTo>
                  <a:pt x="1208405" y="56261"/>
                </a:lnTo>
                <a:lnTo>
                  <a:pt x="1198863" y="50867"/>
                </a:lnTo>
                <a:close/>
              </a:path>
              <a:path w="1224280" h="103504">
                <a:moveTo>
                  <a:pt x="1208278" y="45212"/>
                </a:moveTo>
                <a:lnTo>
                  <a:pt x="1198863" y="50867"/>
                </a:lnTo>
                <a:lnTo>
                  <a:pt x="1208405" y="56261"/>
                </a:lnTo>
                <a:lnTo>
                  <a:pt x="1208278" y="45212"/>
                </a:lnTo>
                <a:close/>
              </a:path>
              <a:path w="1224280" h="103504">
                <a:moveTo>
                  <a:pt x="1211461" y="45212"/>
                </a:moveTo>
                <a:lnTo>
                  <a:pt x="1208278" y="45212"/>
                </a:lnTo>
                <a:lnTo>
                  <a:pt x="1208405" y="56261"/>
                </a:lnTo>
                <a:lnTo>
                  <a:pt x="1211572" y="56261"/>
                </a:lnTo>
                <a:lnTo>
                  <a:pt x="1211461" y="45212"/>
                </a:lnTo>
                <a:close/>
              </a:path>
              <a:path w="1224280" h="103504">
                <a:moveTo>
                  <a:pt x="1211453" y="44323"/>
                </a:moveTo>
                <a:lnTo>
                  <a:pt x="1187829" y="44630"/>
                </a:lnTo>
                <a:lnTo>
                  <a:pt x="1198863" y="50867"/>
                </a:lnTo>
                <a:lnTo>
                  <a:pt x="1208278" y="45212"/>
                </a:lnTo>
                <a:lnTo>
                  <a:pt x="1211461" y="45212"/>
                </a:lnTo>
                <a:lnTo>
                  <a:pt x="1211453" y="44323"/>
                </a:lnTo>
                <a:close/>
              </a:path>
              <a:path w="1224280" h="103504">
                <a:moveTo>
                  <a:pt x="1134872" y="0"/>
                </a:moveTo>
                <a:lnTo>
                  <a:pt x="1130935" y="1016"/>
                </a:lnTo>
                <a:lnTo>
                  <a:pt x="1129284" y="4064"/>
                </a:lnTo>
                <a:lnTo>
                  <a:pt x="1127506" y="7112"/>
                </a:lnTo>
                <a:lnTo>
                  <a:pt x="1128522" y="11049"/>
                </a:lnTo>
                <a:lnTo>
                  <a:pt x="1131570" y="12827"/>
                </a:lnTo>
                <a:lnTo>
                  <a:pt x="1187829" y="44630"/>
                </a:lnTo>
                <a:lnTo>
                  <a:pt x="1211453" y="44323"/>
                </a:lnTo>
                <a:lnTo>
                  <a:pt x="1213149" y="44323"/>
                </a:lnTo>
                <a:lnTo>
                  <a:pt x="1137920" y="1778"/>
                </a:lnTo>
                <a:lnTo>
                  <a:pt x="11348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83563" y="3177413"/>
            <a:ext cx="828040" cy="1043940"/>
          </a:xfrm>
          <a:custGeom>
            <a:avLst/>
            <a:gdLst/>
            <a:ahLst/>
            <a:cxnLst/>
            <a:rect l="l" t="t" r="r" b="b"/>
            <a:pathLst>
              <a:path w="828039" h="1043939">
                <a:moveTo>
                  <a:pt x="827913" y="0"/>
                </a:moveTo>
                <a:lnTo>
                  <a:pt x="825168" y="85604"/>
                </a:lnTo>
                <a:lnTo>
                  <a:pt x="817075" y="169301"/>
                </a:lnTo>
                <a:lnTo>
                  <a:pt x="803849" y="250823"/>
                </a:lnTo>
                <a:lnTo>
                  <a:pt x="785701" y="329901"/>
                </a:lnTo>
                <a:lnTo>
                  <a:pt x="762845" y="406267"/>
                </a:lnTo>
                <a:lnTo>
                  <a:pt x="735494" y="479651"/>
                </a:lnTo>
                <a:lnTo>
                  <a:pt x="703862" y="549787"/>
                </a:lnTo>
                <a:lnTo>
                  <a:pt x="668161" y="616405"/>
                </a:lnTo>
                <a:lnTo>
                  <a:pt x="628604" y="679236"/>
                </a:lnTo>
                <a:lnTo>
                  <a:pt x="585406" y="738012"/>
                </a:lnTo>
                <a:lnTo>
                  <a:pt x="538779" y="792465"/>
                </a:lnTo>
                <a:lnTo>
                  <a:pt x="488935" y="842326"/>
                </a:lnTo>
                <a:lnTo>
                  <a:pt x="436089" y="887327"/>
                </a:lnTo>
                <a:lnTo>
                  <a:pt x="380454" y="927199"/>
                </a:lnTo>
                <a:lnTo>
                  <a:pt x="322242" y="961673"/>
                </a:lnTo>
                <a:lnTo>
                  <a:pt x="261667" y="990482"/>
                </a:lnTo>
                <a:lnTo>
                  <a:pt x="198942" y="1013356"/>
                </a:lnTo>
                <a:lnTo>
                  <a:pt x="134281" y="1030027"/>
                </a:lnTo>
                <a:lnTo>
                  <a:pt x="67895" y="1040226"/>
                </a:lnTo>
                <a:lnTo>
                  <a:pt x="0" y="1043686"/>
                </a:lnTo>
              </a:path>
            </a:pathLst>
          </a:custGeom>
          <a:ln w="28574">
            <a:solidFill>
              <a:srgbClr val="309B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869563" y="3140075"/>
            <a:ext cx="103505" cy="1081405"/>
          </a:xfrm>
          <a:custGeom>
            <a:avLst/>
            <a:gdLst/>
            <a:ahLst/>
            <a:cxnLst/>
            <a:rect l="l" t="t" r="r" b="b"/>
            <a:pathLst>
              <a:path w="103504" h="1081404">
                <a:moveTo>
                  <a:pt x="51581" y="25118"/>
                </a:moveTo>
                <a:lnTo>
                  <a:pt x="45264" y="35997"/>
                </a:lnTo>
                <a:lnTo>
                  <a:pt x="45331" y="96138"/>
                </a:lnTo>
                <a:lnTo>
                  <a:pt x="46736" y="1081151"/>
                </a:lnTo>
                <a:lnTo>
                  <a:pt x="59436" y="1081024"/>
                </a:lnTo>
                <a:lnTo>
                  <a:pt x="57945" y="35997"/>
                </a:lnTo>
                <a:lnTo>
                  <a:pt x="51581" y="25118"/>
                </a:lnTo>
                <a:close/>
              </a:path>
              <a:path w="103504" h="1081404">
                <a:moveTo>
                  <a:pt x="51562" y="0"/>
                </a:moveTo>
                <a:lnTo>
                  <a:pt x="0" y="88646"/>
                </a:lnTo>
                <a:lnTo>
                  <a:pt x="1015" y="92583"/>
                </a:lnTo>
                <a:lnTo>
                  <a:pt x="7112" y="96138"/>
                </a:lnTo>
                <a:lnTo>
                  <a:pt x="10922" y="94996"/>
                </a:lnTo>
                <a:lnTo>
                  <a:pt x="12700" y="92075"/>
                </a:lnTo>
                <a:lnTo>
                  <a:pt x="45245" y="36029"/>
                </a:lnTo>
                <a:lnTo>
                  <a:pt x="45212" y="12573"/>
                </a:lnTo>
                <a:lnTo>
                  <a:pt x="58921" y="12573"/>
                </a:lnTo>
                <a:lnTo>
                  <a:pt x="51562" y="0"/>
                </a:lnTo>
                <a:close/>
              </a:path>
              <a:path w="103504" h="1081404">
                <a:moveTo>
                  <a:pt x="58921" y="12573"/>
                </a:moveTo>
                <a:lnTo>
                  <a:pt x="57912" y="12573"/>
                </a:lnTo>
                <a:lnTo>
                  <a:pt x="57964" y="36029"/>
                </a:lnTo>
                <a:lnTo>
                  <a:pt x="92456" y="94996"/>
                </a:lnTo>
                <a:lnTo>
                  <a:pt x="96265" y="96012"/>
                </a:lnTo>
                <a:lnTo>
                  <a:pt x="102362" y="92455"/>
                </a:lnTo>
                <a:lnTo>
                  <a:pt x="103377" y="88519"/>
                </a:lnTo>
                <a:lnTo>
                  <a:pt x="58921" y="12573"/>
                </a:lnTo>
                <a:close/>
              </a:path>
              <a:path w="103504" h="1081404">
                <a:moveTo>
                  <a:pt x="57912" y="12573"/>
                </a:moveTo>
                <a:lnTo>
                  <a:pt x="45212" y="12573"/>
                </a:lnTo>
                <a:lnTo>
                  <a:pt x="45245" y="36029"/>
                </a:lnTo>
                <a:lnTo>
                  <a:pt x="51581" y="25118"/>
                </a:lnTo>
                <a:lnTo>
                  <a:pt x="46100" y="15748"/>
                </a:lnTo>
                <a:lnTo>
                  <a:pt x="57916" y="15748"/>
                </a:lnTo>
                <a:lnTo>
                  <a:pt x="57912" y="12573"/>
                </a:lnTo>
                <a:close/>
              </a:path>
              <a:path w="103504" h="1081404">
                <a:moveTo>
                  <a:pt x="57916" y="15748"/>
                </a:moveTo>
                <a:lnTo>
                  <a:pt x="57023" y="15748"/>
                </a:lnTo>
                <a:lnTo>
                  <a:pt x="51581" y="25118"/>
                </a:lnTo>
                <a:lnTo>
                  <a:pt x="57945" y="35997"/>
                </a:lnTo>
                <a:lnTo>
                  <a:pt x="57916" y="15748"/>
                </a:lnTo>
                <a:close/>
              </a:path>
              <a:path w="103504" h="1081404">
                <a:moveTo>
                  <a:pt x="57023" y="15748"/>
                </a:moveTo>
                <a:lnTo>
                  <a:pt x="46100" y="15748"/>
                </a:lnTo>
                <a:lnTo>
                  <a:pt x="51581" y="25118"/>
                </a:lnTo>
                <a:lnTo>
                  <a:pt x="57023" y="157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920997" y="4169028"/>
            <a:ext cx="1224280" cy="103505"/>
          </a:xfrm>
          <a:custGeom>
            <a:avLst/>
            <a:gdLst/>
            <a:ahLst/>
            <a:cxnLst/>
            <a:rect l="l" t="t" r="r" b="b"/>
            <a:pathLst>
              <a:path w="1224279" h="103504">
                <a:moveTo>
                  <a:pt x="1213149" y="44323"/>
                </a:moveTo>
                <a:lnTo>
                  <a:pt x="1211452" y="44323"/>
                </a:lnTo>
                <a:lnTo>
                  <a:pt x="1211579" y="57023"/>
                </a:lnTo>
                <a:lnTo>
                  <a:pt x="1188106" y="57328"/>
                </a:lnTo>
                <a:lnTo>
                  <a:pt x="1129664" y="92456"/>
                </a:lnTo>
                <a:lnTo>
                  <a:pt x="1128649" y="96393"/>
                </a:lnTo>
                <a:lnTo>
                  <a:pt x="1130427" y="99441"/>
                </a:lnTo>
                <a:lnTo>
                  <a:pt x="1132204" y="102362"/>
                </a:lnTo>
                <a:lnTo>
                  <a:pt x="1136141" y="103378"/>
                </a:lnTo>
                <a:lnTo>
                  <a:pt x="1139189" y="101600"/>
                </a:lnTo>
                <a:lnTo>
                  <a:pt x="1224152" y="50546"/>
                </a:lnTo>
                <a:lnTo>
                  <a:pt x="1213149" y="44323"/>
                </a:lnTo>
                <a:close/>
              </a:path>
              <a:path w="1224279" h="103504">
                <a:moveTo>
                  <a:pt x="1187829" y="44630"/>
                </a:moveTo>
                <a:lnTo>
                  <a:pt x="0" y="60071"/>
                </a:lnTo>
                <a:lnTo>
                  <a:pt x="253" y="72771"/>
                </a:lnTo>
                <a:lnTo>
                  <a:pt x="1188106" y="57328"/>
                </a:lnTo>
                <a:lnTo>
                  <a:pt x="1198863" y="50867"/>
                </a:lnTo>
                <a:lnTo>
                  <a:pt x="1187829" y="44630"/>
                </a:lnTo>
                <a:close/>
              </a:path>
              <a:path w="1224279" h="103504">
                <a:moveTo>
                  <a:pt x="1198863" y="50867"/>
                </a:moveTo>
                <a:lnTo>
                  <a:pt x="1188106" y="57328"/>
                </a:lnTo>
                <a:lnTo>
                  <a:pt x="1211579" y="57023"/>
                </a:lnTo>
                <a:lnTo>
                  <a:pt x="1211572" y="56261"/>
                </a:lnTo>
                <a:lnTo>
                  <a:pt x="1208404" y="56261"/>
                </a:lnTo>
                <a:lnTo>
                  <a:pt x="1198863" y="50867"/>
                </a:lnTo>
                <a:close/>
              </a:path>
              <a:path w="1224279" h="103504">
                <a:moveTo>
                  <a:pt x="1208277" y="45212"/>
                </a:moveTo>
                <a:lnTo>
                  <a:pt x="1198863" y="50867"/>
                </a:lnTo>
                <a:lnTo>
                  <a:pt x="1208404" y="56261"/>
                </a:lnTo>
                <a:lnTo>
                  <a:pt x="1208277" y="45212"/>
                </a:lnTo>
                <a:close/>
              </a:path>
              <a:path w="1224279" h="103504">
                <a:moveTo>
                  <a:pt x="1211461" y="45212"/>
                </a:moveTo>
                <a:lnTo>
                  <a:pt x="1208277" y="45212"/>
                </a:lnTo>
                <a:lnTo>
                  <a:pt x="1208404" y="56261"/>
                </a:lnTo>
                <a:lnTo>
                  <a:pt x="1211572" y="56261"/>
                </a:lnTo>
                <a:lnTo>
                  <a:pt x="1211461" y="45212"/>
                </a:lnTo>
                <a:close/>
              </a:path>
              <a:path w="1224279" h="103504">
                <a:moveTo>
                  <a:pt x="1211452" y="44323"/>
                </a:moveTo>
                <a:lnTo>
                  <a:pt x="1187829" y="44630"/>
                </a:lnTo>
                <a:lnTo>
                  <a:pt x="1198863" y="50867"/>
                </a:lnTo>
                <a:lnTo>
                  <a:pt x="1208277" y="45212"/>
                </a:lnTo>
                <a:lnTo>
                  <a:pt x="1211461" y="45212"/>
                </a:lnTo>
                <a:lnTo>
                  <a:pt x="1211452" y="44323"/>
                </a:lnTo>
                <a:close/>
              </a:path>
              <a:path w="1224279" h="103504">
                <a:moveTo>
                  <a:pt x="1134872" y="0"/>
                </a:moveTo>
                <a:lnTo>
                  <a:pt x="1130935" y="1016"/>
                </a:lnTo>
                <a:lnTo>
                  <a:pt x="1129284" y="4064"/>
                </a:lnTo>
                <a:lnTo>
                  <a:pt x="1127505" y="7112"/>
                </a:lnTo>
                <a:lnTo>
                  <a:pt x="1128522" y="11049"/>
                </a:lnTo>
                <a:lnTo>
                  <a:pt x="1131569" y="12827"/>
                </a:lnTo>
                <a:lnTo>
                  <a:pt x="1187829" y="44630"/>
                </a:lnTo>
                <a:lnTo>
                  <a:pt x="1211452" y="44323"/>
                </a:lnTo>
                <a:lnTo>
                  <a:pt x="1213149" y="44323"/>
                </a:lnTo>
                <a:lnTo>
                  <a:pt x="1137919" y="1778"/>
                </a:lnTo>
                <a:lnTo>
                  <a:pt x="11348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501802" y="3974670"/>
            <a:ext cx="6040755" cy="2197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107565">
              <a:lnSpc>
                <a:spcPct val="100000"/>
              </a:lnSpc>
              <a:tabLst>
                <a:tab pos="4446270" algn="l"/>
              </a:tabLst>
            </a:pPr>
            <a:r>
              <a:rPr dirty="0" sz="1200">
                <a:latin typeface="Arial"/>
                <a:cs typeface="Arial"/>
              </a:rPr>
              <a:t>t	</a:t>
            </a:r>
            <a:r>
              <a:rPr dirty="0" sz="1200">
                <a:latin typeface="Arial"/>
                <a:cs typeface="Arial"/>
              </a:rPr>
              <a:t>t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650">
              <a:latin typeface="Times New Roman"/>
              <a:cs typeface="Times New Roman"/>
            </a:endParaRPr>
          </a:p>
          <a:p>
            <a:pPr marL="490855" indent="-478155">
              <a:lnSpc>
                <a:spcPts val="2825"/>
              </a:lnSpc>
              <a:buFont typeface="Franklin Gothic Book"/>
              <a:buAutoNum type="alphaLcParenR"/>
              <a:tabLst>
                <a:tab pos="49149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accelerazion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mento</a:t>
            </a:r>
            <a:endParaRPr sz="2400">
              <a:latin typeface="Franklin Gothic Book"/>
              <a:cs typeface="Franklin Gothic Book"/>
            </a:endParaRPr>
          </a:p>
          <a:p>
            <a:pPr marL="492759" indent="-480059">
              <a:lnSpc>
                <a:spcPts val="2780"/>
              </a:lnSpc>
              <a:buFont typeface="Franklin Gothic Book"/>
              <a:buAutoNum type="alphaLcParenR"/>
              <a:tabLst>
                <a:tab pos="492759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ment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accelerazione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ment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accelerazion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5">
                <a:latin typeface="Franklin Gothic Book"/>
                <a:cs typeface="Franklin Gothic Book"/>
              </a:rPr>
              <a:t>velocità</a:t>
            </a:r>
            <a:endParaRPr sz="2400">
              <a:latin typeface="Franklin Gothic Book"/>
              <a:cs typeface="Franklin Gothic Book"/>
            </a:endParaRPr>
          </a:p>
          <a:p>
            <a:pPr marL="492759" indent="-480059">
              <a:lnSpc>
                <a:spcPts val="2775"/>
              </a:lnSpc>
              <a:buFont typeface="Franklin Gothic Book"/>
              <a:buAutoNum type="alphaLcParenR"/>
              <a:tabLst>
                <a:tab pos="492759" algn="l"/>
              </a:tabLst>
            </a:pPr>
            <a:r>
              <a:rPr dirty="0" sz="2400">
                <a:latin typeface="Franklin Gothic Book"/>
                <a:cs typeface="Franklin Gothic Book"/>
              </a:rPr>
              <a:t>spost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velo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 spc="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acc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lerazione</a:t>
            </a:r>
            <a:endParaRPr sz="2400">
              <a:latin typeface="Franklin Gothic Book"/>
              <a:cs typeface="Franklin Gothic Book"/>
            </a:endParaRPr>
          </a:p>
          <a:p>
            <a:pPr marL="486409" indent="-473709">
              <a:lnSpc>
                <a:spcPts val="2825"/>
              </a:lnSpc>
              <a:buFont typeface="Franklin Gothic Book"/>
              <a:buAutoNum type="alphaLcParenR"/>
              <a:tabLst>
                <a:tab pos="48704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accelerazion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5">
                <a:latin typeface="Franklin Gothic Book"/>
                <a:cs typeface="Franklin Gothic Book"/>
              </a:rPr>
              <a:t>spo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ment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accelerazione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93367" y="3213814"/>
            <a:ext cx="11048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latin typeface="Arial"/>
                <a:cs typeface="Arial"/>
              </a:rPr>
              <a:t>?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32072" y="3213814"/>
            <a:ext cx="11048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latin typeface="Arial"/>
                <a:cs typeface="Arial"/>
              </a:rPr>
              <a:t>?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245986" y="3140075"/>
            <a:ext cx="103505" cy="1081405"/>
          </a:xfrm>
          <a:custGeom>
            <a:avLst/>
            <a:gdLst/>
            <a:ahLst/>
            <a:cxnLst/>
            <a:rect l="l" t="t" r="r" b="b"/>
            <a:pathLst>
              <a:path w="103504" h="1081404">
                <a:moveTo>
                  <a:pt x="51645" y="25226"/>
                </a:moveTo>
                <a:lnTo>
                  <a:pt x="45372" y="36029"/>
                </a:lnTo>
                <a:lnTo>
                  <a:pt x="46862" y="1081151"/>
                </a:lnTo>
                <a:lnTo>
                  <a:pt x="59562" y="1081024"/>
                </a:lnTo>
                <a:lnTo>
                  <a:pt x="58072" y="36214"/>
                </a:lnTo>
                <a:lnTo>
                  <a:pt x="51645" y="25226"/>
                </a:lnTo>
                <a:close/>
              </a:path>
              <a:path w="103504" h="1081404">
                <a:moveTo>
                  <a:pt x="51562" y="0"/>
                </a:moveTo>
                <a:lnTo>
                  <a:pt x="0" y="88646"/>
                </a:lnTo>
                <a:lnTo>
                  <a:pt x="1015" y="92583"/>
                </a:lnTo>
                <a:lnTo>
                  <a:pt x="7112" y="96138"/>
                </a:lnTo>
                <a:lnTo>
                  <a:pt x="11049" y="94996"/>
                </a:lnTo>
                <a:lnTo>
                  <a:pt x="12826" y="92075"/>
                </a:lnTo>
                <a:lnTo>
                  <a:pt x="45264" y="36214"/>
                </a:lnTo>
                <a:lnTo>
                  <a:pt x="45338" y="12573"/>
                </a:lnTo>
                <a:lnTo>
                  <a:pt x="58939" y="12573"/>
                </a:lnTo>
                <a:lnTo>
                  <a:pt x="51562" y="0"/>
                </a:lnTo>
                <a:close/>
              </a:path>
              <a:path w="103504" h="1081404">
                <a:moveTo>
                  <a:pt x="58939" y="12573"/>
                </a:moveTo>
                <a:lnTo>
                  <a:pt x="58038" y="12573"/>
                </a:lnTo>
                <a:lnTo>
                  <a:pt x="58072" y="36214"/>
                </a:lnTo>
                <a:lnTo>
                  <a:pt x="92455" y="94996"/>
                </a:lnTo>
                <a:lnTo>
                  <a:pt x="96392" y="96012"/>
                </a:lnTo>
                <a:lnTo>
                  <a:pt x="102488" y="92455"/>
                </a:lnTo>
                <a:lnTo>
                  <a:pt x="103504" y="88519"/>
                </a:lnTo>
                <a:lnTo>
                  <a:pt x="58939" y="12573"/>
                </a:lnTo>
                <a:close/>
              </a:path>
              <a:path w="103504" h="1081404">
                <a:moveTo>
                  <a:pt x="58043" y="15748"/>
                </a:moveTo>
                <a:lnTo>
                  <a:pt x="57150" y="15748"/>
                </a:lnTo>
                <a:lnTo>
                  <a:pt x="51645" y="25226"/>
                </a:lnTo>
                <a:lnTo>
                  <a:pt x="58072" y="36214"/>
                </a:lnTo>
                <a:lnTo>
                  <a:pt x="58043" y="15748"/>
                </a:lnTo>
                <a:close/>
              </a:path>
              <a:path w="103504" h="1081404">
                <a:moveTo>
                  <a:pt x="58038" y="12573"/>
                </a:moveTo>
                <a:lnTo>
                  <a:pt x="45338" y="12573"/>
                </a:lnTo>
                <a:lnTo>
                  <a:pt x="45372" y="36029"/>
                </a:lnTo>
                <a:lnTo>
                  <a:pt x="51645" y="25226"/>
                </a:lnTo>
                <a:lnTo>
                  <a:pt x="46100" y="15748"/>
                </a:lnTo>
                <a:lnTo>
                  <a:pt x="58043" y="15748"/>
                </a:lnTo>
                <a:lnTo>
                  <a:pt x="58038" y="12573"/>
                </a:lnTo>
                <a:close/>
              </a:path>
              <a:path w="103504" h="1081404">
                <a:moveTo>
                  <a:pt x="57150" y="15748"/>
                </a:moveTo>
                <a:lnTo>
                  <a:pt x="46100" y="15748"/>
                </a:lnTo>
                <a:lnTo>
                  <a:pt x="51645" y="25226"/>
                </a:lnTo>
                <a:lnTo>
                  <a:pt x="57150" y="157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297548" y="4169028"/>
            <a:ext cx="1224280" cy="103505"/>
          </a:xfrm>
          <a:custGeom>
            <a:avLst/>
            <a:gdLst/>
            <a:ahLst/>
            <a:cxnLst/>
            <a:rect l="l" t="t" r="r" b="b"/>
            <a:pathLst>
              <a:path w="1224279" h="103504">
                <a:moveTo>
                  <a:pt x="1213022" y="44323"/>
                </a:moveTo>
                <a:lnTo>
                  <a:pt x="1211326" y="44323"/>
                </a:lnTo>
                <a:lnTo>
                  <a:pt x="1211579" y="57023"/>
                </a:lnTo>
                <a:lnTo>
                  <a:pt x="1188011" y="57329"/>
                </a:lnTo>
                <a:lnTo>
                  <a:pt x="1132585" y="90678"/>
                </a:lnTo>
                <a:lnTo>
                  <a:pt x="1129537" y="92456"/>
                </a:lnTo>
                <a:lnTo>
                  <a:pt x="1128522" y="96393"/>
                </a:lnTo>
                <a:lnTo>
                  <a:pt x="1130427" y="99441"/>
                </a:lnTo>
                <a:lnTo>
                  <a:pt x="1132204" y="102362"/>
                </a:lnTo>
                <a:lnTo>
                  <a:pt x="1136142" y="103378"/>
                </a:lnTo>
                <a:lnTo>
                  <a:pt x="1224026" y="50546"/>
                </a:lnTo>
                <a:lnTo>
                  <a:pt x="1213022" y="44323"/>
                </a:lnTo>
                <a:close/>
              </a:path>
              <a:path w="1224279" h="103504">
                <a:moveTo>
                  <a:pt x="1187736" y="44629"/>
                </a:moveTo>
                <a:lnTo>
                  <a:pt x="0" y="60071"/>
                </a:lnTo>
                <a:lnTo>
                  <a:pt x="126" y="72771"/>
                </a:lnTo>
                <a:lnTo>
                  <a:pt x="1188011" y="57329"/>
                </a:lnTo>
                <a:lnTo>
                  <a:pt x="1198752" y="50867"/>
                </a:lnTo>
                <a:lnTo>
                  <a:pt x="1187736" y="44629"/>
                </a:lnTo>
                <a:close/>
              </a:path>
              <a:path w="1224279" h="103504">
                <a:moveTo>
                  <a:pt x="1198752" y="50867"/>
                </a:moveTo>
                <a:lnTo>
                  <a:pt x="1188011" y="57329"/>
                </a:lnTo>
                <a:lnTo>
                  <a:pt x="1211579" y="57023"/>
                </a:lnTo>
                <a:lnTo>
                  <a:pt x="1211564" y="56261"/>
                </a:lnTo>
                <a:lnTo>
                  <a:pt x="1208277" y="56261"/>
                </a:lnTo>
                <a:lnTo>
                  <a:pt x="1198752" y="50867"/>
                </a:lnTo>
                <a:close/>
              </a:path>
              <a:path w="1224279" h="103504">
                <a:moveTo>
                  <a:pt x="1208151" y="45212"/>
                </a:moveTo>
                <a:lnTo>
                  <a:pt x="1198752" y="50867"/>
                </a:lnTo>
                <a:lnTo>
                  <a:pt x="1208277" y="56261"/>
                </a:lnTo>
                <a:lnTo>
                  <a:pt x="1208151" y="45212"/>
                </a:lnTo>
                <a:close/>
              </a:path>
              <a:path w="1224279" h="103504">
                <a:moveTo>
                  <a:pt x="1211343" y="45212"/>
                </a:moveTo>
                <a:lnTo>
                  <a:pt x="1208151" y="45212"/>
                </a:lnTo>
                <a:lnTo>
                  <a:pt x="1208277" y="56261"/>
                </a:lnTo>
                <a:lnTo>
                  <a:pt x="1211564" y="56261"/>
                </a:lnTo>
                <a:lnTo>
                  <a:pt x="1211343" y="45212"/>
                </a:lnTo>
                <a:close/>
              </a:path>
              <a:path w="1224279" h="103504">
                <a:moveTo>
                  <a:pt x="1211326" y="44323"/>
                </a:moveTo>
                <a:lnTo>
                  <a:pt x="1187736" y="44629"/>
                </a:lnTo>
                <a:lnTo>
                  <a:pt x="1198752" y="50867"/>
                </a:lnTo>
                <a:lnTo>
                  <a:pt x="1208151" y="45212"/>
                </a:lnTo>
                <a:lnTo>
                  <a:pt x="1211343" y="45212"/>
                </a:lnTo>
                <a:lnTo>
                  <a:pt x="1211326" y="44323"/>
                </a:lnTo>
                <a:close/>
              </a:path>
              <a:path w="1224279" h="103504">
                <a:moveTo>
                  <a:pt x="1134745" y="0"/>
                </a:moveTo>
                <a:lnTo>
                  <a:pt x="1130934" y="1016"/>
                </a:lnTo>
                <a:lnTo>
                  <a:pt x="1127378" y="7112"/>
                </a:lnTo>
                <a:lnTo>
                  <a:pt x="1128522" y="11049"/>
                </a:lnTo>
                <a:lnTo>
                  <a:pt x="1131570" y="12827"/>
                </a:lnTo>
                <a:lnTo>
                  <a:pt x="1187736" y="44629"/>
                </a:lnTo>
                <a:lnTo>
                  <a:pt x="1211326" y="44323"/>
                </a:lnTo>
                <a:lnTo>
                  <a:pt x="1213022" y="44323"/>
                </a:lnTo>
                <a:lnTo>
                  <a:pt x="1137793" y="1778"/>
                </a:lnTo>
                <a:lnTo>
                  <a:pt x="113474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6008878" y="3213814"/>
            <a:ext cx="11048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latin typeface="Arial"/>
                <a:cs typeface="Arial"/>
              </a:rPr>
              <a:t>?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312532" y="3974670"/>
            <a:ext cx="6794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200">
                <a:latin typeface="Arial"/>
                <a:cs typeface="Arial"/>
              </a:rPr>
              <a:t>t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924300" y="3284601"/>
            <a:ext cx="935355" cy="936625"/>
          </a:xfrm>
          <a:custGeom>
            <a:avLst/>
            <a:gdLst/>
            <a:ahLst/>
            <a:cxnLst/>
            <a:rect l="l" t="t" r="r" b="b"/>
            <a:pathLst>
              <a:path w="935354" h="936625">
                <a:moveTo>
                  <a:pt x="0" y="936498"/>
                </a:moveTo>
                <a:lnTo>
                  <a:pt x="935101" y="0"/>
                </a:lnTo>
              </a:path>
            </a:pathLst>
          </a:custGeom>
          <a:ln w="28574">
            <a:solidFill>
              <a:srgbClr val="309B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316726" y="3573526"/>
            <a:ext cx="882650" cy="0"/>
          </a:xfrm>
          <a:custGeom>
            <a:avLst/>
            <a:gdLst/>
            <a:ahLst/>
            <a:cxnLst/>
            <a:rect l="l" t="t" r="r" b="b"/>
            <a:pathLst>
              <a:path w="882650" h="0">
                <a:moveTo>
                  <a:pt x="0" y="0"/>
                </a:moveTo>
                <a:lnTo>
                  <a:pt x="882650" y="0"/>
                </a:lnTo>
              </a:path>
            </a:pathLst>
          </a:custGeom>
          <a:ln w="28575">
            <a:solidFill>
              <a:srgbClr val="309B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Eser</a:t>
            </a:r>
            <a:r>
              <a:rPr dirty="0" spc="-25"/>
              <a:t>c</a:t>
            </a:r>
            <a:r>
              <a:rPr dirty="0" spc="-10"/>
              <a:t>izio</a:t>
            </a:r>
            <a:r>
              <a:rPr dirty="0" spc="-10"/>
              <a:t> </a:t>
            </a:r>
            <a:r>
              <a:rPr dirty="0" spc="-15"/>
              <a:t>propos</a:t>
            </a:r>
            <a:r>
              <a:rPr dirty="0" spc="-15"/>
              <a:t>to: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806602" y="2486661"/>
            <a:ext cx="7726680" cy="144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50800" marR="5080" indent="-38100">
              <a:lnSpc>
                <a:spcPct val="76400"/>
              </a:lnSpc>
            </a:pP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b="1">
                <a:latin typeface="Franklin Gothic Medium"/>
                <a:cs typeface="Franklin Gothic Medium"/>
              </a:rPr>
              <a:t>n </a:t>
            </a:r>
            <a:r>
              <a:rPr dirty="0" sz="2400" spc="-21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tra</a:t>
            </a:r>
            <a:r>
              <a:rPr dirty="0" sz="2400" spc="-25" b="1">
                <a:latin typeface="Franklin Gothic Medium"/>
                <a:cs typeface="Franklin Gothic Medium"/>
              </a:rPr>
              <a:t>m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b="1">
                <a:latin typeface="Franklin Gothic Medium"/>
                <a:cs typeface="Franklin Gothic Medium"/>
              </a:rPr>
              <a:t>a </a:t>
            </a:r>
            <a:r>
              <a:rPr dirty="0" sz="2400" spc="-215" b="1">
                <a:latin typeface="Franklin Gothic Medium"/>
                <a:cs typeface="Franklin Gothic Medium"/>
              </a:rPr>
              <a:t> </a:t>
            </a:r>
            <a:r>
              <a:rPr dirty="0" sz="2400" spc="10" b="1">
                <a:latin typeface="Franklin Gothic Medium"/>
                <a:cs typeface="Franklin Gothic Medium"/>
              </a:rPr>
              <a:t>p</a:t>
            </a:r>
            <a:r>
              <a:rPr dirty="0" sz="2400" b="1">
                <a:latin typeface="Franklin Gothic Medium"/>
                <a:cs typeface="Franklin Gothic Medium"/>
              </a:rPr>
              <a:t>r</a:t>
            </a:r>
            <a:r>
              <a:rPr dirty="0" sz="2400" spc="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ced</a:t>
            </a:r>
            <a:r>
              <a:rPr dirty="0" sz="2400" spc="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ndo </a:t>
            </a:r>
            <a:r>
              <a:rPr dirty="0" sz="2400" spc="-20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2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m</a:t>
            </a:r>
            <a:r>
              <a:rPr dirty="0" sz="2400" spc="10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1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re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2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il</a:t>
            </a:r>
            <a:r>
              <a:rPr dirty="0" sz="2400" spc="-5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neo </a:t>
            </a:r>
            <a:r>
              <a:rPr dirty="0" sz="2400" spc="-204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f</a:t>
            </a:r>
            <a:r>
              <a:rPr dirty="0" sz="2400" spc="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35" b="1"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0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alla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vel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cità</a:t>
            </a:r>
            <a:r>
              <a:rPr dirty="0" sz="2400" spc="8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spc="8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9</a:t>
            </a:r>
            <a:r>
              <a:rPr dirty="0" sz="2400" spc="-15" b="1">
                <a:latin typeface="Franklin Gothic Medium"/>
                <a:cs typeface="Franklin Gothic Medium"/>
              </a:rPr>
              <a:t>0</a:t>
            </a:r>
            <a:r>
              <a:rPr dirty="0" sz="2400" spc="9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Km/</a:t>
            </a:r>
            <a:r>
              <a:rPr dirty="0" sz="2400" spc="-20" b="1">
                <a:latin typeface="Franklin Gothic Medium"/>
                <a:cs typeface="Franklin Gothic Medium"/>
              </a:rPr>
              <a:t>h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r>
              <a:rPr dirty="0" sz="2400" spc="8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Ad</a:t>
            </a:r>
            <a:r>
              <a:rPr dirty="0" sz="2400" spc="9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</a:t>
            </a:r>
            <a:r>
              <a:rPr dirty="0" sz="2400" spc="9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20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8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8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l'a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tist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9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g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9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un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os</a:t>
            </a:r>
            <a:r>
              <a:rPr dirty="0" sz="2400" spc="-10" b="1">
                <a:latin typeface="Franklin Gothic Medium"/>
                <a:cs typeface="Franklin Gothic Medium"/>
              </a:rPr>
              <a:t>ta</a:t>
            </a:r>
            <a:r>
              <a:rPr dirty="0" sz="2400" spc="-15" b="1">
                <a:latin typeface="Franklin Gothic Medium"/>
                <a:cs typeface="Franklin Gothic Medium"/>
              </a:rPr>
              <a:t>colo</a:t>
            </a:r>
            <a:r>
              <a:rPr dirty="0" sz="2400" spc="29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davan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28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28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se</a:t>
            </a:r>
            <a:r>
              <a:rPr dirty="0" sz="2400" spc="27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d</a:t>
            </a:r>
            <a:r>
              <a:rPr dirty="0" sz="2400" spc="29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aziona</a:t>
            </a:r>
            <a:r>
              <a:rPr dirty="0" sz="2400" spc="28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il</a:t>
            </a:r>
            <a:r>
              <a:rPr dirty="0" sz="2400" spc="27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15" b="1">
                <a:latin typeface="Franklin Gothic Medium"/>
                <a:cs typeface="Franklin Gothic Medium"/>
              </a:rPr>
              <a:t>reno?</a:t>
            </a:r>
            <a:r>
              <a:rPr dirty="0" sz="2400" spc="29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28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si</a:t>
            </a:r>
            <a:r>
              <a:rPr dirty="0" sz="2400" spc="28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arres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290" b="1">
                <a:latin typeface="Franklin Gothic Medium"/>
                <a:cs typeface="Franklin Gothic Medium"/>
              </a:rPr>
              <a:t> </a:t>
            </a:r>
            <a:r>
              <a:rPr dirty="0" sz="2400" spc="-25" b="1">
                <a:latin typeface="Franklin Gothic Medium"/>
                <a:cs typeface="Franklin Gothic Medium"/>
              </a:rPr>
              <a:t>in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1</a:t>
            </a:r>
            <a:r>
              <a:rPr dirty="0" sz="2400" spc="-20" b="1">
                <a:latin typeface="Franklin Gothic Medium"/>
                <a:cs typeface="Franklin Gothic Medium"/>
              </a:rPr>
              <a:t>2</a:t>
            </a:r>
            <a:r>
              <a:rPr dirty="0" sz="2400" b="1">
                <a:latin typeface="Franklin Gothic Medium"/>
                <a:cs typeface="Franklin Gothic Medium"/>
              </a:rPr>
              <a:t>,</a:t>
            </a:r>
            <a:r>
              <a:rPr dirty="0" sz="2400" spc="-15" b="1">
                <a:latin typeface="Franklin Gothic Medium"/>
                <a:cs typeface="Franklin Gothic Medium"/>
              </a:rPr>
              <a:t>5</a:t>
            </a:r>
            <a:r>
              <a:rPr dirty="0" sz="2400" spc="18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s</a:t>
            </a:r>
            <a:r>
              <a:rPr dirty="0" sz="2400" spc="204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trov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re</a:t>
            </a:r>
            <a:r>
              <a:rPr dirty="0" sz="2400" spc="204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la</a:t>
            </a:r>
            <a:r>
              <a:rPr dirty="0" sz="2400" spc="20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cel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zi</a:t>
            </a:r>
            <a:r>
              <a:rPr dirty="0" sz="2400" spc="-10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ne</a:t>
            </a:r>
            <a:r>
              <a:rPr dirty="0" sz="2400" spc="204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20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ui</a:t>
            </a:r>
            <a:r>
              <a:rPr dirty="0" sz="2400" spc="204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è</a:t>
            </a:r>
            <a:r>
              <a:rPr dirty="0" sz="2400" spc="19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ato</a:t>
            </a:r>
            <a:r>
              <a:rPr dirty="0" sz="2400" spc="20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so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pos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20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sp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z</a:t>
            </a:r>
            <a:r>
              <a:rPr dirty="0" sz="2400" spc="-10" b="1">
                <a:latin typeface="Franklin Gothic Medium"/>
                <a:cs typeface="Franklin Gothic Medium"/>
              </a:rPr>
              <a:t>io</a:t>
            </a:r>
            <a:r>
              <a:rPr dirty="0" sz="2400" spc="-3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arr</a:t>
            </a:r>
            <a:r>
              <a:rPr dirty="0" sz="2400" spc="-5" b="1">
                <a:latin typeface="Franklin Gothic Medium"/>
                <a:cs typeface="Franklin Gothic Medium"/>
              </a:rPr>
              <a:t>es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1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endParaRPr sz="24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7980680" cy="52139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izio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propos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to: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ts val="2825"/>
              </a:lnSpc>
              <a:spcBef>
                <a:spcPts val="165"/>
              </a:spcBef>
            </a:pPr>
            <a:r>
              <a:rPr dirty="0" sz="2400" spc="-5">
                <a:latin typeface="Franklin Gothic Book"/>
                <a:cs typeface="Franklin Gothic Book"/>
              </a:rPr>
              <a:t>Soluzion</a:t>
            </a:r>
            <a:r>
              <a:rPr dirty="0" sz="2400">
                <a:latin typeface="Franklin Gothic Book"/>
                <a:cs typeface="Franklin Gothic Book"/>
              </a:rPr>
              <a:t>e:</a:t>
            </a:r>
            <a:endParaRPr sz="2400">
              <a:latin typeface="Franklin Gothic Book"/>
              <a:cs typeface="Franklin Gothic Book"/>
            </a:endParaRPr>
          </a:p>
          <a:p>
            <a:pPr marL="355600" marR="5080" indent="-342900">
              <a:lnSpc>
                <a:spcPct val="76200"/>
              </a:lnSpc>
              <a:spcBef>
                <a:spcPts val="630"/>
              </a:spcBef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ovviamente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iformement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decel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o.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uazioni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riferimento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marL="1534795">
              <a:lnSpc>
                <a:spcPct val="100000"/>
              </a:lnSpc>
              <a:tabLst>
                <a:tab pos="2997835" algn="l"/>
                <a:tab pos="3538854" algn="l"/>
              </a:tabLst>
            </a:pPr>
            <a:r>
              <a:rPr dirty="0" sz="2400">
                <a:latin typeface="Franklin Gothic Book"/>
                <a:cs typeface="Franklin Gothic Book"/>
              </a:rPr>
              <a:t>v</a:t>
            </a:r>
            <a:r>
              <a:rPr dirty="0" sz="2400" spc="-5">
                <a:latin typeface="Franklin Gothic Book"/>
                <a:cs typeface="Franklin Gothic Book"/>
              </a:rPr>
              <a:t> =</a:t>
            </a:r>
            <a:r>
              <a:rPr dirty="0" sz="2400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15">
                <a:latin typeface="Franklin Gothic Book"/>
                <a:cs typeface="Franklin Gothic Book"/>
              </a:rPr>
              <a:t>a*t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s=v</a:t>
            </a:r>
            <a:r>
              <a:rPr dirty="0" baseline="-20833" sz="2400" spc="-22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1/2*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2900">
              <a:latin typeface="Times New Roman"/>
              <a:cs typeface="Times New Roman"/>
            </a:endParaRPr>
          </a:p>
          <a:p>
            <a:pPr marL="355600" marR="525145" indent="-342900">
              <a:lnSpc>
                <a:spcPct val="76200"/>
              </a:lnSpc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convertiamo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9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Km</a:t>
            </a:r>
            <a:r>
              <a:rPr dirty="0" sz="2400" spc="5">
                <a:latin typeface="Franklin Gothic Book"/>
                <a:cs typeface="Franklin Gothic Book"/>
              </a:rPr>
              <a:t>/</a:t>
            </a:r>
            <a:r>
              <a:rPr dirty="0" sz="2400">
                <a:latin typeface="Franklin Gothic Book"/>
                <a:cs typeface="Franklin Gothic Book"/>
              </a:rPr>
              <a:t>h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15">
                <a:latin typeface="Franklin Gothic Book"/>
                <a:cs typeface="Franklin Gothic Book"/>
              </a:rPr>
              <a:t>m/s.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Sa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 spc="-5">
                <a:latin typeface="Franklin Gothic Book"/>
                <a:cs typeface="Franklin Gothic Book"/>
              </a:rPr>
              <a:t>pi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mo,</a:t>
            </a:r>
            <a:r>
              <a:rPr dirty="0" sz="2400" spc="-10">
                <a:latin typeface="Franklin Gothic Book"/>
                <a:cs typeface="Franklin Gothic Book"/>
              </a:rPr>
              <a:t> dalle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lezioni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precedent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5">
                <a:latin typeface="Franklin Gothic Book"/>
                <a:cs typeface="Franklin Gothic Book"/>
              </a:rPr>
              <a:t>vider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3,6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5">
                <a:latin typeface="Franklin Gothic Book"/>
                <a:cs typeface="Franklin Gothic Book"/>
              </a:rPr>
              <a:t>ed</a:t>
            </a:r>
            <a:r>
              <a:rPr dirty="0" sz="2400" spc="-10">
                <a:latin typeface="Franklin Gothic Book"/>
                <a:cs typeface="Franklin Gothic Book"/>
              </a:rPr>
              <a:t> ot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iniz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 spc="-5">
                <a:latin typeface="Franklin Gothic Book"/>
                <a:cs typeface="Franklin Gothic Book"/>
              </a:rPr>
              <a:t> 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v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5 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/s^2.</a:t>
            </a:r>
            <a:endParaRPr sz="2400">
              <a:latin typeface="Franklin Gothic Book"/>
              <a:cs typeface="Franklin Gothic Book"/>
            </a:endParaRPr>
          </a:p>
          <a:p>
            <a:pPr marL="355600" marR="376555" indent="-342900">
              <a:lnSpc>
                <a:spcPct val="76300"/>
              </a:lnSpc>
              <a:spcBef>
                <a:spcPts val="585"/>
              </a:spcBef>
            </a:pP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prim</a:t>
            </a:r>
            <a:r>
              <a:rPr dirty="0" sz="2400">
                <a:latin typeface="Franklin Gothic Book"/>
                <a:cs typeface="Franklin Gothic Book"/>
              </a:rPr>
              <a:t>a eq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azione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mponiamo 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h</a:t>
            </a:r>
            <a:r>
              <a:rPr dirty="0" sz="2400">
                <a:latin typeface="Franklin Gothic Book"/>
                <a:cs typeface="Franklin Gothic Book"/>
              </a:rPr>
              <a:t>e la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locità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finale 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tram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sia </a:t>
            </a:r>
            <a:r>
              <a:rPr dirty="0" sz="2400" spc="-15">
                <a:latin typeface="Franklin Gothic Book"/>
                <a:cs typeface="Franklin Gothic Book"/>
              </a:rPr>
              <a:t>zero,i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tram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infat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15">
                <a:latin typeface="Franklin Gothic Book"/>
                <a:cs typeface="Franklin Gothic Book"/>
              </a:rPr>
              <a:t>ferma,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ricavi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5">
                <a:latin typeface="Franklin Gothic Book"/>
                <a:cs typeface="Franklin Gothic Book"/>
              </a:rPr>
              <a:t> decelerazione:</a:t>
            </a:r>
            <a:endParaRPr sz="2400">
              <a:latin typeface="Franklin Gothic Book"/>
              <a:cs typeface="Franklin Gothic Book"/>
            </a:endParaRPr>
          </a:p>
          <a:p>
            <a:pPr marL="2373630">
              <a:lnSpc>
                <a:spcPts val="2730"/>
              </a:lnSpc>
            </a:pPr>
            <a:r>
              <a:rPr dirty="0" sz="2400">
                <a:latin typeface="Franklin Gothic Book"/>
                <a:cs typeface="Franklin Gothic Book"/>
              </a:rPr>
              <a:t>a=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baseline="-20833" sz="2400" spc="-22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m/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 marL="12700">
              <a:lnSpc>
                <a:spcPts val="2485"/>
              </a:lnSpc>
            </a:pPr>
            <a:r>
              <a:rPr dirty="0" sz="2400" spc="-20">
                <a:latin typeface="Franklin Gothic Book"/>
                <a:cs typeface="Franklin Gothic Book"/>
              </a:rPr>
              <a:t>Sos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uiamo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ora</a:t>
            </a:r>
            <a:r>
              <a:rPr dirty="0" sz="2400" spc="-5">
                <a:latin typeface="Franklin Gothic Book"/>
                <a:cs typeface="Franklin Gothic Book"/>
              </a:rPr>
              <a:t> 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empo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arresto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decel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raz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>
                <a:latin typeface="Franklin Gothic Book"/>
                <a:cs typeface="Franklin Gothic Book"/>
              </a:rPr>
              <a:t>seco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uazion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;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di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cir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 spc="-10">
                <a:latin typeface="Franklin Gothic Book"/>
                <a:cs typeface="Franklin Gothic Book"/>
              </a:rPr>
              <a:t>5</a:t>
            </a:r>
            <a:r>
              <a:rPr dirty="0" sz="2400">
                <a:latin typeface="Franklin Gothic Book"/>
                <a:cs typeface="Franklin Gothic Book"/>
              </a:rPr>
              <a:t>6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metri.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8305" cy="4170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Bibliografi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approndimenti: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Resnick,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llid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y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Kr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rice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Ambrosian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Princip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Serway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0">
                <a:latin typeface="Franklin Gothic Book"/>
                <a:cs typeface="Franklin Gothic Book"/>
              </a:rPr>
              <a:t>W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5">
                <a:latin typeface="Franklin Gothic Book"/>
                <a:cs typeface="Franklin Gothic Book"/>
              </a:rPr>
              <a:t>Jewett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Jr</a:t>
            </a:r>
            <a:r>
              <a:rPr dirty="0" sz="2400">
                <a:latin typeface="Franklin Gothic Book"/>
                <a:cs typeface="Franklin Gothic Book"/>
              </a:rPr>
              <a:t> -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iS</a:t>
            </a:r>
            <a:r>
              <a:rPr dirty="0" sz="2400" spc="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"/>
              </a:spcBef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7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Lezioni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interat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mento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ete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Gatti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Fellicò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Dispense_di_Fi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ica/Dinamic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is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Panareo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udiamo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Zanich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lli </a:t>
            </a:r>
            <a:r>
              <a:rPr dirty="0" sz="2400" spc="-10">
                <a:latin typeface="Franklin Gothic Book"/>
                <a:cs typeface="Franklin Gothic Book"/>
              </a:rPr>
              <a:t>onli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scuol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9575" cy="4582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Moto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iformemen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4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accele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lezione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dente</a:t>
            </a:r>
            <a:r>
              <a:rPr dirty="0" sz="2400">
                <a:latin typeface="Franklin Gothic Book"/>
                <a:cs typeface="Franklin Gothic Book"/>
              </a:rPr>
              <a:t>,  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abbiamo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osservato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 spc="-10">
                <a:latin typeface="Franklin Gothic Book"/>
                <a:cs typeface="Franklin Gothic Book"/>
              </a:rPr>
              <a:t> l'acc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lerazio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essa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ppor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l'intervallo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considerat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L="56515">
              <a:lnSpc>
                <a:spcPct val="100000"/>
              </a:lnSpc>
              <a:tabLst>
                <a:tab pos="1365885" algn="l"/>
              </a:tabLst>
            </a:pPr>
            <a:r>
              <a:rPr dirty="0" sz="2400" spc="-15" b="1">
                <a:latin typeface="Franklin Gothic Book"/>
                <a:cs typeface="Franklin Gothic Book"/>
              </a:rPr>
              <a:t>a</a:t>
            </a:r>
            <a:r>
              <a:rPr dirty="0" sz="2400" spc="-15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=</a:t>
            </a:r>
            <a:r>
              <a:rPr dirty="0" sz="2400" spc="-10">
                <a:latin typeface="Franklin Gothic Book"/>
                <a:cs typeface="Franklin Gothic Book"/>
              </a:rPr>
              <a:t>∆</a:t>
            </a:r>
            <a:r>
              <a:rPr dirty="0" sz="2400">
                <a:latin typeface="Franklin Gothic Book"/>
                <a:cs typeface="Franklin Gothic Book"/>
              </a:rPr>
              <a:t>v/∆t	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Cos</a:t>
            </a:r>
            <a:r>
              <a:rPr dirty="0" sz="2400">
                <a:latin typeface="Franklin Gothic Book"/>
                <a:cs typeface="Franklin Gothic Book"/>
              </a:rPr>
              <a:t>ì 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me 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velo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, 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an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he 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l’acc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leraz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 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una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vettorial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gi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abbiamo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defin</a:t>
            </a:r>
            <a:r>
              <a:rPr dirty="0" sz="2400" spc="-3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me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istantane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l'acc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lerazione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dur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cessariamente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coin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20">
                <a:latin typeface="Franklin Gothic Book"/>
                <a:cs typeface="Franklin Gothic Book"/>
              </a:rPr>
              <a:t>idon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3877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Moto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iformemen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4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accele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dimos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</a:t>
            </a:r>
            <a:r>
              <a:rPr dirty="0" sz="2400" spc="-5">
                <a:latin typeface="Franklin Gothic Book"/>
                <a:cs typeface="Franklin Gothic Book"/>
              </a:rPr>
              <a:t>ion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descr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vono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esto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moto,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consider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amo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uove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moto</a:t>
            </a:r>
            <a:r>
              <a:rPr dirty="0" sz="2400" spc="-10">
                <a:latin typeface="Franklin Gothic Book"/>
                <a:cs typeface="Franklin Gothic Book"/>
              </a:rPr>
              <a:t> 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accelerato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veloc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tà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iniz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1400">
                <a:latin typeface="Franklin Gothic Book"/>
                <a:cs typeface="Franklin Gothic Book"/>
              </a:rPr>
              <a:t>0 </a:t>
            </a:r>
            <a:r>
              <a:rPr dirty="0" sz="1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all’istante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1400">
                <a:latin typeface="Franklin Gothic Book"/>
                <a:cs typeface="Franklin Gothic Book"/>
              </a:rPr>
              <a:t>0</a:t>
            </a:r>
            <a:r>
              <a:rPr dirty="0" sz="1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ragg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v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erico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is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Sot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este </a:t>
            </a:r>
            <a:r>
              <a:rPr dirty="0" sz="2400" spc="-5">
                <a:latin typeface="Franklin Gothic Book"/>
                <a:cs typeface="Franklin Gothic Book"/>
              </a:rPr>
              <a:t> ipotesi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10">
                <a:latin typeface="Franklin Gothic Book"/>
                <a:cs typeface="Franklin Gothic Book"/>
              </a:rPr>
              <a:t>∆</a:t>
            </a:r>
            <a:r>
              <a:rPr dirty="0" sz="2400">
                <a:latin typeface="Franklin Gothic Book"/>
                <a:cs typeface="Franklin Gothic Book"/>
              </a:rPr>
              <a:t>v/∆t  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ante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l’e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uazione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può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riscritta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R="17081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-5">
                <a:latin typeface="Franklin Gothic Book"/>
                <a:cs typeface="Franklin Gothic Book"/>
              </a:rPr>
              <a:t>∆</a:t>
            </a:r>
            <a:r>
              <a:rPr dirty="0" sz="2400">
                <a:latin typeface="Franklin Gothic Book"/>
                <a:cs typeface="Franklin Gothic Book"/>
              </a:rPr>
              <a:t>t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∆v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Se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poniam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1400">
                <a:latin typeface="Franklin Gothic Book"/>
                <a:cs typeface="Franklin Gothic Book"/>
              </a:rPr>
              <a:t>0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5">
                <a:latin typeface="Franklin Gothic Book"/>
                <a:cs typeface="Franklin Gothic Book"/>
              </a:rPr>
              <a:t>h</a:t>
            </a:r>
            <a:r>
              <a:rPr dirty="0" sz="2400">
                <a:latin typeface="Franklin Gothic Book"/>
                <a:cs typeface="Franklin Gothic Book"/>
              </a:rPr>
              <a:t>a: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2481833" y="4942579"/>
            <a:ext cx="150177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 b="1">
                <a:latin typeface="Franklin Gothic Book"/>
                <a:cs typeface="Franklin Gothic Book"/>
              </a:rPr>
              <a:t>v</a:t>
            </a:r>
            <a:r>
              <a:rPr dirty="0" sz="2400" spc="10" b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−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1400">
                <a:latin typeface="Franklin Gothic Book"/>
                <a:cs typeface="Franklin Gothic Book"/>
              </a:rPr>
              <a:t>0 </a:t>
            </a:r>
            <a:r>
              <a:rPr dirty="0" sz="1400" spc="-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a*t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93767" y="4942579"/>
            <a:ext cx="359664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si 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ien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77234" y="5646472"/>
            <a:ext cx="150241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 b="1">
                <a:latin typeface="Franklin Gothic Book"/>
                <a:cs typeface="Franklin Gothic Book"/>
              </a:rPr>
              <a:t>v</a:t>
            </a:r>
            <a:r>
              <a:rPr dirty="0" sz="2400" spc="10" b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v</a:t>
            </a:r>
            <a:r>
              <a:rPr dirty="0" sz="1400">
                <a:latin typeface="Franklin Gothic Book"/>
                <a:cs typeface="Franklin Gothic Book"/>
              </a:rPr>
              <a:t>0 </a:t>
            </a:r>
            <a:r>
              <a:rPr dirty="0" sz="1400" spc="-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a*t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029575" cy="40233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Moto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iformen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4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accele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mula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>
                <a:latin typeface="Franklin Gothic Book"/>
                <a:cs typeface="Franklin Gothic Book"/>
              </a:rPr>
              <a:t>  </a:t>
            </a:r>
            <a:r>
              <a:rPr dirty="0" baseline="-20833" sz="2400" spc="-232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45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va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ori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nt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v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145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bil</a:t>
            </a:r>
            <a:r>
              <a:rPr dirty="0" sz="2400">
                <a:latin typeface="Franklin Gothic Book"/>
                <a:cs typeface="Franklin Gothic Book"/>
              </a:rPr>
              <a:t>i;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precisament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bil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indipe</a:t>
            </a:r>
            <a:r>
              <a:rPr dirty="0" sz="2400" spc="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dente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v</a:t>
            </a:r>
            <a:r>
              <a:rPr dirty="0" sz="2400" spc="165" b="1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bil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dip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dente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R="25971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v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v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a*t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spcBef>
                <a:spcPts val="2225"/>
              </a:spcBef>
              <a:buFont typeface="Wingdings"/>
              <a:buChar char=""/>
              <a:tabLst>
                <a:tab pos="355600" algn="l"/>
                <a:tab pos="993775" algn="l"/>
              </a:tabLst>
            </a:pPr>
            <a:r>
              <a:rPr dirty="0" sz="2400">
                <a:latin typeface="Franklin Gothic Book"/>
                <a:cs typeface="Franklin Gothic Book"/>
              </a:rPr>
              <a:t>Ove	</a:t>
            </a:r>
            <a:r>
              <a:rPr dirty="0" sz="2400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 spc="277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indic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la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locità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all'istante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t=0,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tale</a:t>
            </a:r>
            <a:r>
              <a:rPr dirty="0" sz="2400" spc="-5">
                <a:latin typeface="Franklin Gothic Book"/>
                <a:cs typeface="Franklin Gothic Book"/>
              </a:rPr>
              <a:t> valor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aso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-5">
                <a:latin typeface="Franklin Gothic Book"/>
                <a:cs typeface="Franklin Gothic Book"/>
              </a:rPr>
              <a:t> inizi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lmente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fermo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0.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7651" y="690111"/>
            <a:ext cx="8029575" cy="45827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159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Moto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iformen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4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accele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32766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Com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eometria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'</a:t>
            </a:r>
            <a:r>
              <a:rPr dirty="0" sz="2400" spc="-15">
                <a:latin typeface="Franklin Gothic Book"/>
                <a:cs typeface="Franklin Gothic Book"/>
              </a:rPr>
              <a:t>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v</a:t>
            </a:r>
            <a:r>
              <a:rPr dirty="0" sz="2400" spc="-5" b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v</a:t>
            </a:r>
            <a:r>
              <a:rPr dirty="0" sz="1400">
                <a:latin typeface="Franklin Gothic Book"/>
                <a:cs typeface="Franklin Gothic Book"/>
              </a:rPr>
              <a:t>0 </a:t>
            </a:r>
            <a:r>
              <a:rPr dirty="0" sz="1400" spc="-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a*t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v</a:t>
            </a:r>
            <a:r>
              <a:rPr dirty="0" sz="2400" spc="-5" b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4572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15">
                <a:latin typeface="Franklin Gothic Book"/>
                <a:cs typeface="Franklin Gothic Book"/>
              </a:rPr>
              <a:t>cordia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'eq</a:t>
            </a:r>
            <a:r>
              <a:rPr dirty="0" sz="2400" spc="-15">
                <a:latin typeface="Franklin Gothic Book"/>
                <a:cs typeface="Franklin Gothic Book"/>
              </a:rPr>
              <a:t>uazione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15">
                <a:latin typeface="Franklin Gothic Book"/>
                <a:cs typeface="Franklin Gothic Book"/>
              </a:rPr>
              <a:t>forma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esplicita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5">
                <a:latin typeface="Franklin Gothic Book"/>
                <a:cs typeface="Franklin Gothic Book"/>
              </a:rPr>
              <a:t> da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dall'eq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az</a:t>
            </a:r>
            <a:r>
              <a:rPr dirty="0" sz="2400" spc="-20">
                <a:latin typeface="Franklin Gothic Book"/>
                <a:cs typeface="Franklin Gothic Book"/>
              </a:rPr>
              <a:t>ione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R="24193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y=m*x+q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Ove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ra</a:t>
            </a:r>
            <a:r>
              <a:rPr dirty="0" sz="2400" spc="-15">
                <a:latin typeface="Franklin Gothic Book"/>
                <a:cs typeface="Franklin Gothic Book"/>
              </a:rPr>
              <a:t>p</a:t>
            </a:r>
            <a:r>
              <a:rPr dirty="0" sz="2400" spc="-5">
                <a:latin typeface="Franklin Gothic Book"/>
                <a:cs typeface="Franklin Gothic Book"/>
              </a:rPr>
              <a:t>prese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ta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fficie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an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olare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d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dica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penden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semia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osi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iv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ascisse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termine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>
                <a:latin typeface="Franklin Gothic Book"/>
                <a:cs typeface="Franklin Gothic Book"/>
              </a:rPr>
              <a:t>l‘intercetta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l‘asse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ordinate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7948930" cy="1069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Moto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iformen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4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accele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 v(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86633" y="2486661"/>
            <a:ext cx="105092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y=mx+q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79340" y="2486661"/>
            <a:ext cx="1033780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 b="1">
                <a:latin typeface="Franklin Gothic Book"/>
                <a:cs typeface="Franklin Gothic Book"/>
              </a:rPr>
              <a:t>v</a:t>
            </a:r>
            <a:r>
              <a:rPr dirty="0" sz="2400" spc="-5">
                <a:latin typeface="Franklin Gothic Book"/>
                <a:cs typeface="Franklin Gothic Book"/>
              </a:rPr>
              <a:t>=v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+</a:t>
            </a:r>
            <a:r>
              <a:rPr dirty="0" sz="2400" spc="10" b="1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1802" y="3544333"/>
            <a:ext cx="8028305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v</a:t>
            </a:r>
            <a:r>
              <a:rPr dirty="0" sz="2400" spc="225" b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>
                <a:latin typeface="Franklin Gothic Book"/>
                <a:cs typeface="Franklin Gothic Book"/>
              </a:rPr>
              <a:t> </a:t>
            </a:r>
            <a:r>
              <a:rPr dirty="0" baseline="-20833" sz="2400" spc="22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+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lineare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dia</a:t>
            </a:r>
            <a:r>
              <a:rPr dirty="0" sz="2400" spc="-15">
                <a:latin typeface="Franklin Gothic Book"/>
                <a:cs typeface="Franklin Gothic Book"/>
              </a:rPr>
              <a:t>gr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4702" y="3823709"/>
            <a:ext cx="7687309" cy="1449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76500"/>
              </a:lnSpc>
            </a:pPr>
            <a:r>
              <a:rPr dirty="0" sz="2400" spc="-10">
                <a:latin typeface="Franklin Gothic Book"/>
                <a:cs typeface="Franklin Gothic Book"/>
              </a:rPr>
              <a:t>orario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4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(v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baseline="-20833" sz="2400" spc="-7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corrispo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de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mine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ovve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all‘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er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etta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‘</a:t>
            </a:r>
            <a:r>
              <a:rPr dirty="0" sz="2400">
                <a:latin typeface="Franklin Gothic Book"/>
                <a:cs typeface="Franklin Gothic Book"/>
              </a:rPr>
              <a:t>asse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y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l‘accelerazione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corrisponde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al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coefficie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angolare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30">
                <a:latin typeface="Franklin Gothic Book"/>
                <a:cs typeface="Franklin Gothic Book"/>
              </a:rPr>
              <a:t>v</a:t>
            </a:r>
            <a:r>
              <a:rPr dirty="0" sz="2400" spc="-20">
                <a:latin typeface="Franklin Gothic Book"/>
                <a:cs typeface="Franklin Gothic Book"/>
              </a:rPr>
              <a:t>ver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nde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ret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semia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asciss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140200" y="2565400"/>
            <a:ext cx="431800" cy="142875"/>
          </a:xfrm>
          <a:custGeom>
            <a:avLst/>
            <a:gdLst/>
            <a:ahLst/>
            <a:cxnLst/>
            <a:rect l="l" t="t" r="r" b="b"/>
            <a:pathLst>
              <a:path w="431800" h="142875">
                <a:moveTo>
                  <a:pt x="72009" y="0"/>
                </a:moveTo>
                <a:lnTo>
                  <a:pt x="0" y="71500"/>
                </a:lnTo>
                <a:lnTo>
                  <a:pt x="72009" y="142875"/>
                </a:lnTo>
                <a:lnTo>
                  <a:pt x="72009" y="107187"/>
                </a:lnTo>
                <a:lnTo>
                  <a:pt x="395795" y="107187"/>
                </a:lnTo>
                <a:lnTo>
                  <a:pt x="431800" y="71500"/>
                </a:lnTo>
                <a:lnTo>
                  <a:pt x="395731" y="35687"/>
                </a:lnTo>
                <a:lnTo>
                  <a:pt x="72009" y="35687"/>
                </a:lnTo>
                <a:lnTo>
                  <a:pt x="72009" y="0"/>
                </a:lnTo>
                <a:close/>
              </a:path>
              <a:path w="431800" h="142875">
                <a:moveTo>
                  <a:pt x="395795" y="107187"/>
                </a:moveTo>
                <a:lnTo>
                  <a:pt x="359790" y="107187"/>
                </a:lnTo>
                <a:lnTo>
                  <a:pt x="359790" y="142875"/>
                </a:lnTo>
                <a:lnTo>
                  <a:pt x="395795" y="107187"/>
                </a:lnTo>
                <a:close/>
              </a:path>
              <a:path w="431800" h="142875">
                <a:moveTo>
                  <a:pt x="359790" y="0"/>
                </a:moveTo>
                <a:lnTo>
                  <a:pt x="359790" y="35687"/>
                </a:lnTo>
                <a:lnTo>
                  <a:pt x="395731" y="35687"/>
                </a:lnTo>
                <a:lnTo>
                  <a:pt x="359790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140200" y="2565400"/>
            <a:ext cx="431800" cy="142875"/>
          </a:xfrm>
          <a:custGeom>
            <a:avLst/>
            <a:gdLst/>
            <a:ahLst/>
            <a:cxnLst/>
            <a:rect l="l" t="t" r="r" b="b"/>
            <a:pathLst>
              <a:path w="431800" h="142875">
                <a:moveTo>
                  <a:pt x="0" y="71500"/>
                </a:moveTo>
                <a:lnTo>
                  <a:pt x="72009" y="0"/>
                </a:lnTo>
                <a:lnTo>
                  <a:pt x="72009" y="35687"/>
                </a:lnTo>
                <a:lnTo>
                  <a:pt x="359790" y="35687"/>
                </a:lnTo>
                <a:lnTo>
                  <a:pt x="359790" y="0"/>
                </a:lnTo>
                <a:lnTo>
                  <a:pt x="431800" y="71500"/>
                </a:lnTo>
                <a:lnTo>
                  <a:pt x="359790" y="142875"/>
                </a:lnTo>
                <a:lnTo>
                  <a:pt x="359790" y="107187"/>
                </a:lnTo>
                <a:lnTo>
                  <a:pt x="72009" y="107187"/>
                </a:lnTo>
                <a:lnTo>
                  <a:pt x="72009" y="142875"/>
                </a:lnTo>
                <a:lnTo>
                  <a:pt x="0" y="715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Rappresen</a:t>
            </a:r>
            <a:r>
              <a:rPr dirty="0" spc="-25"/>
              <a:t>t</a:t>
            </a:r>
            <a:r>
              <a:rPr dirty="0" spc="-15"/>
              <a:t>azione</a:t>
            </a:r>
            <a:r>
              <a:rPr dirty="0" spc="-20"/>
              <a:t> </a:t>
            </a:r>
            <a:r>
              <a:rPr dirty="0" spc="-15"/>
              <a:t>grafic</a:t>
            </a:r>
            <a:r>
              <a:rPr dirty="0" spc="-10"/>
              <a:t>a: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802" y="1076476"/>
            <a:ext cx="4855845" cy="331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888365" algn="l"/>
                <a:tab pos="2092960" algn="l"/>
                <a:tab pos="2591435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	</a:t>
            </a:r>
            <a:r>
              <a:rPr dirty="0" sz="2400">
                <a:latin typeface="Franklin Gothic Book"/>
                <a:cs typeface="Franklin Gothic Book"/>
              </a:rPr>
              <a:t>seg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o	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	</a:t>
            </a:r>
            <a:r>
              <a:rPr dirty="0" sz="2400">
                <a:latin typeface="Franklin Gothic Book"/>
                <a:cs typeface="Franklin Gothic Book"/>
              </a:rPr>
              <a:t>rapp</a:t>
            </a:r>
            <a:r>
              <a:rPr dirty="0" sz="2400" spc="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ese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ta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ione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98667" y="1076961"/>
            <a:ext cx="90170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grafica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41921" y="1076961"/>
            <a:ext cx="179133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72465" algn="l"/>
                <a:tab pos="1543050" algn="l"/>
              </a:tabLst>
            </a:pP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	caso	di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4702" y="1356099"/>
            <a:ext cx="24384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penden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 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1802" y="4529091"/>
            <a:ext cx="8028940" cy="890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penden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corrispo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accelerazi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30">
                <a:latin typeface="Franklin Gothic Book"/>
                <a:cs typeface="Franklin Gothic Book"/>
              </a:rPr>
              <a:t>v</a:t>
            </a:r>
            <a:r>
              <a:rPr dirty="0" sz="2400" spc="-20">
                <a:latin typeface="Franklin Gothic Book"/>
                <a:cs typeface="Franklin Gothic Book"/>
              </a:rPr>
              <a:t>ver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ella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aume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velocità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scorrere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17612" y="2060575"/>
            <a:ext cx="85725" cy="2305050"/>
          </a:xfrm>
          <a:custGeom>
            <a:avLst/>
            <a:gdLst/>
            <a:ahLst/>
            <a:cxnLst/>
            <a:rect l="l" t="t" r="r" b="b"/>
            <a:pathLst>
              <a:path w="85725" h="2305050">
                <a:moveTo>
                  <a:pt x="57086" y="71374"/>
                </a:moveTo>
                <a:lnTo>
                  <a:pt x="28575" y="71374"/>
                </a:lnTo>
                <a:lnTo>
                  <a:pt x="28575" y="2305050"/>
                </a:lnTo>
                <a:lnTo>
                  <a:pt x="57086" y="2305050"/>
                </a:lnTo>
                <a:lnTo>
                  <a:pt x="57086" y="71374"/>
                </a:lnTo>
                <a:close/>
              </a:path>
              <a:path w="85725" h="2305050">
                <a:moveTo>
                  <a:pt x="42862" y="0"/>
                </a:moveTo>
                <a:lnTo>
                  <a:pt x="0" y="85725"/>
                </a:lnTo>
                <a:lnTo>
                  <a:pt x="28575" y="85725"/>
                </a:lnTo>
                <a:lnTo>
                  <a:pt x="28575" y="71374"/>
                </a:lnTo>
                <a:lnTo>
                  <a:pt x="78496" y="71374"/>
                </a:lnTo>
                <a:lnTo>
                  <a:pt x="42862" y="0"/>
                </a:lnTo>
                <a:close/>
              </a:path>
              <a:path w="85725" h="2305050">
                <a:moveTo>
                  <a:pt x="78496" y="71374"/>
                </a:moveTo>
                <a:lnTo>
                  <a:pt x="57086" y="71374"/>
                </a:lnTo>
                <a:lnTo>
                  <a:pt x="57086" y="85725"/>
                </a:lnTo>
                <a:lnTo>
                  <a:pt x="85661" y="85725"/>
                </a:lnTo>
                <a:lnTo>
                  <a:pt x="78496" y="713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116012" y="4178300"/>
            <a:ext cx="3384550" cy="85725"/>
          </a:xfrm>
          <a:custGeom>
            <a:avLst/>
            <a:gdLst/>
            <a:ahLst/>
            <a:cxnLst/>
            <a:rect l="l" t="t" r="r" b="b"/>
            <a:pathLst>
              <a:path w="3384550" h="85725">
                <a:moveTo>
                  <a:pt x="3298761" y="0"/>
                </a:moveTo>
                <a:lnTo>
                  <a:pt x="3298761" y="85725"/>
                </a:lnTo>
                <a:lnTo>
                  <a:pt x="3355826" y="57150"/>
                </a:lnTo>
                <a:lnTo>
                  <a:pt x="3313112" y="57150"/>
                </a:lnTo>
                <a:lnTo>
                  <a:pt x="3313112" y="28575"/>
                </a:lnTo>
                <a:lnTo>
                  <a:pt x="3355996" y="28575"/>
                </a:lnTo>
                <a:lnTo>
                  <a:pt x="3298761" y="0"/>
                </a:lnTo>
                <a:close/>
              </a:path>
              <a:path w="3384550" h="85725">
                <a:moveTo>
                  <a:pt x="3298761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3298761" y="57150"/>
                </a:lnTo>
                <a:lnTo>
                  <a:pt x="3298761" y="28575"/>
                </a:lnTo>
                <a:close/>
              </a:path>
              <a:path w="3384550" h="85725">
                <a:moveTo>
                  <a:pt x="3355996" y="28575"/>
                </a:moveTo>
                <a:lnTo>
                  <a:pt x="3313112" y="28575"/>
                </a:lnTo>
                <a:lnTo>
                  <a:pt x="3313112" y="57150"/>
                </a:lnTo>
                <a:lnTo>
                  <a:pt x="3355826" y="57150"/>
                </a:lnTo>
                <a:lnTo>
                  <a:pt x="3384486" y="42799"/>
                </a:lnTo>
                <a:lnTo>
                  <a:pt x="3355996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260475" y="2062226"/>
            <a:ext cx="2232025" cy="1948180"/>
          </a:xfrm>
          <a:custGeom>
            <a:avLst/>
            <a:gdLst/>
            <a:ahLst/>
            <a:cxnLst/>
            <a:rect l="l" t="t" r="r" b="b"/>
            <a:pathLst>
              <a:path w="2232025" h="1948179">
                <a:moveTo>
                  <a:pt x="0" y="1947799"/>
                </a:moveTo>
                <a:lnTo>
                  <a:pt x="2232025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763016" y="2153648"/>
            <a:ext cx="29972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Medium"/>
                <a:cs typeface="Franklin Gothic Medium"/>
              </a:rPr>
              <a:t>v(t)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80001" y="4361781"/>
            <a:ext cx="8191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87042" y="1855971"/>
            <a:ext cx="1209675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v=v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+a*t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033898" y="2062098"/>
            <a:ext cx="85725" cy="2303780"/>
          </a:xfrm>
          <a:custGeom>
            <a:avLst/>
            <a:gdLst/>
            <a:ahLst/>
            <a:cxnLst/>
            <a:rect l="l" t="t" r="r" b="b"/>
            <a:pathLst>
              <a:path w="85725" h="2303779">
                <a:moveTo>
                  <a:pt x="57150" y="71500"/>
                </a:moveTo>
                <a:lnTo>
                  <a:pt x="28575" y="71500"/>
                </a:lnTo>
                <a:lnTo>
                  <a:pt x="28575" y="2303526"/>
                </a:lnTo>
                <a:lnTo>
                  <a:pt x="57150" y="2303526"/>
                </a:lnTo>
                <a:lnTo>
                  <a:pt x="57150" y="71500"/>
                </a:lnTo>
                <a:close/>
              </a:path>
              <a:path w="85725" h="2303779">
                <a:moveTo>
                  <a:pt x="42925" y="0"/>
                </a:moveTo>
                <a:lnTo>
                  <a:pt x="0" y="85725"/>
                </a:lnTo>
                <a:lnTo>
                  <a:pt x="28575" y="85725"/>
                </a:lnTo>
                <a:lnTo>
                  <a:pt x="28575" y="71500"/>
                </a:lnTo>
                <a:lnTo>
                  <a:pt x="78623" y="71500"/>
                </a:lnTo>
                <a:lnTo>
                  <a:pt x="42925" y="0"/>
                </a:lnTo>
                <a:close/>
              </a:path>
              <a:path w="85725" h="2303779">
                <a:moveTo>
                  <a:pt x="78623" y="71500"/>
                </a:moveTo>
                <a:lnTo>
                  <a:pt x="57150" y="71500"/>
                </a:lnTo>
                <a:lnTo>
                  <a:pt x="57150" y="85725"/>
                </a:lnTo>
                <a:lnTo>
                  <a:pt x="85725" y="85725"/>
                </a:lnTo>
                <a:lnTo>
                  <a:pt x="78623" y="71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8323833" y="4382609"/>
            <a:ext cx="8191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258887" y="2717800"/>
            <a:ext cx="2745105" cy="1287780"/>
          </a:xfrm>
          <a:custGeom>
            <a:avLst/>
            <a:gdLst/>
            <a:ahLst/>
            <a:cxnLst/>
            <a:rect l="l" t="t" r="r" b="b"/>
            <a:pathLst>
              <a:path w="2745104" h="1287779">
                <a:moveTo>
                  <a:pt x="0" y="1287399"/>
                </a:moveTo>
                <a:lnTo>
                  <a:pt x="2744787" y="0"/>
                </a:lnTo>
              </a:path>
            </a:pathLst>
          </a:custGeom>
          <a:ln w="19049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258887" y="3357626"/>
            <a:ext cx="2953385" cy="647700"/>
          </a:xfrm>
          <a:custGeom>
            <a:avLst/>
            <a:gdLst/>
            <a:ahLst/>
            <a:cxnLst/>
            <a:rect l="l" t="t" r="r" b="b"/>
            <a:pathLst>
              <a:path w="2953385" h="647700">
                <a:moveTo>
                  <a:pt x="0" y="647573"/>
                </a:moveTo>
                <a:lnTo>
                  <a:pt x="2952813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932298" y="4178300"/>
            <a:ext cx="3384550" cy="85725"/>
          </a:xfrm>
          <a:custGeom>
            <a:avLst/>
            <a:gdLst/>
            <a:ahLst/>
            <a:cxnLst/>
            <a:rect l="l" t="t" r="r" b="b"/>
            <a:pathLst>
              <a:path w="3384550" h="85725">
                <a:moveTo>
                  <a:pt x="3298825" y="0"/>
                </a:moveTo>
                <a:lnTo>
                  <a:pt x="3298825" y="85725"/>
                </a:lnTo>
                <a:lnTo>
                  <a:pt x="3355890" y="57150"/>
                </a:lnTo>
                <a:lnTo>
                  <a:pt x="3313176" y="57150"/>
                </a:lnTo>
                <a:lnTo>
                  <a:pt x="3313176" y="28575"/>
                </a:lnTo>
                <a:lnTo>
                  <a:pt x="3356059" y="28575"/>
                </a:lnTo>
                <a:lnTo>
                  <a:pt x="3298825" y="0"/>
                </a:lnTo>
                <a:close/>
              </a:path>
              <a:path w="3384550" h="85725">
                <a:moveTo>
                  <a:pt x="3298825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3298825" y="57150"/>
                </a:lnTo>
                <a:lnTo>
                  <a:pt x="3298825" y="28575"/>
                </a:lnTo>
                <a:close/>
              </a:path>
              <a:path w="3384550" h="85725">
                <a:moveTo>
                  <a:pt x="3356059" y="28575"/>
                </a:moveTo>
                <a:lnTo>
                  <a:pt x="3313176" y="28575"/>
                </a:lnTo>
                <a:lnTo>
                  <a:pt x="3313176" y="57150"/>
                </a:lnTo>
                <a:lnTo>
                  <a:pt x="3355890" y="57150"/>
                </a:lnTo>
                <a:lnTo>
                  <a:pt x="3384550" y="42799"/>
                </a:lnTo>
                <a:lnTo>
                  <a:pt x="3356059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580001" y="2199757"/>
            <a:ext cx="30035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Franklin Gothic Medium"/>
                <a:cs typeface="Franklin Gothic Medium"/>
              </a:rPr>
              <a:t>v(t)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076825" y="2273300"/>
            <a:ext cx="2232025" cy="1948180"/>
          </a:xfrm>
          <a:custGeom>
            <a:avLst/>
            <a:gdLst/>
            <a:ahLst/>
            <a:cxnLst/>
            <a:rect l="l" t="t" r="r" b="b"/>
            <a:pathLst>
              <a:path w="2232025" h="1948179">
                <a:moveTo>
                  <a:pt x="0" y="1947799"/>
                </a:moveTo>
                <a:lnTo>
                  <a:pt x="2232025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076825" y="2928873"/>
            <a:ext cx="2743200" cy="1287780"/>
          </a:xfrm>
          <a:custGeom>
            <a:avLst/>
            <a:gdLst/>
            <a:ahLst/>
            <a:cxnLst/>
            <a:rect l="l" t="t" r="r" b="b"/>
            <a:pathLst>
              <a:path w="2743200" h="1287779">
                <a:moveTo>
                  <a:pt x="0" y="1287526"/>
                </a:moveTo>
                <a:lnTo>
                  <a:pt x="2743200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076825" y="3568700"/>
            <a:ext cx="2951480" cy="647700"/>
          </a:xfrm>
          <a:custGeom>
            <a:avLst/>
            <a:gdLst/>
            <a:ahLst/>
            <a:cxnLst/>
            <a:rect l="l" t="t" r="r" b="b"/>
            <a:pathLst>
              <a:path w="2951479" h="647700">
                <a:moveTo>
                  <a:pt x="0" y="647700"/>
                </a:moveTo>
                <a:lnTo>
                  <a:pt x="2951226" y="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5875782" y="1929123"/>
            <a:ext cx="77406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v=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*t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24" name="object 24"/>
          <p:cNvSpPr txBox="1"/>
          <p:nvPr/>
        </p:nvSpPr>
        <p:spPr>
          <a:xfrm>
            <a:off x="979119" y="3876657"/>
            <a:ext cx="205104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Medium"/>
                <a:cs typeface="Franklin Gothic Medium"/>
              </a:rPr>
              <a:t>v</a:t>
            </a:r>
            <a:r>
              <a:rPr dirty="0" sz="1200">
                <a:latin typeface="Franklin Gothic Medium"/>
                <a:cs typeface="Franklin Gothic Medium"/>
              </a:rPr>
              <a:t>0</a:t>
            </a:r>
            <a:endParaRPr sz="12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Rappresen</a:t>
            </a:r>
            <a:r>
              <a:rPr dirty="0" spc="-25"/>
              <a:t>t</a:t>
            </a:r>
            <a:r>
              <a:rPr dirty="0" spc="-15"/>
              <a:t>azione</a:t>
            </a:r>
            <a:r>
              <a:rPr dirty="0" spc="-20"/>
              <a:t> </a:t>
            </a:r>
            <a:r>
              <a:rPr dirty="0" spc="-15"/>
              <a:t>grafic</a:t>
            </a:r>
            <a:r>
              <a:rPr dirty="0" spc="-10"/>
              <a:t>a: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802" y="1076476"/>
            <a:ext cx="4855845" cy="331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888365" algn="l"/>
                <a:tab pos="2092960" algn="l"/>
                <a:tab pos="2591435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	</a:t>
            </a:r>
            <a:r>
              <a:rPr dirty="0" sz="2400">
                <a:latin typeface="Franklin Gothic Book"/>
                <a:cs typeface="Franklin Gothic Book"/>
              </a:rPr>
              <a:t>seg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o	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	</a:t>
            </a:r>
            <a:r>
              <a:rPr dirty="0" sz="2400">
                <a:latin typeface="Franklin Gothic Book"/>
                <a:cs typeface="Franklin Gothic Book"/>
              </a:rPr>
              <a:t>rapp</a:t>
            </a:r>
            <a:r>
              <a:rPr dirty="0" sz="2400" spc="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ese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ta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ione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98667" y="1076961"/>
            <a:ext cx="90170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grafica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41921" y="1076961"/>
            <a:ext cx="179133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72465" algn="l"/>
                <a:tab pos="1543050" algn="l"/>
              </a:tabLst>
            </a:pP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	caso	di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4702" y="1356099"/>
            <a:ext cx="253936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penden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17612" y="1989073"/>
            <a:ext cx="85725" cy="2305050"/>
          </a:xfrm>
          <a:custGeom>
            <a:avLst/>
            <a:gdLst/>
            <a:ahLst/>
            <a:cxnLst/>
            <a:rect l="l" t="t" r="r" b="b"/>
            <a:pathLst>
              <a:path w="85725" h="2305050">
                <a:moveTo>
                  <a:pt x="57086" y="71500"/>
                </a:moveTo>
                <a:lnTo>
                  <a:pt x="28575" y="71500"/>
                </a:lnTo>
                <a:lnTo>
                  <a:pt x="28575" y="2305050"/>
                </a:lnTo>
                <a:lnTo>
                  <a:pt x="57086" y="2305050"/>
                </a:lnTo>
                <a:lnTo>
                  <a:pt x="57086" y="71500"/>
                </a:lnTo>
                <a:close/>
              </a:path>
              <a:path w="85725" h="2305050">
                <a:moveTo>
                  <a:pt x="42862" y="0"/>
                </a:moveTo>
                <a:lnTo>
                  <a:pt x="0" y="85725"/>
                </a:lnTo>
                <a:lnTo>
                  <a:pt x="28575" y="85725"/>
                </a:lnTo>
                <a:lnTo>
                  <a:pt x="28575" y="71500"/>
                </a:lnTo>
                <a:lnTo>
                  <a:pt x="78560" y="71500"/>
                </a:lnTo>
                <a:lnTo>
                  <a:pt x="42862" y="0"/>
                </a:lnTo>
                <a:close/>
              </a:path>
              <a:path w="85725" h="2305050">
                <a:moveTo>
                  <a:pt x="78560" y="71500"/>
                </a:moveTo>
                <a:lnTo>
                  <a:pt x="57086" y="71500"/>
                </a:lnTo>
                <a:lnTo>
                  <a:pt x="57086" y="85725"/>
                </a:lnTo>
                <a:lnTo>
                  <a:pt x="85661" y="85725"/>
                </a:lnTo>
                <a:lnTo>
                  <a:pt x="78560" y="71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16012" y="4106798"/>
            <a:ext cx="3384550" cy="85725"/>
          </a:xfrm>
          <a:custGeom>
            <a:avLst/>
            <a:gdLst/>
            <a:ahLst/>
            <a:cxnLst/>
            <a:rect l="l" t="t" r="r" b="b"/>
            <a:pathLst>
              <a:path w="3384550" h="85725">
                <a:moveTo>
                  <a:pt x="3298761" y="0"/>
                </a:moveTo>
                <a:lnTo>
                  <a:pt x="3298761" y="85725"/>
                </a:lnTo>
                <a:lnTo>
                  <a:pt x="3355996" y="57150"/>
                </a:lnTo>
                <a:lnTo>
                  <a:pt x="3313112" y="57150"/>
                </a:lnTo>
                <a:lnTo>
                  <a:pt x="3313112" y="28575"/>
                </a:lnTo>
                <a:lnTo>
                  <a:pt x="3355826" y="28575"/>
                </a:lnTo>
                <a:lnTo>
                  <a:pt x="3298761" y="0"/>
                </a:lnTo>
                <a:close/>
              </a:path>
              <a:path w="3384550" h="85725">
                <a:moveTo>
                  <a:pt x="3298761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3298761" y="57150"/>
                </a:lnTo>
                <a:lnTo>
                  <a:pt x="3298761" y="28575"/>
                </a:lnTo>
                <a:close/>
              </a:path>
              <a:path w="3384550" h="85725">
                <a:moveTo>
                  <a:pt x="3355826" y="28575"/>
                </a:moveTo>
                <a:lnTo>
                  <a:pt x="3313112" y="28575"/>
                </a:lnTo>
                <a:lnTo>
                  <a:pt x="3313112" y="57150"/>
                </a:lnTo>
                <a:lnTo>
                  <a:pt x="3355996" y="57150"/>
                </a:lnTo>
                <a:lnTo>
                  <a:pt x="3384486" y="42925"/>
                </a:lnTo>
                <a:lnTo>
                  <a:pt x="3355826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258887" y="2422525"/>
            <a:ext cx="937260" cy="1727200"/>
          </a:xfrm>
          <a:custGeom>
            <a:avLst/>
            <a:gdLst/>
            <a:ahLst/>
            <a:cxnLst/>
            <a:rect l="l" t="t" r="r" b="b"/>
            <a:pathLst>
              <a:path w="937260" h="1727200">
                <a:moveTo>
                  <a:pt x="0" y="0"/>
                </a:moveTo>
                <a:lnTo>
                  <a:pt x="936688" y="172720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01802" y="4217382"/>
            <a:ext cx="8028305" cy="11290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360045">
              <a:lnSpc>
                <a:spcPts val="1825"/>
              </a:lnSpc>
            </a:pPr>
            <a:r>
              <a:rPr dirty="0" sz="1600" spc="-5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  <a:p>
            <a:pPr algn="just" marL="355600" marR="5080" indent="-342900">
              <a:lnSpc>
                <a:spcPct val="76500"/>
              </a:lnSpc>
              <a:spcBef>
                <a:spcPts val="58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penden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corrispo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accelerazi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10">
                <a:latin typeface="Franklin Gothic Book"/>
                <a:cs typeface="Franklin Gothic Book"/>
              </a:rPr>
              <a:t> 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gat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30">
                <a:latin typeface="Franklin Gothic Book"/>
                <a:cs typeface="Franklin Gothic Book"/>
              </a:rPr>
              <a:t>v</a:t>
            </a:r>
            <a:r>
              <a:rPr dirty="0" sz="2400" spc="-20">
                <a:latin typeface="Franklin Gothic Book"/>
                <a:cs typeface="Franklin Gothic Book"/>
              </a:rPr>
              <a:t>ver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uisce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scorrere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deceller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33898" y="2062098"/>
            <a:ext cx="85725" cy="2303780"/>
          </a:xfrm>
          <a:custGeom>
            <a:avLst/>
            <a:gdLst/>
            <a:ahLst/>
            <a:cxnLst/>
            <a:rect l="l" t="t" r="r" b="b"/>
            <a:pathLst>
              <a:path w="85725" h="2303779">
                <a:moveTo>
                  <a:pt x="28575" y="2217801"/>
                </a:moveTo>
                <a:lnTo>
                  <a:pt x="0" y="2217801"/>
                </a:lnTo>
                <a:lnTo>
                  <a:pt x="42925" y="2303526"/>
                </a:lnTo>
                <a:lnTo>
                  <a:pt x="78560" y="2232152"/>
                </a:lnTo>
                <a:lnTo>
                  <a:pt x="28575" y="2232152"/>
                </a:lnTo>
                <a:lnTo>
                  <a:pt x="28575" y="2217801"/>
                </a:lnTo>
                <a:close/>
              </a:path>
              <a:path w="85725" h="2303779">
                <a:moveTo>
                  <a:pt x="57150" y="0"/>
                </a:moveTo>
                <a:lnTo>
                  <a:pt x="28575" y="0"/>
                </a:lnTo>
                <a:lnTo>
                  <a:pt x="28575" y="2232152"/>
                </a:lnTo>
                <a:lnTo>
                  <a:pt x="57150" y="2232152"/>
                </a:lnTo>
                <a:lnTo>
                  <a:pt x="57150" y="0"/>
                </a:lnTo>
                <a:close/>
              </a:path>
              <a:path w="85725" h="2303779">
                <a:moveTo>
                  <a:pt x="85725" y="2217801"/>
                </a:moveTo>
                <a:lnTo>
                  <a:pt x="57150" y="2217801"/>
                </a:lnTo>
                <a:lnTo>
                  <a:pt x="57150" y="2232152"/>
                </a:lnTo>
                <a:lnTo>
                  <a:pt x="78560" y="2232152"/>
                </a:lnTo>
                <a:lnTo>
                  <a:pt x="85725" y="22178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58887" y="2422525"/>
            <a:ext cx="1800860" cy="1727200"/>
          </a:xfrm>
          <a:custGeom>
            <a:avLst/>
            <a:gdLst/>
            <a:ahLst/>
            <a:cxnLst/>
            <a:rect l="l" t="t" r="r" b="b"/>
            <a:pathLst>
              <a:path w="1800860" h="1727200">
                <a:moveTo>
                  <a:pt x="0" y="0"/>
                </a:moveTo>
                <a:lnTo>
                  <a:pt x="1800288" y="172720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58887" y="2422525"/>
            <a:ext cx="3026410" cy="1727200"/>
          </a:xfrm>
          <a:custGeom>
            <a:avLst/>
            <a:gdLst/>
            <a:ahLst/>
            <a:cxnLst/>
            <a:rect l="l" t="t" r="r" b="b"/>
            <a:pathLst>
              <a:path w="3026410" h="1727200">
                <a:moveTo>
                  <a:pt x="0" y="0"/>
                </a:moveTo>
                <a:lnTo>
                  <a:pt x="3025838" y="1727200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932298" y="2162175"/>
            <a:ext cx="3384550" cy="85725"/>
          </a:xfrm>
          <a:custGeom>
            <a:avLst/>
            <a:gdLst/>
            <a:ahLst/>
            <a:cxnLst/>
            <a:rect l="l" t="t" r="r" b="b"/>
            <a:pathLst>
              <a:path w="3384550" h="85725">
                <a:moveTo>
                  <a:pt x="3298825" y="0"/>
                </a:moveTo>
                <a:lnTo>
                  <a:pt x="3298825" y="85725"/>
                </a:lnTo>
                <a:lnTo>
                  <a:pt x="3355890" y="57150"/>
                </a:lnTo>
                <a:lnTo>
                  <a:pt x="3313176" y="57150"/>
                </a:lnTo>
                <a:lnTo>
                  <a:pt x="3313176" y="28575"/>
                </a:lnTo>
                <a:lnTo>
                  <a:pt x="3356059" y="28575"/>
                </a:lnTo>
                <a:lnTo>
                  <a:pt x="3298825" y="0"/>
                </a:lnTo>
                <a:close/>
              </a:path>
              <a:path w="3384550" h="85725">
                <a:moveTo>
                  <a:pt x="3298825" y="28575"/>
                </a:moveTo>
                <a:lnTo>
                  <a:pt x="0" y="28575"/>
                </a:lnTo>
                <a:lnTo>
                  <a:pt x="0" y="57150"/>
                </a:lnTo>
                <a:lnTo>
                  <a:pt x="3298825" y="57150"/>
                </a:lnTo>
                <a:lnTo>
                  <a:pt x="3298825" y="28575"/>
                </a:lnTo>
                <a:close/>
              </a:path>
              <a:path w="3384550" h="85725">
                <a:moveTo>
                  <a:pt x="3356059" y="28575"/>
                </a:moveTo>
                <a:lnTo>
                  <a:pt x="3313176" y="28575"/>
                </a:lnTo>
                <a:lnTo>
                  <a:pt x="3313176" y="57150"/>
                </a:lnTo>
                <a:lnTo>
                  <a:pt x="3355890" y="57150"/>
                </a:lnTo>
                <a:lnTo>
                  <a:pt x="3384550" y="42799"/>
                </a:lnTo>
                <a:lnTo>
                  <a:pt x="3356059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076825" y="2205101"/>
            <a:ext cx="1295400" cy="2016125"/>
          </a:xfrm>
          <a:custGeom>
            <a:avLst/>
            <a:gdLst/>
            <a:ahLst/>
            <a:cxnLst/>
            <a:rect l="l" t="t" r="r" b="b"/>
            <a:pathLst>
              <a:path w="1295400" h="2016125">
                <a:moveTo>
                  <a:pt x="0" y="0"/>
                </a:moveTo>
                <a:lnTo>
                  <a:pt x="1295400" y="2015998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076825" y="2205101"/>
            <a:ext cx="2743200" cy="723900"/>
          </a:xfrm>
          <a:custGeom>
            <a:avLst/>
            <a:gdLst/>
            <a:ahLst/>
            <a:cxnLst/>
            <a:rect l="l" t="t" r="r" b="b"/>
            <a:pathLst>
              <a:path w="2743200" h="723900">
                <a:moveTo>
                  <a:pt x="0" y="0"/>
                </a:moveTo>
                <a:lnTo>
                  <a:pt x="2743200" y="723773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076825" y="2205101"/>
            <a:ext cx="2951480" cy="1363980"/>
          </a:xfrm>
          <a:custGeom>
            <a:avLst/>
            <a:gdLst/>
            <a:ahLst/>
            <a:cxnLst/>
            <a:rect l="l" t="t" r="r" b="b"/>
            <a:pathLst>
              <a:path w="2951479" h="1363979">
                <a:moveTo>
                  <a:pt x="0" y="0"/>
                </a:moveTo>
                <a:lnTo>
                  <a:pt x="2951226" y="1363599"/>
                </a:lnTo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834644" y="1982325"/>
            <a:ext cx="349250" cy="6108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>
                <a:latin typeface="Franklin Gothic Medium"/>
                <a:cs typeface="Franklin Gothic Medium"/>
              </a:rPr>
              <a:t>v(t)</a:t>
            </a:r>
            <a:endParaRPr sz="1600">
              <a:latin typeface="Franklin Gothic Medium"/>
              <a:cs typeface="Franklin Gothic Medium"/>
            </a:endParaRPr>
          </a:p>
          <a:p>
            <a:pPr marL="156845">
              <a:lnSpc>
                <a:spcPct val="100000"/>
              </a:lnSpc>
              <a:spcBef>
                <a:spcPts val="1090"/>
              </a:spcBef>
            </a:pPr>
            <a:r>
              <a:rPr dirty="0" sz="1600" spc="-15">
                <a:latin typeface="Franklin Gothic Medium"/>
                <a:cs typeface="Franklin Gothic Medium"/>
              </a:rPr>
              <a:t>v</a:t>
            </a:r>
            <a:r>
              <a:rPr dirty="0" sz="1200">
                <a:latin typeface="Franklin Gothic Medium"/>
                <a:cs typeface="Franklin Gothic Medium"/>
              </a:rPr>
              <a:t>0</a:t>
            </a:r>
            <a:endParaRPr sz="1200">
              <a:latin typeface="Franklin Gothic Medium"/>
              <a:cs typeface="Franklin Gothic Medium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19" name="object 19"/>
          <p:cNvSpPr txBox="1"/>
          <p:nvPr/>
        </p:nvSpPr>
        <p:spPr>
          <a:xfrm>
            <a:off x="1987042" y="1711445"/>
            <a:ext cx="1334770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v=v</a:t>
            </a:r>
            <a:r>
              <a:rPr dirty="0" baseline="-20833" sz="2400" spc="-1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IaI*t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036432" y="1913729"/>
            <a:ext cx="8191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580001" y="2199757"/>
            <a:ext cx="30035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Franklin Gothic Medium"/>
                <a:cs typeface="Franklin Gothic Medium"/>
              </a:rPr>
              <a:t>v(t)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875782" y="1754371"/>
            <a:ext cx="107823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v=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Ia</a:t>
            </a:r>
            <a:r>
              <a:rPr dirty="0" sz="2400">
                <a:latin typeface="Franklin Gothic Book"/>
                <a:cs typeface="Franklin Gothic Book"/>
              </a:rPr>
              <a:t>I*t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2023-05-31T13:04:57Z</dcterms:created>
  <dcterms:modified xsi:type="dcterms:W3CDTF">2023-05-31T13:04:57Z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2016-10-06T00:00:00Z</vt:filetime>
  </property>
  <property fmtid="{D5CDD505-2E9C-101B-9397-08002B2CF9AE}" pid="3" name="LastSaved">
    <vt:filetime>2023-05-31T00:00:00Z</vt:filetime>
  </property>
</Properties>
</file>