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Default Extension="png" ContentType="image/png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10693400" cy="7556500"/>
  <p:notesSz cx="10693400" cy="7556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/Relationships>
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/Relationships>
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2.xml"/></Relationships>
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79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344979" y="6797485"/>
            <a:ext cx="1573211" cy="4079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313941" y="1399984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6" y="0"/>
                </a:lnTo>
              </a:path>
            </a:pathLst>
          </a:custGeom>
          <a:ln w="19050">
            <a:solidFill>
              <a:srgbClr val="9635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313941" y="1389665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587" y="0"/>
                </a:lnTo>
              </a:path>
            </a:pathLst>
          </a:custGeom>
          <a:ln w="47307">
            <a:solidFill>
              <a:srgbClr val="585E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851016" y="814196"/>
            <a:ext cx="1487487" cy="528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7506779" y="750696"/>
            <a:ext cx="1884361" cy="5921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9B2F42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9B2F42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9B2F42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344979" y="6797485"/>
            <a:ext cx="1573211" cy="4079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313941" y="1399984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6" y="0"/>
                </a:lnTo>
              </a:path>
            </a:pathLst>
          </a:custGeom>
          <a:ln w="19050">
            <a:solidFill>
              <a:srgbClr val="9635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774191" y="356996"/>
            <a:ext cx="9144000" cy="7019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344979" y="6797485"/>
            <a:ext cx="1573211" cy="4079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313941" y="1399984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6" y="0"/>
                </a:lnTo>
              </a:path>
            </a:pathLst>
          </a:custGeom>
          <a:ln w="19050">
            <a:solidFill>
              <a:srgbClr val="9635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01043" y="1046600"/>
            <a:ext cx="8091312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9B2F42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75841" y="1683083"/>
            <a:ext cx="8141716" cy="2541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27545"/>
            <a:ext cx="3421887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268904" y="6958242"/>
            <a:ext cx="170179" cy="12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notesSlide" Target="../notesSlides/notesSlide10.xml"/><Relationship Id="rId6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notesSlide" Target="../notesSlides/notesSlide14.xml"/><Relationship Id="rId7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Relationship Id="rId4" Type="http://schemas.openxmlformats.org/officeDocument/2006/relationships/notesSlide" Target="../notesSlides/notesSlide15.xml"/><Relationship Id="rId5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notesSlide" Target="../notesSlides/notesSlide2.xml"/><Relationship Id="rId6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jpg"/><Relationship Id="rId4" Type="http://schemas.openxmlformats.org/officeDocument/2006/relationships/notesSlide" Target="../notesSlides/notesSlide22.xml"/><Relationship Id="rId5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notesSlide" Target="../notesSlides/notesSlide24.xml"/><Relationship Id="rId4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slide" Target="slide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Relationship Id="rId3" Type="http://schemas.openxmlformats.org/officeDocument/2006/relationships/image" Target="../media/image43.jpg"/><Relationship Id="rId4" Type="http://schemas.openxmlformats.org/officeDocument/2006/relationships/image" Target="../media/image44.jpg"/><Relationship Id="rId5" Type="http://schemas.openxmlformats.org/officeDocument/2006/relationships/notesSlide" Target="../notesSlides/notesSlide30.xml"/><Relationship Id="rId6" Type="http://schemas.openxmlformats.org/officeDocument/2006/relationships/slide" Target="slide30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Relationship Id="rId3" Type="http://schemas.openxmlformats.org/officeDocument/2006/relationships/image" Target="../media/image46.jpg"/><Relationship Id="rId4" Type="http://schemas.openxmlformats.org/officeDocument/2006/relationships/image" Target="../media/image47.jpg"/><Relationship Id="rId5" Type="http://schemas.openxmlformats.org/officeDocument/2006/relationships/notesSlide" Target="../notesSlides/notesSlide31.xml"/><Relationship Id="rId6" Type="http://schemas.openxmlformats.org/officeDocument/2006/relationships/slide" Target="slide31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slide" Target="slide3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slide" Target="slide3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notesSlide" Target="../notesSlides/notesSlide4.xml"/><Relationship Id="rId6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notesSlide" Target="../notesSlides/notesSlide5.xml"/><Relationship Id="rId6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notesSlide" Target="../notesSlides/notesSlide6.xml"/><Relationship Id="rId6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notesSlide" Target="../notesSlides/notesSlide7.xml"/><Relationship Id="rId6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7992" y="4992701"/>
            <a:ext cx="4438015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335"/>
              </a:lnSpc>
              <a:tabLst>
                <a:tab pos="1929764" algn="l"/>
                <a:tab pos="2381885" algn="l"/>
                <a:tab pos="4008120" algn="l"/>
              </a:tabLst>
            </a:pPr>
            <a:r>
              <a:rPr dirty="0" sz="2800" spc="-25" i="1">
                <a:solidFill>
                  <a:srgbClr val="FFFFFF"/>
                </a:solidFill>
                <a:latin typeface="Franklin Gothic Medium"/>
                <a:cs typeface="Franklin Gothic Medium"/>
              </a:rPr>
              <a:t>MISURAR</a:t>
            </a:r>
            <a:r>
              <a:rPr dirty="0" sz="2800" spc="-15" i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800" i="1">
                <a:solidFill>
                  <a:srgbClr val="FFFFFF"/>
                </a:solidFill>
                <a:latin typeface="Franklin Gothic Medium"/>
                <a:cs typeface="Franklin Gothic Medium"/>
              </a:rPr>
              <a:t>	e	</a:t>
            </a:r>
            <a:r>
              <a:rPr dirty="0" sz="2800" spc="-5" i="1">
                <a:solidFill>
                  <a:srgbClr val="FFFFFF"/>
                </a:solidFill>
                <a:latin typeface="Franklin Gothic Medium"/>
                <a:cs typeface="Franklin Gothic Medium"/>
              </a:rPr>
              <a:t>CON</a:t>
            </a:r>
            <a:r>
              <a:rPr dirty="0" sz="2800" spc="-150" i="1">
                <a:solidFill>
                  <a:srgbClr val="FFFFFF"/>
                </a:solidFill>
                <a:latin typeface="Franklin Gothic Medium"/>
                <a:cs typeface="Franklin Gothic Medium"/>
              </a:rPr>
              <a:t>T</a:t>
            </a:r>
            <a:r>
              <a:rPr dirty="0" sz="2800" spc="-20" i="1">
                <a:solidFill>
                  <a:srgbClr val="FFFFFF"/>
                </a:solidFill>
                <a:latin typeface="Franklin Gothic Medium"/>
                <a:cs typeface="Franklin Gothic Medium"/>
              </a:rPr>
              <a:t>ARE</a:t>
            </a:r>
            <a:r>
              <a:rPr dirty="0" sz="2800" i="1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dirty="0" sz="2800" spc="-5" i="1">
                <a:solidFill>
                  <a:srgbClr val="FFFFFF"/>
                </a:solidFill>
                <a:latin typeface="Franklin Gothic Medium"/>
                <a:cs typeface="Franklin Gothic Medium"/>
              </a:rPr>
              <a:t>(1)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96804" y="5772820"/>
            <a:ext cx="501332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60"/>
              </a:lnSpc>
              <a:tabLst>
                <a:tab pos="2264410" algn="l"/>
                <a:tab pos="3665220" algn="l"/>
              </a:tabLst>
            </a:pPr>
            <a:r>
              <a:rPr dirty="0" sz="2400" spc="-5" i="1">
                <a:solidFill>
                  <a:srgbClr val="FFFFFF"/>
                </a:solidFill>
                <a:latin typeface="Franklin Gothic Book"/>
                <a:cs typeface="Franklin Gothic Book"/>
              </a:rPr>
              <a:t>(</a:t>
            </a:r>
            <a:r>
              <a:rPr dirty="0" sz="2400" i="1">
                <a:solidFill>
                  <a:srgbClr val="FFFFFF"/>
                </a:solidFill>
                <a:latin typeface="Franklin Gothic Book"/>
                <a:cs typeface="Franklin Gothic Book"/>
              </a:rPr>
              <a:t>I numer</a:t>
            </a:r>
            <a:r>
              <a:rPr dirty="0" sz="2400" spc="-5" i="1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dirty="0" sz="2400" i="1">
                <a:solidFill>
                  <a:srgbClr val="FFFFFF"/>
                </a:solidFill>
                <a:latin typeface="Franklin Gothic Book"/>
                <a:cs typeface="Franklin Gothic Book"/>
              </a:rPr>
              <a:t>, </a:t>
            </a:r>
            <a:r>
              <a:rPr dirty="0" sz="2400" spc="-5" i="1">
                <a:solidFill>
                  <a:srgbClr val="FFFFFF"/>
                </a:solidFill>
                <a:latin typeface="Franklin Gothic Book"/>
                <a:cs typeface="Franklin Gothic Book"/>
              </a:rPr>
              <a:t>l</a:t>
            </a:r>
            <a:r>
              <a:rPr dirty="0" sz="2400" i="1">
                <a:solidFill>
                  <a:srgbClr val="FFFFFF"/>
                </a:solidFill>
                <a:latin typeface="Franklin Gothic Book"/>
                <a:cs typeface="Franklin Gothic Book"/>
              </a:rPr>
              <a:t>e </a:t>
            </a:r>
            <a:r>
              <a:rPr dirty="0" sz="2400" spc="-15" i="1">
                <a:solidFill>
                  <a:srgbClr val="FFFFFF"/>
                </a:solidFill>
                <a:latin typeface="Franklin Gothic Book"/>
                <a:cs typeface="Franklin Gothic Book"/>
              </a:rPr>
              <a:t>lo</a:t>
            </a:r>
            <a:r>
              <a:rPr dirty="0" sz="2400" spc="-25" i="1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dirty="0" sz="2400" spc="-15" i="1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dirty="0" sz="2400" i="1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dirty="0" sz="2400" spc="-15" i="1">
                <a:solidFill>
                  <a:srgbClr val="FFFFFF"/>
                </a:solidFill>
                <a:latin typeface="Franklin Gothic Book"/>
                <a:cs typeface="Franklin Gothic Book"/>
              </a:rPr>
              <a:t>p</a:t>
            </a:r>
            <a:r>
              <a:rPr dirty="0" sz="2400" spc="-25" i="1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dirty="0" sz="2400" spc="-10" i="1">
                <a:solidFill>
                  <a:srgbClr val="FFFFFF"/>
                </a:solidFill>
                <a:latin typeface="Franklin Gothic Book"/>
                <a:cs typeface="Franklin Gothic Book"/>
              </a:rPr>
              <a:t>opri</a:t>
            </a:r>
            <a:r>
              <a:rPr dirty="0" sz="2400" spc="-40" i="1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10" i="1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-25" i="1">
                <a:solidFill>
                  <a:srgbClr val="FFFFFF"/>
                </a:solidFill>
                <a:latin typeface="Franklin Gothic Book"/>
                <a:cs typeface="Franklin Gothic Book"/>
              </a:rPr>
              <a:t>à</a:t>
            </a:r>
            <a:r>
              <a:rPr dirty="0" sz="2400" i="1">
                <a:solidFill>
                  <a:srgbClr val="FFFFFF"/>
                </a:solidFill>
                <a:latin typeface="Franklin Gothic Book"/>
                <a:cs typeface="Franklin Gothic Book"/>
              </a:rPr>
              <a:t>,	</a:t>
            </a:r>
            <a:r>
              <a:rPr dirty="0" sz="2400" spc="-5" i="1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dirty="0" sz="2400" i="1">
                <a:solidFill>
                  <a:srgbClr val="FFFFFF"/>
                </a:solidFill>
                <a:latin typeface="Franklin Gothic Book"/>
                <a:cs typeface="Franklin Gothic Book"/>
              </a:rPr>
              <a:t>l </a:t>
            </a:r>
            <a:r>
              <a:rPr dirty="0" sz="2400" spc="-15" i="1">
                <a:solidFill>
                  <a:srgbClr val="FFFFFF"/>
                </a:solidFill>
                <a:latin typeface="Franklin Gothic Book"/>
                <a:cs typeface="Franklin Gothic Book"/>
              </a:rPr>
              <a:t>lo</a:t>
            </a:r>
            <a:r>
              <a:rPr dirty="0" sz="2400" spc="-25" i="1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dirty="0" sz="2400" spc="-15" i="1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dirty="0" sz="2400" spc="-5" i="1">
                <a:solidFill>
                  <a:srgbClr val="FFFFFF"/>
                </a:solidFill>
                <a:latin typeface="Franklin Gothic Book"/>
                <a:cs typeface="Franklin Gothic Book"/>
              </a:rPr>
              <a:t> us</a:t>
            </a:r>
            <a:r>
              <a:rPr dirty="0" sz="2400" i="1">
                <a:solidFill>
                  <a:srgbClr val="FFFFFF"/>
                </a:solidFill>
                <a:latin typeface="Franklin Gothic Book"/>
                <a:cs typeface="Franklin Gothic Book"/>
              </a:rPr>
              <a:t>o)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70154" y="2839846"/>
            <a:ext cx="2447925" cy="769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4891" y="1874515"/>
            <a:ext cx="7631430" cy="285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1005205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Ri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orniamo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all’ese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cizio,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pl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tare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soluzione.</a:t>
            </a:r>
            <a:endParaRPr sz="1600">
              <a:latin typeface="Franklin Gothic Book"/>
              <a:cs typeface="Franklin Gothic Book"/>
            </a:endParaRPr>
          </a:p>
          <a:p>
            <a:pPr marL="2247900" marR="514350" indent="-2235200">
              <a:lnSpc>
                <a:spcPct val="135400"/>
              </a:lnSpc>
            </a:pPr>
            <a:r>
              <a:rPr dirty="0" sz="1600" spc="-15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ac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uista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cus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odia,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spesa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s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riduce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34,9</a:t>
            </a:r>
            <a:r>
              <a:rPr dirty="0" sz="1600">
                <a:latin typeface="Franklin Gothic Book"/>
                <a:cs typeface="Franklin Gothic Book"/>
              </a:rPr>
              <a:t>5 </a:t>
            </a:r>
            <a:r>
              <a:rPr dirty="0" sz="1600" spc="-10">
                <a:latin typeface="Franklin Gothic Book"/>
                <a:cs typeface="Franklin Gothic Book"/>
              </a:rPr>
              <a:t>eu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uindi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spendono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590,</a:t>
            </a:r>
            <a:r>
              <a:rPr dirty="0" sz="1600" spc="-65">
                <a:latin typeface="Franklin Gothic Book"/>
                <a:cs typeface="Franklin Gothic Book"/>
              </a:rPr>
              <a:t>9</a:t>
            </a:r>
            <a:r>
              <a:rPr dirty="0" sz="1600">
                <a:latin typeface="Franklin Gothic Book"/>
                <a:cs typeface="Franklin Gothic Book"/>
              </a:rPr>
              <a:t>1 – </a:t>
            </a:r>
            <a:r>
              <a:rPr dirty="0" sz="1600" spc="-5">
                <a:latin typeface="Franklin Gothic Book"/>
                <a:cs typeface="Franklin Gothic Book"/>
              </a:rPr>
              <a:t>34,9</a:t>
            </a:r>
            <a:r>
              <a:rPr dirty="0" sz="1600">
                <a:latin typeface="Franklin Gothic Book"/>
                <a:cs typeface="Franklin Gothic Book"/>
              </a:rPr>
              <a:t>5 =</a:t>
            </a:r>
            <a:r>
              <a:rPr dirty="0" sz="1600" spc="-5">
                <a:latin typeface="Franklin Gothic Book"/>
                <a:cs typeface="Franklin Gothic Book"/>
              </a:rPr>
              <a:t> 555,9</a:t>
            </a:r>
            <a:r>
              <a:rPr dirty="0" sz="1600">
                <a:latin typeface="Franklin Gothic Book"/>
                <a:cs typeface="Franklin Gothic Book"/>
              </a:rPr>
              <a:t>6 </a:t>
            </a:r>
            <a:r>
              <a:rPr dirty="0" sz="1600" spc="-10">
                <a:latin typeface="Franklin Gothic Book"/>
                <a:cs typeface="Franklin Gothic Book"/>
              </a:rPr>
              <a:t>eu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endParaRPr sz="1600">
              <a:latin typeface="Franklin Gothic Book"/>
              <a:cs typeface="Franklin Gothic Book"/>
            </a:endParaRPr>
          </a:p>
          <a:p>
            <a:pPr marL="12700" marR="5080">
              <a:lnSpc>
                <a:spcPct val="130200"/>
              </a:lnSpc>
              <a:spcBef>
                <a:spcPts val="100"/>
              </a:spcBef>
            </a:pPr>
            <a:r>
              <a:rPr dirty="0" sz="1600" spc="-5">
                <a:latin typeface="Franklin Gothic Book"/>
                <a:cs typeface="Franklin Gothic Book"/>
              </a:rPr>
              <a:t>(i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10">
                <a:latin typeface="Franklin Gothic Book"/>
                <a:cs typeface="Franklin Gothic Book"/>
              </a:rPr>
              <a:t>modo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ui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posson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sommare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solo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costi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dello</a:t>
            </a:r>
            <a:r>
              <a:rPr dirty="0" sz="1600" spc="-2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sma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tphone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degli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auricolari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enendo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endParaRPr sz="1600">
              <a:latin typeface="Franklin Gothic Book"/>
              <a:cs typeface="Franklin Gothic Book"/>
            </a:endParaRPr>
          </a:p>
          <a:p>
            <a:pPr algn="ctr" marR="936625">
              <a:lnSpc>
                <a:spcPct val="100000"/>
              </a:lnSpc>
              <a:spcBef>
                <a:spcPts val="680"/>
              </a:spcBef>
            </a:pPr>
            <a:r>
              <a:rPr dirty="0" sz="1600" spc="-5">
                <a:latin typeface="Franklin Gothic Book"/>
                <a:cs typeface="Franklin Gothic Book"/>
              </a:rPr>
              <a:t>467,7</a:t>
            </a:r>
            <a:r>
              <a:rPr dirty="0" sz="1600">
                <a:latin typeface="Franklin Gothic Book"/>
                <a:cs typeface="Franklin Gothic Book"/>
              </a:rPr>
              <a:t>5 +</a:t>
            </a:r>
            <a:r>
              <a:rPr dirty="0" sz="1600" spc="-5">
                <a:latin typeface="Franklin Gothic Book"/>
                <a:cs typeface="Franklin Gothic Book"/>
              </a:rPr>
              <a:t> 88,</a:t>
            </a:r>
            <a:r>
              <a:rPr dirty="0" sz="1600" spc="-55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555,9</a:t>
            </a:r>
            <a:r>
              <a:rPr dirty="0" sz="1600">
                <a:latin typeface="Franklin Gothic Book"/>
                <a:cs typeface="Franklin Gothic Book"/>
              </a:rPr>
              <a:t>6 </a:t>
            </a:r>
            <a:r>
              <a:rPr dirty="0" sz="1600" spc="-10">
                <a:latin typeface="Franklin Gothic Book"/>
                <a:cs typeface="Franklin Gothic Book"/>
              </a:rPr>
              <a:t>eu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o.)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699135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caso,</a:t>
            </a:r>
            <a:r>
              <a:rPr dirty="0" sz="1600" spc="-5">
                <a:latin typeface="Franklin Gothic Book"/>
                <a:cs typeface="Franklin Gothic Book"/>
              </a:rPr>
              <a:t> vis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555,9</a:t>
            </a:r>
            <a:r>
              <a:rPr dirty="0" sz="1600">
                <a:latin typeface="Franklin Gothic Book"/>
                <a:cs typeface="Franklin Gothic Book"/>
              </a:rPr>
              <a:t>6 &lt;</a:t>
            </a:r>
            <a:r>
              <a:rPr dirty="0" sz="1600" spc="-5">
                <a:latin typeface="Franklin Gothic Book"/>
                <a:cs typeface="Franklin Gothic Book"/>
              </a:rPr>
              <a:t> 560</a:t>
            </a:r>
            <a:r>
              <a:rPr dirty="0" sz="1600">
                <a:latin typeface="Franklin Gothic Book"/>
                <a:cs typeface="Franklin Gothic Book"/>
              </a:rPr>
              <a:t>, 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ontare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spesa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v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restano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560,0</a:t>
            </a:r>
            <a:r>
              <a:rPr dirty="0" sz="1600">
                <a:latin typeface="Franklin Gothic Book"/>
                <a:cs typeface="Franklin Gothic Book"/>
              </a:rPr>
              <a:t>0 -  </a:t>
            </a:r>
            <a:r>
              <a:rPr dirty="0" sz="1600" spc="-5">
                <a:latin typeface="Franklin Gothic Book"/>
                <a:cs typeface="Franklin Gothic Book"/>
              </a:rPr>
              <a:t>555,9</a:t>
            </a:r>
            <a:r>
              <a:rPr dirty="0" sz="1600">
                <a:latin typeface="Franklin Gothic Book"/>
                <a:cs typeface="Franklin Gothic Book"/>
              </a:rPr>
              <a:t>6 =</a:t>
            </a:r>
            <a:r>
              <a:rPr dirty="0" sz="1600" spc="-5">
                <a:latin typeface="Franklin Gothic Book"/>
                <a:cs typeface="Franklin Gothic Book"/>
              </a:rPr>
              <a:t> 4,0</a:t>
            </a:r>
            <a:r>
              <a:rPr dirty="0" sz="1600">
                <a:latin typeface="Franklin Gothic Book"/>
                <a:cs typeface="Franklin Gothic Book"/>
              </a:rPr>
              <a:t>4 </a:t>
            </a:r>
            <a:r>
              <a:rPr dirty="0" sz="1600" spc="-10">
                <a:latin typeface="Franklin Gothic Book"/>
                <a:cs typeface="Franklin Gothic Book"/>
              </a:rPr>
              <a:t>eu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o).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46191" y="4614671"/>
            <a:ext cx="3276600" cy="2460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12791" y="5757671"/>
            <a:ext cx="762000" cy="761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17591" y="5529072"/>
            <a:ext cx="495300" cy="4952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828180"/>
            <a:ext cx="8016875" cy="4537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25200"/>
              </a:lnSpc>
              <a:tabLst>
                <a:tab pos="3923029" algn="l"/>
              </a:tabLst>
            </a:pPr>
            <a:r>
              <a:rPr dirty="0" sz="2000">
                <a:solidFill>
                  <a:srgbClr val="FF2800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oluzione</a:t>
            </a:r>
            <a:r>
              <a:rPr dirty="0" sz="20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ese</a:t>
            </a:r>
            <a:r>
              <a:rPr dirty="0" sz="20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cizio</a:t>
            </a:r>
            <a:r>
              <a:rPr dirty="0" sz="20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>
                <a:solidFill>
                  <a:srgbClr val="FF2800"/>
                </a:solidFill>
                <a:latin typeface="Franklin Gothic Medium"/>
                <a:cs typeface="Franklin Gothic Medium"/>
              </a:rPr>
              <a:t>2</a:t>
            </a:r>
            <a:r>
              <a:rPr dirty="0" sz="2000">
                <a:latin typeface="Franklin Gothic Book"/>
                <a:cs typeface="Franklin Gothic Book"/>
              </a:rPr>
              <a:t>. </a:t>
            </a:r>
            <a:r>
              <a:rPr dirty="0" sz="1600" spc="-204">
                <a:latin typeface="Franklin Gothic Book"/>
                <a:cs typeface="Franklin Gothic Book"/>
              </a:rPr>
              <a:t>L</a:t>
            </a:r>
            <a:r>
              <a:rPr dirty="0" sz="1600" spc="-10">
                <a:latin typeface="Franklin Gothic Book"/>
                <a:cs typeface="Franklin Gothic Book"/>
              </a:rPr>
              <a:t>’a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ermazione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cambio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Eu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o-S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erlina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britannic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sia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0,</a:t>
            </a:r>
            <a:r>
              <a:rPr dirty="0" sz="1600" spc="10">
                <a:latin typeface="Franklin Gothic Book"/>
                <a:cs typeface="Franklin Gothic Book"/>
              </a:rPr>
              <a:t>8</a:t>
            </a:r>
            <a:r>
              <a:rPr dirty="0" sz="1600" spc="-5">
                <a:latin typeface="Franklin Gothic Book"/>
                <a:cs typeface="Franklin Gothic Book"/>
              </a:rPr>
              <a:t>45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signi</a:t>
            </a:r>
            <a:r>
              <a:rPr dirty="0" sz="1600" spc="5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ic</a:t>
            </a:r>
            <a:r>
              <a:rPr dirty="0" sz="1600">
                <a:latin typeface="Franklin Gothic Book"/>
                <a:cs typeface="Franklin Gothic Book"/>
              </a:rPr>
              <a:t>a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0,</a:t>
            </a:r>
            <a:r>
              <a:rPr dirty="0" sz="1600" spc="10">
                <a:latin typeface="Franklin Gothic Book"/>
                <a:cs typeface="Franklin Gothic Book"/>
              </a:rPr>
              <a:t>8</a:t>
            </a:r>
            <a:r>
              <a:rPr dirty="0" sz="1600" spc="-5">
                <a:latin typeface="Franklin Gothic Book"/>
                <a:cs typeface="Franklin Gothic Book"/>
              </a:rPr>
              <a:t>4</a:t>
            </a:r>
            <a:r>
              <a:rPr dirty="0" sz="1600">
                <a:latin typeface="Franklin Gothic Book"/>
                <a:cs typeface="Franklin Gothic Book"/>
              </a:rPr>
              <a:t>5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erline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algono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1 </a:t>
            </a:r>
            <a:r>
              <a:rPr dirty="0" sz="1600" spc="-10">
                <a:latin typeface="Franklin Gothic Book"/>
                <a:cs typeface="Franklin Gothic Book"/>
              </a:rPr>
              <a:t>eu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o;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1600" spc="-5">
                <a:latin typeface="Franklin Gothic Book"/>
                <a:cs typeface="Franklin Gothic Book"/>
              </a:rPr>
              <a:t>50</a:t>
            </a:r>
            <a:r>
              <a:rPr dirty="0" sz="1600">
                <a:latin typeface="Franklin Gothic Book"/>
                <a:cs typeface="Franklin Gothic Book"/>
              </a:rPr>
              <a:t>0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erline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uanti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eu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corrispondono?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116205">
              <a:lnSpc>
                <a:spcPct val="135400"/>
              </a:lnSpc>
            </a:pPr>
            <a:r>
              <a:rPr dirty="0" sz="1600" spc="-15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indichiam</a:t>
            </a:r>
            <a:r>
              <a:rPr dirty="0" sz="1600">
                <a:latin typeface="Franklin Gothic Book"/>
                <a:cs typeface="Franklin Gothic Book"/>
              </a:rPr>
              <a:t>o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 “?”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uantità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eu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are,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oblema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risol</a:t>
            </a:r>
            <a:r>
              <a:rPr dirty="0" sz="1600" spc="-4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espresso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-10">
                <a:latin typeface="Franklin Gothic Book"/>
                <a:cs typeface="Franklin Gothic Book"/>
              </a:rPr>
              <a:t> una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“</a:t>
            </a:r>
            <a:r>
              <a:rPr dirty="0" sz="1600" spc="-10">
                <a:latin typeface="Franklin Gothic Medium"/>
                <a:cs typeface="Franklin Gothic Medium"/>
              </a:rPr>
              <a:t>p</a:t>
            </a:r>
            <a:r>
              <a:rPr dirty="0" sz="1600" spc="-2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opo</a:t>
            </a:r>
            <a:r>
              <a:rPr dirty="0" sz="1600" spc="-5">
                <a:latin typeface="Franklin Gothic Medium"/>
                <a:cs typeface="Franklin Gothic Medium"/>
              </a:rPr>
              <a:t>r</a:t>
            </a:r>
            <a:r>
              <a:rPr dirty="0" sz="1600" spc="-15">
                <a:latin typeface="Franklin Gothic Medium"/>
                <a:cs typeface="Franklin Gothic Medium"/>
              </a:rPr>
              <a:t>zione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endParaRPr sz="1600">
              <a:latin typeface="Franklin Gothic Book"/>
              <a:cs typeface="Franklin Gothic Book"/>
            </a:endParaRPr>
          </a:p>
          <a:p>
            <a:pPr marL="876300">
              <a:lnSpc>
                <a:spcPct val="100000"/>
              </a:lnSpc>
              <a:spcBef>
                <a:spcPts val="680"/>
              </a:spcBef>
              <a:tabLst>
                <a:tab pos="3779520" algn="l"/>
              </a:tabLst>
            </a:pPr>
            <a:r>
              <a:rPr dirty="0" sz="1600" spc="-5">
                <a:latin typeface="Franklin Gothic Book"/>
                <a:cs typeface="Franklin Gothic Book"/>
              </a:rPr>
              <a:t>0,</a:t>
            </a:r>
            <a:r>
              <a:rPr dirty="0" sz="1600" spc="10">
                <a:latin typeface="Franklin Gothic Book"/>
                <a:cs typeface="Franklin Gothic Book"/>
              </a:rPr>
              <a:t>8</a:t>
            </a:r>
            <a:r>
              <a:rPr dirty="0" sz="1600" spc="-5">
                <a:latin typeface="Franklin Gothic Book"/>
                <a:cs typeface="Franklin Gothic Book"/>
              </a:rPr>
              <a:t>4</a:t>
            </a:r>
            <a:r>
              <a:rPr dirty="0" sz="1600">
                <a:latin typeface="Franklin Gothic Book"/>
                <a:cs typeface="Franklin Gothic Book"/>
              </a:rPr>
              <a:t>5 : 1 =</a:t>
            </a:r>
            <a:r>
              <a:rPr dirty="0" sz="1600" spc="-5">
                <a:latin typeface="Franklin Gothic Book"/>
                <a:cs typeface="Franklin Gothic Book"/>
              </a:rPr>
              <a:t> 50</a:t>
            </a:r>
            <a:r>
              <a:rPr dirty="0" sz="1600">
                <a:latin typeface="Franklin Gothic Book"/>
                <a:cs typeface="Franklin Gothic Book"/>
              </a:rPr>
              <a:t>0 : ?	?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0,</a:t>
            </a:r>
            <a:r>
              <a:rPr dirty="0" sz="1600" spc="10">
                <a:latin typeface="Franklin Gothic Book"/>
                <a:cs typeface="Franklin Gothic Book"/>
              </a:rPr>
              <a:t>8</a:t>
            </a:r>
            <a:r>
              <a:rPr dirty="0" sz="1600" spc="-5">
                <a:latin typeface="Franklin Gothic Book"/>
                <a:cs typeface="Franklin Gothic Book"/>
              </a:rPr>
              <a:t>4</a:t>
            </a:r>
            <a:r>
              <a:rPr dirty="0" sz="1600">
                <a:latin typeface="Franklin Gothic Book"/>
                <a:cs typeface="Franklin Gothic Book"/>
              </a:rPr>
              <a:t>5 =</a:t>
            </a:r>
            <a:r>
              <a:rPr dirty="0" sz="1600" spc="-5">
                <a:latin typeface="Franklin Gothic Book"/>
                <a:cs typeface="Franklin Gothic Book"/>
              </a:rPr>
              <a:t> 500</a:t>
            </a:r>
            <a:endParaRPr sz="1600">
              <a:latin typeface="Franklin Gothic Book"/>
              <a:cs typeface="Franklin Gothic Book"/>
            </a:endParaRPr>
          </a:p>
          <a:p>
            <a:pPr marL="12700" marR="2147570">
              <a:lnSpc>
                <a:spcPct val="135400"/>
              </a:lnSpc>
            </a:pPr>
            <a:r>
              <a:rPr dirty="0" sz="1600" spc="-15">
                <a:latin typeface="Franklin Gothic Book"/>
                <a:cs typeface="Franklin Gothic Book"/>
              </a:rPr>
              <a:t>(nell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opo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5">
                <a:latin typeface="Franklin Gothic Book"/>
                <a:cs typeface="Franklin Gothic Book"/>
              </a:rPr>
              <a:t>zion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abbiamo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moltiplica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“in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ermedi”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uelli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“estremi”).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Dividendo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ambo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membri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dell’uguaglianza</a:t>
            </a:r>
            <a:r>
              <a:rPr dirty="0" sz="1600" spc="-2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0,</a:t>
            </a:r>
            <a:r>
              <a:rPr dirty="0" sz="1600" spc="10">
                <a:latin typeface="Franklin Gothic Book"/>
                <a:cs typeface="Franklin Gothic Book"/>
              </a:rPr>
              <a:t>8</a:t>
            </a:r>
            <a:r>
              <a:rPr dirty="0" sz="1600" spc="-5">
                <a:latin typeface="Franklin Gothic Book"/>
                <a:cs typeface="Franklin Gothic Book"/>
              </a:rPr>
              <a:t>4</a:t>
            </a:r>
            <a:r>
              <a:rPr dirty="0" sz="1600">
                <a:latin typeface="Franklin Gothic Book"/>
                <a:cs typeface="Franklin Gothic Book"/>
              </a:rPr>
              <a:t>5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ha</a:t>
            </a:r>
            <a:endParaRPr sz="1600">
              <a:latin typeface="Franklin Gothic Book"/>
              <a:cs typeface="Franklin Gothic Book"/>
            </a:endParaRPr>
          </a:p>
          <a:p>
            <a:pPr marL="1333500">
              <a:lnSpc>
                <a:spcPct val="100000"/>
              </a:lnSpc>
              <a:spcBef>
                <a:spcPts val="680"/>
              </a:spcBef>
            </a:pP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>
                <a:latin typeface="Franklin Gothic Book"/>
                <a:cs typeface="Franklin Gothic Book"/>
              </a:rPr>
              <a:t>? 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0,</a:t>
            </a:r>
            <a:r>
              <a:rPr dirty="0" sz="1600" spc="10">
                <a:latin typeface="Franklin Gothic Book"/>
                <a:cs typeface="Franklin Gothic Book"/>
              </a:rPr>
              <a:t>8</a:t>
            </a:r>
            <a:r>
              <a:rPr dirty="0" sz="1600" spc="-5">
                <a:latin typeface="Franklin Gothic Book"/>
                <a:cs typeface="Franklin Gothic Book"/>
              </a:rPr>
              <a:t>45)/0,</a:t>
            </a:r>
            <a:r>
              <a:rPr dirty="0" sz="1600" spc="10">
                <a:latin typeface="Franklin Gothic Book"/>
                <a:cs typeface="Franklin Gothic Book"/>
              </a:rPr>
              <a:t>8</a:t>
            </a:r>
            <a:r>
              <a:rPr dirty="0" sz="1600" spc="-5">
                <a:latin typeface="Franklin Gothic Book"/>
                <a:cs typeface="Franklin Gothic Book"/>
              </a:rPr>
              <a:t>4</a:t>
            </a:r>
            <a:r>
              <a:rPr dirty="0" sz="1600">
                <a:latin typeface="Franklin Gothic Book"/>
                <a:cs typeface="Franklin Gothic Book"/>
              </a:rPr>
              <a:t>5 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?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500/0,</a:t>
            </a:r>
            <a:r>
              <a:rPr dirty="0" sz="1600" spc="10">
                <a:latin typeface="Franklin Gothic Book"/>
                <a:cs typeface="Franklin Gothic Book"/>
              </a:rPr>
              <a:t>8</a:t>
            </a:r>
            <a:r>
              <a:rPr dirty="0" sz="1600" spc="-5">
                <a:latin typeface="Franklin Gothic Book"/>
                <a:cs typeface="Franklin Gothic Book"/>
              </a:rPr>
              <a:t>4</a:t>
            </a:r>
            <a:r>
              <a:rPr dirty="0" sz="1600">
                <a:latin typeface="Franklin Gothic Book"/>
                <a:cs typeface="Franklin Gothic Book"/>
              </a:rPr>
              <a:t>5 </a:t>
            </a:r>
            <a:r>
              <a:rPr dirty="0" sz="1600" spc="-10">
                <a:latin typeface="Franklin Gothic Book"/>
                <a:cs typeface="Franklin Gothic Book"/>
              </a:rPr>
              <a:t>≈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5</a:t>
            </a:r>
            <a:r>
              <a:rPr dirty="0" sz="1600" spc="-65">
                <a:latin typeface="Franklin Gothic Book"/>
                <a:cs typeface="Franklin Gothic Book"/>
              </a:rPr>
              <a:t>9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,72: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ost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amico</a:t>
            </a:r>
            <a:r>
              <a:rPr dirty="0" sz="1600" spc="-5">
                <a:latin typeface="Franklin Gothic Book"/>
                <a:cs typeface="Franklin Gothic Book"/>
              </a:rPr>
              <a:t> v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restituire</a:t>
            </a:r>
            <a:r>
              <a:rPr dirty="0" sz="1600" spc="-2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ci</a:t>
            </a:r>
            <a:r>
              <a:rPr dirty="0" sz="1600" spc="-2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ca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5</a:t>
            </a:r>
            <a:r>
              <a:rPr dirty="0" sz="1600" spc="-65">
                <a:latin typeface="Franklin Gothic Book"/>
                <a:cs typeface="Franklin Gothic Book"/>
              </a:rPr>
              <a:t>9</a:t>
            </a:r>
            <a:r>
              <a:rPr dirty="0" sz="160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eu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7</a:t>
            </a:r>
            <a:r>
              <a:rPr dirty="0" sz="1600">
                <a:latin typeface="Franklin Gothic Book"/>
                <a:cs typeface="Franklin Gothic Book"/>
              </a:rPr>
              <a:t>2 </a:t>
            </a:r>
            <a:r>
              <a:rPr dirty="0" sz="1600" spc="-10">
                <a:latin typeface="Franklin Gothic Book"/>
                <a:cs typeface="Franklin Gothic Book"/>
              </a:rPr>
              <a:t>cen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esimi.</a:t>
            </a:r>
            <a:endParaRPr sz="1600">
              <a:latin typeface="Franklin Gothic Book"/>
              <a:cs typeface="Franklin Gothic Book"/>
            </a:endParaRPr>
          </a:p>
          <a:p>
            <a:pPr marL="12700" marR="732155">
              <a:lnSpc>
                <a:spcPct val="135400"/>
              </a:lnSpc>
            </a:pP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 spc="-2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saperne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pi</a:t>
            </a:r>
            <a:r>
              <a:rPr dirty="0" sz="1600">
                <a:latin typeface="Franklin Gothic Book"/>
                <a:cs typeface="Franklin Gothic Book"/>
              </a:rPr>
              <a:t>ù </a:t>
            </a:r>
            <a:r>
              <a:rPr dirty="0" sz="1600" spc="-10">
                <a:latin typeface="Franklin Gothic Book"/>
                <a:cs typeface="Franklin Gothic Book"/>
              </a:rPr>
              <a:t>sui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meccanismi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cambi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alutari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(pe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ché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ariano)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può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consultare,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 spc="-5">
                <a:latin typeface="Franklin Gothic Book"/>
                <a:cs typeface="Franklin Gothic Book"/>
              </a:rPr>
              <a:t> gl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5">
                <a:latin typeface="Franklin Gothic Book"/>
                <a:cs typeface="Franklin Gothic Book"/>
              </a:rPr>
              <a:t>altri,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si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“</a:t>
            </a:r>
            <a:r>
              <a:rPr dirty="0" sz="1600" spc="-15">
                <a:solidFill>
                  <a:srgbClr val="008F00"/>
                </a:solidFill>
                <a:latin typeface="Franklin Gothic Medium"/>
                <a:cs typeface="Franklin Gothic Medium"/>
              </a:rPr>
              <a:t>eur-l</a:t>
            </a:r>
            <a:r>
              <a:rPr dirty="0" sz="1600" spc="-25">
                <a:solidFill>
                  <a:srgbClr val="008F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5">
                <a:solidFill>
                  <a:srgbClr val="008F00"/>
                </a:solidFill>
                <a:latin typeface="Franklin Gothic Medium"/>
                <a:cs typeface="Franklin Gothic Medium"/>
              </a:rPr>
              <a:t>x.eur</a:t>
            </a:r>
            <a:r>
              <a:rPr dirty="0" sz="1600" spc="-10">
                <a:solidFill>
                  <a:srgbClr val="008F00"/>
                </a:solidFill>
                <a:latin typeface="Franklin Gothic Medium"/>
                <a:cs typeface="Franklin Gothic Medium"/>
              </a:rPr>
              <a:t>opa.e</a:t>
            </a:r>
            <a:r>
              <a:rPr dirty="0" sz="1600" spc="-20">
                <a:solidFill>
                  <a:srgbClr val="008F00"/>
                </a:solidFill>
                <a:latin typeface="Franklin Gothic Medium"/>
                <a:cs typeface="Franklin Gothic Medium"/>
              </a:rPr>
              <a:t>u</a:t>
            </a:r>
            <a:r>
              <a:rPr dirty="0" sz="1600">
                <a:solidFill>
                  <a:srgbClr val="008F00"/>
                </a:solidFill>
                <a:latin typeface="Franklin Gothic Medium"/>
                <a:cs typeface="Franklin Gothic Medium"/>
              </a:rPr>
              <a:t>/</a:t>
            </a:r>
            <a:r>
              <a:rPr dirty="0" sz="1600" spc="-10">
                <a:solidFill>
                  <a:srgbClr val="008F00"/>
                </a:solidFill>
                <a:latin typeface="Franklin Gothic Medium"/>
                <a:cs typeface="Franklin Gothic Medium"/>
              </a:rPr>
              <a:t>legal-con</a:t>
            </a:r>
            <a:r>
              <a:rPr dirty="0" sz="1600" spc="-35">
                <a:solidFill>
                  <a:srgbClr val="008F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5">
                <a:solidFill>
                  <a:srgbClr val="008F00"/>
                </a:solidFill>
                <a:latin typeface="Franklin Gothic Medium"/>
                <a:cs typeface="Franklin Gothic Medium"/>
              </a:rPr>
              <a:t>ent</a:t>
            </a:r>
            <a:r>
              <a:rPr dirty="0" sz="1600">
                <a:solidFill>
                  <a:srgbClr val="008F00"/>
                </a:solidFill>
                <a:latin typeface="Franklin Gothic Medium"/>
                <a:cs typeface="Franklin Gothic Medium"/>
              </a:rPr>
              <a:t>/IT/TXT/</a:t>
            </a:r>
            <a:r>
              <a:rPr dirty="0" sz="1600">
                <a:latin typeface="Franklin Gothic Book"/>
                <a:cs typeface="Franklin Gothic Book"/>
              </a:rPr>
              <a:t>”)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26991" y="3624072"/>
            <a:ext cx="457200" cy="1905"/>
          </a:xfrm>
          <a:custGeom>
            <a:avLst/>
            <a:gdLst/>
            <a:ahLst/>
            <a:cxnLst/>
            <a:rect l="l" t="t" r="r" b="b"/>
            <a:pathLst>
              <a:path w="457200" h="1904">
                <a:moveTo>
                  <a:pt x="0" y="0"/>
                </a:moveTo>
                <a:lnTo>
                  <a:pt x="4572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93332" y="3566441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5205" y="0"/>
                </a:moveTo>
                <a:lnTo>
                  <a:pt x="7421" y="2019"/>
                </a:lnTo>
                <a:lnTo>
                  <a:pt x="311" y="14112"/>
                </a:lnTo>
                <a:lnTo>
                  <a:pt x="2330" y="21896"/>
                </a:lnTo>
                <a:lnTo>
                  <a:pt x="65655" y="59129"/>
                </a:lnTo>
                <a:lnTo>
                  <a:pt x="2073" y="95923"/>
                </a:lnTo>
                <a:lnTo>
                  <a:pt x="0" y="103692"/>
                </a:lnTo>
                <a:lnTo>
                  <a:pt x="7026" y="115834"/>
                </a:lnTo>
                <a:lnTo>
                  <a:pt x="14795" y="117908"/>
                </a:lnTo>
                <a:lnTo>
                  <a:pt x="116064" y="59305"/>
                </a:lnTo>
                <a:lnTo>
                  <a:pt x="15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403592" y="3624072"/>
            <a:ext cx="2152799" cy="1200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828180"/>
            <a:ext cx="7823200" cy="2581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22700">
              <a:lnSpc>
                <a:spcPct val="100000"/>
              </a:lnSpc>
            </a:pP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Qual</a:t>
            </a: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c</a:t>
            </a: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he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osse</a:t>
            </a:r>
            <a:r>
              <a:rPr dirty="0" sz="2000" spc="25">
                <a:solidFill>
                  <a:srgbClr val="941200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 spc="-25">
                <a:solidFill>
                  <a:srgbClr val="941200"/>
                </a:solidFill>
                <a:latin typeface="Franklin Gothic Medium"/>
                <a:cs typeface="Franklin Gothic Medium"/>
              </a:rPr>
              <a:t>v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azione.</a:t>
            </a:r>
            <a:endParaRPr sz="2000">
              <a:latin typeface="Franklin Gothic Medium"/>
              <a:cs typeface="Franklin Gothic Medium"/>
            </a:endParaRPr>
          </a:p>
          <a:p>
            <a:pPr marL="76200">
              <a:lnSpc>
                <a:spcPct val="100000"/>
              </a:lnSpc>
              <a:spcBef>
                <a:spcPts val="300"/>
              </a:spcBef>
            </a:pP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(1) </a:t>
            </a:r>
            <a:r>
              <a:rPr dirty="0" sz="1600" spc="-15">
                <a:latin typeface="Franklin Gothic Book"/>
                <a:cs typeface="Franklin Gothic Book"/>
              </a:rPr>
              <a:t>Nell’ese</a:t>
            </a:r>
            <a:r>
              <a:rPr dirty="0" sz="1600" spc="-3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cizio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.  </a:t>
            </a:r>
            <a:r>
              <a:rPr dirty="0" sz="1600" spc="-10">
                <a:latin typeface="Franklin Gothic Book"/>
                <a:cs typeface="Franklin Gothic Book"/>
              </a:rPr>
              <a:t>abbiamo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utilizza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in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eri</a:t>
            </a:r>
            <a:r>
              <a:rPr dirty="0" sz="1600" spc="-5">
                <a:latin typeface="Franklin Gothic Book"/>
                <a:cs typeface="Franklin Gothic Book"/>
              </a:rPr>
              <a:t> positiv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5">
                <a:latin typeface="Franklin Gothic Book"/>
                <a:cs typeface="Franklin Gothic Book"/>
              </a:rPr>
              <a:t>(naturali</a:t>
            </a:r>
            <a:r>
              <a:rPr dirty="0" sz="1600" spc="-5">
                <a:latin typeface="Franklin Gothic Book"/>
                <a:cs typeface="Franklin Gothic Book"/>
              </a:rPr>
              <a:t>)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decimali:</a:t>
            </a:r>
            <a:endParaRPr sz="1600">
              <a:latin typeface="Franklin Gothic Book"/>
              <a:cs typeface="Franklin Gothic Book"/>
            </a:endParaRPr>
          </a:p>
          <a:p>
            <a:pPr marL="1892300">
              <a:lnSpc>
                <a:spcPct val="100000"/>
              </a:lnSpc>
              <a:spcBef>
                <a:spcPts val="605"/>
              </a:spcBef>
            </a:pPr>
            <a:r>
              <a:rPr dirty="0" sz="1600" spc="-20">
                <a:latin typeface="Franklin Gothic Medium"/>
                <a:cs typeface="Franklin Gothic Medium"/>
              </a:rPr>
              <a:t>m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c</a:t>
            </a:r>
            <a:r>
              <a:rPr dirty="0" sz="1600">
                <a:latin typeface="Franklin Gothic Medium"/>
                <a:cs typeface="Franklin Gothic Medium"/>
              </a:rPr>
              <a:t>he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cosa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Medium"/>
                <a:cs typeface="Franklin Gothic Medium"/>
              </a:rPr>
              <a:t>è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un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nume</a:t>
            </a:r>
            <a:r>
              <a:rPr dirty="0" sz="1600" spc="-2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decimal</a:t>
            </a:r>
            <a:r>
              <a:rPr dirty="0" sz="1600" spc="-25">
                <a:latin typeface="Franklin Gothic Medium"/>
                <a:cs typeface="Franklin Gothic Medium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?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5080">
              <a:lnSpc>
                <a:spcPct val="135400"/>
              </a:lnSpc>
            </a:pPr>
            <a:r>
              <a:rPr dirty="0" sz="1600" spc="-20">
                <a:latin typeface="Franklin Gothic Book"/>
                <a:cs typeface="Franklin Gothic Book"/>
              </a:rPr>
              <a:t>U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decimale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ticolare</a:t>
            </a:r>
            <a:r>
              <a:rPr dirty="0" sz="1600" spc="-20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solidFill>
                  <a:srgbClr val="941200"/>
                </a:solidFill>
                <a:latin typeface="Franklin Gothic Medium"/>
                <a:cs typeface="Franklin Gothic Medium"/>
              </a:rPr>
              <a:t>numer</a:t>
            </a:r>
            <a:r>
              <a:rPr dirty="0" sz="1600" i="1">
                <a:solidFill>
                  <a:srgbClr val="941200"/>
                </a:solidFill>
                <a:latin typeface="Franklin Gothic Medium"/>
                <a:cs typeface="Franklin Gothic Medium"/>
              </a:rPr>
              <a:t>o </a:t>
            </a:r>
            <a:r>
              <a:rPr dirty="0" sz="1600" spc="5" i="1">
                <a:solidFill>
                  <a:srgbClr val="9412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i="1">
                <a:solidFill>
                  <a:srgbClr val="941200"/>
                </a:solidFill>
                <a:latin typeface="Franklin Gothic Medium"/>
                <a:cs typeface="Franklin Gothic Medium"/>
              </a:rPr>
              <a:t>azionale</a:t>
            </a:r>
            <a:r>
              <a:rPr dirty="0" sz="1600" spc="-10" i="1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 i="1">
                <a:solidFill>
                  <a:srgbClr val="941200"/>
                </a:solidFill>
                <a:latin typeface="Franklin Gothic Medium"/>
                <a:cs typeface="Franklin Gothic Medium"/>
              </a:rPr>
              <a:t>(un</a:t>
            </a:r>
            <a:r>
              <a:rPr dirty="0" sz="1600" i="1">
                <a:solidFill>
                  <a:srgbClr val="941200"/>
                </a:solidFill>
                <a:latin typeface="Franklin Gothic Medium"/>
                <a:cs typeface="Franklin Gothic Medium"/>
              </a:rPr>
              <a:t>a f</a:t>
            </a:r>
            <a:r>
              <a:rPr dirty="0" sz="1600" spc="5" i="1">
                <a:solidFill>
                  <a:srgbClr val="9412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i="1">
                <a:solidFill>
                  <a:srgbClr val="941200"/>
                </a:solidFill>
                <a:latin typeface="Franklin Gothic Medium"/>
                <a:cs typeface="Franklin Gothic Medium"/>
              </a:rPr>
              <a:t>azione),</a:t>
            </a:r>
            <a:r>
              <a:rPr dirty="0" sz="1600" spc="-10" i="1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cioè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0">
                <a:latin typeface="Franklin Gothic Book"/>
                <a:cs typeface="Franklin Gothic Book"/>
              </a:rPr>
              <a:t> 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espresso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il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rappo</a:t>
            </a:r>
            <a:r>
              <a:rPr dirty="0" sz="1600" spc="20">
                <a:latin typeface="Franklin Gothic Medium"/>
                <a:cs typeface="Franklin Gothic Medium"/>
              </a:rPr>
              <a:t>r</a:t>
            </a:r>
            <a:r>
              <a:rPr dirty="0" sz="1600" spc="-3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(quozien</a:t>
            </a:r>
            <a:r>
              <a:rPr dirty="0" sz="1600" spc="-25">
                <a:latin typeface="Franklin Gothic Medium"/>
                <a:cs typeface="Franklin Gothic Medium"/>
              </a:rPr>
              <a:t>t</a:t>
            </a:r>
            <a:r>
              <a:rPr dirty="0" sz="1600" spc="-5">
                <a:latin typeface="Franklin Gothic Medium"/>
                <a:cs typeface="Franklin Gothic Medium"/>
              </a:rPr>
              <a:t>e</a:t>
            </a:r>
            <a:r>
              <a:rPr dirty="0" sz="1600">
                <a:latin typeface="Franklin Gothic Medium"/>
                <a:cs typeface="Franklin Gothic Medium"/>
              </a:rPr>
              <a:t>) </a:t>
            </a:r>
            <a:r>
              <a:rPr dirty="0" sz="1600" spc="-10">
                <a:latin typeface="Franklin Gothic Medium"/>
                <a:cs typeface="Franklin Gothic Medium"/>
              </a:rPr>
              <a:t>di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due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numeri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in</a:t>
            </a:r>
            <a:r>
              <a:rPr dirty="0" sz="1600" spc="-35">
                <a:latin typeface="Franklin Gothic Medium"/>
                <a:cs typeface="Franklin Gothic Medium"/>
              </a:rPr>
              <a:t>t</a:t>
            </a:r>
            <a:r>
              <a:rPr dirty="0" sz="1600" spc="-15">
                <a:latin typeface="Franklin Gothic Medium"/>
                <a:cs typeface="Franklin Gothic Medium"/>
              </a:rPr>
              <a:t>er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n/m,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con</a:t>
            </a:r>
            <a:r>
              <a:rPr dirty="0" sz="16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m</a:t>
            </a:r>
            <a:r>
              <a:rPr dirty="0" sz="16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≠</a:t>
            </a:r>
            <a:r>
              <a:rPr dirty="0" sz="16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0.</a:t>
            </a:r>
            <a:endParaRPr sz="1600">
              <a:latin typeface="Franklin Gothic Medium"/>
              <a:cs typeface="Franklin Gothic Medium"/>
            </a:endParaRPr>
          </a:p>
          <a:p>
            <a:pPr marL="63500" marR="2073275" indent="-50800">
              <a:lnSpc>
                <a:spcPct val="135400"/>
              </a:lnSpc>
            </a:pPr>
            <a:r>
              <a:rPr dirty="0" sz="1600" spc="-5">
                <a:latin typeface="Franklin Gothic Book"/>
                <a:cs typeface="Franklin Gothic Book"/>
              </a:rPr>
              <a:t>(I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ermine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“razionale”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vien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latino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15" i="1">
                <a:latin typeface="Franklin Gothic Book"/>
                <a:cs typeface="Franklin Gothic Book"/>
              </a:rPr>
              <a:t>ati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signi</a:t>
            </a:r>
            <a:r>
              <a:rPr dirty="0" sz="1600" spc="5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ic</a:t>
            </a:r>
            <a:r>
              <a:rPr dirty="0" sz="1600">
                <a:latin typeface="Franklin Gothic Book"/>
                <a:cs typeface="Franklin Gothic Book"/>
              </a:rPr>
              <a:t>a </a:t>
            </a:r>
            <a:r>
              <a:rPr dirty="0" sz="1600" spc="-10">
                <a:latin typeface="Franklin Gothic Book"/>
                <a:cs typeface="Franklin Gothic Book"/>
              </a:rPr>
              <a:t>rappo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o).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5">
                <a:latin typeface="Franklin Gothic Book"/>
                <a:cs typeface="Franklin Gothic Book"/>
              </a:rPr>
              <a:t>pi</a:t>
            </a:r>
            <a:r>
              <a:rPr dirty="0" sz="1600">
                <a:latin typeface="Franklin Gothic Book"/>
                <a:cs typeface="Franklin Gothic Book"/>
              </a:rPr>
              <a:t>o 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3/4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7/9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solidFill>
                  <a:srgbClr val="941200"/>
                </a:solidFill>
                <a:latin typeface="Franklin Gothic Medium"/>
                <a:cs typeface="Franklin Gothic Medium"/>
              </a:rPr>
              <a:t>numer</a:t>
            </a:r>
            <a:r>
              <a:rPr dirty="0" sz="1600" i="1">
                <a:solidFill>
                  <a:srgbClr val="941200"/>
                </a:solidFill>
                <a:latin typeface="Franklin Gothic Medium"/>
                <a:cs typeface="Franklin Gothic Medium"/>
              </a:rPr>
              <a:t>i </a:t>
            </a:r>
            <a:r>
              <a:rPr dirty="0" sz="1600" spc="5" i="1">
                <a:solidFill>
                  <a:srgbClr val="9412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0" i="1">
                <a:solidFill>
                  <a:srgbClr val="941200"/>
                </a:solidFill>
                <a:latin typeface="Franklin Gothic Medium"/>
                <a:cs typeface="Franklin Gothic Medium"/>
              </a:rPr>
              <a:t>azionali</a:t>
            </a:r>
            <a:r>
              <a:rPr dirty="0" sz="1600" spc="-10" i="1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positivi.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5841" y="4810183"/>
            <a:ext cx="130619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0" u="heavy">
                <a:solidFill>
                  <a:srgbClr val="9412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 spc="-15" u="heavy">
                <a:solidFill>
                  <a:srgbClr val="941200"/>
                </a:solidFill>
                <a:latin typeface="Franklin Gothic Medium"/>
                <a:cs typeface="Franklin Gothic Medium"/>
              </a:rPr>
              <a:t>TTENZIONE!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86186" y="4810183"/>
            <a:ext cx="432244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Un</a:t>
            </a:r>
            <a:r>
              <a:rPr dirty="0" sz="18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nume</a:t>
            </a:r>
            <a:r>
              <a:rPr dirty="0" sz="1800" spc="-25">
                <a:solidFill>
                  <a:srgbClr val="9412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n</a:t>
            </a:r>
            <a:r>
              <a:rPr dirty="0" sz="18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diviso</a:t>
            </a: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per</a:t>
            </a:r>
            <a:r>
              <a:rPr dirty="0" sz="18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>
                <a:solidFill>
                  <a:srgbClr val="941200"/>
                </a:solidFill>
                <a:latin typeface="Franklin Gothic Medium"/>
                <a:cs typeface="Franklin Gothic Medium"/>
              </a:rPr>
              <a:t>0 </a:t>
            </a: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non</a:t>
            </a:r>
            <a:r>
              <a:rPr dirty="0" sz="18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>
                <a:solidFill>
                  <a:srgbClr val="941200"/>
                </a:solidFill>
                <a:latin typeface="Franklin Gothic Medium"/>
                <a:cs typeface="Franklin Gothic Medium"/>
              </a:rPr>
              <a:t>è</a:t>
            </a:r>
            <a:r>
              <a:rPr dirty="0" sz="18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un</a:t>
            </a:r>
            <a:r>
              <a:rPr dirty="0" sz="18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nume</a:t>
            </a:r>
            <a:r>
              <a:rPr dirty="0" sz="1800" spc="-25">
                <a:solidFill>
                  <a:srgbClr val="9412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>
                <a:solidFill>
                  <a:srgbClr val="941200"/>
                </a:solidFill>
                <a:latin typeface="Franklin Gothic Medium"/>
                <a:cs typeface="Franklin Gothic Medium"/>
              </a:rPr>
              <a:t>o!!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26641" y="5159052"/>
            <a:ext cx="1894839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66775" algn="l"/>
              </a:tabLst>
            </a:pP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(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non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è	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“inf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ini</a:t>
            </a:r>
            <a:r>
              <a:rPr dirty="0" sz="1600" spc="-40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o”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…)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98792" y="4005071"/>
            <a:ext cx="1777998" cy="238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495" y="1774947"/>
            <a:ext cx="7773034" cy="4481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465455">
              <a:lnSpc>
                <a:spcPct val="134600"/>
              </a:lnSpc>
            </a:pPr>
            <a:r>
              <a:rPr dirty="0" sz="1600" spc="-15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frazione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(u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razionale)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denomina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enza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come,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ad</a:t>
            </a:r>
            <a:r>
              <a:rPr dirty="0" sz="1600" spc="-10">
                <a:latin typeface="Franklin Gothic Book"/>
                <a:cs typeface="Franklin Gothic Book"/>
              </a:rPr>
              <a:t> ese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5">
                <a:latin typeface="Franklin Gothic Book"/>
                <a:cs typeface="Franklin Gothic Book"/>
              </a:rPr>
              <a:t>pio</a:t>
            </a:r>
            <a:r>
              <a:rPr dirty="0" sz="1600">
                <a:latin typeface="Franklin Gothic Book"/>
                <a:cs typeface="Franklin Gothic Book"/>
              </a:rPr>
              <a:t>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3</a:t>
            </a:r>
            <a:r>
              <a:rPr dirty="0" sz="1600" spc="-5">
                <a:latin typeface="Franklin Gothic Book"/>
                <a:cs typeface="Franklin Gothic Book"/>
              </a:rPr>
              <a:t>/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7</a:t>
            </a:r>
            <a:r>
              <a:rPr dirty="0" sz="1600" spc="-5">
                <a:latin typeface="Franklin Gothic Book"/>
                <a:cs typeface="Franklin Gothic Book"/>
              </a:rPr>
              <a:t>/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sz="1600">
                <a:latin typeface="Franklin Gothic Book"/>
                <a:cs typeface="Franklin Gothic Book"/>
              </a:rPr>
              <a:t>0 = 7</a:t>
            </a:r>
            <a:r>
              <a:rPr dirty="0" sz="1600" spc="-5">
                <a:latin typeface="Franklin Gothic Book"/>
                <a:cs typeface="Franklin Gothic Book"/>
              </a:rPr>
              <a:t>/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,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dice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“</a:t>
            </a:r>
            <a:r>
              <a:rPr dirty="0" sz="1600" i="1">
                <a:latin typeface="Franklin Gothic Book"/>
                <a:cs typeface="Franklin Gothic Book"/>
              </a:rPr>
              <a:t>frazione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decimal</a:t>
            </a:r>
            <a:r>
              <a:rPr dirty="0" sz="1600" spc="-5" i="1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”.</a:t>
            </a:r>
            <a:endParaRPr sz="1600">
              <a:latin typeface="Franklin Gothic Book"/>
              <a:cs typeface="Franklin Gothic Book"/>
            </a:endParaRPr>
          </a:p>
          <a:p>
            <a:pPr marL="12700" marR="5080">
              <a:lnSpc>
                <a:spcPct val="135400"/>
              </a:lnSpc>
            </a:pPr>
            <a:r>
              <a:rPr dirty="0" sz="1600" spc="-20">
                <a:latin typeface="Franklin Gothic Book"/>
                <a:cs typeface="Franklin Gothic Book"/>
              </a:rPr>
              <a:t>U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frazione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decimale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pu</a:t>
            </a:r>
            <a:r>
              <a:rPr dirty="0" sz="1600" spc="-10">
                <a:latin typeface="Franklin Gothic Book"/>
                <a:cs typeface="Franklin Gothic Book"/>
              </a:rPr>
              <a:t>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pr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espressa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decimale,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pos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una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solidFill>
                  <a:srgbClr val="008F00"/>
                </a:solidFill>
                <a:latin typeface="Franklin Gothic Medium"/>
                <a:cs typeface="Franklin Gothic Medium"/>
              </a:rPr>
              <a:t>pa</a:t>
            </a:r>
            <a:r>
              <a:rPr dirty="0" sz="1600" spc="20">
                <a:solidFill>
                  <a:srgbClr val="008F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25">
                <a:solidFill>
                  <a:srgbClr val="008F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>
                <a:solidFill>
                  <a:srgbClr val="008F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5">
                <a:solidFill>
                  <a:srgbClr val="008F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008F00"/>
                </a:solidFill>
                <a:latin typeface="Franklin Gothic Medium"/>
                <a:cs typeface="Franklin Gothic Medium"/>
              </a:rPr>
              <a:t>in</a:t>
            </a:r>
            <a:r>
              <a:rPr dirty="0" sz="1600" spc="-35">
                <a:solidFill>
                  <a:srgbClr val="008F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5">
                <a:solidFill>
                  <a:srgbClr val="008F00"/>
                </a:solidFill>
                <a:latin typeface="Franklin Gothic Medium"/>
                <a:cs typeface="Franklin Gothic Medium"/>
              </a:rPr>
              <a:t>er</a:t>
            </a:r>
            <a:r>
              <a:rPr dirty="0" sz="1600" spc="-10">
                <a:solidFill>
                  <a:srgbClr val="008F00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 spc="-5">
                <a:solidFill>
                  <a:srgbClr val="008F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cui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engono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somma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solidFill>
                  <a:srgbClr val="0A31FF"/>
                </a:solidFill>
                <a:latin typeface="Franklin Gothic Medium"/>
                <a:cs typeface="Franklin Gothic Medium"/>
              </a:rPr>
              <a:t>frazioni</a:t>
            </a:r>
            <a:r>
              <a:rPr dirty="0" sz="1600">
                <a:solidFill>
                  <a:srgbClr val="0A31FF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0A31FF"/>
                </a:solidFill>
                <a:latin typeface="Franklin Gothic Medium"/>
                <a:cs typeface="Franklin Gothic Medium"/>
              </a:rPr>
              <a:t>decimal</a:t>
            </a:r>
            <a:r>
              <a:rPr dirty="0" sz="1600" spc="-15">
                <a:solidFill>
                  <a:srgbClr val="0A31FF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25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5">
                <a:latin typeface="Franklin Gothic Book"/>
                <a:cs typeface="Franklin Gothic Book"/>
              </a:rPr>
              <a:t>pio</a:t>
            </a:r>
            <a:endParaRPr sz="1600">
              <a:latin typeface="Franklin Gothic Book"/>
              <a:cs typeface="Franklin Gothic Book"/>
            </a:endParaRPr>
          </a:p>
          <a:p>
            <a:pPr algn="ctr" marR="1001394">
              <a:lnSpc>
                <a:spcPct val="100000"/>
              </a:lnSpc>
              <a:spcBef>
                <a:spcPts val="680"/>
              </a:spcBef>
            </a:pPr>
            <a:r>
              <a:rPr dirty="0" sz="1600" spc="-5">
                <a:latin typeface="Franklin Gothic Book"/>
                <a:cs typeface="Franklin Gothic Book"/>
              </a:rPr>
              <a:t>0,3</a:t>
            </a:r>
            <a:r>
              <a:rPr dirty="0" sz="1600">
                <a:latin typeface="Franklin Gothic Book"/>
                <a:cs typeface="Franklin Gothic Book"/>
              </a:rPr>
              <a:t>= </a:t>
            </a:r>
            <a:r>
              <a:rPr dirty="0" sz="1600">
                <a:solidFill>
                  <a:srgbClr val="008F00"/>
                </a:solidFill>
                <a:latin typeface="Franklin Gothic Medium"/>
                <a:cs typeface="Franklin Gothic Medium"/>
              </a:rPr>
              <a:t>0 </a:t>
            </a:r>
            <a:r>
              <a:rPr dirty="0" sz="1600">
                <a:latin typeface="Franklin Gothic Medium"/>
                <a:cs typeface="Franklin Gothic Medium"/>
              </a:rPr>
              <a:t>+ </a:t>
            </a:r>
            <a:r>
              <a:rPr dirty="0" sz="1600">
                <a:solidFill>
                  <a:srgbClr val="0A31FF"/>
                </a:solidFill>
                <a:latin typeface="Franklin Gothic Medium"/>
                <a:cs typeface="Franklin Gothic Medium"/>
              </a:rPr>
              <a:t>3/</a:t>
            </a:r>
            <a:r>
              <a:rPr dirty="0" sz="1600" spc="-15">
                <a:solidFill>
                  <a:srgbClr val="0A31FF"/>
                </a:solidFill>
                <a:latin typeface="Franklin Gothic Medium"/>
                <a:cs typeface="Franklin Gothic Medium"/>
              </a:rPr>
              <a:t>1</a:t>
            </a:r>
            <a:r>
              <a:rPr dirty="0" sz="1600">
                <a:solidFill>
                  <a:srgbClr val="0A31FF"/>
                </a:solidFill>
                <a:latin typeface="Franklin Gothic Medium"/>
                <a:cs typeface="Franklin Gothic Medium"/>
              </a:rPr>
              <a:t>0</a:t>
            </a:r>
            <a:endParaRPr sz="1600">
              <a:latin typeface="Franklin Gothic Medium"/>
              <a:cs typeface="Franklin Gothic Medium"/>
            </a:endParaRPr>
          </a:p>
          <a:p>
            <a:pPr algn="ctr" marR="270510">
              <a:lnSpc>
                <a:spcPct val="100000"/>
              </a:lnSpc>
              <a:spcBef>
                <a:spcPts val="580"/>
              </a:spcBef>
            </a:pPr>
            <a:r>
              <a:rPr dirty="0" sz="1600" spc="-5">
                <a:latin typeface="Franklin Gothic Book"/>
                <a:cs typeface="Franklin Gothic Book"/>
              </a:rPr>
              <a:t>34,9</a:t>
            </a:r>
            <a:r>
              <a:rPr dirty="0" sz="1600">
                <a:latin typeface="Franklin Gothic Book"/>
                <a:cs typeface="Franklin Gothic Book"/>
              </a:rPr>
              <a:t>5 = </a:t>
            </a:r>
            <a:r>
              <a:rPr dirty="0" sz="1600" spc="-5">
                <a:solidFill>
                  <a:srgbClr val="008F00"/>
                </a:solidFill>
                <a:latin typeface="Franklin Gothic Medium"/>
                <a:cs typeface="Franklin Gothic Medium"/>
              </a:rPr>
              <a:t>3</a:t>
            </a:r>
            <a:r>
              <a:rPr dirty="0" sz="1600">
                <a:solidFill>
                  <a:srgbClr val="008F00"/>
                </a:solidFill>
                <a:latin typeface="Franklin Gothic Medium"/>
                <a:cs typeface="Franklin Gothic Medium"/>
              </a:rPr>
              <a:t>4 </a:t>
            </a:r>
            <a:r>
              <a:rPr dirty="0" sz="1600">
                <a:latin typeface="Franklin Gothic Book"/>
                <a:cs typeface="Franklin Gothic Book"/>
              </a:rPr>
              <a:t>+ </a:t>
            </a:r>
            <a:r>
              <a:rPr dirty="0" sz="1600">
                <a:solidFill>
                  <a:srgbClr val="0A31FF"/>
                </a:solidFill>
                <a:latin typeface="Franklin Gothic Medium"/>
                <a:cs typeface="Franklin Gothic Medium"/>
              </a:rPr>
              <a:t>9/</a:t>
            </a:r>
            <a:r>
              <a:rPr dirty="0" sz="1600" spc="-15">
                <a:solidFill>
                  <a:srgbClr val="0A31FF"/>
                </a:solidFill>
                <a:latin typeface="Franklin Gothic Medium"/>
                <a:cs typeface="Franklin Gothic Medium"/>
              </a:rPr>
              <a:t>1</a:t>
            </a:r>
            <a:r>
              <a:rPr dirty="0" sz="1600">
                <a:solidFill>
                  <a:srgbClr val="0A31FF"/>
                </a:solidFill>
                <a:latin typeface="Franklin Gothic Medium"/>
                <a:cs typeface="Franklin Gothic Medium"/>
              </a:rPr>
              <a:t>0</a:t>
            </a:r>
            <a:r>
              <a:rPr dirty="0" sz="1600" spc="-5">
                <a:solidFill>
                  <a:srgbClr val="0A31FF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0A31FF"/>
                </a:solidFill>
                <a:latin typeface="Franklin Gothic Medium"/>
                <a:cs typeface="Franklin Gothic Medium"/>
              </a:rPr>
              <a:t>+</a:t>
            </a:r>
            <a:r>
              <a:rPr dirty="0" sz="1600" spc="-5">
                <a:solidFill>
                  <a:srgbClr val="0A31FF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0A31FF"/>
                </a:solidFill>
                <a:latin typeface="Franklin Gothic Medium"/>
                <a:cs typeface="Franklin Gothic Medium"/>
              </a:rPr>
              <a:t>5/</a:t>
            </a:r>
            <a:r>
              <a:rPr dirty="0" sz="1600" spc="-15">
                <a:solidFill>
                  <a:srgbClr val="0A31FF"/>
                </a:solidFill>
                <a:latin typeface="Franklin Gothic Medium"/>
                <a:cs typeface="Franklin Gothic Medium"/>
              </a:rPr>
              <a:t>1</a:t>
            </a:r>
            <a:r>
              <a:rPr dirty="0" sz="1600" spc="-5">
                <a:solidFill>
                  <a:srgbClr val="0A31FF"/>
                </a:solidFill>
                <a:latin typeface="Franklin Gothic Medium"/>
                <a:cs typeface="Franklin Gothic Medium"/>
              </a:rPr>
              <a:t>0</a:t>
            </a:r>
            <a:r>
              <a:rPr dirty="0" sz="1600">
                <a:solidFill>
                  <a:srgbClr val="0A31FF"/>
                </a:solidFill>
                <a:latin typeface="Franklin Gothic Medium"/>
                <a:cs typeface="Franklin Gothic Medium"/>
              </a:rPr>
              <a:t>0</a:t>
            </a:r>
            <a:r>
              <a:rPr dirty="0" sz="1600" spc="-5">
                <a:solidFill>
                  <a:srgbClr val="0A31FF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3</a:t>
            </a:r>
            <a:r>
              <a:rPr dirty="0" sz="1600">
                <a:latin typeface="Franklin Gothic Book"/>
                <a:cs typeface="Franklin Gothic Book"/>
              </a:rPr>
              <a:t>4 + 9</a:t>
            </a:r>
            <a:r>
              <a:rPr dirty="0" sz="1600" spc="-5">
                <a:latin typeface="Franklin Gothic Book"/>
                <a:cs typeface="Franklin Gothic Book"/>
              </a:rPr>
              <a:t>/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+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5</a:t>
            </a:r>
            <a:r>
              <a:rPr dirty="0" sz="1600" spc="-5">
                <a:latin typeface="Franklin Gothic Book"/>
                <a:cs typeface="Franklin Gothic Book"/>
              </a:rPr>
              <a:t>/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endParaRPr baseline="26455" sz="1575">
              <a:latin typeface="Franklin Gothic Book"/>
              <a:cs typeface="Franklin Gothic Book"/>
            </a:endParaRPr>
          </a:p>
          <a:p>
            <a:pPr algn="ctr" marR="264160">
              <a:lnSpc>
                <a:spcPct val="100000"/>
              </a:lnSpc>
              <a:spcBef>
                <a:spcPts val="680"/>
              </a:spcBef>
            </a:pPr>
            <a:r>
              <a:rPr dirty="0" sz="1600" spc="-5">
                <a:latin typeface="Franklin Gothic Book"/>
                <a:cs typeface="Franklin Gothic Book"/>
              </a:rPr>
              <a:t>0,</a:t>
            </a:r>
            <a:r>
              <a:rPr dirty="0" sz="1600" spc="-55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 </a:t>
            </a:r>
            <a:r>
              <a:rPr dirty="0" sz="1600">
                <a:solidFill>
                  <a:srgbClr val="008F00"/>
                </a:solidFill>
                <a:latin typeface="Franklin Gothic Medium"/>
                <a:cs typeface="Franklin Gothic Medium"/>
              </a:rPr>
              <a:t>0</a:t>
            </a:r>
            <a:r>
              <a:rPr dirty="0" sz="1600">
                <a:latin typeface="Franklin Gothic Medium"/>
                <a:cs typeface="Franklin Gothic Medium"/>
              </a:rPr>
              <a:t>+ </a:t>
            </a:r>
            <a:r>
              <a:rPr dirty="0" sz="1600">
                <a:solidFill>
                  <a:srgbClr val="0A31FF"/>
                </a:solidFill>
                <a:latin typeface="Franklin Gothic Medium"/>
                <a:cs typeface="Franklin Gothic Medium"/>
              </a:rPr>
              <a:t>2/</a:t>
            </a:r>
            <a:r>
              <a:rPr dirty="0" sz="1600" spc="-15">
                <a:solidFill>
                  <a:srgbClr val="0A31FF"/>
                </a:solidFill>
                <a:latin typeface="Franklin Gothic Medium"/>
                <a:cs typeface="Franklin Gothic Medium"/>
              </a:rPr>
              <a:t>1</a:t>
            </a:r>
            <a:r>
              <a:rPr dirty="0" sz="1600">
                <a:solidFill>
                  <a:srgbClr val="0A31FF"/>
                </a:solidFill>
                <a:latin typeface="Franklin Gothic Medium"/>
                <a:cs typeface="Franklin Gothic Medium"/>
              </a:rPr>
              <a:t>0</a:t>
            </a:r>
            <a:r>
              <a:rPr dirty="0" sz="1600" spc="-5">
                <a:solidFill>
                  <a:srgbClr val="0A31FF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0A31FF"/>
                </a:solidFill>
                <a:latin typeface="Franklin Gothic Medium"/>
                <a:cs typeface="Franklin Gothic Medium"/>
              </a:rPr>
              <a:t>+</a:t>
            </a:r>
            <a:r>
              <a:rPr dirty="0" sz="1600" spc="-5">
                <a:solidFill>
                  <a:srgbClr val="0A31FF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0A31FF"/>
                </a:solidFill>
                <a:latin typeface="Franklin Gothic Medium"/>
                <a:cs typeface="Franklin Gothic Medium"/>
              </a:rPr>
              <a:t>1/</a:t>
            </a:r>
            <a:r>
              <a:rPr dirty="0" sz="1600" spc="-15">
                <a:solidFill>
                  <a:srgbClr val="0A31FF"/>
                </a:solidFill>
                <a:latin typeface="Franklin Gothic Medium"/>
                <a:cs typeface="Franklin Gothic Medium"/>
              </a:rPr>
              <a:t>1</a:t>
            </a:r>
            <a:r>
              <a:rPr dirty="0" sz="1600" spc="-5">
                <a:solidFill>
                  <a:srgbClr val="0A31FF"/>
                </a:solidFill>
                <a:latin typeface="Franklin Gothic Medium"/>
                <a:cs typeface="Franklin Gothic Medium"/>
              </a:rPr>
              <a:t>0</a:t>
            </a:r>
            <a:r>
              <a:rPr dirty="0" baseline="26455" sz="1575" spc="7">
                <a:solidFill>
                  <a:srgbClr val="0A31FF"/>
                </a:solidFill>
                <a:latin typeface="Franklin Gothic Medium"/>
                <a:cs typeface="Franklin Gothic Medium"/>
              </a:rPr>
              <a:t>2</a:t>
            </a:r>
            <a:r>
              <a:rPr dirty="0" baseline="26455" sz="1575">
                <a:solidFill>
                  <a:srgbClr val="0A31FF"/>
                </a:solidFill>
                <a:latin typeface="Franklin Gothic Medium"/>
                <a:cs typeface="Franklin Gothic Medium"/>
              </a:rPr>
              <a:t> </a:t>
            </a:r>
            <a:r>
              <a:rPr dirty="0" baseline="26455" sz="1575" spc="7">
                <a:solidFill>
                  <a:srgbClr val="0A31FF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ecc.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796290">
              <a:lnSpc>
                <a:spcPct val="130200"/>
              </a:lnSpc>
            </a:pPr>
            <a:r>
              <a:rPr dirty="0" sz="1600" spc="-9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utti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razionali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s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possono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scri</a:t>
            </a:r>
            <a:r>
              <a:rPr dirty="0" sz="1600" spc="-20">
                <a:latin typeface="Franklin Gothic Medium"/>
                <a:cs typeface="Franklin Gothic Medium"/>
              </a:rPr>
              <a:t>v</a:t>
            </a:r>
            <a:r>
              <a:rPr dirty="0" sz="1600" spc="-5">
                <a:latin typeface="Franklin Gothic Medium"/>
                <a:cs typeface="Franklin Gothic Medium"/>
              </a:rPr>
              <a:t>er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latin typeface="Franklin Gothic Medium"/>
                <a:cs typeface="Franklin Gothic Medium"/>
              </a:rPr>
              <a:t>in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20">
                <a:latin typeface="Franklin Gothic Medium"/>
                <a:cs typeface="Franklin Gothic Medium"/>
              </a:rPr>
              <a:t>f</a:t>
            </a:r>
            <a:r>
              <a:rPr dirty="0" sz="1600" spc="-10">
                <a:latin typeface="Franklin Gothic Medium"/>
                <a:cs typeface="Franklin Gothic Medium"/>
              </a:rPr>
              <a:t>orma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decimale.</a:t>
            </a:r>
            <a:r>
              <a:rPr dirty="0" sz="1600" spc="-30">
                <a:latin typeface="Franklin Gothic Medium"/>
                <a:cs typeface="Franklin Gothic Medium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5">
                <a:latin typeface="Franklin Gothic Book"/>
                <a:cs typeface="Franklin Gothic Book"/>
              </a:rPr>
              <a:t>pio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moltiplicando</a:t>
            </a:r>
            <a:r>
              <a:rPr dirty="0" sz="1600" spc="-10">
                <a:latin typeface="Franklin Gothic Book"/>
                <a:cs typeface="Franklin Gothic Book"/>
              </a:rPr>
              <a:t> numera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denomina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 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3/4 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5">
                <a:latin typeface="Franklin Gothic Book"/>
                <a:cs typeface="Franklin Gothic Book"/>
              </a:rPr>
              <a:t>25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5">
                <a:latin typeface="Franklin Gothic Book"/>
                <a:cs typeface="Franklin Gothic Book"/>
              </a:rPr>
              <a:t>possiam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scri</a:t>
            </a:r>
            <a:r>
              <a:rPr dirty="0" sz="1600" spc="-3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endParaRPr sz="1600">
              <a:latin typeface="Franklin Gothic Book"/>
              <a:cs typeface="Franklin Gothic Book"/>
            </a:endParaRPr>
          </a:p>
          <a:p>
            <a:pPr marL="2247900">
              <a:lnSpc>
                <a:spcPct val="100000"/>
              </a:lnSpc>
              <a:spcBef>
                <a:spcPts val="680"/>
              </a:spcBef>
            </a:pPr>
            <a:r>
              <a:rPr dirty="0" sz="1600">
                <a:latin typeface="Franklin Gothic Book"/>
                <a:cs typeface="Franklin Gothic Book"/>
              </a:rPr>
              <a:t>3/4 =</a:t>
            </a:r>
            <a:r>
              <a:rPr dirty="0" sz="1600" spc="-5">
                <a:latin typeface="Franklin Gothic Book"/>
                <a:cs typeface="Franklin Gothic Book"/>
              </a:rPr>
              <a:t> (3x25)/(4x25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75/</a:t>
            </a:r>
            <a:r>
              <a:rPr dirty="0" sz="1600" spc="-5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sz="1600">
                <a:latin typeface="Franklin Gothic Book"/>
                <a:cs typeface="Franklin Gothic Book"/>
              </a:rPr>
              <a:t>0 =</a:t>
            </a:r>
            <a:r>
              <a:rPr dirty="0" sz="1600" spc="-5">
                <a:latin typeface="Franklin Gothic Book"/>
                <a:cs typeface="Franklin Gothic Book"/>
              </a:rPr>
              <a:t> 0,75:</a:t>
            </a:r>
            <a:endParaRPr sz="1600">
              <a:latin typeface="Franklin Gothic Book"/>
              <a:cs typeface="Franklin Gothic Book"/>
            </a:endParaRPr>
          </a:p>
          <a:p>
            <a:pPr marL="1028700" indent="50800">
              <a:lnSpc>
                <a:spcPct val="100000"/>
              </a:lnSpc>
              <a:spcBef>
                <a:spcPts val="680"/>
              </a:spcBef>
            </a:pPr>
            <a:r>
              <a:rPr dirty="0" sz="1600">
                <a:latin typeface="Franklin Gothic Medium"/>
                <a:cs typeface="Franklin Gothic Medium"/>
              </a:rPr>
              <a:t>3/4 e </a:t>
            </a:r>
            <a:r>
              <a:rPr dirty="0" sz="1600" spc="-5">
                <a:latin typeface="Franklin Gothic Medium"/>
                <a:cs typeface="Franklin Gothic Medium"/>
              </a:rPr>
              <a:t> 0,7</a:t>
            </a:r>
            <a:r>
              <a:rPr dirty="0" sz="1600">
                <a:latin typeface="Franklin Gothic Medium"/>
                <a:cs typeface="Franklin Gothic Medium"/>
              </a:rPr>
              <a:t>5 </a:t>
            </a:r>
            <a:r>
              <a:rPr dirty="0" sz="1600" spc="-15">
                <a:latin typeface="Franklin Gothic Medium"/>
                <a:cs typeface="Franklin Gothic Medium"/>
              </a:rPr>
              <a:t>son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lo</a:t>
            </a:r>
            <a:r>
              <a:rPr dirty="0" sz="1600" spc="-5">
                <a:latin typeface="Franklin Gothic Medium"/>
                <a:cs typeface="Franklin Gothic Medium"/>
              </a:rPr>
              <a:t> s</a:t>
            </a:r>
            <a:r>
              <a:rPr dirty="0" sz="1600" spc="-25">
                <a:latin typeface="Franklin Gothic Medium"/>
                <a:cs typeface="Franklin Gothic Medium"/>
              </a:rPr>
              <a:t>t</a:t>
            </a:r>
            <a:r>
              <a:rPr dirty="0" sz="1600" spc="-5">
                <a:latin typeface="Franklin Gothic Medium"/>
                <a:cs typeface="Franklin Gothic Medium"/>
              </a:rPr>
              <a:t>ess</a:t>
            </a:r>
            <a:r>
              <a:rPr dirty="0" sz="1600">
                <a:latin typeface="Franklin Gothic Medium"/>
                <a:cs typeface="Franklin Gothic Medium"/>
              </a:rPr>
              <a:t>o </a:t>
            </a:r>
            <a:r>
              <a:rPr dirty="0" sz="1600" spc="-10">
                <a:latin typeface="Franklin Gothic Medium"/>
                <a:cs typeface="Franklin Gothic Medium"/>
              </a:rPr>
              <a:t>nume</a:t>
            </a:r>
            <a:r>
              <a:rPr dirty="0" sz="1600" spc="-2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scrit</a:t>
            </a:r>
            <a:r>
              <a:rPr dirty="0" sz="1600" spc="-4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in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due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20">
                <a:latin typeface="Franklin Gothic Medium"/>
                <a:cs typeface="Franklin Gothic Medium"/>
              </a:rPr>
              <a:t>mod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di</a:t>
            </a:r>
            <a:r>
              <a:rPr dirty="0" sz="1600" spc="-25">
                <a:latin typeface="Franklin Gothic Medium"/>
                <a:cs typeface="Franklin Gothic Medium"/>
              </a:rPr>
              <a:t>v</a:t>
            </a:r>
            <a:r>
              <a:rPr dirty="0" sz="1600" spc="-15">
                <a:latin typeface="Franklin Gothic Medium"/>
                <a:cs typeface="Franklin Gothic Medium"/>
              </a:rPr>
              <a:t>e</a:t>
            </a:r>
            <a:r>
              <a:rPr dirty="0" sz="1600" spc="5">
                <a:latin typeface="Franklin Gothic Medium"/>
                <a:cs typeface="Franklin Gothic Medium"/>
              </a:rPr>
              <a:t>r</a:t>
            </a:r>
            <a:r>
              <a:rPr dirty="0" sz="1600" spc="-15">
                <a:latin typeface="Franklin Gothic Medium"/>
                <a:cs typeface="Franklin Gothic Medium"/>
              </a:rPr>
              <a:t>s</a:t>
            </a:r>
            <a:r>
              <a:rPr dirty="0" sz="1600" spc="-20">
                <a:latin typeface="Franklin Gothic Medium"/>
                <a:cs typeface="Franklin Gothic Medium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!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1028700">
              <a:lnSpc>
                <a:spcPct val="100000"/>
              </a:lnSpc>
            </a:pPr>
            <a:r>
              <a:rPr dirty="0" sz="1600" spc="-15">
                <a:latin typeface="Franklin Gothic Book"/>
                <a:cs typeface="Franklin Gothic Book"/>
              </a:rPr>
              <a:t>(Qua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decimale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5/8?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Qual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e’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uella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 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7/4</a:t>
            </a:r>
            <a:r>
              <a:rPr dirty="0" sz="1600" spc="-5">
                <a:latin typeface="Franklin Gothic Book"/>
                <a:cs typeface="Franklin Gothic Book"/>
              </a:rPr>
              <a:t>?)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88592" y="6062471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342900" y="0"/>
                </a:moveTo>
                <a:lnTo>
                  <a:pt x="342900" y="57149"/>
                </a:lnTo>
                <a:lnTo>
                  <a:pt x="0" y="57149"/>
                </a:lnTo>
                <a:lnTo>
                  <a:pt x="0" y="171449"/>
                </a:lnTo>
                <a:lnTo>
                  <a:pt x="342900" y="171449"/>
                </a:lnTo>
                <a:lnTo>
                  <a:pt x="342900" y="228599"/>
                </a:lnTo>
                <a:lnTo>
                  <a:pt x="457200" y="114299"/>
                </a:lnTo>
                <a:lnTo>
                  <a:pt x="342900" y="0"/>
                </a:lnTo>
                <a:close/>
              </a:path>
            </a:pathLst>
          </a:custGeom>
          <a:solidFill>
            <a:srgbClr val="FF2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8592" y="6062472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0" y="57150"/>
                </a:moveTo>
                <a:lnTo>
                  <a:pt x="342899" y="57150"/>
                </a:lnTo>
                <a:lnTo>
                  <a:pt x="342899" y="0"/>
                </a:lnTo>
                <a:lnTo>
                  <a:pt x="457199" y="114300"/>
                </a:lnTo>
                <a:lnTo>
                  <a:pt x="342899" y="228600"/>
                </a:lnTo>
                <a:lnTo>
                  <a:pt x="342899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90242" y="1857052"/>
            <a:ext cx="414782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5">
                <a:latin typeface="Franklin Gothic Book"/>
                <a:cs typeface="Franklin Gothic Book"/>
              </a:rPr>
              <a:t>(Qua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razionale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ui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0,95?)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5841" y="2818780"/>
            <a:ext cx="7244080" cy="2556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76300" marR="443230" indent="-863600">
              <a:lnSpc>
                <a:spcPct val="121000"/>
              </a:lnSpc>
              <a:tabLst>
                <a:tab pos="2393315" algn="l"/>
                <a:tab pos="3902710" algn="l"/>
                <a:tab pos="5173980" algn="l"/>
              </a:tabLst>
            </a:pPr>
            <a:r>
              <a:rPr dirty="0" sz="20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.B.</a:t>
            </a:r>
            <a:r>
              <a:rPr dirty="0" sz="20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numeri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decimali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0,7</a:t>
            </a:r>
            <a:r>
              <a:rPr dirty="0" sz="1600">
                <a:latin typeface="Franklin Gothic Book"/>
                <a:cs typeface="Franklin Gothic Book"/>
              </a:rPr>
              <a:t>5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0,9</a:t>
            </a:r>
            <a:r>
              <a:rPr dirty="0" sz="1600">
                <a:latin typeface="Franklin Gothic Book"/>
                <a:cs typeface="Franklin Gothic Book"/>
              </a:rPr>
              <a:t>5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posson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scri</a:t>
            </a:r>
            <a:r>
              <a:rPr dirty="0" sz="1600" spc="-3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Medium"/>
                <a:cs typeface="Franklin Gothic Medium"/>
              </a:rPr>
              <a:t>f</a:t>
            </a:r>
            <a:r>
              <a:rPr dirty="0" sz="1600" spc="-10">
                <a:latin typeface="Franklin Gothic Medium"/>
                <a:cs typeface="Franklin Gothic Medium"/>
              </a:rPr>
              <a:t>orma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pe</a:t>
            </a:r>
            <a:r>
              <a:rPr dirty="0" sz="1600" spc="-2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centual</a:t>
            </a:r>
            <a:r>
              <a:rPr dirty="0" sz="1600" spc="-20">
                <a:latin typeface="Franklin Gothic Medium"/>
                <a:cs typeface="Franklin Gothic Medium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atti</a:t>
            </a:r>
            <a:r>
              <a:rPr dirty="0" sz="1600" spc="-5">
                <a:latin typeface="Franklin Gothic Book"/>
                <a:cs typeface="Franklin Gothic Book"/>
              </a:rPr>
              <a:t> 0,7</a:t>
            </a:r>
            <a:r>
              <a:rPr dirty="0" sz="1600">
                <a:latin typeface="Franklin Gothic Book"/>
                <a:cs typeface="Franklin Gothic Book"/>
              </a:rPr>
              <a:t>5	</a:t>
            </a:r>
            <a:r>
              <a:rPr dirty="0" sz="1600" spc="-5">
                <a:latin typeface="Franklin Gothic Book"/>
                <a:cs typeface="Franklin Gothic Book"/>
              </a:rPr>
              <a:t>75%</a:t>
            </a:r>
            <a:r>
              <a:rPr dirty="0" sz="1600">
                <a:latin typeface="Franklin Gothic Book"/>
                <a:cs typeface="Franklin Gothic Book"/>
              </a:rPr>
              <a:t>,  </a:t>
            </a:r>
            <a:r>
              <a:rPr dirty="0" sz="1600" spc="-10">
                <a:latin typeface="Franklin Gothic Book"/>
                <a:cs typeface="Franklin Gothic Book"/>
              </a:rPr>
              <a:t>mentre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1600" spc="-5">
                <a:latin typeface="Franklin Gothic Book"/>
                <a:cs typeface="Franklin Gothic Book"/>
              </a:rPr>
              <a:t>0,9</a:t>
            </a:r>
            <a:r>
              <a:rPr dirty="0" sz="1600">
                <a:latin typeface="Franklin Gothic Book"/>
                <a:cs typeface="Franklin Gothic Book"/>
              </a:rPr>
              <a:t>5	</a:t>
            </a:r>
            <a:r>
              <a:rPr dirty="0" sz="1600" spc="-5">
                <a:latin typeface="Franklin Gothic Book"/>
                <a:cs typeface="Franklin Gothic Book"/>
              </a:rPr>
              <a:t>95</a:t>
            </a:r>
            <a:r>
              <a:rPr dirty="0" sz="1600">
                <a:latin typeface="Franklin Gothic Book"/>
                <a:cs typeface="Franklin Gothic Book"/>
              </a:rPr>
              <a:t>%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così</a:t>
            </a:r>
            <a:r>
              <a:rPr dirty="0" sz="1600" spc="-5">
                <a:latin typeface="Franklin Gothic Book"/>
                <a:cs typeface="Franklin Gothic Book"/>
              </a:rPr>
              <a:t> via.</a:t>
            </a:r>
            <a:endParaRPr sz="1600">
              <a:latin typeface="Franklin Gothic Book"/>
              <a:cs typeface="Franklin Gothic Book"/>
            </a:endParaRPr>
          </a:p>
          <a:p>
            <a:pPr marL="12700" marR="5080">
              <a:lnSpc>
                <a:spcPct val="135400"/>
              </a:lnSpc>
              <a:tabLst>
                <a:tab pos="1569720" algn="l"/>
                <a:tab pos="2153920" algn="l"/>
                <a:tab pos="4297045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4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centuale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1600" spc="-10">
                <a:latin typeface="Franklin Gothic Book"/>
                <a:cs typeface="Franklin Gothic Book"/>
              </a:rPr>
              <a:t>mol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comoda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calcolare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frazioni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grandezz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espresse</a:t>
            </a:r>
            <a:r>
              <a:rPr dirty="0" sz="1600" spc="-10">
                <a:latin typeface="Franklin Gothic Book"/>
                <a:cs typeface="Franklin Gothic Book"/>
              </a:rPr>
              <a:t> numericamen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e.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1600" spc="-25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5">
                <a:latin typeface="Franklin Gothic Book"/>
                <a:cs typeface="Franklin Gothic Book"/>
              </a:rPr>
              <a:t>pi</a:t>
            </a:r>
            <a:r>
              <a:rPr dirty="0" sz="1600">
                <a:latin typeface="Franklin Gothic Book"/>
                <a:cs typeface="Franklin Gothic Book"/>
              </a:rPr>
              <a:t>o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5">
                <a:latin typeface="Franklin Gothic Book"/>
                <a:cs typeface="Franklin Gothic Book"/>
              </a:rPr>
              <a:t>75</a:t>
            </a:r>
            <a:r>
              <a:rPr dirty="0" sz="1600">
                <a:latin typeface="Franklin Gothic Book"/>
                <a:cs typeface="Franklin Gothic Book"/>
              </a:rPr>
              <a:t>% di </a:t>
            </a:r>
            <a:r>
              <a:rPr dirty="0" sz="1600" spc="-5">
                <a:latin typeface="Franklin Gothic Book"/>
                <a:cs typeface="Franklin Gothic Book"/>
              </a:rPr>
              <a:t> 8</a:t>
            </a:r>
            <a:r>
              <a:rPr dirty="0" sz="1600">
                <a:latin typeface="Franklin Gothic Book"/>
                <a:cs typeface="Franklin Gothic Book"/>
              </a:rPr>
              <a:t>0 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1600" spc="-5">
                <a:latin typeface="Franklin Gothic Book"/>
                <a:cs typeface="Franklin Gothic Book"/>
              </a:rPr>
              <a:t>8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0,7</a:t>
            </a:r>
            <a:r>
              <a:rPr dirty="0" sz="1600">
                <a:latin typeface="Franklin Gothic Book"/>
                <a:cs typeface="Franklin Gothic Book"/>
              </a:rPr>
              <a:t>5 =</a:t>
            </a:r>
            <a:r>
              <a:rPr dirty="0" sz="1600" spc="-5">
                <a:latin typeface="Franklin Gothic Book"/>
                <a:cs typeface="Franklin Gothic Book"/>
              </a:rPr>
              <a:t> 6</a:t>
            </a:r>
            <a:r>
              <a:rPr dirty="0" sz="1600">
                <a:latin typeface="Franklin Gothic Book"/>
                <a:cs typeface="Franklin Gothic Book"/>
              </a:rPr>
              <a:t>0 </a:t>
            </a:r>
            <a:r>
              <a:rPr dirty="0" sz="1600" spc="-5">
                <a:latin typeface="Franklin Gothic Book"/>
                <a:cs typeface="Franklin Gothic Book"/>
              </a:rPr>
              <a:t>(&lt;80)</a:t>
            </a:r>
            <a:r>
              <a:rPr dirty="0" sz="1600">
                <a:latin typeface="Franklin Gothic Book"/>
                <a:cs typeface="Franklin Gothic Book"/>
              </a:rPr>
              <a:t>,  </a:t>
            </a:r>
            <a:r>
              <a:rPr dirty="0" sz="1600" spc="-10">
                <a:latin typeface="Franklin Gothic Book"/>
                <a:cs typeface="Franklin Gothic Book"/>
              </a:rPr>
              <a:t>mentre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5">
                <a:latin typeface="Franklin Gothic Book"/>
                <a:cs typeface="Franklin Gothic Book"/>
              </a:rPr>
              <a:t>95</a:t>
            </a:r>
            <a:r>
              <a:rPr dirty="0" sz="1600">
                <a:latin typeface="Franklin Gothic Book"/>
                <a:cs typeface="Franklin Gothic Book"/>
              </a:rPr>
              <a:t>% di</a:t>
            </a:r>
            <a:r>
              <a:rPr dirty="0" sz="1600" spc="-5">
                <a:latin typeface="Franklin Gothic Book"/>
                <a:cs typeface="Franklin Gothic Book"/>
              </a:rPr>
              <a:t> 8</a:t>
            </a:r>
            <a:r>
              <a:rPr dirty="0" sz="1600">
                <a:latin typeface="Franklin Gothic Book"/>
                <a:cs typeface="Franklin Gothic Book"/>
              </a:rPr>
              <a:t>0 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80</a:t>
            </a:r>
            <a:r>
              <a:rPr dirty="0" sz="1600">
                <a:latin typeface="Franklin Gothic Book"/>
                <a:cs typeface="Franklin Gothic Book"/>
              </a:rPr>
              <a:t>x </a:t>
            </a:r>
            <a:r>
              <a:rPr dirty="0" sz="1600" spc="-5">
                <a:latin typeface="Franklin Gothic Book"/>
                <a:cs typeface="Franklin Gothic Book"/>
              </a:rPr>
              <a:t>0,9</a:t>
            </a:r>
            <a:r>
              <a:rPr dirty="0" sz="1600">
                <a:latin typeface="Franklin Gothic Book"/>
                <a:cs typeface="Franklin Gothic Book"/>
              </a:rPr>
              <a:t>5 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10">
                <a:latin typeface="Franklin Gothic Book"/>
                <a:cs typeface="Franklin Gothic Book"/>
              </a:rPr>
              <a:t>7</a:t>
            </a:r>
            <a:r>
              <a:rPr dirty="0" sz="1600" spc="-5">
                <a:latin typeface="Franklin Gothic Book"/>
                <a:cs typeface="Franklin Gothic Book"/>
              </a:rPr>
              <a:t>6(&lt;80).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00">
              <a:latin typeface="Times New Roman"/>
              <a:cs typeface="Times New Roman"/>
            </a:endParaRPr>
          </a:p>
          <a:p>
            <a:pPr marL="1130300" marR="1268095">
              <a:lnSpc>
                <a:spcPct val="130200"/>
              </a:lnSpc>
              <a:tabLst>
                <a:tab pos="4139565" algn="l"/>
              </a:tabLst>
            </a:pPr>
            <a:r>
              <a:rPr dirty="0" sz="1600" spc="-5">
                <a:latin typeface="Franklin Gothic Book"/>
                <a:cs typeface="Franklin Gothic Book"/>
              </a:rPr>
              <a:t>(S</a:t>
            </a:r>
            <a:r>
              <a:rPr dirty="0" sz="1600">
                <a:latin typeface="Franklin Gothic Book"/>
                <a:cs typeface="Franklin Gothic Book"/>
              </a:rPr>
              <a:t>e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centuale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10">
                <a:latin typeface="Franklin Gothic Book"/>
                <a:cs typeface="Franklin Gothic Book"/>
              </a:rPr>
              <a:t>risulta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maggior</a:t>
            </a:r>
            <a:r>
              <a:rPr dirty="0" sz="1600" spc="-10">
                <a:latin typeface="Franklin Gothic Medium"/>
                <a:cs typeface="Franklin Gothic Medium"/>
              </a:rPr>
              <a:t>e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N,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frazione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decimale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1600" spc="-10">
                <a:latin typeface="Franklin Gothic Book"/>
                <a:cs typeface="Franklin Gothic Book"/>
              </a:rPr>
              <a:t>corrisponden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75841" y="5500937"/>
            <a:ext cx="4829810" cy="890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303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alla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centuale?)</a:t>
            </a:r>
            <a:endParaRPr sz="1600">
              <a:latin typeface="Franklin Gothic Book"/>
              <a:cs typeface="Franklin Gothic Book"/>
            </a:endParaRPr>
          </a:p>
          <a:p>
            <a:pPr marL="12700" marR="5080">
              <a:lnSpc>
                <a:spcPct val="135400"/>
              </a:lnSpc>
              <a:spcBef>
                <a:spcPts val="5"/>
              </a:spcBef>
            </a:pPr>
            <a:r>
              <a:rPr dirty="0" sz="1600" spc="-15">
                <a:latin typeface="Franklin Gothic Book"/>
                <a:cs typeface="Franklin Gothic Book"/>
              </a:rPr>
              <a:t>Pu</a:t>
            </a:r>
            <a:r>
              <a:rPr dirty="0" sz="1600" spc="-10">
                <a:latin typeface="Franklin Gothic Book"/>
                <a:cs typeface="Franklin Gothic Book"/>
              </a:rPr>
              <a:t>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utile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ualche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cizio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sulle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centuali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…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28594" y="5418808"/>
            <a:ext cx="26098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2800"/>
                </a:solidFill>
                <a:latin typeface="Franklin Gothic Medium"/>
                <a:cs typeface="Franklin Gothic Medium"/>
              </a:rPr>
              <a:t>%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12391" y="1871472"/>
            <a:ext cx="495299" cy="33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612391" y="4843272"/>
            <a:ext cx="495299" cy="330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00671" y="5644895"/>
            <a:ext cx="722376" cy="710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022592" y="5757671"/>
            <a:ext cx="485140" cy="485140"/>
          </a:xfrm>
          <a:custGeom>
            <a:avLst/>
            <a:gdLst/>
            <a:ahLst/>
            <a:cxnLst/>
            <a:rect l="l" t="t" r="r" b="b"/>
            <a:pathLst>
              <a:path w="485140" h="485139">
                <a:moveTo>
                  <a:pt x="242315" y="0"/>
                </a:moveTo>
                <a:lnTo>
                  <a:pt x="0" y="0"/>
                </a:lnTo>
                <a:lnTo>
                  <a:pt x="242315" y="242315"/>
                </a:lnTo>
                <a:lnTo>
                  <a:pt x="0" y="484631"/>
                </a:lnTo>
                <a:lnTo>
                  <a:pt x="242315" y="484631"/>
                </a:lnTo>
                <a:lnTo>
                  <a:pt x="484631" y="242315"/>
                </a:lnTo>
                <a:lnTo>
                  <a:pt x="242315" y="0"/>
                </a:lnTo>
                <a:close/>
              </a:path>
            </a:pathLst>
          </a:custGeom>
          <a:solidFill>
            <a:srgbClr val="9412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022592" y="5757672"/>
            <a:ext cx="485140" cy="485140"/>
          </a:xfrm>
          <a:custGeom>
            <a:avLst/>
            <a:gdLst/>
            <a:ahLst/>
            <a:cxnLst/>
            <a:rect l="l" t="t" r="r" b="b"/>
            <a:pathLst>
              <a:path w="485140" h="485139">
                <a:moveTo>
                  <a:pt x="0" y="0"/>
                </a:moveTo>
                <a:lnTo>
                  <a:pt x="242316" y="0"/>
                </a:lnTo>
                <a:lnTo>
                  <a:pt x="484632" y="242316"/>
                </a:lnTo>
                <a:lnTo>
                  <a:pt x="242316" y="484632"/>
                </a:lnTo>
                <a:lnTo>
                  <a:pt x="0" y="484632"/>
                </a:lnTo>
                <a:lnTo>
                  <a:pt x="242316" y="24231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107935" y="5084064"/>
            <a:ext cx="649224" cy="6370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186010" y="5159090"/>
            <a:ext cx="485140" cy="485140"/>
          </a:xfrm>
          <a:custGeom>
            <a:avLst/>
            <a:gdLst/>
            <a:ahLst/>
            <a:cxnLst/>
            <a:rect l="l" t="t" r="r" b="b"/>
            <a:pathLst>
              <a:path w="485140" h="485139">
                <a:moveTo>
                  <a:pt x="484630" y="0"/>
                </a:moveTo>
                <a:lnTo>
                  <a:pt x="242316" y="0"/>
                </a:lnTo>
                <a:lnTo>
                  <a:pt x="0" y="242316"/>
                </a:lnTo>
                <a:lnTo>
                  <a:pt x="242316" y="484631"/>
                </a:lnTo>
                <a:lnTo>
                  <a:pt x="484630" y="484631"/>
                </a:lnTo>
                <a:lnTo>
                  <a:pt x="242316" y="242316"/>
                </a:lnTo>
                <a:lnTo>
                  <a:pt x="484630" y="0"/>
                </a:lnTo>
                <a:close/>
              </a:path>
            </a:pathLst>
          </a:custGeom>
          <a:solidFill>
            <a:srgbClr val="FF7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186010" y="5159090"/>
            <a:ext cx="485140" cy="485140"/>
          </a:xfrm>
          <a:custGeom>
            <a:avLst/>
            <a:gdLst/>
            <a:ahLst/>
            <a:cxnLst/>
            <a:rect l="l" t="t" r="r" b="b"/>
            <a:pathLst>
              <a:path w="485140" h="485139">
                <a:moveTo>
                  <a:pt x="484632" y="484632"/>
                </a:moveTo>
                <a:lnTo>
                  <a:pt x="242316" y="484632"/>
                </a:lnTo>
                <a:lnTo>
                  <a:pt x="0" y="242316"/>
                </a:lnTo>
                <a:lnTo>
                  <a:pt x="242316" y="0"/>
                </a:lnTo>
                <a:lnTo>
                  <a:pt x="484632" y="0"/>
                </a:lnTo>
                <a:lnTo>
                  <a:pt x="242316" y="242316"/>
                </a:lnTo>
                <a:lnTo>
                  <a:pt x="484632" y="484632"/>
                </a:lnTo>
                <a:close/>
              </a:path>
            </a:pathLst>
          </a:custGeom>
          <a:ln w="12700">
            <a:solidFill>
              <a:srgbClr val="FF7C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784592" y="5300471"/>
            <a:ext cx="1042669" cy="1042669"/>
          </a:xfrm>
          <a:custGeom>
            <a:avLst/>
            <a:gdLst/>
            <a:ahLst/>
            <a:cxnLst/>
            <a:rect l="l" t="t" r="r" b="b"/>
            <a:pathLst>
              <a:path w="1042670" h="1042670">
                <a:moveTo>
                  <a:pt x="1042415" y="0"/>
                </a:moveTo>
                <a:lnTo>
                  <a:pt x="0" y="0"/>
                </a:lnTo>
                <a:lnTo>
                  <a:pt x="0" y="1042415"/>
                </a:lnTo>
                <a:lnTo>
                  <a:pt x="1042415" y="1042415"/>
                </a:lnTo>
                <a:lnTo>
                  <a:pt x="1042415" y="911669"/>
                </a:lnTo>
                <a:lnTo>
                  <a:pt x="529888" y="911669"/>
                </a:lnTo>
                <a:lnTo>
                  <a:pt x="513709" y="910661"/>
                </a:lnTo>
                <a:lnTo>
                  <a:pt x="472908" y="895381"/>
                </a:lnTo>
                <a:lnTo>
                  <a:pt x="446360" y="865570"/>
                </a:lnTo>
                <a:lnTo>
                  <a:pt x="438260" y="840069"/>
                </a:lnTo>
                <a:lnTo>
                  <a:pt x="439126" y="823377"/>
                </a:lnTo>
                <a:lnTo>
                  <a:pt x="453647" y="781615"/>
                </a:lnTo>
                <a:lnTo>
                  <a:pt x="482379" y="754444"/>
                </a:lnTo>
                <a:lnTo>
                  <a:pt x="520595" y="744585"/>
                </a:lnTo>
                <a:lnTo>
                  <a:pt x="1042415" y="744583"/>
                </a:lnTo>
                <a:lnTo>
                  <a:pt x="1042415" y="716661"/>
                </a:lnTo>
                <a:lnTo>
                  <a:pt x="465363" y="716660"/>
                </a:lnTo>
                <a:lnTo>
                  <a:pt x="465363" y="604973"/>
                </a:lnTo>
                <a:lnTo>
                  <a:pt x="470475" y="554720"/>
                </a:lnTo>
                <a:lnTo>
                  <a:pt x="484771" y="510568"/>
                </a:lnTo>
                <a:lnTo>
                  <a:pt x="506695" y="474854"/>
                </a:lnTo>
                <a:lnTo>
                  <a:pt x="545097" y="444399"/>
                </a:lnTo>
                <a:lnTo>
                  <a:pt x="577051" y="437442"/>
                </a:lnTo>
                <a:lnTo>
                  <a:pt x="588406" y="435709"/>
                </a:lnTo>
                <a:lnTo>
                  <a:pt x="623633" y="399894"/>
                </a:lnTo>
                <a:lnTo>
                  <a:pt x="632895" y="353677"/>
                </a:lnTo>
                <a:lnTo>
                  <a:pt x="297832" y="353677"/>
                </a:lnTo>
                <a:lnTo>
                  <a:pt x="298573" y="335357"/>
                </a:lnTo>
                <a:lnTo>
                  <a:pt x="309220" y="283073"/>
                </a:lnTo>
                <a:lnTo>
                  <a:pt x="331299" y="236012"/>
                </a:lnTo>
                <a:lnTo>
                  <a:pt x="363257" y="195727"/>
                </a:lnTo>
                <a:lnTo>
                  <a:pt x="403543" y="163768"/>
                </a:lnTo>
                <a:lnTo>
                  <a:pt x="450604" y="141689"/>
                </a:lnTo>
                <a:lnTo>
                  <a:pt x="502887" y="131042"/>
                </a:lnTo>
                <a:lnTo>
                  <a:pt x="521207" y="130301"/>
                </a:lnTo>
                <a:lnTo>
                  <a:pt x="1042415" y="130301"/>
                </a:lnTo>
                <a:lnTo>
                  <a:pt x="1042415" y="0"/>
                </a:lnTo>
                <a:close/>
              </a:path>
              <a:path w="1042670" h="1042670">
                <a:moveTo>
                  <a:pt x="1042415" y="744583"/>
                </a:moveTo>
                <a:lnTo>
                  <a:pt x="521207" y="744583"/>
                </a:lnTo>
                <a:lnTo>
                  <a:pt x="535749" y="745840"/>
                </a:lnTo>
                <a:lnTo>
                  <a:pt x="549474" y="749472"/>
                </a:lnTo>
                <a:lnTo>
                  <a:pt x="583625" y="772483"/>
                </a:lnTo>
                <a:lnTo>
                  <a:pt x="602777" y="809207"/>
                </a:lnTo>
                <a:lnTo>
                  <a:pt x="604836" y="823505"/>
                </a:lnTo>
                <a:lnTo>
                  <a:pt x="603689" y="838992"/>
                </a:lnTo>
                <a:lnTo>
                  <a:pt x="587523" y="878533"/>
                </a:lnTo>
                <a:lnTo>
                  <a:pt x="556373" y="904300"/>
                </a:lnTo>
                <a:lnTo>
                  <a:pt x="529888" y="911669"/>
                </a:lnTo>
                <a:lnTo>
                  <a:pt x="1042415" y="911669"/>
                </a:lnTo>
                <a:lnTo>
                  <a:pt x="1042415" y="744583"/>
                </a:lnTo>
                <a:close/>
              </a:path>
              <a:path w="1042670" h="1042670">
                <a:moveTo>
                  <a:pt x="1042415" y="130301"/>
                </a:moveTo>
                <a:lnTo>
                  <a:pt x="521207" y="130301"/>
                </a:lnTo>
                <a:lnTo>
                  <a:pt x="539528" y="131042"/>
                </a:lnTo>
                <a:lnTo>
                  <a:pt x="557440" y="133225"/>
                </a:lnTo>
                <a:lnTo>
                  <a:pt x="608155" y="147855"/>
                </a:lnTo>
                <a:lnTo>
                  <a:pt x="653130" y="173400"/>
                </a:lnTo>
                <a:lnTo>
                  <a:pt x="690812" y="208307"/>
                </a:lnTo>
                <a:lnTo>
                  <a:pt x="719650" y="251023"/>
                </a:lnTo>
                <a:lnTo>
                  <a:pt x="738091" y="299997"/>
                </a:lnTo>
                <a:lnTo>
                  <a:pt x="744583" y="353677"/>
                </a:lnTo>
                <a:lnTo>
                  <a:pt x="743996" y="370961"/>
                </a:lnTo>
                <a:lnTo>
                  <a:pt x="735649" y="419440"/>
                </a:lnTo>
                <a:lnTo>
                  <a:pt x="718637" y="461039"/>
                </a:lnTo>
                <a:lnTo>
                  <a:pt x="694518" y="493422"/>
                </a:lnTo>
                <a:lnTo>
                  <a:pt x="653996" y="518222"/>
                </a:lnTo>
                <a:lnTo>
                  <a:pt x="632895" y="521207"/>
                </a:lnTo>
                <a:lnTo>
                  <a:pt x="621540" y="522940"/>
                </a:lnTo>
                <a:lnTo>
                  <a:pt x="586314" y="558756"/>
                </a:lnTo>
                <a:lnTo>
                  <a:pt x="577052" y="716660"/>
                </a:lnTo>
                <a:lnTo>
                  <a:pt x="1042415" y="716661"/>
                </a:lnTo>
                <a:lnTo>
                  <a:pt x="1042415" y="130301"/>
                </a:lnTo>
                <a:close/>
              </a:path>
              <a:path w="1042670" h="1042670">
                <a:moveTo>
                  <a:pt x="527665" y="242173"/>
                </a:moveTo>
                <a:lnTo>
                  <a:pt x="483189" y="249805"/>
                </a:lnTo>
                <a:lnTo>
                  <a:pt x="447136" y="270982"/>
                </a:lnTo>
                <a:lnTo>
                  <a:pt x="421959" y="302738"/>
                </a:lnTo>
                <a:lnTo>
                  <a:pt x="410114" y="342105"/>
                </a:lnTo>
                <a:lnTo>
                  <a:pt x="409520" y="353677"/>
                </a:lnTo>
                <a:lnTo>
                  <a:pt x="632895" y="353677"/>
                </a:lnTo>
                <a:lnTo>
                  <a:pt x="624704" y="311616"/>
                </a:lnTo>
                <a:lnTo>
                  <a:pt x="602284" y="276860"/>
                </a:lnTo>
                <a:lnTo>
                  <a:pt x="568862" y="252637"/>
                </a:lnTo>
                <a:lnTo>
                  <a:pt x="527665" y="242173"/>
                </a:lnTo>
                <a:close/>
              </a:path>
            </a:pathLst>
          </a:custGeom>
          <a:solidFill>
            <a:srgbClr val="0A31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082424" y="5430773"/>
            <a:ext cx="447040" cy="781685"/>
          </a:xfrm>
          <a:custGeom>
            <a:avLst/>
            <a:gdLst/>
            <a:ahLst/>
            <a:cxnLst/>
            <a:rect l="l" t="t" r="r" b="b"/>
            <a:pathLst>
              <a:path w="447040" h="781685">
                <a:moveTo>
                  <a:pt x="416785" y="111871"/>
                </a:moveTo>
                <a:lnTo>
                  <a:pt x="229832" y="111871"/>
                </a:lnTo>
                <a:lnTo>
                  <a:pt x="244229" y="113631"/>
                </a:lnTo>
                <a:lnTo>
                  <a:pt x="258001" y="117159"/>
                </a:lnTo>
                <a:lnTo>
                  <a:pt x="294374" y="137154"/>
                </a:lnTo>
                <a:lnTo>
                  <a:pt x="320820" y="168758"/>
                </a:lnTo>
                <a:lnTo>
                  <a:pt x="334112" y="208742"/>
                </a:lnTo>
                <a:lnTo>
                  <a:pt x="335062" y="223375"/>
                </a:lnTo>
                <a:lnTo>
                  <a:pt x="334067" y="239201"/>
                </a:lnTo>
                <a:lnTo>
                  <a:pt x="318984" y="282186"/>
                </a:lnTo>
                <a:lnTo>
                  <a:pt x="279218" y="307140"/>
                </a:lnTo>
                <a:lnTo>
                  <a:pt x="269356" y="307784"/>
                </a:lnTo>
                <a:lnTo>
                  <a:pt x="258117" y="310126"/>
                </a:lnTo>
                <a:lnTo>
                  <a:pt x="217595" y="334926"/>
                </a:lnTo>
                <a:lnTo>
                  <a:pt x="193476" y="367308"/>
                </a:lnTo>
                <a:lnTo>
                  <a:pt x="176464" y="408908"/>
                </a:lnTo>
                <a:lnTo>
                  <a:pt x="168117" y="457386"/>
                </a:lnTo>
                <a:lnTo>
                  <a:pt x="167530" y="474671"/>
                </a:lnTo>
                <a:lnTo>
                  <a:pt x="167530" y="586359"/>
                </a:lnTo>
                <a:lnTo>
                  <a:pt x="279219" y="586359"/>
                </a:lnTo>
                <a:lnTo>
                  <a:pt x="280214" y="458846"/>
                </a:lnTo>
                <a:lnTo>
                  <a:pt x="283376" y="442898"/>
                </a:lnTo>
                <a:lnTo>
                  <a:pt x="303594" y="405462"/>
                </a:lnTo>
                <a:lnTo>
                  <a:pt x="344924" y="390261"/>
                </a:lnTo>
                <a:lnTo>
                  <a:pt x="356163" y="387920"/>
                </a:lnTo>
                <a:lnTo>
                  <a:pt x="396685" y="363120"/>
                </a:lnTo>
                <a:lnTo>
                  <a:pt x="420804" y="330737"/>
                </a:lnTo>
                <a:lnTo>
                  <a:pt x="437816" y="289138"/>
                </a:lnTo>
                <a:lnTo>
                  <a:pt x="446163" y="240659"/>
                </a:lnTo>
                <a:lnTo>
                  <a:pt x="446750" y="223375"/>
                </a:lnTo>
                <a:lnTo>
                  <a:pt x="446009" y="205055"/>
                </a:lnTo>
                <a:lnTo>
                  <a:pt x="435362" y="152771"/>
                </a:lnTo>
                <a:lnTo>
                  <a:pt x="421817" y="120721"/>
                </a:lnTo>
                <a:lnTo>
                  <a:pt x="416785" y="111871"/>
                </a:lnTo>
                <a:close/>
              </a:path>
              <a:path w="447040" h="781685">
                <a:moveTo>
                  <a:pt x="223375" y="0"/>
                </a:moveTo>
                <a:lnTo>
                  <a:pt x="169695" y="6491"/>
                </a:lnTo>
                <a:lnTo>
                  <a:pt x="120721" y="24932"/>
                </a:lnTo>
                <a:lnTo>
                  <a:pt x="78005" y="53770"/>
                </a:lnTo>
                <a:lnTo>
                  <a:pt x="43098" y="91452"/>
                </a:lnTo>
                <a:lnTo>
                  <a:pt x="17553" y="136427"/>
                </a:lnTo>
                <a:lnTo>
                  <a:pt x="2923" y="187142"/>
                </a:lnTo>
                <a:lnTo>
                  <a:pt x="0" y="223375"/>
                </a:lnTo>
                <a:lnTo>
                  <a:pt x="111687" y="223375"/>
                </a:lnTo>
                <a:lnTo>
                  <a:pt x="112281" y="211803"/>
                </a:lnTo>
                <a:lnTo>
                  <a:pt x="114596" y="198018"/>
                </a:lnTo>
                <a:lnTo>
                  <a:pt x="131158" y="160858"/>
                </a:lnTo>
                <a:lnTo>
                  <a:pt x="160234" y="132299"/>
                </a:lnTo>
                <a:lnTo>
                  <a:pt x="199367" y="115307"/>
                </a:lnTo>
                <a:lnTo>
                  <a:pt x="229832" y="111871"/>
                </a:lnTo>
                <a:lnTo>
                  <a:pt x="416785" y="111871"/>
                </a:lnTo>
                <a:lnTo>
                  <a:pt x="413283" y="105710"/>
                </a:lnTo>
                <a:lnTo>
                  <a:pt x="381325" y="65425"/>
                </a:lnTo>
                <a:lnTo>
                  <a:pt x="341039" y="33466"/>
                </a:lnTo>
                <a:lnTo>
                  <a:pt x="293978" y="11387"/>
                </a:lnTo>
                <a:lnTo>
                  <a:pt x="241695" y="740"/>
                </a:lnTo>
                <a:lnTo>
                  <a:pt x="223375" y="0"/>
                </a:lnTo>
                <a:close/>
              </a:path>
              <a:path w="447040" h="781685">
                <a:moveTo>
                  <a:pt x="223375" y="614281"/>
                </a:moveTo>
                <a:lnTo>
                  <a:pt x="184547" y="624142"/>
                </a:lnTo>
                <a:lnTo>
                  <a:pt x="155815" y="651313"/>
                </a:lnTo>
                <a:lnTo>
                  <a:pt x="141293" y="693075"/>
                </a:lnTo>
                <a:lnTo>
                  <a:pt x="140427" y="709767"/>
                </a:lnTo>
                <a:lnTo>
                  <a:pt x="143433" y="722958"/>
                </a:lnTo>
                <a:lnTo>
                  <a:pt x="164474" y="756512"/>
                </a:lnTo>
                <a:lnTo>
                  <a:pt x="200903" y="777186"/>
                </a:lnTo>
                <a:lnTo>
                  <a:pt x="232055" y="781367"/>
                </a:lnTo>
                <a:lnTo>
                  <a:pt x="245740" y="778771"/>
                </a:lnTo>
                <a:lnTo>
                  <a:pt x="280711" y="758566"/>
                </a:lnTo>
                <a:lnTo>
                  <a:pt x="302458" y="723131"/>
                </a:lnTo>
                <a:lnTo>
                  <a:pt x="307004" y="693203"/>
                </a:lnTo>
                <a:lnTo>
                  <a:pt x="304944" y="678905"/>
                </a:lnTo>
                <a:lnTo>
                  <a:pt x="285792" y="642181"/>
                </a:lnTo>
                <a:lnTo>
                  <a:pt x="251641" y="619170"/>
                </a:lnTo>
                <a:lnTo>
                  <a:pt x="223375" y="614281"/>
                </a:lnTo>
                <a:close/>
              </a:path>
            </a:pathLst>
          </a:custGeom>
          <a:solidFill>
            <a:srgbClr val="041D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082426" y="5430773"/>
            <a:ext cx="447040" cy="586740"/>
          </a:xfrm>
          <a:custGeom>
            <a:avLst/>
            <a:gdLst/>
            <a:ahLst/>
            <a:cxnLst/>
            <a:rect l="l" t="t" r="r" b="b"/>
            <a:pathLst>
              <a:path w="447040" h="586739">
                <a:moveTo>
                  <a:pt x="0" y="223375"/>
                </a:moveTo>
                <a:lnTo>
                  <a:pt x="740" y="205054"/>
                </a:lnTo>
                <a:lnTo>
                  <a:pt x="2923" y="187142"/>
                </a:lnTo>
                <a:lnTo>
                  <a:pt x="17553" y="136427"/>
                </a:lnTo>
                <a:lnTo>
                  <a:pt x="43098" y="91452"/>
                </a:lnTo>
                <a:lnTo>
                  <a:pt x="78004" y="53770"/>
                </a:lnTo>
                <a:lnTo>
                  <a:pt x="120720" y="24932"/>
                </a:lnTo>
                <a:lnTo>
                  <a:pt x="169694" y="6491"/>
                </a:lnTo>
                <a:lnTo>
                  <a:pt x="223374" y="0"/>
                </a:lnTo>
                <a:lnTo>
                  <a:pt x="241694" y="740"/>
                </a:lnTo>
                <a:lnTo>
                  <a:pt x="293977" y="11387"/>
                </a:lnTo>
                <a:lnTo>
                  <a:pt x="341038" y="33466"/>
                </a:lnTo>
                <a:lnTo>
                  <a:pt x="381323" y="65424"/>
                </a:lnTo>
                <a:lnTo>
                  <a:pt x="413281" y="105710"/>
                </a:lnTo>
                <a:lnTo>
                  <a:pt x="435360" y="152771"/>
                </a:lnTo>
                <a:lnTo>
                  <a:pt x="446007" y="205054"/>
                </a:lnTo>
                <a:lnTo>
                  <a:pt x="446748" y="223375"/>
                </a:lnTo>
                <a:lnTo>
                  <a:pt x="441636" y="273628"/>
                </a:lnTo>
                <a:lnTo>
                  <a:pt x="427340" y="317780"/>
                </a:lnTo>
                <a:lnTo>
                  <a:pt x="405417" y="353494"/>
                </a:lnTo>
                <a:lnTo>
                  <a:pt x="367015" y="383949"/>
                </a:lnTo>
                <a:lnTo>
                  <a:pt x="335062" y="390906"/>
                </a:lnTo>
                <a:lnTo>
                  <a:pt x="323707" y="392638"/>
                </a:lnTo>
                <a:lnTo>
                  <a:pt x="313140" y="397606"/>
                </a:lnTo>
                <a:lnTo>
                  <a:pt x="288480" y="428454"/>
                </a:lnTo>
                <a:lnTo>
                  <a:pt x="279218" y="586359"/>
                </a:lnTo>
                <a:lnTo>
                  <a:pt x="167530" y="586359"/>
                </a:lnTo>
                <a:lnTo>
                  <a:pt x="167530" y="474672"/>
                </a:lnTo>
                <a:lnTo>
                  <a:pt x="168117" y="457387"/>
                </a:lnTo>
                <a:lnTo>
                  <a:pt x="169840" y="440607"/>
                </a:lnTo>
                <a:lnTo>
                  <a:pt x="181248" y="394162"/>
                </a:lnTo>
                <a:lnTo>
                  <a:pt x="200802" y="355375"/>
                </a:lnTo>
                <a:lnTo>
                  <a:pt x="226944" y="326584"/>
                </a:lnTo>
                <a:lnTo>
                  <a:pt x="269355" y="307785"/>
                </a:lnTo>
                <a:lnTo>
                  <a:pt x="279217" y="307141"/>
                </a:lnTo>
                <a:lnTo>
                  <a:pt x="290572" y="305408"/>
                </a:lnTo>
                <a:lnTo>
                  <a:pt x="325799" y="269592"/>
                </a:lnTo>
                <a:lnTo>
                  <a:pt x="335061" y="223375"/>
                </a:lnTo>
                <a:lnTo>
                  <a:pt x="334111" y="208742"/>
                </a:lnTo>
                <a:lnTo>
                  <a:pt x="331341" y="194682"/>
                </a:lnTo>
                <a:lnTo>
                  <a:pt x="313305" y="157133"/>
                </a:lnTo>
                <a:lnTo>
                  <a:pt x="283191" y="129040"/>
                </a:lnTo>
                <a:lnTo>
                  <a:pt x="244227" y="113631"/>
                </a:lnTo>
                <a:lnTo>
                  <a:pt x="229830" y="111871"/>
                </a:lnTo>
                <a:lnTo>
                  <a:pt x="214221" y="112727"/>
                </a:lnTo>
                <a:lnTo>
                  <a:pt x="172280" y="125204"/>
                </a:lnTo>
                <a:lnTo>
                  <a:pt x="139579" y="150238"/>
                </a:lnTo>
                <a:lnTo>
                  <a:pt x="118574" y="184860"/>
                </a:lnTo>
                <a:lnTo>
                  <a:pt x="111687" y="223375"/>
                </a:lnTo>
                <a:lnTo>
                  <a:pt x="0" y="2233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222853" y="6045055"/>
            <a:ext cx="167005" cy="167640"/>
          </a:xfrm>
          <a:custGeom>
            <a:avLst/>
            <a:gdLst/>
            <a:ahLst/>
            <a:cxnLst/>
            <a:rect l="l" t="t" r="r" b="b"/>
            <a:pathLst>
              <a:path w="167004" h="167639">
                <a:moveTo>
                  <a:pt x="82947" y="0"/>
                </a:moveTo>
                <a:lnTo>
                  <a:pt x="97488" y="1257"/>
                </a:lnTo>
                <a:lnTo>
                  <a:pt x="111213" y="4889"/>
                </a:lnTo>
                <a:lnTo>
                  <a:pt x="145364" y="27900"/>
                </a:lnTo>
                <a:lnTo>
                  <a:pt x="164516" y="64625"/>
                </a:lnTo>
                <a:lnTo>
                  <a:pt x="166575" y="78922"/>
                </a:lnTo>
                <a:lnTo>
                  <a:pt x="165427" y="94409"/>
                </a:lnTo>
                <a:lnTo>
                  <a:pt x="149261" y="133951"/>
                </a:lnTo>
                <a:lnTo>
                  <a:pt x="118112" y="159717"/>
                </a:lnTo>
                <a:lnTo>
                  <a:pt x="91626" y="167086"/>
                </a:lnTo>
                <a:lnTo>
                  <a:pt x="75447" y="166078"/>
                </a:lnTo>
                <a:lnTo>
                  <a:pt x="34647" y="150798"/>
                </a:lnTo>
                <a:lnTo>
                  <a:pt x="8099" y="120986"/>
                </a:lnTo>
                <a:lnTo>
                  <a:pt x="0" y="95485"/>
                </a:lnTo>
                <a:lnTo>
                  <a:pt x="865" y="78792"/>
                </a:lnTo>
                <a:lnTo>
                  <a:pt x="15387" y="37031"/>
                </a:lnTo>
                <a:lnTo>
                  <a:pt x="44120" y="9861"/>
                </a:lnTo>
                <a:lnTo>
                  <a:pt x="82336" y="2"/>
                </a:lnTo>
                <a:lnTo>
                  <a:pt x="82947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784592" y="5300472"/>
            <a:ext cx="1042669" cy="1042669"/>
          </a:xfrm>
          <a:custGeom>
            <a:avLst/>
            <a:gdLst/>
            <a:ahLst/>
            <a:cxnLst/>
            <a:rect l="l" t="t" r="r" b="b"/>
            <a:pathLst>
              <a:path w="1042670" h="1042670">
                <a:moveTo>
                  <a:pt x="0" y="0"/>
                </a:moveTo>
                <a:lnTo>
                  <a:pt x="1042415" y="0"/>
                </a:lnTo>
                <a:lnTo>
                  <a:pt x="1042415" y="1042416"/>
                </a:lnTo>
                <a:lnTo>
                  <a:pt x="0" y="104241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212592" y="3319272"/>
            <a:ext cx="381000" cy="1905"/>
          </a:xfrm>
          <a:custGeom>
            <a:avLst/>
            <a:gdLst/>
            <a:ahLst/>
            <a:cxnLst/>
            <a:rect l="l" t="t" r="r" b="b"/>
            <a:pathLst>
              <a:path w="381000" h="1904">
                <a:moveTo>
                  <a:pt x="0" y="0"/>
                </a:moveTo>
                <a:lnTo>
                  <a:pt x="3810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502702" y="3261590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5276" y="0"/>
                </a:moveTo>
                <a:lnTo>
                  <a:pt x="7491" y="2014"/>
                </a:lnTo>
                <a:lnTo>
                  <a:pt x="373" y="14102"/>
                </a:lnTo>
                <a:lnTo>
                  <a:pt x="2387" y="21885"/>
                </a:lnTo>
                <a:lnTo>
                  <a:pt x="65685" y="59164"/>
                </a:lnTo>
                <a:lnTo>
                  <a:pt x="2078" y="95914"/>
                </a:lnTo>
                <a:lnTo>
                  <a:pt x="0" y="103681"/>
                </a:lnTo>
                <a:lnTo>
                  <a:pt x="7018" y="115827"/>
                </a:lnTo>
                <a:lnTo>
                  <a:pt x="14785" y="117906"/>
                </a:lnTo>
                <a:lnTo>
                  <a:pt x="116094" y="59375"/>
                </a:lnTo>
                <a:lnTo>
                  <a:pt x="152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803391" y="3319272"/>
            <a:ext cx="533400" cy="1905"/>
          </a:xfrm>
          <a:custGeom>
            <a:avLst/>
            <a:gdLst/>
            <a:ahLst/>
            <a:cxnLst/>
            <a:rect l="l" t="t" r="r" b="b"/>
            <a:pathLst>
              <a:path w="533400" h="1904">
                <a:moveTo>
                  <a:pt x="0" y="0"/>
                </a:moveTo>
                <a:lnTo>
                  <a:pt x="5334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245955" y="3261679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5153" y="0"/>
                </a:moveTo>
                <a:lnTo>
                  <a:pt x="7369" y="2023"/>
                </a:lnTo>
                <a:lnTo>
                  <a:pt x="266" y="14119"/>
                </a:lnTo>
                <a:lnTo>
                  <a:pt x="2289" y="21901"/>
                </a:lnTo>
                <a:lnTo>
                  <a:pt x="65632" y="59104"/>
                </a:lnTo>
                <a:lnTo>
                  <a:pt x="2068" y="95929"/>
                </a:lnTo>
                <a:lnTo>
                  <a:pt x="0" y="103700"/>
                </a:lnTo>
                <a:lnTo>
                  <a:pt x="7031" y="115837"/>
                </a:lnTo>
                <a:lnTo>
                  <a:pt x="14801" y="117908"/>
                </a:lnTo>
                <a:lnTo>
                  <a:pt x="116041" y="59254"/>
                </a:lnTo>
                <a:lnTo>
                  <a:pt x="151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3" name="object 3"/>
          <p:cNvSpPr/>
          <p:nvPr/>
        </p:nvSpPr>
        <p:spPr>
          <a:xfrm>
            <a:off x="1155191" y="1414272"/>
            <a:ext cx="8382000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995932" y="2176902"/>
            <a:ext cx="6874509" cy="3208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977004" algn="l"/>
              </a:tabLst>
            </a:pPr>
            <a:r>
              <a:rPr dirty="0" sz="1800" spc="10" i="1">
                <a:solidFill>
                  <a:srgbClr val="941200"/>
                </a:solidFill>
                <a:latin typeface="Franklin Gothic Medium"/>
                <a:cs typeface="Franklin Gothic Medium"/>
              </a:rPr>
              <a:t>1</a:t>
            </a:r>
            <a:r>
              <a:rPr dirty="0" sz="1800" spc="-5" i="1">
                <a:solidFill>
                  <a:srgbClr val="9412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 i="1">
                <a:solidFill>
                  <a:srgbClr val="941200"/>
                </a:solidFill>
                <a:latin typeface="Franklin Gothic Medium"/>
                <a:cs typeface="Franklin Gothic Medium"/>
              </a:rPr>
              <a:t>  </a:t>
            </a:r>
            <a:r>
              <a:rPr dirty="0" sz="1600" i="1">
                <a:latin typeface="Franklin Gothic Book"/>
                <a:cs typeface="Franklin Gothic Book"/>
              </a:rPr>
              <a:t>Scri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ere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i</a:t>
            </a:r>
            <a:r>
              <a:rPr dirty="0" sz="1600" i="1">
                <a:latin typeface="Franklin Gothic Book"/>
                <a:cs typeface="Franklin Gothic Book"/>
              </a:rPr>
              <a:t>n </a:t>
            </a:r>
            <a:r>
              <a:rPr dirty="0" sz="1600" spc="-25" i="1">
                <a:latin typeface="Franklin Gothic Book"/>
                <a:cs typeface="Franklin Gothic Book"/>
              </a:rPr>
              <a:t>f</a:t>
            </a:r>
            <a:r>
              <a:rPr dirty="0" sz="1600" spc="-10" i="1">
                <a:latin typeface="Franklin Gothic Book"/>
                <a:cs typeface="Franklin Gothic Book"/>
              </a:rPr>
              <a:t>orma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percentuale</a:t>
            </a:r>
            <a:r>
              <a:rPr dirty="0" sz="1600" spc="-1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numeri	</a:t>
            </a:r>
            <a:r>
              <a:rPr dirty="0" sz="1600" i="1">
                <a:latin typeface="Franklin Gothic Book"/>
                <a:cs typeface="Franklin Gothic Book"/>
              </a:rPr>
              <a:t>3,  </a:t>
            </a:r>
            <a:r>
              <a:rPr dirty="0" sz="1600" spc="-5" i="1">
                <a:latin typeface="Franklin Gothic Book"/>
                <a:cs typeface="Franklin Gothic Book"/>
              </a:rPr>
              <a:t>0,6</a:t>
            </a:r>
            <a:r>
              <a:rPr dirty="0" sz="1600" i="1">
                <a:latin typeface="Franklin Gothic Book"/>
                <a:cs typeface="Franklin Gothic Book"/>
              </a:rPr>
              <a:t>,  </a:t>
            </a:r>
            <a:r>
              <a:rPr dirty="0" sz="1600" spc="-5" i="1">
                <a:latin typeface="Franklin Gothic Book"/>
                <a:cs typeface="Franklin Gothic Book"/>
              </a:rPr>
              <a:t>0</a:t>
            </a:r>
            <a:r>
              <a:rPr dirty="0" sz="1600" spc="-65" i="1">
                <a:latin typeface="Franklin Gothic Book"/>
                <a:cs typeface="Franklin Gothic Book"/>
              </a:rPr>
              <a:t>,</a:t>
            </a:r>
            <a:r>
              <a:rPr dirty="0" sz="1600" spc="-5" i="1">
                <a:latin typeface="Franklin Gothic Book"/>
                <a:cs typeface="Franklin Gothic Book"/>
              </a:rPr>
              <a:t>12</a:t>
            </a:r>
            <a:r>
              <a:rPr dirty="0" sz="1600" i="1">
                <a:latin typeface="Franklin Gothic Book"/>
                <a:cs typeface="Franklin Gothic Book"/>
              </a:rPr>
              <a:t>,  </a:t>
            </a:r>
            <a:r>
              <a:rPr dirty="0" sz="1600" spc="-5" i="1">
                <a:latin typeface="Franklin Gothic Book"/>
                <a:cs typeface="Franklin Gothic Book"/>
              </a:rPr>
              <a:t>1,7</a:t>
            </a:r>
            <a:r>
              <a:rPr dirty="0" sz="1600" i="1">
                <a:latin typeface="Franklin Gothic Book"/>
                <a:cs typeface="Franklin Gothic Book"/>
              </a:rPr>
              <a:t>5 e  </a:t>
            </a:r>
            <a:r>
              <a:rPr dirty="0" sz="1600" spc="-5" i="1">
                <a:latin typeface="Franklin Gothic Book"/>
                <a:cs typeface="Franklin Gothic Book"/>
              </a:rPr>
              <a:t>1,4.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175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1900"/>
              </a:lnSpc>
              <a:tabLst>
                <a:tab pos="332740" algn="l"/>
              </a:tabLst>
            </a:pPr>
            <a:r>
              <a:rPr dirty="0" sz="1600" i="1">
                <a:solidFill>
                  <a:srgbClr val="941200"/>
                </a:solidFill>
                <a:latin typeface="Franklin Gothic Medium"/>
                <a:cs typeface="Franklin Gothic Medium"/>
              </a:rPr>
              <a:t>2</a:t>
            </a:r>
            <a:r>
              <a:rPr dirty="0" sz="1600" spc="-5" i="1">
                <a:solidFill>
                  <a:srgbClr val="941200"/>
                </a:solidFill>
                <a:latin typeface="Franklin Gothic Medium"/>
                <a:cs typeface="Franklin Gothic Medium"/>
              </a:rPr>
              <a:t>.</a:t>
            </a:r>
            <a:r>
              <a:rPr dirty="0" sz="1600" spc="-5" i="1">
                <a:solidFill>
                  <a:srgbClr val="941200"/>
                </a:solidFill>
                <a:latin typeface="Franklin Gothic Medium"/>
                <a:cs typeface="Franklin Gothic Medium"/>
              </a:rPr>
              <a:t>	</a:t>
            </a:r>
            <a:r>
              <a:rPr dirty="0" sz="1600" spc="-55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ol</a:t>
            </a:r>
            <a:r>
              <a:rPr dirty="0" sz="1600" spc="-15" i="1">
                <a:latin typeface="Franklin Gothic Book"/>
                <a:cs typeface="Franklin Gothic Book"/>
              </a:rPr>
              <a:t>e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5" i="1">
                <a:latin typeface="Franklin Gothic Book"/>
                <a:cs typeface="Franklin Gothic Book"/>
              </a:rPr>
              <a:t>co</a:t>
            </a:r>
            <a:r>
              <a:rPr dirty="0" sz="1600" spc="-35" i="1">
                <a:latin typeface="Franklin Gothic Book"/>
                <a:cs typeface="Franklin Gothic Book"/>
              </a:rPr>
              <a:t>m</a:t>
            </a:r>
            <a:r>
              <a:rPr dirty="0" sz="1600" spc="-10" i="1">
                <a:latin typeface="Franklin Gothic Book"/>
                <a:cs typeface="Franklin Gothic Book"/>
              </a:rPr>
              <a:t>prare</a:t>
            </a:r>
            <a:r>
              <a:rPr dirty="0" sz="1600" spc="-5" i="1">
                <a:latin typeface="Franklin Gothic Book"/>
                <a:cs typeface="Franklin Gothic Book"/>
              </a:rPr>
              <a:t> u</a:t>
            </a:r>
            <a:r>
              <a:rPr dirty="0" sz="1600" i="1">
                <a:latin typeface="Franklin Gothic Book"/>
                <a:cs typeface="Franklin Gothic Book"/>
              </a:rPr>
              <a:t>n </a:t>
            </a:r>
            <a:r>
              <a:rPr dirty="0" sz="1600" spc="-10" i="1">
                <a:latin typeface="Franklin Gothic Book"/>
                <a:cs typeface="Franklin Gothic Book"/>
              </a:rPr>
              <a:t>paio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oc</a:t>
            </a:r>
            <a:r>
              <a:rPr dirty="0" sz="1600" spc="-25" i="1">
                <a:latin typeface="Franklin Gothic Book"/>
                <a:cs typeface="Franklin Gothic Book"/>
              </a:rPr>
              <a:t>c</a:t>
            </a:r>
            <a:r>
              <a:rPr dirty="0" sz="1600" spc="-5" i="1">
                <a:latin typeface="Franklin Gothic Book"/>
                <a:cs typeface="Franklin Gothic Book"/>
              </a:rPr>
              <a:t>hial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10" i="1">
                <a:latin typeface="Franklin Gothic Book"/>
                <a:cs typeface="Franklin Gothic Book"/>
              </a:rPr>
              <a:t>da</a:t>
            </a:r>
            <a:r>
              <a:rPr dirty="0" sz="1600" spc="-5" i="1">
                <a:latin typeface="Franklin Gothic Book"/>
                <a:cs typeface="Franklin Gothic Book"/>
              </a:rPr>
              <a:t> sol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spc="-5" i="1">
                <a:latin typeface="Franklin Gothic Book"/>
                <a:cs typeface="Franklin Gothic Book"/>
              </a:rPr>
              <a:t>h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co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10" i="1">
                <a:latin typeface="Franklin Gothic Book"/>
                <a:cs typeface="Franklin Gothic Book"/>
              </a:rPr>
              <a:t>tano</a:t>
            </a:r>
            <a:r>
              <a:rPr dirty="0" sz="1600" spc="-5" i="1">
                <a:latin typeface="Franklin Gothic Book"/>
                <a:cs typeface="Franklin Gothic Book"/>
              </a:rPr>
              <a:t> 9</a:t>
            </a:r>
            <a:r>
              <a:rPr dirty="0" sz="1600" i="1">
                <a:latin typeface="Franklin Gothic Book"/>
                <a:cs typeface="Franklin Gothic Book"/>
              </a:rPr>
              <a:t>5 eu</a:t>
            </a:r>
            <a:r>
              <a:rPr dirty="0" sz="1600" spc="-1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o.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Si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35" i="1">
                <a:latin typeface="Franklin Gothic Book"/>
                <a:cs typeface="Franklin Gothic Book"/>
              </a:rPr>
              <a:t>a</a:t>
            </a:r>
            <a:r>
              <a:rPr dirty="0" sz="1600" spc="-5" i="1">
                <a:latin typeface="Franklin Gothic Book"/>
                <a:cs typeface="Franklin Gothic Book"/>
              </a:rPr>
              <a:t>vvicinan</a:t>
            </a:r>
            <a:r>
              <a:rPr dirty="0" sz="1600" i="1">
                <a:latin typeface="Franklin Gothic Book"/>
                <a:cs typeface="Franklin Gothic Book"/>
              </a:rPr>
              <a:t>o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l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20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e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di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N</a:t>
            </a:r>
            <a:r>
              <a:rPr dirty="0" sz="1600" spc="-5" i="1">
                <a:latin typeface="Franklin Gothic Book"/>
                <a:cs typeface="Franklin Gothic Book"/>
              </a:rPr>
              <a:t>atal</a:t>
            </a:r>
            <a:r>
              <a:rPr dirty="0" sz="1600" i="1">
                <a:latin typeface="Franklin Gothic Book"/>
                <a:cs typeface="Franklin Gothic Book"/>
              </a:rPr>
              <a:t>e e, </a:t>
            </a:r>
            <a:r>
              <a:rPr dirty="0" sz="1600" spc="-15" i="1">
                <a:latin typeface="Franklin Gothic Book"/>
                <a:cs typeface="Franklin Gothic Book"/>
              </a:rPr>
              <a:t>sapend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spc="-5" i="1">
                <a:latin typeface="Franklin Gothic Book"/>
                <a:cs typeface="Franklin Gothic Book"/>
              </a:rPr>
              <a:t>h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tutti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fanno</a:t>
            </a:r>
            <a:r>
              <a:rPr dirty="0" sz="1600" spc="-5" i="1">
                <a:latin typeface="Franklin Gothic Book"/>
                <a:cs typeface="Franklin Gothic Book"/>
              </a:rPr>
              <a:t> ac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spc="-5" i="1">
                <a:latin typeface="Franklin Gothic Book"/>
                <a:cs typeface="Franklin Gothic Book"/>
              </a:rPr>
              <a:t>ui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i="1">
                <a:latin typeface="Franklin Gothic Book"/>
                <a:cs typeface="Franklin Gothic Book"/>
              </a:rPr>
              <a:t>ti, </a:t>
            </a:r>
            <a:r>
              <a:rPr dirty="0" sz="1600" spc="-5" i="1">
                <a:latin typeface="Franklin Gothic Book"/>
                <a:cs typeface="Franklin Gothic Book"/>
              </a:rPr>
              <a:t> il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negozian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(scorr</a:t>
            </a:r>
            <a:r>
              <a:rPr dirty="0" sz="1600" spc="-10" i="1">
                <a:latin typeface="Franklin Gothic Book"/>
                <a:cs typeface="Franklin Gothic Book"/>
              </a:rPr>
              <a:t>e</a:t>
            </a:r>
            <a:r>
              <a:rPr dirty="0" sz="1600" spc="-10" i="1">
                <a:latin typeface="Franklin Gothic Book"/>
                <a:cs typeface="Franklin Gothic Book"/>
              </a:rPr>
              <a:t>ttamen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e)</a:t>
            </a:r>
            <a:r>
              <a:rPr dirty="0" sz="1600" spc="-5" i="1">
                <a:latin typeface="Franklin Gothic Book"/>
                <a:cs typeface="Franklin Gothic Book"/>
              </a:rPr>
              <a:t> aument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5" i="1">
                <a:latin typeface="Franklin Gothic Book"/>
                <a:cs typeface="Franklin Gothic Book"/>
              </a:rPr>
              <a:t>i</a:t>
            </a:r>
            <a:r>
              <a:rPr dirty="0" sz="1600" i="1">
                <a:latin typeface="Franklin Gothic Book"/>
                <a:cs typeface="Franklin Gothic Book"/>
              </a:rPr>
              <a:t>l </a:t>
            </a:r>
            <a:r>
              <a:rPr dirty="0" sz="1600" spc="-10" i="1">
                <a:latin typeface="Franklin Gothic Book"/>
                <a:cs typeface="Franklin Gothic Book"/>
              </a:rPr>
              <a:t>prezzo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del</a:t>
            </a:r>
            <a:r>
              <a:rPr dirty="0" sz="1600" spc="-5" i="1">
                <a:latin typeface="Franklin Gothic Book"/>
                <a:cs typeface="Franklin Gothic Book"/>
              </a:rPr>
              <a:t> 5%</a:t>
            </a:r>
            <a:r>
              <a:rPr dirty="0" sz="1600" i="1">
                <a:latin typeface="Franklin Gothic Book"/>
                <a:cs typeface="Franklin Gothic Book"/>
              </a:rPr>
              <a:t>.  Alla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0" i="1">
                <a:latin typeface="Franklin Gothic Book"/>
                <a:cs typeface="Franklin Gothic Book"/>
              </a:rPr>
              <a:t>f</a:t>
            </a:r>
            <a:r>
              <a:rPr dirty="0" sz="1600" spc="-5" i="1">
                <a:latin typeface="Franklin Gothic Book"/>
                <a:cs typeface="Franklin Gothic Book"/>
              </a:rPr>
              <a:t>in</a:t>
            </a:r>
            <a:r>
              <a:rPr dirty="0" sz="1600" i="1">
                <a:latin typeface="Franklin Gothic Book"/>
                <a:cs typeface="Franklin Gothic Book"/>
              </a:rPr>
              <a:t>e del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periodo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natalizio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i</a:t>
            </a:r>
            <a:r>
              <a:rPr dirty="0" sz="1600" i="1">
                <a:latin typeface="Franklin Gothic Book"/>
                <a:cs typeface="Franklin Gothic Book"/>
              </a:rPr>
              <a:t>l  negozian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diminuisce</a:t>
            </a:r>
            <a:r>
              <a:rPr dirty="0" sz="1600" spc="-1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nu</a:t>
            </a:r>
            <a:r>
              <a:rPr dirty="0" sz="1600" spc="-35" i="1">
                <a:latin typeface="Franklin Gothic Book"/>
                <a:cs typeface="Franklin Gothic Book"/>
              </a:rPr>
              <a:t>o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i</a:t>
            </a:r>
            <a:r>
              <a:rPr dirty="0" sz="1600" i="1">
                <a:latin typeface="Franklin Gothic Book"/>
                <a:cs typeface="Franklin Gothic Book"/>
              </a:rPr>
              <a:t>l </a:t>
            </a:r>
            <a:r>
              <a:rPr dirty="0" sz="1600" spc="-10" i="1">
                <a:latin typeface="Franklin Gothic Book"/>
                <a:cs typeface="Franklin Gothic Book"/>
              </a:rPr>
              <a:t>prezzo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del</a:t>
            </a:r>
            <a:r>
              <a:rPr dirty="0" sz="1600" spc="-5" i="1">
                <a:latin typeface="Franklin Gothic Book"/>
                <a:cs typeface="Franklin Gothic Book"/>
              </a:rPr>
              <a:t> 5%.</a:t>
            </a:r>
            <a:endParaRPr sz="1600">
              <a:latin typeface="Franklin Gothic Book"/>
              <a:cs typeface="Franklin Gothic Book"/>
            </a:endParaRPr>
          </a:p>
          <a:p>
            <a:pPr marL="368300" marR="1007744" indent="-50800">
              <a:lnSpc>
                <a:spcPts val="1900"/>
              </a:lnSpc>
              <a:spcBef>
                <a:spcPts val="100"/>
              </a:spcBef>
            </a:pPr>
            <a:r>
              <a:rPr dirty="0" sz="1600" spc="-10" i="1">
                <a:latin typeface="Franklin Gothic Book"/>
                <a:cs typeface="Franklin Gothic Book"/>
              </a:rPr>
              <a:t>Se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co</a:t>
            </a:r>
            <a:r>
              <a:rPr dirty="0" sz="1600" spc="-35" i="1">
                <a:latin typeface="Franklin Gothic Book"/>
                <a:cs typeface="Franklin Gothic Book"/>
              </a:rPr>
              <a:t>m</a:t>
            </a:r>
            <a:r>
              <a:rPr dirty="0" sz="1600" spc="-10" i="1">
                <a:latin typeface="Franklin Gothic Book"/>
                <a:cs typeface="Franklin Gothic Book"/>
              </a:rPr>
              <a:t>pra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dopo</a:t>
            </a:r>
            <a:r>
              <a:rPr dirty="0" sz="1600" spc="-5" i="1">
                <a:latin typeface="Franklin Gothic Book"/>
                <a:cs typeface="Franklin Gothic Book"/>
              </a:rPr>
              <a:t> l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20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e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di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N</a:t>
            </a:r>
            <a:r>
              <a:rPr dirty="0" sz="1600" spc="-5" i="1">
                <a:latin typeface="Franklin Gothic Book"/>
                <a:cs typeface="Franklin Gothic Book"/>
              </a:rPr>
              <a:t>atale</a:t>
            </a:r>
            <a:r>
              <a:rPr dirty="0" sz="1600" i="1">
                <a:latin typeface="Franklin Gothic Book"/>
                <a:cs typeface="Franklin Gothic Book"/>
              </a:rPr>
              <a:t>, paga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gl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10" i="1">
                <a:latin typeface="Franklin Gothic Book"/>
                <a:cs typeface="Franklin Gothic Book"/>
              </a:rPr>
              <a:t>oc</a:t>
            </a:r>
            <a:r>
              <a:rPr dirty="0" sz="1600" spc="-25" i="1">
                <a:latin typeface="Franklin Gothic Book"/>
                <a:cs typeface="Franklin Gothic Book"/>
              </a:rPr>
              <a:t>c</a:t>
            </a:r>
            <a:r>
              <a:rPr dirty="0" sz="1600" spc="-5" i="1">
                <a:latin typeface="Franklin Gothic Book"/>
                <a:cs typeface="Franklin Gothic Book"/>
              </a:rPr>
              <a:t>hial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5" i="1">
                <a:latin typeface="Franklin Gothic Book"/>
                <a:cs typeface="Franklin Gothic Book"/>
              </a:rPr>
              <a:t>9</a:t>
            </a:r>
            <a:r>
              <a:rPr dirty="0" sz="1600" i="1">
                <a:latin typeface="Franklin Gothic Book"/>
                <a:cs typeface="Franklin Gothic Book"/>
              </a:rPr>
              <a:t>5 eu</a:t>
            </a:r>
            <a:r>
              <a:rPr dirty="0" sz="1600" spc="-1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o?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(M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ti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spc="-5" i="1">
                <a:latin typeface="Franklin Gothic Book"/>
                <a:cs typeface="Franklin Gothic Book"/>
              </a:rPr>
              <a:t>ar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l</a:t>
            </a:r>
            <a:r>
              <a:rPr dirty="0" sz="1600" i="1">
                <a:latin typeface="Franklin Gothic Book"/>
                <a:cs typeface="Franklin Gothic Book"/>
              </a:rPr>
              <a:t>a  rispo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i="1">
                <a:latin typeface="Franklin Gothic Book"/>
                <a:cs typeface="Franklin Gothic Book"/>
              </a:rPr>
              <a:t>ta)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550">
              <a:latin typeface="Times New Roman"/>
              <a:cs typeface="Times New Roman"/>
            </a:endParaRPr>
          </a:p>
          <a:p>
            <a:pPr marL="317500" marR="414020" indent="-304800">
              <a:lnSpc>
                <a:spcPct val="100400"/>
              </a:lnSpc>
              <a:tabLst>
                <a:tab pos="372745" algn="l"/>
              </a:tabLst>
            </a:pPr>
            <a:r>
              <a:rPr dirty="0" sz="1800" i="1">
                <a:solidFill>
                  <a:srgbClr val="941200"/>
                </a:solidFill>
                <a:latin typeface="Franklin Gothic Medium"/>
                <a:cs typeface="Franklin Gothic Medium"/>
              </a:rPr>
              <a:t>3</a:t>
            </a:r>
            <a:r>
              <a:rPr dirty="0" sz="1800" spc="-5" i="1">
                <a:solidFill>
                  <a:srgbClr val="9412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 spc="-5" i="1">
                <a:solidFill>
                  <a:srgbClr val="941200"/>
                </a:solidFill>
                <a:latin typeface="Franklin Gothic Medium"/>
                <a:cs typeface="Franklin Gothic Medium"/>
              </a:rPr>
              <a:t>		</a:t>
            </a:r>
            <a:r>
              <a:rPr dirty="0" sz="1600" spc="-10" i="1">
                <a:latin typeface="Franklin Gothic Book"/>
                <a:cs typeface="Franklin Gothic Book"/>
              </a:rPr>
              <a:t>La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egola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2 della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F</a:t>
            </a:r>
            <a:r>
              <a:rPr dirty="0" sz="1600" spc="-10" i="1">
                <a:latin typeface="Franklin Gothic Book"/>
                <a:cs typeface="Franklin Gothic Book"/>
              </a:rPr>
              <a:t>ederazione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Italian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Gioco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del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Calcio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i="1">
                <a:latin typeface="Franklin Gothic Book"/>
                <a:cs typeface="Franklin Gothic Book"/>
              </a:rPr>
              <a:t>tabilisce</a:t>
            </a:r>
            <a:r>
              <a:rPr dirty="0" sz="1600" spc="-1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spc="-5" i="1">
                <a:latin typeface="Franklin Gothic Book"/>
                <a:cs typeface="Franklin Gothic Book"/>
              </a:rPr>
              <a:t>h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il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pallone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da</a:t>
            </a:r>
            <a:r>
              <a:rPr dirty="0" sz="1600" spc="-5" i="1">
                <a:latin typeface="Franklin Gothic Book"/>
                <a:cs typeface="Franklin Gothic Book"/>
              </a:rPr>
              <a:t> gioc</a:t>
            </a:r>
            <a:r>
              <a:rPr dirty="0" sz="1600" i="1">
                <a:latin typeface="Franklin Gothic Book"/>
                <a:cs typeface="Franklin Gothic Book"/>
              </a:rPr>
              <a:t>o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si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5" i="1">
                <a:latin typeface="Franklin Gothic Book"/>
                <a:cs typeface="Franklin Gothic Book"/>
              </a:rPr>
              <a:t>s</a:t>
            </a:r>
            <a:r>
              <a:rPr dirty="0" sz="1600" spc="-15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erico,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spc="-5" i="1">
                <a:latin typeface="Franklin Gothic Book"/>
                <a:cs typeface="Franklin Gothic Book"/>
              </a:rPr>
              <a:t>h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abbi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5" i="1">
                <a:latin typeface="Franklin Gothic Book"/>
                <a:cs typeface="Franklin Gothic Book"/>
              </a:rPr>
              <a:t>u</a:t>
            </a:r>
            <a:r>
              <a:rPr dirty="0" sz="1600" i="1">
                <a:latin typeface="Franklin Gothic Book"/>
                <a:cs typeface="Franklin Gothic Book"/>
              </a:rPr>
              <a:t>n diam</a:t>
            </a:r>
            <a:r>
              <a:rPr dirty="0" sz="1600" spc="-20" i="1">
                <a:latin typeface="Franklin Gothic Book"/>
                <a:cs typeface="Franklin Gothic Book"/>
              </a:rPr>
              <a:t>e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spc="-20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di </a:t>
            </a:r>
            <a:r>
              <a:rPr dirty="0" sz="1600" spc="-5" i="1">
                <a:latin typeface="Franklin Gothic Book"/>
                <a:cs typeface="Franklin Gothic Book"/>
              </a:rPr>
              <a:t> 2</a:t>
            </a:r>
            <a:r>
              <a:rPr dirty="0" sz="1600" i="1">
                <a:latin typeface="Franklin Gothic Book"/>
                <a:cs typeface="Franklin Gothic Book"/>
              </a:rPr>
              <a:t>2 </a:t>
            </a:r>
            <a:r>
              <a:rPr dirty="0" sz="1600" spc="-5" i="1">
                <a:latin typeface="Franklin Gothic Book"/>
                <a:cs typeface="Franklin Gothic Book"/>
              </a:rPr>
              <a:t>centim</a:t>
            </a:r>
            <a:r>
              <a:rPr dirty="0" sz="1600" spc="-15" i="1">
                <a:latin typeface="Franklin Gothic Book"/>
                <a:cs typeface="Franklin Gothic Book"/>
              </a:rPr>
              <a:t>e</a:t>
            </a:r>
            <a:r>
              <a:rPr dirty="0" sz="1600" i="1">
                <a:latin typeface="Franklin Gothic Book"/>
                <a:cs typeface="Franklin Gothic Book"/>
              </a:rPr>
              <a:t>tri.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Se</a:t>
            </a:r>
            <a:r>
              <a:rPr dirty="0" sz="1600" spc="-5" i="1">
                <a:latin typeface="Franklin Gothic Book"/>
                <a:cs typeface="Franklin Gothic Book"/>
              </a:rPr>
              <a:t> u</a:t>
            </a:r>
            <a:r>
              <a:rPr dirty="0" sz="1600" i="1">
                <a:latin typeface="Franklin Gothic Book"/>
                <a:cs typeface="Franklin Gothic Book"/>
              </a:rPr>
              <a:t>n pallone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spc="-20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oppo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gon</a:t>
            </a:r>
            <a:r>
              <a:rPr dirty="0" sz="1600" spc="0" i="1">
                <a:latin typeface="Franklin Gothic Book"/>
                <a:cs typeface="Franklin Gothic Book"/>
              </a:rPr>
              <a:t>f</a:t>
            </a:r>
            <a:r>
              <a:rPr dirty="0" sz="1600" spc="-5" i="1">
                <a:latin typeface="Franklin Gothic Book"/>
                <a:cs typeface="Franklin Gothic Book"/>
              </a:rPr>
              <a:t>i</a:t>
            </a:r>
            <a:r>
              <a:rPr dirty="0" sz="1600" i="1">
                <a:latin typeface="Franklin Gothic Book"/>
                <a:cs typeface="Franklin Gothic Book"/>
              </a:rPr>
              <a:t>o </a:t>
            </a:r>
            <a:r>
              <a:rPr dirty="0" sz="1600" spc="-35" i="1">
                <a:latin typeface="Franklin Gothic Book"/>
                <a:cs typeface="Franklin Gothic Book"/>
              </a:rPr>
              <a:t>a</a:t>
            </a:r>
            <a:r>
              <a:rPr dirty="0" sz="1600" spc="-25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esse</a:t>
            </a:r>
            <a:r>
              <a:rPr dirty="0" sz="1600" spc="-5" i="1">
                <a:latin typeface="Franklin Gothic Book"/>
                <a:cs typeface="Franklin Gothic Book"/>
              </a:rPr>
              <a:t> i</a:t>
            </a:r>
            <a:r>
              <a:rPr dirty="0" sz="1600" i="1">
                <a:latin typeface="Franklin Gothic Book"/>
                <a:cs typeface="Franklin Gothic Book"/>
              </a:rPr>
              <a:t>l diam</a:t>
            </a:r>
            <a:r>
              <a:rPr dirty="0" sz="1600" spc="-20" i="1">
                <a:latin typeface="Franklin Gothic Book"/>
                <a:cs typeface="Franklin Gothic Book"/>
              </a:rPr>
              <a:t>e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spc="-20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di</a:t>
            </a:r>
            <a:r>
              <a:rPr dirty="0" sz="1600" spc="-5" i="1">
                <a:latin typeface="Franklin Gothic Book"/>
                <a:cs typeface="Franklin Gothic Book"/>
              </a:rPr>
              <a:t> 2</a:t>
            </a:r>
            <a:r>
              <a:rPr dirty="0" sz="1600" i="1">
                <a:latin typeface="Franklin Gothic Book"/>
                <a:cs typeface="Franklin Gothic Book"/>
              </a:rPr>
              <a:t>5 </a:t>
            </a:r>
            <a:r>
              <a:rPr dirty="0" sz="1600" spc="-5" i="1">
                <a:latin typeface="Franklin Gothic Book"/>
                <a:cs typeface="Franklin Gothic Book"/>
              </a:rPr>
              <a:t>centim</a:t>
            </a:r>
            <a:r>
              <a:rPr dirty="0" sz="1600" spc="-15" i="1">
                <a:latin typeface="Franklin Gothic Book"/>
                <a:cs typeface="Franklin Gothic Book"/>
              </a:rPr>
              <a:t>e</a:t>
            </a:r>
            <a:r>
              <a:rPr dirty="0" sz="1600" i="1">
                <a:latin typeface="Franklin Gothic Book"/>
                <a:cs typeface="Franklin Gothic Book"/>
              </a:rPr>
              <a:t>tri,</a:t>
            </a:r>
            <a:endParaRPr sz="1600">
              <a:latin typeface="Franklin Gothic Book"/>
              <a:cs typeface="Franklin Gothic Book"/>
            </a:endParaRPr>
          </a:p>
          <a:p>
            <a:pPr marL="317500">
              <a:lnSpc>
                <a:spcPts val="1900"/>
              </a:lnSpc>
            </a:pPr>
            <a:r>
              <a:rPr dirty="0" sz="1600" i="1">
                <a:latin typeface="Franklin Gothic Book"/>
                <a:cs typeface="Franklin Gothic Book"/>
              </a:rPr>
              <a:t>di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spc="-5" i="1">
                <a:latin typeface="Franklin Gothic Book"/>
                <a:cs typeface="Franklin Gothic Book"/>
              </a:rPr>
              <a:t>uan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 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spc="-15" i="1">
                <a:latin typeface="Franklin Gothic Book"/>
                <a:cs typeface="Franklin Gothic Book"/>
              </a:rPr>
              <a:t>arierebbe</a:t>
            </a:r>
            <a:r>
              <a:rPr dirty="0" sz="1600" spc="-5" i="1">
                <a:latin typeface="Franklin Gothic Book"/>
                <a:cs typeface="Franklin Gothic Book"/>
              </a:rPr>
              <a:t>,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i</a:t>
            </a:r>
            <a:r>
              <a:rPr dirty="0" sz="1600" i="1">
                <a:latin typeface="Franklin Gothic Book"/>
                <a:cs typeface="Franklin Gothic Book"/>
              </a:rPr>
              <a:t>n percentuale</a:t>
            </a:r>
            <a:r>
              <a:rPr dirty="0" sz="1600" spc="-15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i</a:t>
            </a:r>
            <a:r>
              <a:rPr dirty="0" sz="1600" i="1">
                <a:latin typeface="Franklin Gothic Book"/>
                <a:cs typeface="Franklin Gothic Book"/>
              </a:rPr>
              <a:t>l 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olume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del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pallone?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95932" y="6375734"/>
            <a:ext cx="6715759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900"/>
              </a:lnSpc>
            </a:pPr>
            <a:r>
              <a:rPr dirty="0" sz="1600" i="1">
                <a:solidFill>
                  <a:srgbClr val="941200"/>
                </a:solidFill>
                <a:latin typeface="Franklin Gothic Medium"/>
                <a:cs typeface="Franklin Gothic Medium"/>
              </a:rPr>
              <a:t>(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Le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soluzion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 spc="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s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30">
                <a:solidFill>
                  <a:srgbClr val="9412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v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ano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alla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pagina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seguen</a:t>
            </a:r>
            <a:r>
              <a:rPr dirty="0" sz="1600" spc="-25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ma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,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prima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di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guardarle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,</a:t>
            </a:r>
            <a:r>
              <a:rPr dirty="0" sz="1600" spc="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sarebbe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 megli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s</a:t>
            </a:r>
            <a:r>
              <a:rPr dirty="0" sz="16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v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olgere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au</a:t>
            </a:r>
            <a:r>
              <a:rPr dirty="0" sz="1600" spc="-40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onomamen</a:t>
            </a:r>
            <a:r>
              <a:rPr dirty="0" sz="1600" spc="-35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gl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ese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ci</a:t>
            </a:r>
            <a:r>
              <a:rPr dirty="0" sz="16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z</a:t>
            </a:r>
            <a:r>
              <a:rPr dirty="0" sz="1600" spc="-5" i="1">
                <a:solidFill>
                  <a:srgbClr val="941200"/>
                </a:solidFill>
                <a:latin typeface="Franklin Gothic Medium"/>
                <a:cs typeface="Franklin Gothic Medium"/>
              </a:rPr>
              <a:t>i)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60792" y="4995672"/>
            <a:ext cx="1155699" cy="1155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5841" y="1673982"/>
            <a:ext cx="7781290" cy="4798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i="1">
                <a:solidFill>
                  <a:srgbClr val="941200"/>
                </a:solidFill>
                <a:latin typeface="Franklin Gothic Medium"/>
                <a:cs typeface="Franklin Gothic Medium"/>
              </a:rPr>
              <a:t>Rispo</a:t>
            </a:r>
            <a:r>
              <a:rPr dirty="0" sz="1800" spc="10" i="1">
                <a:solidFill>
                  <a:srgbClr val="9412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35" i="1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i="1">
                <a:solidFill>
                  <a:srgbClr val="941200"/>
                </a:solidFill>
                <a:latin typeface="Franklin Gothic Medium"/>
                <a:cs typeface="Franklin Gothic Medium"/>
              </a:rPr>
              <a:t>e</a:t>
            </a:r>
            <a:endParaRPr sz="1800">
              <a:latin typeface="Franklin Gothic Medium"/>
              <a:cs typeface="Franklin Gothic Medium"/>
            </a:endParaRPr>
          </a:p>
          <a:p>
            <a:pPr marL="355600" marR="5080" indent="-342900">
              <a:lnSpc>
                <a:spcPct val="111200"/>
              </a:lnSpc>
              <a:spcBef>
                <a:spcPts val="229"/>
              </a:spcBef>
              <a:buClr>
                <a:srgbClr val="941200"/>
              </a:buClr>
              <a:buSzPct val="112500"/>
              <a:buFont typeface="Franklin Gothic Medium"/>
              <a:buAutoNum type="arabicPeriod"/>
              <a:tabLst>
                <a:tab pos="321945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centuale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3, </a:t>
            </a:r>
            <a:r>
              <a:rPr dirty="0" sz="1600" spc="-5">
                <a:latin typeface="Franklin Gothic Book"/>
                <a:cs typeface="Franklin Gothic Book"/>
              </a:rPr>
              <a:t>0,6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sz="1600" spc="-65">
                <a:latin typeface="Franklin Gothic Book"/>
                <a:cs typeface="Franklin Gothic Book"/>
              </a:rPr>
              <a:t>,</a:t>
            </a:r>
            <a:r>
              <a:rPr dirty="0" sz="1600" spc="-5">
                <a:latin typeface="Franklin Gothic Book"/>
                <a:cs typeface="Franklin Gothic Book"/>
              </a:rPr>
              <a:t>12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,75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,4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risp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tti</a:t>
            </a:r>
            <a:r>
              <a:rPr dirty="0" sz="1600" spc="-3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e,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14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300%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5">
                <a:latin typeface="Franklin Gothic Book"/>
                <a:cs typeface="Franklin Gothic Book"/>
              </a:rPr>
              <a:t>60%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5">
                <a:latin typeface="Franklin Gothic Book"/>
                <a:cs typeface="Franklin Gothic Book"/>
              </a:rPr>
              <a:t>12%,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1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75</a:t>
            </a:r>
            <a:r>
              <a:rPr dirty="0" sz="1600">
                <a:latin typeface="Franklin Gothic Book"/>
                <a:cs typeface="Franklin Gothic Book"/>
              </a:rPr>
              <a:t>%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40%.</a:t>
            </a:r>
            <a:endParaRPr sz="1600">
              <a:latin typeface="Franklin Gothic Book"/>
              <a:cs typeface="Franklin Gothic Book"/>
            </a:endParaRPr>
          </a:p>
          <a:p>
            <a:pPr marL="12700" marR="275590">
              <a:lnSpc>
                <a:spcPts val="2490"/>
              </a:lnSpc>
              <a:spcBef>
                <a:spcPts val="285"/>
              </a:spcBef>
              <a:buClr>
                <a:srgbClr val="941200"/>
              </a:buClr>
              <a:buSzPct val="112500"/>
              <a:buFont typeface="Franklin Gothic Medium"/>
              <a:buAutoNum type="arabicPeriod"/>
              <a:tabLst>
                <a:tab pos="373380" algn="l"/>
              </a:tabLst>
            </a:pP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prezz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degli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occhiali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 di</a:t>
            </a:r>
            <a:r>
              <a:rPr dirty="0" sz="1600" spc="-5">
                <a:latin typeface="Franklin Gothic Book"/>
                <a:cs typeface="Franklin Gothic Book"/>
              </a:rPr>
              <a:t> 9</a:t>
            </a:r>
            <a:r>
              <a:rPr dirty="0" sz="1600">
                <a:latin typeface="Franklin Gothic Book"/>
                <a:cs typeface="Franklin Gothic Book"/>
              </a:rPr>
              <a:t>5 </a:t>
            </a:r>
            <a:r>
              <a:rPr dirty="0" sz="1600" spc="-10">
                <a:latin typeface="Franklin Gothic Book"/>
                <a:cs typeface="Franklin Gothic Book"/>
              </a:rPr>
              <a:t>eu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o.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atti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duran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5">
                <a:latin typeface="Franklin Gothic Book"/>
                <a:cs typeface="Franklin Gothic Book"/>
              </a:rPr>
              <a:t>period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natalizio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5">
                <a:latin typeface="Franklin Gothic Book"/>
                <a:cs typeface="Franklin Gothic Book"/>
              </a:rPr>
              <a:t>prezzo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enta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endParaRPr sz="1600">
              <a:latin typeface="Franklin Gothic Book"/>
              <a:cs typeface="Franklin Gothic Book"/>
            </a:endParaRPr>
          </a:p>
          <a:p>
            <a:pPr algn="ctr" marR="615315">
              <a:lnSpc>
                <a:spcPct val="100000"/>
              </a:lnSpc>
              <a:spcBef>
                <a:spcPts val="500"/>
              </a:spcBef>
            </a:pPr>
            <a:r>
              <a:rPr dirty="0" sz="1600" spc="-5">
                <a:latin typeface="Franklin Gothic Book"/>
                <a:cs typeface="Franklin Gothic Book"/>
              </a:rPr>
              <a:t>9</a:t>
            </a:r>
            <a:r>
              <a:rPr dirty="0" sz="1600">
                <a:latin typeface="Franklin Gothic Book"/>
                <a:cs typeface="Franklin Gothic Book"/>
              </a:rPr>
              <a:t>5 +</a:t>
            </a:r>
            <a:r>
              <a:rPr dirty="0" sz="1600" spc="-5">
                <a:latin typeface="Franklin Gothic Book"/>
                <a:cs typeface="Franklin Gothic Book"/>
              </a:rPr>
              <a:t> (0,05)9</a:t>
            </a:r>
            <a:r>
              <a:rPr dirty="0" sz="1600">
                <a:latin typeface="Franklin Gothic Book"/>
                <a:cs typeface="Franklin Gothic Book"/>
              </a:rPr>
              <a:t>5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99,7</a:t>
            </a:r>
            <a:r>
              <a:rPr dirty="0" sz="1600">
                <a:latin typeface="Franklin Gothic Book"/>
                <a:cs typeface="Franklin Gothic Book"/>
              </a:rPr>
              <a:t>5 </a:t>
            </a:r>
            <a:r>
              <a:rPr dirty="0" sz="1600" spc="-10">
                <a:latin typeface="Franklin Gothic Book"/>
                <a:cs typeface="Franklin Gothic Book"/>
              </a:rPr>
              <a:t>eu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Dopo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5">
                <a:latin typeface="Franklin Gothic Book"/>
                <a:cs typeface="Franklin Gothic Book"/>
              </a:rPr>
              <a:t>period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natalizio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5">
                <a:latin typeface="Franklin Gothic Book"/>
                <a:cs typeface="Franklin Gothic Book"/>
              </a:rPr>
              <a:t>prezz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endParaRPr sz="1600">
              <a:latin typeface="Franklin Gothic Book"/>
              <a:cs typeface="Franklin Gothic Book"/>
            </a:endParaRPr>
          </a:p>
          <a:p>
            <a:pPr marL="1841500">
              <a:lnSpc>
                <a:spcPct val="100000"/>
              </a:lnSpc>
              <a:spcBef>
                <a:spcPts val="680"/>
              </a:spcBef>
            </a:pPr>
            <a:r>
              <a:rPr dirty="0" sz="1600" spc="-5">
                <a:latin typeface="Franklin Gothic Book"/>
                <a:cs typeface="Franklin Gothic Book"/>
              </a:rPr>
              <a:t>99,7</a:t>
            </a:r>
            <a:r>
              <a:rPr dirty="0" sz="1600">
                <a:latin typeface="Franklin Gothic Book"/>
                <a:cs typeface="Franklin Gothic Book"/>
              </a:rPr>
              <a:t>5 –</a:t>
            </a:r>
            <a:r>
              <a:rPr dirty="0" sz="1600" spc="-5">
                <a:latin typeface="Franklin Gothic Book"/>
                <a:cs typeface="Franklin Gothic Book"/>
              </a:rPr>
              <a:t> (0,05)99,7</a:t>
            </a:r>
            <a:r>
              <a:rPr dirty="0" sz="1600">
                <a:latin typeface="Franklin Gothic Book"/>
                <a:cs typeface="Franklin Gothic Book"/>
              </a:rPr>
              <a:t>5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9</a:t>
            </a:r>
            <a:r>
              <a:rPr dirty="0" sz="1600" spc="-5">
                <a:latin typeface="Franklin Gothic Book"/>
                <a:cs typeface="Franklin Gothic Book"/>
              </a:rPr>
              <a:t>4,</a:t>
            </a:r>
            <a:r>
              <a:rPr dirty="0" sz="1600" spc="-110">
                <a:latin typeface="Franklin Gothic Book"/>
                <a:cs typeface="Franklin Gothic Book"/>
              </a:rPr>
              <a:t>7</a:t>
            </a:r>
            <a:r>
              <a:rPr dirty="0" sz="1600" spc="-5">
                <a:latin typeface="Franklin Gothic Book"/>
                <a:cs typeface="Franklin Gothic Book"/>
              </a:rPr>
              <a:t>62</a:t>
            </a:r>
            <a:r>
              <a:rPr dirty="0" sz="1600">
                <a:latin typeface="Franklin Gothic Book"/>
                <a:cs typeface="Franklin Gothic Book"/>
              </a:rPr>
              <a:t>5 </a:t>
            </a:r>
            <a:r>
              <a:rPr dirty="0" sz="1600" spc="-10">
                <a:latin typeface="Franklin Gothic Book"/>
                <a:cs typeface="Franklin Gothic Book"/>
              </a:rPr>
              <a:t>≈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9</a:t>
            </a:r>
            <a:r>
              <a:rPr dirty="0" sz="1600" spc="-5">
                <a:latin typeface="Franklin Gothic Book"/>
                <a:cs typeface="Franklin Gothic Book"/>
              </a:rPr>
              <a:t>4,</a:t>
            </a:r>
            <a:r>
              <a:rPr dirty="0" sz="1600" spc="-110">
                <a:latin typeface="Franklin Gothic Book"/>
                <a:cs typeface="Franklin Gothic Book"/>
              </a:rPr>
              <a:t>7</a:t>
            </a:r>
            <a:r>
              <a:rPr dirty="0" sz="1600">
                <a:latin typeface="Franklin Gothic Book"/>
                <a:cs typeface="Franklin Gothic Book"/>
              </a:rPr>
              <a:t>6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eu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o.</a:t>
            </a:r>
            <a:endParaRPr sz="1600">
              <a:latin typeface="Franklin Gothic Book"/>
              <a:cs typeface="Franklin Gothic Book"/>
            </a:endParaRPr>
          </a:p>
          <a:p>
            <a:pPr marL="12700" marR="309245" indent="50800">
              <a:lnSpc>
                <a:spcPct val="132800"/>
              </a:lnSpc>
              <a:spcBef>
                <a:spcPts val="50"/>
              </a:spcBef>
              <a:tabLst>
                <a:tab pos="436880" algn="l"/>
              </a:tabLst>
            </a:pPr>
            <a:r>
              <a:rPr dirty="0" sz="1600" spc="-15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pra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dopo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Natale</a:t>
            </a:r>
            <a:r>
              <a:rPr dirty="0" sz="1600" spc="-5">
                <a:latin typeface="Franklin Gothic Book"/>
                <a:cs typeface="Franklin Gothic Book"/>
              </a:rPr>
              <a:t>,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pra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5">
                <a:latin typeface="Franklin Gothic Book"/>
                <a:cs typeface="Franklin Gothic Book"/>
              </a:rPr>
              <a:t> (piccola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riduzione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ci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0,</a:t>
            </a:r>
            <a:r>
              <a:rPr dirty="0" sz="1600" spc="-70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4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eu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prezz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iniziale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Questa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riduzione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corrisponde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scon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di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ci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5">
                <a:latin typeface="Franklin Gothic Book"/>
                <a:cs typeface="Franklin Gothic Book"/>
              </a:rPr>
              <a:t>0,25%</a:t>
            </a:r>
            <a:r>
              <a:rPr dirty="0" sz="1600" spc="-5">
                <a:latin typeface="Franklin Gothic Book"/>
                <a:cs typeface="Franklin Gothic Book"/>
              </a:rPr>
              <a:t> (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 spc="-15">
                <a:latin typeface="Franklin Gothic Book"/>
                <a:cs typeface="Franklin Gothic Book"/>
              </a:rPr>
              <a:t>icare).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184150" indent="50800">
              <a:lnSpc>
                <a:spcPct val="135400"/>
              </a:lnSpc>
            </a:pPr>
            <a:r>
              <a:rPr dirty="0" sz="1600" spc="-5">
                <a:solidFill>
                  <a:srgbClr val="008F00"/>
                </a:solidFill>
                <a:latin typeface="Franklin Gothic Medium"/>
                <a:cs typeface="Franklin Gothic Medium"/>
              </a:rPr>
              <a:t>Commen</a:t>
            </a:r>
            <a:r>
              <a:rPr dirty="0" sz="1600" spc="-30">
                <a:solidFill>
                  <a:srgbClr val="008F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0">
                <a:solidFill>
                  <a:srgbClr val="008F00"/>
                </a:solidFill>
                <a:latin typeface="Franklin Gothic Medium"/>
                <a:cs typeface="Franklin Gothic Medium"/>
              </a:rPr>
              <a:t>o.</a:t>
            </a:r>
            <a:r>
              <a:rPr dirty="0" sz="1600" spc="-5">
                <a:solidFill>
                  <a:srgbClr val="008F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Ques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cizio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mostra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(i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caso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ticolare)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l’aggiunta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x%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uantità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seguita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dalla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diminuzione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 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x%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ripo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uantità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iniziale.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2917825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Ques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dipende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x%	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uantità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ttiene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moltiplicazione.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504119"/>
            <a:ext cx="7966709" cy="4848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0400"/>
              </a:lnSpc>
            </a:pPr>
            <a:r>
              <a:rPr dirty="0" sz="1800">
                <a:solidFill>
                  <a:srgbClr val="941200"/>
                </a:solidFill>
                <a:latin typeface="Franklin Gothic Medium"/>
                <a:cs typeface="Franklin Gothic Medium"/>
              </a:rPr>
              <a:t>3</a:t>
            </a:r>
            <a:r>
              <a:rPr dirty="0" sz="18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Osse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15">
                <a:latin typeface="Franklin Gothic Book"/>
                <a:cs typeface="Franklin Gothic Book"/>
              </a:rPr>
              <a:t>viam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diam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22</a:t>
            </a:r>
            <a:r>
              <a:rPr dirty="0" sz="1600">
                <a:latin typeface="Franklin Gothic Book"/>
                <a:cs typeface="Franklin Gothic Book"/>
              </a:rPr>
              <a:t>, 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raggio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</a:t>
            </a:r>
            <a:r>
              <a:rPr dirty="0" sz="1600">
                <a:latin typeface="Franklin Gothic Book"/>
                <a:cs typeface="Franklin Gothic Book"/>
              </a:rPr>
              <a:t> R=</a:t>
            </a:r>
            <a:r>
              <a:rPr dirty="0" sz="1600" spc="-30">
                <a:latin typeface="Franklin Gothic Book"/>
                <a:cs typeface="Franklin Gothic Book"/>
              </a:rPr>
              <a:t>1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mentre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diam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25,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raggio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</a:t>
            </a:r>
            <a:r>
              <a:rPr dirty="0" sz="1600">
                <a:latin typeface="Franklin Gothic Book"/>
                <a:cs typeface="Franklin Gothic Book"/>
              </a:rPr>
              <a:t> R’=12,5.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ossiamo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scri</a:t>
            </a:r>
            <a:r>
              <a:rPr dirty="0" sz="1600" spc="-3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allora</a:t>
            </a:r>
            <a:endParaRPr sz="1600">
              <a:latin typeface="Franklin Gothic Book"/>
              <a:cs typeface="Franklin Gothic Book"/>
            </a:endParaRPr>
          </a:p>
          <a:p>
            <a:pPr marL="1943100">
              <a:lnSpc>
                <a:spcPct val="100000"/>
              </a:lnSpc>
              <a:spcBef>
                <a:spcPts val="580"/>
              </a:spcBef>
            </a:pPr>
            <a:r>
              <a:rPr dirty="0" sz="1600" spc="-5">
                <a:latin typeface="Franklin Gothic Book"/>
                <a:cs typeface="Franklin Gothic Book"/>
              </a:rPr>
              <a:t>12,</a:t>
            </a:r>
            <a:r>
              <a:rPr dirty="0" sz="1600">
                <a:latin typeface="Franklin Gothic Book"/>
                <a:cs typeface="Franklin Gothic Book"/>
              </a:rPr>
              <a:t>5 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+ 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5">
                <a:latin typeface="Franklin Gothic Book"/>
                <a:cs typeface="Franklin Gothic Book"/>
              </a:rPr>
              <a:t>/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00)</a:t>
            </a:r>
            <a:r>
              <a:rPr dirty="0" sz="1600" spc="-30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(1 +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5">
                <a:latin typeface="Franklin Gothic Book"/>
                <a:cs typeface="Franklin Gothic Book"/>
              </a:rPr>
              <a:t>/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00)</a:t>
            </a:r>
            <a:endParaRPr sz="1600">
              <a:latin typeface="Franklin Gothic Book"/>
              <a:cs typeface="Franklin Gothic Book"/>
            </a:endParaRPr>
          </a:p>
          <a:p>
            <a:pPr marL="12700" marR="39370">
              <a:lnSpc>
                <a:spcPct val="135400"/>
              </a:lnSpc>
              <a:tabLst>
                <a:tab pos="3408045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uindi,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app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ossimando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eccesso,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5">
                <a:latin typeface="Franklin Gothic Book"/>
                <a:cs typeface="Franklin Gothic Book"/>
              </a:rPr>
              <a:t>/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sz="1600">
                <a:latin typeface="Franklin Gothic Book"/>
                <a:cs typeface="Franklin Gothic Book"/>
              </a:rPr>
              <a:t>0 =</a:t>
            </a:r>
            <a:r>
              <a:rPr dirty="0" sz="1600" spc="-5">
                <a:latin typeface="Franklin Gothic Book"/>
                <a:cs typeface="Franklin Gothic Book"/>
              </a:rPr>
              <a:t> 0</a:t>
            </a:r>
            <a:r>
              <a:rPr dirty="0" sz="1600" spc="-65">
                <a:latin typeface="Franklin Gothic Book"/>
                <a:cs typeface="Franklin Gothic Book"/>
              </a:rPr>
              <a:t>,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4</a:t>
            </a:r>
            <a:r>
              <a:rPr dirty="0" sz="1600">
                <a:latin typeface="Franklin Gothic Book"/>
                <a:cs typeface="Franklin Gothic Book"/>
              </a:rPr>
              <a:t>%  </a:t>
            </a:r>
            <a:r>
              <a:rPr dirty="0" sz="1600" spc="-5">
                <a:latin typeface="Franklin Gothic Book"/>
                <a:cs typeface="Franklin Gothic Book"/>
              </a:rPr>
              <a:t>(i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raggio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aumenta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ci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sz="1600" spc="-65">
                <a:latin typeface="Franklin Gothic Book"/>
                <a:cs typeface="Franklin Gothic Book"/>
              </a:rPr>
              <a:t>,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4%).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olume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V=</a:t>
            </a:r>
            <a:r>
              <a:rPr dirty="0" sz="1600" spc="-5">
                <a:latin typeface="Franklin Gothic Book"/>
                <a:cs typeface="Franklin Gothic Book"/>
              </a:rPr>
              <a:t>4</a:t>
            </a:r>
            <a:r>
              <a:rPr dirty="0" sz="1600" spc="-5">
                <a:latin typeface="Franklin Gothic Book"/>
                <a:cs typeface="Franklin Gothic Book"/>
              </a:rPr>
              <a:t>π</a:t>
            </a:r>
            <a:r>
              <a:rPr dirty="0" sz="1600" spc="-25">
                <a:latin typeface="Franklin Gothic Book"/>
                <a:cs typeface="Franklin Gothic Book"/>
              </a:rPr>
              <a:t>R</a:t>
            </a:r>
            <a:r>
              <a:rPr dirty="0" baseline="26455" sz="1575" spc="7">
                <a:latin typeface="Franklin Gothic Book"/>
                <a:cs typeface="Franklin Gothic Book"/>
              </a:rPr>
              <a:t>3</a:t>
            </a:r>
            <a:r>
              <a:rPr dirty="0" sz="1600" spc="-5">
                <a:latin typeface="Franklin Gothic Book"/>
                <a:cs typeface="Franklin Gothic Book"/>
              </a:rPr>
              <a:t>/3.</a:t>
            </a:r>
            <a:endParaRPr sz="1600">
              <a:latin typeface="Franklin Gothic Book"/>
              <a:cs typeface="Franklin Gothic Book"/>
            </a:endParaRPr>
          </a:p>
          <a:p>
            <a:pPr marL="12700" marR="247650" indent="50800">
              <a:lnSpc>
                <a:spcPct val="135400"/>
              </a:lnSpc>
            </a:pPr>
            <a:r>
              <a:rPr dirty="0" sz="1600" spc="-15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raggio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misura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1cm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olume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V=(</a:t>
            </a:r>
            <a:r>
              <a:rPr dirty="0" sz="1600" spc="-3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1</a:t>
            </a:r>
            <a:r>
              <a:rPr dirty="0" sz="1600" spc="-10">
                <a:latin typeface="Franklin Gothic Book"/>
                <a:cs typeface="Franklin Gothic Book"/>
              </a:rPr>
              <a:t>)</a:t>
            </a:r>
            <a:r>
              <a:rPr dirty="0" baseline="26455" sz="1575" spc="7">
                <a:latin typeface="Franklin Gothic Book"/>
                <a:cs typeface="Franklin Gothic Book"/>
              </a:rPr>
              <a:t>3</a:t>
            </a:r>
            <a:r>
              <a:rPr dirty="0" sz="1600" spc="-5">
                <a:latin typeface="Franklin Gothic Book"/>
                <a:cs typeface="Franklin Gothic Book"/>
              </a:rPr>
              <a:t>4</a:t>
            </a:r>
            <a:r>
              <a:rPr dirty="0" sz="1600" spc="-5">
                <a:latin typeface="Franklin Gothic Book"/>
                <a:cs typeface="Franklin Gothic Book"/>
              </a:rPr>
              <a:t>π</a:t>
            </a:r>
            <a:r>
              <a:rPr dirty="0" sz="1600" spc="-5">
                <a:latin typeface="Franklin Gothic Book"/>
                <a:cs typeface="Franklin Gothic Book"/>
              </a:rPr>
              <a:t>/3c</a:t>
            </a:r>
            <a:r>
              <a:rPr dirty="0" sz="1600">
                <a:latin typeface="Franklin Gothic Book"/>
                <a:cs typeface="Franklin Gothic Book"/>
              </a:rPr>
              <a:t>m</a:t>
            </a:r>
            <a:r>
              <a:rPr dirty="0" baseline="26455" sz="1575" spc="7">
                <a:latin typeface="Franklin Gothic Book"/>
                <a:cs typeface="Franklin Gothic Book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; </a:t>
            </a:r>
            <a:r>
              <a:rPr dirty="0" sz="1600" spc="-13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13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raggio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 spc="-35">
                <a:latin typeface="Franklin Gothic Book"/>
                <a:cs typeface="Franklin Gothic Book"/>
              </a:rPr>
              <a:t>n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ece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R’=12,5cm,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olume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enta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V’=(12,5</a:t>
            </a:r>
            <a:r>
              <a:rPr dirty="0" sz="1600" spc="-15">
                <a:latin typeface="Franklin Gothic Book"/>
                <a:cs typeface="Franklin Gothic Book"/>
              </a:rPr>
              <a:t>)</a:t>
            </a:r>
            <a:r>
              <a:rPr dirty="0" baseline="26455" sz="1575" spc="7">
                <a:latin typeface="Franklin Gothic Book"/>
                <a:cs typeface="Franklin Gothic Book"/>
              </a:rPr>
              <a:t>3</a:t>
            </a:r>
            <a:r>
              <a:rPr dirty="0" sz="1600" spc="-5">
                <a:latin typeface="Franklin Gothic Book"/>
                <a:cs typeface="Franklin Gothic Book"/>
              </a:rPr>
              <a:t>4</a:t>
            </a:r>
            <a:r>
              <a:rPr dirty="0" sz="1600" spc="-5">
                <a:latin typeface="Franklin Gothic Book"/>
                <a:cs typeface="Franklin Gothic Book"/>
              </a:rPr>
              <a:t>π</a:t>
            </a:r>
            <a:r>
              <a:rPr dirty="0" sz="1600" spc="-5">
                <a:latin typeface="Franklin Gothic Book"/>
                <a:cs typeface="Franklin Gothic Book"/>
              </a:rPr>
              <a:t>/3c</a:t>
            </a:r>
            <a:r>
              <a:rPr dirty="0" sz="1600">
                <a:latin typeface="Franklin Gothic Book"/>
                <a:cs typeface="Franklin Gothic Book"/>
              </a:rPr>
              <a:t>m</a:t>
            </a:r>
            <a:r>
              <a:rPr dirty="0" baseline="26455" sz="1575" spc="7">
                <a:latin typeface="Franklin Gothic Book"/>
                <a:cs typeface="Franklin Gothic Book"/>
              </a:rPr>
              <a:t>3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corrispondono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ci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allo</a:t>
            </a:r>
            <a:r>
              <a:rPr dirty="0" sz="1600" spc="-5">
                <a:latin typeface="Franklin Gothic Book"/>
                <a:cs typeface="Franklin Gothic Book"/>
              </a:rPr>
              <a:t> 0,</a:t>
            </a:r>
            <a:r>
              <a:rPr dirty="0" sz="1600" spc="-105">
                <a:latin typeface="Franklin Gothic Book"/>
                <a:cs typeface="Franklin Gothic Book"/>
              </a:rPr>
              <a:t>4</a:t>
            </a:r>
            <a:r>
              <a:rPr dirty="0" sz="1600" spc="-5">
                <a:latin typeface="Franklin Gothic Book"/>
                <a:cs typeface="Franklin Gothic Book"/>
              </a:rPr>
              <a:t>7</a:t>
            </a:r>
            <a:r>
              <a:rPr dirty="0" sz="1600">
                <a:latin typeface="Franklin Gothic Book"/>
                <a:cs typeface="Franklin Gothic Book"/>
              </a:rPr>
              <a:t>% 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0">
                <a:latin typeface="Franklin Gothic Book"/>
                <a:cs typeface="Franklin Gothic Book"/>
              </a:rPr>
              <a:t>V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atti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ha</a:t>
            </a:r>
            <a:endParaRPr sz="1600">
              <a:latin typeface="Franklin Gothic Book"/>
              <a:cs typeface="Franklin Gothic Book"/>
            </a:endParaRPr>
          </a:p>
          <a:p>
            <a:pPr marL="825500">
              <a:lnSpc>
                <a:spcPct val="100000"/>
              </a:lnSpc>
              <a:spcBef>
                <a:spcPts val="680"/>
              </a:spcBef>
              <a:tabLst>
                <a:tab pos="324358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V’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V(1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+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x/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00</a:t>
            </a:r>
            <a:r>
              <a:rPr dirty="0" sz="1600">
                <a:latin typeface="Franklin Gothic Book"/>
                <a:cs typeface="Franklin Gothic Book"/>
              </a:rPr>
              <a:t>) 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uindi	</a:t>
            </a:r>
            <a:r>
              <a:rPr dirty="0" sz="1600" spc="-5">
                <a:latin typeface="Franklin Gothic Book"/>
                <a:cs typeface="Franklin Gothic Book"/>
              </a:rPr>
              <a:t>(12,5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baseline="26455" sz="1575" spc="7">
                <a:latin typeface="Franklin Gothic Book"/>
                <a:cs typeface="Franklin Gothic Book"/>
              </a:rPr>
              <a:t>3</a:t>
            </a:r>
            <a:r>
              <a:rPr dirty="0" sz="1600" spc="-5">
                <a:latin typeface="Franklin Gothic Book"/>
                <a:cs typeface="Franklin Gothic Book"/>
              </a:rPr>
              <a:t>[4</a:t>
            </a:r>
            <a:r>
              <a:rPr dirty="0" sz="1600" spc="-5">
                <a:latin typeface="Franklin Gothic Book"/>
                <a:cs typeface="Franklin Gothic Book"/>
              </a:rPr>
              <a:t>π</a:t>
            </a:r>
            <a:r>
              <a:rPr dirty="0" sz="1600" spc="-5">
                <a:latin typeface="Franklin Gothic Book"/>
                <a:cs typeface="Franklin Gothic Book"/>
              </a:rPr>
              <a:t>/3</a:t>
            </a:r>
            <a:r>
              <a:rPr dirty="0" sz="1600">
                <a:latin typeface="Franklin Gothic Book"/>
                <a:cs typeface="Franklin Gothic Book"/>
              </a:rPr>
              <a:t>]</a:t>
            </a:r>
            <a:r>
              <a:rPr dirty="0" sz="1600" spc="-5">
                <a:latin typeface="Franklin Gothic Book"/>
                <a:cs typeface="Franklin Gothic Book"/>
              </a:rPr>
              <a:t> =(</a:t>
            </a:r>
            <a:r>
              <a:rPr dirty="0" sz="1600" spc="-3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baseline="26455" sz="1575" spc="7">
                <a:latin typeface="Franklin Gothic Book"/>
                <a:cs typeface="Franklin Gothic Book"/>
              </a:rPr>
              <a:t>3</a:t>
            </a:r>
            <a:r>
              <a:rPr dirty="0" sz="1600" spc="-5">
                <a:latin typeface="Franklin Gothic Book"/>
                <a:cs typeface="Franklin Gothic Book"/>
              </a:rPr>
              <a:t>[4</a:t>
            </a:r>
            <a:r>
              <a:rPr dirty="0" sz="1600" spc="-5">
                <a:latin typeface="Franklin Gothic Book"/>
                <a:cs typeface="Franklin Gothic Book"/>
              </a:rPr>
              <a:t>π</a:t>
            </a:r>
            <a:r>
              <a:rPr dirty="0" sz="1600" spc="-5">
                <a:latin typeface="Franklin Gothic Book"/>
                <a:cs typeface="Franklin Gothic Book"/>
              </a:rPr>
              <a:t>/3</a:t>
            </a:r>
            <a:r>
              <a:rPr dirty="0" sz="1600">
                <a:latin typeface="Franklin Gothic Book"/>
                <a:cs typeface="Franklin Gothic Book"/>
              </a:rPr>
              <a:t>]</a:t>
            </a:r>
            <a:r>
              <a:rPr dirty="0" sz="1600" spc="-5">
                <a:latin typeface="Franklin Gothic Book"/>
                <a:cs typeface="Franklin Gothic Book"/>
              </a:rPr>
              <a:t> (</a:t>
            </a:r>
            <a:r>
              <a:rPr dirty="0" sz="1600">
                <a:latin typeface="Franklin Gothic Book"/>
                <a:cs typeface="Franklin Gothic Book"/>
              </a:rPr>
              <a:t>1 +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x/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00).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383286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Dun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5">
                <a:latin typeface="Franklin Gothic Book"/>
                <a:cs typeface="Franklin Gothic Book"/>
              </a:rPr>
              <a:t>[(12,5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baseline="26455" sz="1575" spc="7">
                <a:latin typeface="Franklin Gothic Book"/>
                <a:cs typeface="Franklin Gothic Book"/>
              </a:rPr>
              <a:t>3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- </a:t>
            </a: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 spc="-3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baseline="26455" sz="1575" spc="7">
                <a:latin typeface="Franklin Gothic Book"/>
                <a:cs typeface="Franklin Gothic Book"/>
              </a:rPr>
              <a:t>3</a:t>
            </a:r>
            <a:r>
              <a:rPr dirty="0" sz="1600" spc="-5">
                <a:latin typeface="Franklin Gothic Book"/>
                <a:cs typeface="Franklin Gothic Book"/>
              </a:rPr>
              <a:t>]</a:t>
            </a:r>
            <a:r>
              <a:rPr dirty="0" sz="1600">
                <a:latin typeface="Franklin Gothic Book"/>
                <a:cs typeface="Franklin Gothic Book"/>
              </a:rPr>
              <a:t>/ </a:t>
            </a: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 spc="-3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baseline="26455" sz="1575" spc="7">
                <a:latin typeface="Franklin Gothic Book"/>
                <a:cs typeface="Franklin Gothic Book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= </a:t>
            </a:r>
            <a:r>
              <a:rPr dirty="0" sz="1600" spc="13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5">
                <a:latin typeface="Franklin Gothic Book"/>
                <a:cs typeface="Franklin Gothic Book"/>
              </a:rPr>
              <a:t>/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sz="1600">
                <a:latin typeface="Franklin Gothic Book"/>
                <a:cs typeface="Franklin Gothic Book"/>
              </a:rPr>
              <a:t>0	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cui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5">
                <a:latin typeface="Franklin Gothic Book"/>
                <a:cs typeface="Franklin Gothic Book"/>
              </a:rPr>
              <a:t>/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sz="1600">
                <a:latin typeface="Franklin Gothic Book"/>
                <a:cs typeface="Franklin Gothic Book"/>
              </a:rPr>
              <a:t>0 =</a:t>
            </a:r>
            <a:r>
              <a:rPr dirty="0" sz="1600" spc="-5">
                <a:latin typeface="Franklin Gothic Book"/>
                <a:cs typeface="Franklin Gothic Book"/>
              </a:rPr>
              <a:t> 0,</a:t>
            </a:r>
            <a:r>
              <a:rPr dirty="0" sz="1600" spc="-105">
                <a:latin typeface="Franklin Gothic Book"/>
                <a:cs typeface="Franklin Gothic Book"/>
              </a:rPr>
              <a:t>4</a:t>
            </a:r>
            <a:r>
              <a:rPr dirty="0" sz="1600" spc="-5">
                <a:latin typeface="Franklin Gothic Book"/>
                <a:cs typeface="Franklin Gothic Book"/>
              </a:rPr>
              <a:t>7</a:t>
            </a:r>
            <a:r>
              <a:rPr dirty="0" sz="1600">
                <a:latin typeface="Franklin Gothic Book"/>
                <a:cs typeface="Franklin Gothic Book"/>
              </a:rPr>
              <a:t>% </a:t>
            </a:r>
            <a:r>
              <a:rPr dirty="0" sz="1600" spc="-5">
                <a:latin typeface="Franklin Gothic Book"/>
                <a:cs typeface="Franklin Gothic Book"/>
              </a:rPr>
              <a:t>(ci</a:t>
            </a:r>
            <a:r>
              <a:rPr dirty="0" sz="1600" spc="-25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ca)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307975">
              <a:lnSpc>
                <a:spcPct val="135400"/>
              </a:lnSpc>
            </a:pPr>
            <a:r>
              <a:rPr dirty="0" sz="1600" spc="-5">
                <a:solidFill>
                  <a:srgbClr val="008F00"/>
                </a:solidFill>
                <a:latin typeface="Franklin Gothic Medium"/>
                <a:cs typeface="Franklin Gothic Medium"/>
              </a:rPr>
              <a:t>Commen</a:t>
            </a:r>
            <a:r>
              <a:rPr dirty="0" sz="1600" spc="-30">
                <a:solidFill>
                  <a:srgbClr val="008F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5">
                <a:solidFill>
                  <a:srgbClr val="008F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spc="-5">
                <a:latin typeface="Franklin Gothic Medium"/>
                <a:cs typeface="Franklin Gothic Medium"/>
              </a:rPr>
              <a:t>.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Ques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5">
                <a:latin typeface="Franklin Gothic Book"/>
                <a:cs typeface="Franklin Gothic Book"/>
              </a:rPr>
              <a:t>pi</a:t>
            </a:r>
            <a:r>
              <a:rPr dirty="0" sz="1600">
                <a:latin typeface="Franklin Gothic Book"/>
                <a:cs typeface="Franklin Gothic Book"/>
              </a:rPr>
              <a:t>o ci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perme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osse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are,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 spc="0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initi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raggio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10">
                <a:latin typeface="Franklin Gothic Book"/>
                <a:cs typeface="Franklin Gothic Book"/>
              </a:rPr>
              <a:t> s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aumenta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 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5">
                <a:latin typeface="Franklin Gothic Book"/>
                <a:cs typeface="Franklin Gothic Book"/>
              </a:rPr>
              <a:t>/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00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olume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Medium"/>
                <a:cs typeface="Franklin Gothic Medium"/>
              </a:rPr>
              <a:t>no</a:t>
            </a:r>
            <a:r>
              <a:rPr dirty="0" sz="1600" i="1">
                <a:latin typeface="Franklin Gothic Medium"/>
                <a:cs typeface="Franklin Gothic Medium"/>
              </a:rPr>
              <a:t>n </a:t>
            </a:r>
            <a:r>
              <a:rPr dirty="0" sz="1600" spc="-10">
                <a:latin typeface="Franklin Gothic Medium"/>
                <a:cs typeface="Franklin Gothic Medium"/>
              </a:rPr>
              <a:t>aumenta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5">
                <a:latin typeface="Franklin Gothic Book"/>
                <a:cs typeface="Franklin Gothic Book"/>
              </a:rPr>
              <a:t>/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00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baseline="26455" sz="1575" spc="7">
                <a:latin typeface="Franklin Gothic Book"/>
                <a:cs typeface="Franklin Gothic Book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361950" indent="609600">
              <a:lnSpc>
                <a:spcPct val="135400"/>
              </a:lnSpc>
            </a:pPr>
            <a:r>
              <a:rPr dirty="0" sz="1600" spc="-5">
                <a:latin typeface="Franklin Gothic Book"/>
                <a:cs typeface="Franklin Gothic Book"/>
              </a:rPr>
              <a:t>(D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aumenta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centuale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olume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era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cui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raggio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aumenta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5">
                <a:latin typeface="Franklin Gothic Book"/>
                <a:cs typeface="Franklin Gothic Book"/>
              </a:rPr>
              <a:t>/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00</a:t>
            </a:r>
            <a:r>
              <a:rPr dirty="0" sz="1600">
                <a:latin typeface="Franklin Gothic Book"/>
                <a:cs typeface="Franklin Gothic Book"/>
              </a:rPr>
              <a:t>?  </a:t>
            </a:r>
            <a:r>
              <a:rPr dirty="0" sz="1600" spc="-15">
                <a:latin typeface="Franklin Gothic Book"/>
                <a:cs typeface="Franklin Gothic Book"/>
              </a:rPr>
              <a:t>Ce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4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ormula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generale)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07591" y="5757671"/>
            <a:ext cx="444500" cy="228600"/>
          </a:xfrm>
          <a:custGeom>
            <a:avLst/>
            <a:gdLst/>
            <a:ahLst/>
            <a:cxnLst/>
            <a:rect l="l" t="t" r="r" b="b"/>
            <a:pathLst>
              <a:path w="444500" h="228600">
                <a:moveTo>
                  <a:pt x="330329" y="0"/>
                </a:moveTo>
                <a:lnTo>
                  <a:pt x="330329" y="57150"/>
                </a:lnTo>
                <a:lnTo>
                  <a:pt x="0" y="57150"/>
                </a:lnTo>
                <a:lnTo>
                  <a:pt x="0" y="171450"/>
                </a:lnTo>
                <a:lnTo>
                  <a:pt x="330329" y="171450"/>
                </a:lnTo>
                <a:lnTo>
                  <a:pt x="330329" y="228599"/>
                </a:lnTo>
                <a:lnTo>
                  <a:pt x="444500" y="114300"/>
                </a:lnTo>
                <a:lnTo>
                  <a:pt x="330329" y="0"/>
                </a:lnTo>
                <a:close/>
              </a:path>
            </a:pathLst>
          </a:custGeom>
          <a:solidFill>
            <a:srgbClr val="FF2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07591" y="5757672"/>
            <a:ext cx="444500" cy="228600"/>
          </a:xfrm>
          <a:custGeom>
            <a:avLst/>
            <a:gdLst/>
            <a:ahLst/>
            <a:cxnLst/>
            <a:rect l="l" t="t" r="r" b="b"/>
            <a:pathLst>
              <a:path w="444500" h="228600">
                <a:moveTo>
                  <a:pt x="0" y="57150"/>
                </a:moveTo>
                <a:lnTo>
                  <a:pt x="330329" y="57150"/>
                </a:lnTo>
                <a:lnTo>
                  <a:pt x="330329" y="0"/>
                </a:lnTo>
                <a:lnTo>
                  <a:pt x="444500" y="114300"/>
                </a:lnTo>
                <a:lnTo>
                  <a:pt x="330329" y="228600"/>
                </a:lnTo>
                <a:lnTo>
                  <a:pt x="330329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495" y="1597782"/>
            <a:ext cx="235585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941200"/>
                </a:solidFill>
                <a:latin typeface="Franklin Gothic Medium"/>
                <a:cs typeface="Franklin Gothic Medium"/>
              </a:rPr>
              <a:t>(2)</a:t>
            </a:r>
            <a:r>
              <a:rPr dirty="0" sz="18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Gl</a:t>
            </a:r>
            <a:r>
              <a:rPr dirty="0" sz="18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insiemi</a:t>
            </a: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numerici.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4468" y="1618314"/>
            <a:ext cx="543941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pu</a:t>
            </a:r>
            <a:r>
              <a:rPr dirty="0" sz="1600" spc="-10">
                <a:latin typeface="Franklin Gothic Book"/>
                <a:cs typeface="Franklin Gothic Book"/>
              </a:rPr>
              <a:t>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tare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in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eri,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5">
                <a:latin typeface="Franklin Gothic Book"/>
                <a:cs typeface="Franklin Gothic Book"/>
              </a:rPr>
              <a:t>pi</a:t>
            </a:r>
            <a:r>
              <a:rPr dirty="0" sz="1600">
                <a:latin typeface="Franklin Gothic Book"/>
                <a:cs typeface="Franklin Gothic Book"/>
              </a:rPr>
              <a:t>o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4 </a:t>
            </a:r>
            <a:r>
              <a:rPr dirty="0" sz="1600" spc="-10">
                <a:latin typeface="Franklin Gothic Book"/>
                <a:cs typeface="Franklin Gothic Book"/>
              </a:rPr>
              <a:t>oppure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7,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75495" y="1950715"/>
            <a:ext cx="677735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si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posson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pr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scri</a:t>
            </a:r>
            <a:r>
              <a:rPr dirty="0" sz="1600" spc="-3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n  </a:t>
            </a:r>
            <a:r>
              <a:rPr dirty="0" sz="1600" spc="-4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numeri</a:t>
            </a:r>
            <a:r>
              <a:rPr dirty="0" sz="1600">
                <a:latin typeface="Franklin Gothic Book"/>
                <a:cs typeface="Franklin Gothic Book"/>
              </a:rPr>
              <a:t> razionali.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5">
                <a:latin typeface="Franklin Gothic Book"/>
                <a:cs typeface="Franklin Gothic Book"/>
              </a:rPr>
              <a:t>pio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2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4 = 8/2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79830" y="1950715"/>
            <a:ext cx="105092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 7 =</a:t>
            </a:r>
            <a:r>
              <a:rPr dirty="0" sz="1600" spc="-5">
                <a:latin typeface="Franklin Gothic Book"/>
                <a:cs typeface="Franklin Gothic Book"/>
              </a:rPr>
              <a:t> 49</a:t>
            </a:r>
            <a:r>
              <a:rPr dirty="0" sz="1600">
                <a:latin typeface="Franklin Gothic Book"/>
                <a:cs typeface="Franklin Gothic Book"/>
              </a:rPr>
              <a:t>/</a:t>
            </a:r>
            <a:r>
              <a:rPr dirty="0" sz="1600" spc="-180">
                <a:latin typeface="Franklin Gothic Book"/>
                <a:cs typeface="Franklin Gothic Book"/>
              </a:rPr>
              <a:t>7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75495" y="2598415"/>
            <a:ext cx="5995670" cy="2197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indent="711200">
              <a:lnSpc>
                <a:spcPct val="100000"/>
              </a:lnSpc>
            </a:pPr>
            <a:r>
              <a:rPr dirty="0" sz="1600" spc="-15">
                <a:latin typeface="Franklin Gothic Book"/>
                <a:cs typeface="Franklin Gothic Book"/>
              </a:rPr>
              <a:t>(Ques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l’unico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modo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scri</a:t>
            </a:r>
            <a:r>
              <a:rPr dirty="0" sz="1600" spc="-3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4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7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4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razionale?)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osse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azione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conclude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dun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marL="368300" marR="5080" indent="-50800">
              <a:lnSpc>
                <a:spcPct val="132800"/>
              </a:lnSpc>
            </a:pPr>
            <a:r>
              <a:rPr dirty="0" sz="1600" spc="-10">
                <a:latin typeface="Franklin Gothic Book"/>
                <a:cs typeface="Franklin Gothic Book"/>
              </a:rPr>
              <a:t>“</a:t>
            </a:r>
            <a:r>
              <a:rPr dirty="0" sz="1600" spc="-5" i="1">
                <a:latin typeface="Franklin Gothic Book"/>
                <a:cs typeface="Franklin Gothic Book"/>
              </a:rPr>
              <a:t>l’insiem</a:t>
            </a:r>
            <a:r>
              <a:rPr dirty="0" sz="1600" i="1">
                <a:latin typeface="Franklin Gothic Book"/>
                <a:cs typeface="Franklin Gothic Book"/>
              </a:rPr>
              <a:t>e</a:t>
            </a:r>
            <a:r>
              <a:rPr dirty="0" sz="1600" spc="10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dei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numeri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razionali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(positiv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e negativi),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spc="-5" i="1">
                <a:latin typeface="Franklin Gothic Book"/>
                <a:cs typeface="Franklin Gothic Book"/>
              </a:rPr>
              <a:t>h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indi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spc="-5" i="1">
                <a:latin typeface="Franklin Gothic Book"/>
                <a:cs typeface="Franklin Gothic Book"/>
              </a:rPr>
              <a:t>hiamo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co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l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5" i="1">
                <a:latin typeface="Franklin Gothic Book"/>
                <a:cs typeface="Franklin Gothic Book"/>
              </a:rPr>
              <a:t>l</a:t>
            </a:r>
            <a:r>
              <a:rPr dirty="0" sz="1600" spc="-15" i="1">
                <a:latin typeface="Franklin Gothic Book"/>
                <a:cs typeface="Franklin Gothic Book"/>
              </a:rPr>
              <a:t>e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era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Medium"/>
                <a:cs typeface="Franklin Gothic Medium"/>
              </a:rPr>
              <a:t>Q</a:t>
            </a:r>
            <a:r>
              <a:rPr dirty="0" sz="1600" i="1">
                <a:latin typeface="Franklin Gothic Book"/>
                <a:cs typeface="Franklin Gothic Book"/>
              </a:rPr>
              <a:t>, </a:t>
            </a:r>
            <a:r>
              <a:rPr dirty="0" sz="1600" i="1">
                <a:latin typeface="Franklin Gothic Medium"/>
                <a:cs typeface="Franklin Gothic Medium"/>
              </a:rPr>
              <a:t>contiene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spc="-5" i="1">
                <a:latin typeface="Franklin Gothic Book"/>
                <a:cs typeface="Franklin Gothic Book"/>
              </a:rPr>
              <a:t>uell</a:t>
            </a:r>
            <a:r>
              <a:rPr dirty="0" sz="1600" i="1">
                <a:latin typeface="Franklin Gothic Book"/>
                <a:cs typeface="Franklin Gothic Book"/>
              </a:rPr>
              <a:t>o degli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in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eri</a:t>
            </a:r>
            <a:r>
              <a:rPr dirty="0" sz="1600" spc="-5" i="1">
                <a:latin typeface="Franklin Gothic Book"/>
                <a:cs typeface="Franklin Gothic Book"/>
              </a:rPr>
              <a:t> (positiv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e negativi),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spc="-5" i="1">
                <a:latin typeface="Franklin Gothic Book"/>
                <a:cs typeface="Franklin Gothic Book"/>
              </a:rPr>
              <a:t>h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indi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spc="-5" i="1">
                <a:latin typeface="Franklin Gothic Book"/>
                <a:cs typeface="Franklin Gothic Book"/>
              </a:rPr>
              <a:t>hiam</a:t>
            </a:r>
            <a:r>
              <a:rPr dirty="0" sz="1600" i="1">
                <a:latin typeface="Franklin Gothic Book"/>
                <a:cs typeface="Franklin Gothic Book"/>
              </a:rPr>
              <a:t>o </a:t>
            </a:r>
            <a:r>
              <a:rPr dirty="0" sz="1600" spc="-15" i="1">
                <a:latin typeface="Franklin Gothic Book"/>
                <a:cs typeface="Franklin Gothic Book"/>
              </a:rPr>
              <a:t>co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l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5" i="1">
                <a:latin typeface="Franklin Gothic Book"/>
                <a:cs typeface="Franklin Gothic Book"/>
              </a:rPr>
              <a:t>l</a:t>
            </a:r>
            <a:r>
              <a:rPr dirty="0" sz="1600" spc="-15" i="1">
                <a:latin typeface="Franklin Gothic Book"/>
                <a:cs typeface="Franklin Gothic Book"/>
              </a:rPr>
              <a:t>e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era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Medium"/>
                <a:cs typeface="Franklin Gothic Medium"/>
              </a:rPr>
              <a:t>Z</a:t>
            </a:r>
            <a:r>
              <a:rPr dirty="0" sz="1600" spc="-10">
                <a:latin typeface="Franklin Gothic Book"/>
                <a:cs typeface="Franklin Gothic Book"/>
              </a:rPr>
              <a:t>”.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5495" y="5227315"/>
            <a:ext cx="4912360" cy="889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5400"/>
              </a:lnSpc>
            </a:pP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 spc="-5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simbolo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Medium"/>
                <a:cs typeface="Franklin Gothic Medium"/>
              </a:rPr>
              <a:t>Z</a:t>
            </a:r>
            <a:r>
              <a:rPr dirty="0" sz="1600" i="1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indic</a:t>
            </a:r>
            <a:r>
              <a:rPr dirty="0" sz="1600">
                <a:latin typeface="Franklin Gothic Book"/>
                <a:cs typeface="Franklin Gothic Book"/>
              </a:rPr>
              <a:t>a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gl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5">
                <a:latin typeface="Franklin Gothic Book"/>
                <a:cs typeface="Franklin Gothic Book"/>
              </a:rPr>
              <a:t>in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deri</a:t>
            </a:r>
            <a:r>
              <a:rPr dirty="0" sz="1600" spc="-3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edesco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“</a:t>
            </a:r>
            <a:r>
              <a:rPr dirty="0" sz="1600" spc="-10">
                <a:latin typeface="Franklin Gothic Book"/>
                <a:cs typeface="Franklin Gothic Book"/>
              </a:rPr>
              <a:t>Zah</a:t>
            </a:r>
            <a:r>
              <a:rPr dirty="0" sz="1600" spc="-10">
                <a:latin typeface="Franklin Gothic Book"/>
                <a:cs typeface="Franklin Gothic Book"/>
              </a:rPr>
              <a:t>l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(nume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o),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mentre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Medium"/>
                <a:cs typeface="Franklin Gothic Medium"/>
              </a:rPr>
              <a:t>Q</a:t>
            </a:r>
            <a:r>
              <a:rPr dirty="0" sz="1600" i="1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uozien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e”.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204">
                <a:latin typeface="Franklin Gothic Book"/>
                <a:cs typeface="Franklin Gothic Book"/>
              </a:rPr>
              <a:t>L</a:t>
            </a:r>
            <a:r>
              <a:rPr dirty="0" sz="1600" spc="-10">
                <a:latin typeface="Franklin Gothic Book"/>
                <a:cs typeface="Franklin Gothic Book"/>
              </a:rPr>
              <a:t>’insieme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Medium"/>
                <a:cs typeface="Franklin Gothic Medium"/>
              </a:rPr>
              <a:t>N </a:t>
            </a:r>
            <a:r>
              <a:rPr dirty="0" sz="1600" spc="-10">
                <a:latin typeface="Franklin Gothic Book"/>
                <a:cs typeface="Franklin Gothic Book"/>
              </a:rPr>
              <a:t>rappresenta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“s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oinsieme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75495" y="6217915"/>
            <a:ext cx="249872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degli</a:t>
            </a:r>
            <a:r>
              <a:rPr dirty="0" sz="1600" spc="-5">
                <a:latin typeface="Franklin Gothic Book"/>
                <a:cs typeface="Franklin Gothic Book"/>
              </a:rPr>
              <a:t> in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eri</a:t>
            </a:r>
            <a:r>
              <a:rPr dirty="0" sz="1600" spc="-5">
                <a:latin typeface="Franklin Gothic Book"/>
                <a:cs typeface="Franklin Gothic Book"/>
              </a:rPr>
              <a:t> positiv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naturali)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94995" y="6477670"/>
            <a:ext cx="18796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>
                <a:latin typeface="Franklin Gothic Medium"/>
                <a:cs typeface="Franklin Gothic Medium"/>
              </a:rPr>
              <a:t>Z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46392" y="4843271"/>
            <a:ext cx="2438400" cy="1752600"/>
          </a:xfrm>
          <a:custGeom>
            <a:avLst/>
            <a:gdLst/>
            <a:ahLst/>
            <a:cxnLst/>
            <a:rect l="l" t="t" r="r" b="b"/>
            <a:pathLst>
              <a:path w="2438400" h="1752600">
                <a:moveTo>
                  <a:pt x="1219200" y="0"/>
                </a:moveTo>
                <a:lnTo>
                  <a:pt x="1119206" y="2904"/>
                </a:lnTo>
                <a:lnTo>
                  <a:pt x="1021439" y="11469"/>
                </a:lnTo>
                <a:lnTo>
                  <a:pt x="926212" y="25467"/>
                </a:lnTo>
                <a:lnTo>
                  <a:pt x="833838" y="44674"/>
                </a:lnTo>
                <a:lnTo>
                  <a:pt x="744632" y="68863"/>
                </a:lnTo>
                <a:lnTo>
                  <a:pt x="658907" y="97810"/>
                </a:lnTo>
                <a:lnTo>
                  <a:pt x="576977" y="131289"/>
                </a:lnTo>
                <a:lnTo>
                  <a:pt x="499156" y="169074"/>
                </a:lnTo>
                <a:lnTo>
                  <a:pt x="425757" y="210940"/>
                </a:lnTo>
                <a:lnTo>
                  <a:pt x="357095" y="256662"/>
                </a:lnTo>
                <a:lnTo>
                  <a:pt x="293483" y="306013"/>
                </a:lnTo>
                <a:lnTo>
                  <a:pt x="235235" y="358768"/>
                </a:lnTo>
                <a:lnTo>
                  <a:pt x="182664" y="414702"/>
                </a:lnTo>
                <a:lnTo>
                  <a:pt x="136084" y="473589"/>
                </a:lnTo>
                <a:lnTo>
                  <a:pt x="95810" y="535204"/>
                </a:lnTo>
                <a:lnTo>
                  <a:pt x="62155" y="599321"/>
                </a:lnTo>
                <a:lnTo>
                  <a:pt x="35433" y="665714"/>
                </a:lnTo>
                <a:lnTo>
                  <a:pt x="15957" y="734159"/>
                </a:lnTo>
                <a:lnTo>
                  <a:pt x="4041" y="804429"/>
                </a:lnTo>
                <a:lnTo>
                  <a:pt x="0" y="876300"/>
                </a:lnTo>
                <a:lnTo>
                  <a:pt x="4041" y="948170"/>
                </a:lnTo>
                <a:lnTo>
                  <a:pt x="15957" y="1018440"/>
                </a:lnTo>
                <a:lnTo>
                  <a:pt x="35433" y="1086884"/>
                </a:lnTo>
                <a:lnTo>
                  <a:pt x="62155" y="1153278"/>
                </a:lnTo>
                <a:lnTo>
                  <a:pt x="95810" y="1217395"/>
                </a:lnTo>
                <a:lnTo>
                  <a:pt x="136084" y="1279010"/>
                </a:lnTo>
                <a:lnTo>
                  <a:pt x="182663" y="1337897"/>
                </a:lnTo>
                <a:lnTo>
                  <a:pt x="235234" y="1393831"/>
                </a:lnTo>
                <a:lnTo>
                  <a:pt x="293482" y="1446586"/>
                </a:lnTo>
                <a:lnTo>
                  <a:pt x="357095" y="1495937"/>
                </a:lnTo>
                <a:lnTo>
                  <a:pt x="425757" y="1541658"/>
                </a:lnTo>
                <a:lnTo>
                  <a:pt x="499155" y="1583524"/>
                </a:lnTo>
                <a:lnTo>
                  <a:pt x="576977" y="1621309"/>
                </a:lnTo>
                <a:lnTo>
                  <a:pt x="658907" y="1654788"/>
                </a:lnTo>
                <a:lnTo>
                  <a:pt x="744631" y="1683735"/>
                </a:lnTo>
                <a:lnTo>
                  <a:pt x="833838" y="1707925"/>
                </a:lnTo>
                <a:lnTo>
                  <a:pt x="926211" y="1727132"/>
                </a:lnTo>
                <a:lnTo>
                  <a:pt x="1021439" y="1741130"/>
                </a:lnTo>
                <a:lnTo>
                  <a:pt x="1119206" y="1749694"/>
                </a:lnTo>
                <a:lnTo>
                  <a:pt x="1219200" y="1752599"/>
                </a:lnTo>
                <a:lnTo>
                  <a:pt x="1319193" y="1749694"/>
                </a:lnTo>
                <a:lnTo>
                  <a:pt x="1416960" y="1741130"/>
                </a:lnTo>
                <a:lnTo>
                  <a:pt x="1512187" y="1727132"/>
                </a:lnTo>
                <a:lnTo>
                  <a:pt x="1604561" y="1707925"/>
                </a:lnTo>
                <a:lnTo>
                  <a:pt x="1693767" y="1683735"/>
                </a:lnTo>
                <a:lnTo>
                  <a:pt x="1779492" y="1654788"/>
                </a:lnTo>
                <a:lnTo>
                  <a:pt x="1861422" y="1621309"/>
                </a:lnTo>
                <a:lnTo>
                  <a:pt x="1939243" y="1583524"/>
                </a:lnTo>
                <a:lnTo>
                  <a:pt x="2012642" y="1541658"/>
                </a:lnTo>
                <a:lnTo>
                  <a:pt x="2081304" y="1495937"/>
                </a:lnTo>
                <a:lnTo>
                  <a:pt x="2144916" y="1446586"/>
                </a:lnTo>
                <a:lnTo>
                  <a:pt x="2203164" y="1393831"/>
                </a:lnTo>
                <a:lnTo>
                  <a:pt x="2255735" y="1337897"/>
                </a:lnTo>
                <a:lnTo>
                  <a:pt x="2302315" y="1279010"/>
                </a:lnTo>
                <a:lnTo>
                  <a:pt x="2342589" y="1217395"/>
                </a:lnTo>
                <a:lnTo>
                  <a:pt x="2376244" y="1153278"/>
                </a:lnTo>
                <a:lnTo>
                  <a:pt x="2402966" y="1086884"/>
                </a:lnTo>
                <a:lnTo>
                  <a:pt x="2422442" y="1018440"/>
                </a:lnTo>
                <a:lnTo>
                  <a:pt x="2434358" y="948170"/>
                </a:lnTo>
                <a:lnTo>
                  <a:pt x="2438400" y="876300"/>
                </a:lnTo>
                <a:lnTo>
                  <a:pt x="2434358" y="804429"/>
                </a:lnTo>
                <a:lnTo>
                  <a:pt x="2422442" y="734159"/>
                </a:lnTo>
                <a:lnTo>
                  <a:pt x="2402966" y="665714"/>
                </a:lnTo>
                <a:lnTo>
                  <a:pt x="2376244" y="599321"/>
                </a:lnTo>
                <a:lnTo>
                  <a:pt x="2342589" y="535204"/>
                </a:lnTo>
                <a:lnTo>
                  <a:pt x="2302315" y="473589"/>
                </a:lnTo>
                <a:lnTo>
                  <a:pt x="2255735" y="414702"/>
                </a:lnTo>
                <a:lnTo>
                  <a:pt x="2203164" y="358768"/>
                </a:lnTo>
                <a:lnTo>
                  <a:pt x="2144916" y="306013"/>
                </a:lnTo>
                <a:lnTo>
                  <a:pt x="2081304" y="256662"/>
                </a:lnTo>
                <a:lnTo>
                  <a:pt x="2012642" y="210940"/>
                </a:lnTo>
                <a:lnTo>
                  <a:pt x="1939243" y="169074"/>
                </a:lnTo>
                <a:lnTo>
                  <a:pt x="1861422" y="131289"/>
                </a:lnTo>
                <a:lnTo>
                  <a:pt x="1779492" y="97810"/>
                </a:lnTo>
                <a:lnTo>
                  <a:pt x="1693767" y="68863"/>
                </a:lnTo>
                <a:lnTo>
                  <a:pt x="1604561" y="44674"/>
                </a:lnTo>
                <a:lnTo>
                  <a:pt x="1512187" y="25467"/>
                </a:lnTo>
                <a:lnTo>
                  <a:pt x="1416960" y="11469"/>
                </a:lnTo>
                <a:lnTo>
                  <a:pt x="1319193" y="2904"/>
                </a:lnTo>
                <a:lnTo>
                  <a:pt x="1219200" y="0"/>
                </a:lnTo>
                <a:close/>
              </a:path>
            </a:pathLst>
          </a:custGeom>
          <a:solidFill>
            <a:srgbClr val="008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946392" y="4843272"/>
            <a:ext cx="2438400" cy="1752600"/>
          </a:xfrm>
          <a:custGeom>
            <a:avLst/>
            <a:gdLst/>
            <a:ahLst/>
            <a:cxnLst/>
            <a:rect l="l" t="t" r="r" b="b"/>
            <a:pathLst>
              <a:path w="2438400" h="1752600">
                <a:moveTo>
                  <a:pt x="0" y="876300"/>
                </a:moveTo>
                <a:lnTo>
                  <a:pt x="4041" y="804429"/>
                </a:lnTo>
                <a:lnTo>
                  <a:pt x="15957" y="734159"/>
                </a:lnTo>
                <a:lnTo>
                  <a:pt x="35433" y="665715"/>
                </a:lnTo>
                <a:lnTo>
                  <a:pt x="62155" y="599321"/>
                </a:lnTo>
                <a:lnTo>
                  <a:pt x="95810" y="535204"/>
                </a:lnTo>
                <a:lnTo>
                  <a:pt x="136084" y="473589"/>
                </a:lnTo>
                <a:lnTo>
                  <a:pt x="182664" y="414702"/>
                </a:lnTo>
                <a:lnTo>
                  <a:pt x="235234" y="358768"/>
                </a:lnTo>
                <a:lnTo>
                  <a:pt x="293483" y="306013"/>
                </a:lnTo>
                <a:lnTo>
                  <a:pt x="357095" y="256662"/>
                </a:lnTo>
                <a:lnTo>
                  <a:pt x="425757" y="210941"/>
                </a:lnTo>
                <a:lnTo>
                  <a:pt x="499156" y="169075"/>
                </a:lnTo>
                <a:lnTo>
                  <a:pt x="576977" y="131289"/>
                </a:lnTo>
                <a:lnTo>
                  <a:pt x="658907" y="97811"/>
                </a:lnTo>
                <a:lnTo>
                  <a:pt x="744632" y="68864"/>
                </a:lnTo>
                <a:lnTo>
                  <a:pt x="833838" y="44674"/>
                </a:lnTo>
                <a:lnTo>
                  <a:pt x="926211" y="25467"/>
                </a:lnTo>
                <a:lnTo>
                  <a:pt x="1021439" y="11469"/>
                </a:lnTo>
                <a:lnTo>
                  <a:pt x="1119206" y="2904"/>
                </a:lnTo>
                <a:lnTo>
                  <a:pt x="1219200" y="0"/>
                </a:lnTo>
                <a:lnTo>
                  <a:pt x="1319193" y="2904"/>
                </a:lnTo>
                <a:lnTo>
                  <a:pt x="1416960" y="11469"/>
                </a:lnTo>
                <a:lnTo>
                  <a:pt x="1512187" y="25467"/>
                </a:lnTo>
                <a:lnTo>
                  <a:pt x="1604561" y="44674"/>
                </a:lnTo>
                <a:lnTo>
                  <a:pt x="1693767" y="68864"/>
                </a:lnTo>
                <a:lnTo>
                  <a:pt x="1779492" y="97811"/>
                </a:lnTo>
                <a:lnTo>
                  <a:pt x="1861422" y="131289"/>
                </a:lnTo>
                <a:lnTo>
                  <a:pt x="1939243" y="169075"/>
                </a:lnTo>
                <a:lnTo>
                  <a:pt x="2012642" y="210941"/>
                </a:lnTo>
                <a:lnTo>
                  <a:pt x="2081304" y="256662"/>
                </a:lnTo>
                <a:lnTo>
                  <a:pt x="2144916" y="306013"/>
                </a:lnTo>
                <a:lnTo>
                  <a:pt x="2203164" y="358768"/>
                </a:lnTo>
                <a:lnTo>
                  <a:pt x="2255735" y="414702"/>
                </a:lnTo>
                <a:lnTo>
                  <a:pt x="2302315" y="473589"/>
                </a:lnTo>
                <a:lnTo>
                  <a:pt x="2342589" y="535204"/>
                </a:lnTo>
                <a:lnTo>
                  <a:pt x="2376244" y="599321"/>
                </a:lnTo>
                <a:lnTo>
                  <a:pt x="2402966" y="665715"/>
                </a:lnTo>
                <a:lnTo>
                  <a:pt x="2422442" y="734159"/>
                </a:lnTo>
                <a:lnTo>
                  <a:pt x="2434358" y="804429"/>
                </a:lnTo>
                <a:lnTo>
                  <a:pt x="2438400" y="876300"/>
                </a:lnTo>
                <a:lnTo>
                  <a:pt x="2434358" y="948170"/>
                </a:lnTo>
                <a:lnTo>
                  <a:pt x="2422442" y="1018440"/>
                </a:lnTo>
                <a:lnTo>
                  <a:pt x="2402966" y="1086885"/>
                </a:lnTo>
                <a:lnTo>
                  <a:pt x="2376244" y="1153278"/>
                </a:lnTo>
                <a:lnTo>
                  <a:pt x="2342589" y="1217395"/>
                </a:lnTo>
                <a:lnTo>
                  <a:pt x="2302315" y="1279010"/>
                </a:lnTo>
                <a:lnTo>
                  <a:pt x="2255735" y="1337897"/>
                </a:lnTo>
                <a:lnTo>
                  <a:pt x="2203164" y="1393831"/>
                </a:lnTo>
                <a:lnTo>
                  <a:pt x="2144916" y="1446586"/>
                </a:lnTo>
                <a:lnTo>
                  <a:pt x="2081304" y="1495937"/>
                </a:lnTo>
                <a:lnTo>
                  <a:pt x="2012642" y="1541658"/>
                </a:lnTo>
                <a:lnTo>
                  <a:pt x="1939243" y="1583524"/>
                </a:lnTo>
                <a:lnTo>
                  <a:pt x="1861422" y="1621310"/>
                </a:lnTo>
                <a:lnTo>
                  <a:pt x="1779492" y="1654788"/>
                </a:lnTo>
                <a:lnTo>
                  <a:pt x="1693767" y="1683736"/>
                </a:lnTo>
                <a:lnTo>
                  <a:pt x="1604561" y="1707925"/>
                </a:lnTo>
                <a:lnTo>
                  <a:pt x="1512187" y="1727132"/>
                </a:lnTo>
                <a:lnTo>
                  <a:pt x="1416960" y="1741130"/>
                </a:lnTo>
                <a:lnTo>
                  <a:pt x="1319193" y="1749695"/>
                </a:lnTo>
                <a:lnTo>
                  <a:pt x="1219200" y="1752600"/>
                </a:lnTo>
                <a:lnTo>
                  <a:pt x="1119206" y="1749695"/>
                </a:lnTo>
                <a:lnTo>
                  <a:pt x="1021439" y="1741130"/>
                </a:lnTo>
                <a:lnTo>
                  <a:pt x="926211" y="1727132"/>
                </a:lnTo>
                <a:lnTo>
                  <a:pt x="833838" y="1707925"/>
                </a:lnTo>
                <a:lnTo>
                  <a:pt x="744632" y="1683736"/>
                </a:lnTo>
                <a:lnTo>
                  <a:pt x="658907" y="1654788"/>
                </a:lnTo>
                <a:lnTo>
                  <a:pt x="576977" y="1621310"/>
                </a:lnTo>
                <a:lnTo>
                  <a:pt x="499156" y="1583524"/>
                </a:lnTo>
                <a:lnTo>
                  <a:pt x="425757" y="1541658"/>
                </a:lnTo>
                <a:lnTo>
                  <a:pt x="357095" y="1495937"/>
                </a:lnTo>
                <a:lnTo>
                  <a:pt x="293483" y="1446586"/>
                </a:lnTo>
                <a:lnTo>
                  <a:pt x="235234" y="1393831"/>
                </a:lnTo>
                <a:lnTo>
                  <a:pt x="182664" y="1337897"/>
                </a:lnTo>
                <a:lnTo>
                  <a:pt x="136084" y="1279010"/>
                </a:lnTo>
                <a:lnTo>
                  <a:pt x="95810" y="1217395"/>
                </a:lnTo>
                <a:lnTo>
                  <a:pt x="62155" y="1153278"/>
                </a:lnTo>
                <a:lnTo>
                  <a:pt x="35433" y="1086885"/>
                </a:lnTo>
                <a:lnTo>
                  <a:pt x="15957" y="1018440"/>
                </a:lnTo>
                <a:lnTo>
                  <a:pt x="4041" y="948170"/>
                </a:lnTo>
                <a:lnTo>
                  <a:pt x="0" y="876300"/>
                </a:lnTo>
                <a:close/>
              </a:path>
            </a:pathLst>
          </a:custGeom>
          <a:ln w="12700">
            <a:solidFill>
              <a:srgbClr val="008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382226" y="5190769"/>
            <a:ext cx="26289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20">
                <a:latin typeface="Arial"/>
                <a:cs typeface="Arial"/>
              </a:rPr>
              <a:t>Q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013192" y="5071871"/>
            <a:ext cx="1295400" cy="1143000"/>
          </a:xfrm>
          <a:custGeom>
            <a:avLst/>
            <a:gdLst/>
            <a:ahLst/>
            <a:cxnLst/>
            <a:rect l="l" t="t" r="r" b="b"/>
            <a:pathLst>
              <a:path w="1295400" h="1143000">
                <a:moveTo>
                  <a:pt x="647700" y="0"/>
                </a:moveTo>
                <a:lnTo>
                  <a:pt x="594578" y="1894"/>
                </a:lnTo>
                <a:lnTo>
                  <a:pt x="542639" y="7479"/>
                </a:lnTo>
                <a:lnTo>
                  <a:pt x="492050" y="16609"/>
                </a:lnTo>
                <a:lnTo>
                  <a:pt x="442976" y="29135"/>
                </a:lnTo>
                <a:lnTo>
                  <a:pt x="395586" y="44911"/>
                </a:lnTo>
                <a:lnTo>
                  <a:pt x="350044" y="63789"/>
                </a:lnTo>
                <a:lnTo>
                  <a:pt x="306519" y="85623"/>
                </a:lnTo>
                <a:lnTo>
                  <a:pt x="265176" y="110266"/>
                </a:lnTo>
                <a:lnTo>
                  <a:pt x="226183" y="137570"/>
                </a:lnTo>
                <a:lnTo>
                  <a:pt x="189707" y="167388"/>
                </a:lnTo>
                <a:lnTo>
                  <a:pt x="155913" y="199573"/>
                </a:lnTo>
                <a:lnTo>
                  <a:pt x="124968" y="233979"/>
                </a:lnTo>
                <a:lnTo>
                  <a:pt x="97040" y="270458"/>
                </a:lnTo>
                <a:lnTo>
                  <a:pt x="72295" y="308862"/>
                </a:lnTo>
                <a:lnTo>
                  <a:pt x="50899" y="349046"/>
                </a:lnTo>
                <a:lnTo>
                  <a:pt x="33020" y="390861"/>
                </a:lnTo>
                <a:lnTo>
                  <a:pt x="18823" y="434161"/>
                </a:lnTo>
                <a:lnTo>
                  <a:pt x="8477" y="478799"/>
                </a:lnTo>
                <a:lnTo>
                  <a:pt x="2147" y="524628"/>
                </a:lnTo>
                <a:lnTo>
                  <a:pt x="0" y="571500"/>
                </a:lnTo>
                <a:lnTo>
                  <a:pt x="2147" y="618371"/>
                </a:lnTo>
                <a:lnTo>
                  <a:pt x="8477" y="664200"/>
                </a:lnTo>
                <a:lnTo>
                  <a:pt x="18823" y="708838"/>
                </a:lnTo>
                <a:lnTo>
                  <a:pt x="33020" y="752138"/>
                </a:lnTo>
                <a:lnTo>
                  <a:pt x="50899" y="793953"/>
                </a:lnTo>
                <a:lnTo>
                  <a:pt x="72295" y="834137"/>
                </a:lnTo>
                <a:lnTo>
                  <a:pt x="97040" y="872541"/>
                </a:lnTo>
                <a:lnTo>
                  <a:pt x="124968" y="909020"/>
                </a:lnTo>
                <a:lnTo>
                  <a:pt x="155913" y="943426"/>
                </a:lnTo>
                <a:lnTo>
                  <a:pt x="189707" y="975611"/>
                </a:lnTo>
                <a:lnTo>
                  <a:pt x="226183" y="1005429"/>
                </a:lnTo>
                <a:lnTo>
                  <a:pt x="265176" y="1032733"/>
                </a:lnTo>
                <a:lnTo>
                  <a:pt x="306519" y="1057376"/>
                </a:lnTo>
                <a:lnTo>
                  <a:pt x="350044" y="1079210"/>
                </a:lnTo>
                <a:lnTo>
                  <a:pt x="395586" y="1098088"/>
                </a:lnTo>
                <a:lnTo>
                  <a:pt x="442976" y="1113864"/>
                </a:lnTo>
                <a:lnTo>
                  <a:pt x="492050" y="1126390"/>
                </a:lnTo>
                <a:lnTo>
                  <a:pt x="542639" y="1135520"/>
                </a:lnTo>
                <a:lnTo>
                  <a:pt x="594578" y="1141105"/>
                </a:lnTo>
                <a:lnTo>
                  <a:pt x="647700" y="1142999"/>
                </a:lnTo>
                <a:lnTo>
                  <a:pt x="700821" y="1141105"/>
                </a:lnTo>
                <a:lnTo>
                  <a:pt x="752760" y="1135520"/>
                </a:lnTo>
                <a:lnTo>
                  <a:pt x="803349" y="1126390"/>
                </a:lnTo>
                <a:lnTo>
                  <a:pt x="852423" y="1113864"/>
                </a:lnTo>
                <a:lnTo>
                  <a:pt x="899813" y="1098088"/>
                </a:lnTo>
                <a:lnTo>
                  <a:pt x="945355" y="1079210"/>
                </a:lnTo>
                <a:lnTo>
                  <a:pt x="988880" y="1057376"/>
                </a:lnTo>
                <a:lnTo>
                  <a:pt x="1030223" y="1032733"/>
                </a:lnTo>
                <a:lnTo>
                  <a:pt x="1069216" y="1005429"/>
                </a:lnTo>
                <a:lnTo>
                  <a:pt x="1105692" y="975611"/>
                </a:lnTo>
                <a:lnTo>
                  <a:pt x="1139486" y="943426"/>
                </a:lnTo>
                <a:lnTo>
                  <a:pt x="1170431" y="909020"/>
                </a:lnTo>
                <a:lnTo>
                  <a:pt x="1198359" y="872541"/>
                </a:lnTo>
                <a:lnTo>
                  <a:pt x="1223104" y="834137"/>
                </a:lnTo>
                <a:lnTo>
                  <a:pt x="1244500" y="793953"/>
                </a:lnTo>
                <a:lnTo>
                  <a:pt x="1262379" y="752138"/>
                </a:lnTo>
                <a:lnTo>
                  <a:pt x="1276576" y="708838"/>
                </a:lnTo>
                <a:lnTo>
                  <a:pt x="1286922" y="664200"/>
                </a:lnTo>
                <a:lnTo>
                  <a:pt x="1293252" y="618371"/>
                </a:lnTo>
                <a:lnTo>
                  <a:pt x="1295400" y="571500"/>
                </a:lnTo>
                <a:lnTo>
                  <a:pt x="1293252" y="524628"/>
                </a:lnTo>
                <a:lnTo>
                  <a:pt x="1286922" y="478799"/>
                </a:lnTo>
                <a:lnTo>
                  <a:pt x="1276576" y="434161"/>
                </a:lnTo>
                <a:lnTo>
                  <a:pt x="1262379" y="390861"/>
                </a:lnTo>
                <a:lnTo>
                  <a:pt x="1244500" y="349046"/>
                </a:lnTo>
                <a:lnTo>
                  <a:pt x="1223104" y="308862"/>
                </a:lnTo>
                <a:lnTo>
                  <a:pt x="1198359" y="270458"/>
                </a:lnTo>
                <a:lnTo>
                  <a:pt x="1170431" y="233979"/>
                </a:lnTo>
                <a:lnTo>
                  <a:pt x="1139486" y="199573"/>
                </a:lnTo>
                <a:lnTo>
                  <a:pt x="1105692" y="167388"/>
                </a:lnTo>
                <a:lnTo>
                  <a:pt x="1069216" y="137570"/>
                </a:lnTo>
                <a:lnTo>
                  <a:pt x="1030223" y="110266"/>
                </a:lnTo>
                <a:lnTo>
                  <a:pt x="988880" y="85623"/>
                </a:lnTo>
                <a:lnTo>
                  <a:pt x="945355" y="63789"/>
                </a:lnTo>
                <a:lnTo>
                  <a:pt x="899813" y="44911"/>
                </a:lnTo>
                <a:lnTo>
                  <a:pt x="852423" y="29135"/>
                </a:lnTo>
                <a:lnTo>
                  <a:pt x="803349" y="16609"/>
                </a:lnTo>
                <a:lnTo>
                  <a:pt x="752760" y="7479"/>
                </a:lnTo>
                <a:lnTo>
                  <a:pt x="700821" y="1894"/>
                </a:lnTo>
                <a:lnTo>
                  <a:pt x="647700" y="0"/>
                </a:lnTo>
                <a:close/>
              </a:path>
            </a:pathLst>
          </a:custGeom>
          <a:solidFill>
            <a:srgbClr val="C6E6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013192" y="5071872"/>
            <a:ext cx="1295400" cy="1143000"/>
          </a:xfrm>
          <a:custGeom>
            <a:avLst/>
            <a:gdLst/>
            <a:ahLst/>
            <a:cxnLst/>
            <a:rect l="l" t="t" r="r" b="b"/>
            <a:pathLst>
              <a:path w="1295400" h="1143000">
                <a:moveTo>
                  <a:pt x="0" y="571500"/>
                </a:moveTo>
                <a:lnTo>
                  <a:pt x="2147" y="524628"/>
                </a:lnTo>
                <a:lnTo>
                  <a:pt x="8477" y="478799"/>
                </a:lnTo>
                <a:lnTo>
                  <a:pt x="18823" y="434161"/>
                </a:lnTo>
                <a:lnTo>
                  <a:pt x="33020" y="390861"/>
                </a:lnTo>
                <a:lnTo>
                  <a:pt x="50899" y="349046"/>
                </a:lnTo>
                <a:lnTo>
                  <a:pt x="72295" y="308862"/>
                </a:lnTo>
                <a:lnTo>
                  <a:pt x="97040" y="270458"/>
                </a:lnTo>
                <a:lnTo>
                  <a:pt x="124968" y="233979"/>
                </a:lnTo>
                <a:lnTo>
                  <a:pt x="155912" y="199573"/>
                </a:lnTo>
                <a:lnTo>
                  <a:pt x="189706" y="167388"/>
                </a:lnTo>
                <a:lnTo>
                  <a:pt x="226183" y="137570"/>
                </a:lnTo>
                <a:lnTo>
                  <a:pt x="265176" y="110266"/>
                </a:lnTo>
                <a:lnTo>
                  <a:pt x="306519" y="85623"/>
                </a:lnTo>
                <a:lnTo>
                  <a:pt x="350044" y="63789"/>
                </a:lnTo>
                <a:lnTo>
                  <a:pt x="395585" y="44911"/>
                </a:lnTo>
                <a:lnTo>
                  <a:pt x="442976" y="29135"/>
                </a:lnTo>
                <a:lnTo>
                  <a:pt x="492050" y="16609"/>
                </a:lnTo>
                <a:lnTo>
                  <a:pt x="542639" y="7479"/>
                </a:lnTo>
                <a:lnTo>
                  <a:pt x="594578" y="1894"/>
                </a:lnTo>
                <a:lnTo>
                  <a:pt x="647700" y="0"/>
                </a:lnTo>
                <a:lnTo>
                  <a:pt x="700821" y="1894"/>
                </a:lnTo>
                <a:lnTo>
                  <a:pt x="752760" y="7479"/>
                </a:lnTo>
                <a:lnTo>
                  <a:pt x="803349" y="16609"/>
                </a:lnTo>
                <a:lnTo>
                  <a:pt x="852423" y="29135"/>
                </a:lnTo>
                <a:lnTo>
                  <a:pt x="899814" y="44911"/>
                </a:lnTo>
                <a:lnTo>
                  <a:pt x="945355" y="63789"/>
                </a:lnTo>
                <a:lnTo>
                  <a:pt x="988880" y="85624"/>
                </a:lnTo>
                <a:lnTo>
                  <a:pt x="1030223" y="110266"/>
                </a:lnTo>
                <a:lnTo>
                  <a:pt x="1069216" y="137570"/>
                </a:lnTo>
                <a:lnTo>
                  <a:pt x="1105693" y="167388"/>
                </a:lnTo>
                <a:lnTo>
                  <a:pt x="1139487" y="199574"/>
                </a:lnTo>
                <a:lnTo>
                  <a:pt x="1170431" y="233979"/>
                </a:lnTo>
                <a:lnTo>
                  <a:pt x="1198359" y="270458"/>
                </a:lnTo>
                <a:lnTo>
                  <a:pt x="1223104" y="308863"/>
                </a:lnTo>
                <a:lnTo>
                  <a:pt x="1244500" y="349046"/>
                </a:lnTo>
                <a:lnTo>
                  <a:pt x="1262379" y="390862"/>
                </a:lnTo>
                <a:lnTo>
                  <a:pt x="1276576" y="434162"/>
                </a:lnTo>
                <a:lnTo>
                  <a:pt x="1286922" y="478799"/>
                </a:lnTo>
                <a:lnTo>
                  <a:pt x="1293252" y="524628"/>
                </a:lnTo>
                <a:lnTo>
                  <a:pt x="1295400" y="571500"/>
                </a:lnTo>
                <a:lnTo>
                  <a:pt x="1293252" y="618371"/>
                </a:lnTo>
                <a:lnTo>
                  <a:pt x="1286922" y="664200"/>
                </a:lnTo>
                <a:lnTo>
                  <a:pt x="1276576" y="708838"/>
                </a:lnTo>
                <a:lnTo>
                  <a:pt x="1262379" y="752138"/>
                </a:lnTo>
                <a:lnTo>
                  <a:pt x="1244500" y="793953"/>
                </a:lnTo>
                <a:lnTo>
                  <a:pt x="1223104" y="834137"/>
                </a:lnTo>
                <a:lnTo>
                  <a:pt x="1198359" y="872541"/>
                </a:lnTo>
                <a:lnTo>
                  <a:pt x="1170431" y="909020"/>
                </a:lnTo>
                <a:lnTo>
                  <a:pt x="1139487" y="943426"/>
                </a:lnTo>
                <a:lnTo>
                  <a:pt x="1105693" y="975611"/>
                </a:lnTo>
                <a:lnTo>
                  <a:pt x="1069216" y="1005429"/>
                </a:lnTo>
                <a:lnTo>
                  <a:pt x="1030223" y="1032733"/>
                </a:lnTo>
                <a:lnTo>
                  <a:pt x="988880" y="1057376"/>
                </a:lnTo>
                <a:lnTo>
                  <a:pt x="945355" y="1079210"/>
                </a:lnTo>
                <a:lnTo>
                  <a:pt x="899814" y="1098088"/>
                </a:lnTo>
                <a:lnTo>
                  <a:pt x="852423" y="1113864"/>
                </a:lnTo>
                <a:lnTo>
                  <a:pt x="803349" y="1126390"/>
                </a:lnTo>
                <a:lnTo>
                  <a:pt x="752760" y="1135520"/>
                </a:lnTo>
                <a:lnTo>
                  <a:pt x="700821" y="1141105"/>
                </a:lnTo>
                <a:lnTo>
                  <a:pt x="647700" y="1143000"/>
                </a:lnTo>
                <a:lnTo>
                  <a:pt x="594578" y="1141105"/>
                </a:lnTo>
                <a:lnTo>
                  <a:pt x="542639" y="1135520"/>
                </a:lnTo>
                <a:lnTo>
                  <a:pt x="492050" y="1126390"/>
                </a:lnTo>
                <a:lnTo>
                  <a:pt x="442976" y="1113864"/>
                </a:lnTo>
                <a:lnTo>
                  <a:pt x="395585" y="1098088"/>
                </a:lnTo>
                <a:lnTo>
                  <a:pt x="350044" y="1079210"/>
                </a:lnTo>
                <a:lnTo>
                  <a:pt x="306519" y="1057376"/>
                </a:lnTo>
                <a:lnTo>
                  <a:pt x="265176" y="1032733"/>
                </a:lnTo>
                <a:lnTo>
                  <a:pt x="226183" y="1005429"/>
                </a:lnTo>
                <a:lnTo>
                  <a:pt x="189706" y="975611"/>
                </a:lnTo>
                <a:lnTo>
                  <a:pt x="155912" y="943426"/>
                </a:lnTo>
                <a:lnTo>
                  <a:pt x="124968" y="909020"/>
                </a:lnTo>
                <a:lnTo>
                  <a:pt x="97040" y="872541"/>
                </a:lnTo>
                <a:lnTo>
                  <a:pt x="72295" y="834137"/>
                </a:lnTo>
                <a:lnTo>
                  <a:pt x="50899" y="793953"/>
                </a:lnTo>
                <a:lnTo>
                  <a:pt x="33020" y="752138"/>
                </a:lnTo>
                <a:lnTo>
                  <a:pt x="18823" y="708838"/>
                </a:lnTo>
                <a:lnTo>
                  <a:pt x="8477" y="664200"/>
                </a:lnTo>
                <a:lnTo>
                  <a:pt x="2147" y="618371"/>
                </a:lnTo>
                <a:lnTo>
                  <a:pt x="0" y="571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8281637" y="5330095"/>
            <a:ext cx="21209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>
                <a:latin typeface="Arial"/>
                <a:cs typeface="Arial"/>
              </a:rPr>
              <a:t>Z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59991" y="2557272"/>
            <a:ext cx="495299" cy="33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536191" y="3700272"/>
            <a:ext cx="5791200" cy="1905"/>
          </a:xfrm>
          <a:custGeom>
            <a:avLst/>
            <a:gdLst/>
            <a:ahLst/>
            <a:cxnLst/>
            <a:rect l="l" t="t" r="r" b="b"/>
            <a:pathLst>
              <a:path w="5791200" h="1904">
                <a:moveTo>
                  <a:pt x="0" y="0"/>
                </a:moveTo>
                <a:lnTo>
                  <a:pt x="5791200" y="1588"/>
                </a:lnTo>
              </a:path>
            </a:pathLst>
          </a:custGeom>
          <a:ln w="38100">
            <a:solidFill>
              <a:srgbClr val="008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535398" y="3701065"/>
            <a:ext cx="1905" cy="1219200"/>
          </a:xfrm>
          <a:custGeom>
            <a:avLst/>
            <a:gdLst/>
            <a:ahLst/>
            <a:cxnLst/>
            <a:rect l="l" t="t" r="r" b="b"/>
            <a:pathLst>
              <a:path w="1905" h="1219200">
                <a:moveTo>
                  <a:pt x="1587" y="0"/>
                </a:moveTo>
                <a:lnTo>
                  <a:pt x="0" y="1219200"/>
                </a:lnTo>
              </a:path>
            </a:pathLst>
          </a:custGeom>
          <a:ln w="38100">
            <a:solidFill>
              <a:srgbClr val="008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536191" y="4919472"/>
            <a:ext cx="5791200" cy="1905"/>
          </a:xfrm>
          <a:custGeom>
            <a:avLst/>
            <a:gdLst/>
            <a:ahLst/>
            <a:cxnLst/>
            <a:rect l="l" t="t" r="r" b="b"/>
            <a:pathLst>
              <a:path w="5791200" h="1904">
                <a:moveTo>
                  <a:pt x="0" y="0"/>
                </a:moveTo>
                <a:lnTo>
                  <a:pt x="5791200" y="1588"/>
                </a:lnTo>
              </a:path>
            </a:pathLst>
          </a:custGeom>
          <a:ln w="38100">
            <a:solidFill>
              <a:srgbClr val="008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327392" y="3701065"/>
            <a:ext cx="1270" cy="1218565"/>
          </a:xfrm>
          <a:custGeom>
            <a:avLst/>
            <a:gdLst/>
            <a:ahLst/>
            <a:cxnLst/>
            <a:rect l="l" t="t" r="r" b="b"/>
            <a:pathLst>
              <a:path w="1270" h="1218564">
                <a:moveTo>
                  <a:pt x="794" y="0"/>
                </a:moveTo>
                <a:lnTo>
                  <a:pt x="0" y="1218406"/>
                </a:lnTo>
              </a:path>
            </a:pathLst>
          </a:custGeom>
          <a:ln w="38100">
            <a:solidFill>
              <a:srgbClr val="008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555992" y="4081271"/>
            <a:ext cx="685800" cy="533400"/>
          </a:xfrm>
          <a:custGeom>
            <a:avLst/>
            <a:gdLst/>
            <a:ahLst/>
            <a:cxnLst/>
            <a:rect l="l" t="t" r="r" b="b"/>
            <a:pathLst>
              <a:path w="685800" h="533400">
                <a:moveTo>
                  <a:pt x="685800" y="400050"/>
                </a:moveTo>
                <a:lnTo>
                  <a:pt x="394125" y="400050"/>
                </a:lnTo>
                <a:lnTo>
                  <a:pt x="539963" y="533400"/>
                </a:lnTo>
                <a:lnTo>
                  <a:pt x="685800" y="400050"/>
                </a:lnTo>
                <a:close/>
              </a:path>
              <a:path w="685800" h="533400">
                <a:moveTo>
                  <a:pt x="373275" y="0"/>
                </a:moveTo>
                <a:lnTo>
                  <a:pt x="0" y="0"/>
                </a:lnTo>
                <a:lnTo>
                  <a:pt x="0" y="133350"/>
                </a:lnTo>
                <a:lnTo>
                  <a:pt x="375308" y="133370"/>
                </a:lnTo>
                <a:lnTo>
                  <a:pt x="389828" y="134713"/>
                </a:lnTo>
                <a:lnTo>
                  <a:pt x="428740" y="150126"/>
                </a:lnTo>
                <a:lnTo>
                  <a:pt x="457549" y="179484"/>
                </a:lnTo>
                <a:lnTo>
                  <a:pt x="472230" y="218761"/>
                </a:lnTo>
                <a:lnTo>
                  <a:pt x="473288" y="233362"/>
                </a:lnTo>
                <a:lnTo>
                  <a:pt x="473288" y="400050"/>
                </a:lnTo>
                <a:lnTo>
                  <a:pt x="606638" y="400050"/>
                </a:lnTo>
                <a:lnTo>
                  <a:pt x="606639" y="233362"/>
                </a:lnTo>
                <a:lnTo>
                  <a:pt x="599857" y="177282"/>
                </a:lnTo>
                <a:lnTo>
                  <a:pt x="580592" y="126119"/>
                </a:lnTo>
                <a:lnTo>
                  <a:pt x="550464" y="81492"/>
                </a:lnTo>
                <a:lnTo>
                  <a:pt x="511097" y="45025"/>
                </a:lnTo>
                <a:lnTo>
                  <a:pt x="464111" y="18338"/>
                </a:lnTo>
                <a:lnTo>
                  <a:pt x="411128" y="3054"/>
                </a:lnTo>
                <a:lnTo>
                  <a:pt x="392415" y="773"/>
                </a:lnTo>
                <a:lnTo>
                  <a:pt x="373275" y="0"/>
                </a:lnTo>
                <a:close/>
              </a:path>
            </a:pathLst>
          </a:custGeom>
          <a:solidFill>
            <a:srgbClr val="008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555992" y="4081272"/>
            <a:ext cx="685800" cy="533400"/>
          </a:xfrm>
          <a:custGeom>
            <a:avLst/>
            <a:gdLst/>
            <a:ahLst/>
            <a:cxnLst/>
            <a:rect l="l" t="t" r="r" b="b"/>
            <a:pathLst>
              <a:path w="685800" h="533400">
                <a:moveTo>
                  <a:pt x="0" y="0"/>
                </a:moveTo>
                <a:lnTo>
                  <a:pt x="373276" y="0"/>
                </a:lnTo>
                <a:lnTo>
                  <a:pt x="392415" y="773"/>
                </a:lnTo>
                <a:lnTo>
                  <a:pt x="411128" y="3054"/>
                </a:lnTo>
                <a:lnTo>
                  <a:pt x="464111" y="18338"/>
                </a:lnTo>
                <a:lnTo>
                  <a:pt x="511097" y="45025"/>
                </a:lnTo>
                <a:lnTo>
                  <a:pt x="550464" y="81492"/>
                </a:lnTo>
                <a:lnTo>
                  <a:pt x="580591" y="126119"/>
                </a:lnTo>
                <a:lnTo>
                  <a:pt x="599856" y="177283"/>
                </a:lnTo>
                <a:lnTo>
                  <a:pt x="606639" y="233363"/>
                </a:lnTo>
                <a:lnTo>
                  <a:pt x="606638" y="400050"/>
                </a:lnTo>
                <a:lnTo>
                  <a:pt x="685800" y="400050"/>
                </a:lnTo>
                <a:lnTo>
                  <a:pt x="539964" y="533400"/>
                </a:lnTo>
                <a:lnTo>
                  <a:pt x="394126" y="400050"/>
                </a:lnTo>
                <a:lnTo>
                  <a:pt x="473288" y="400050"/>
                </a:lnTo>
                <a:lnTo>
                  <a:pt x="473288" y="233363"/>
                </a:lnTo>
                <a:lnTo>
                  <a:pt x="472229" y="218761"/>
                </a:lnTo>
                <a:lnTo>
                  <a:pt x="469154" y="204815"/>
                </a:lnTo>
                <a:lnTo>
                  <a:pt x="449317" y="168397"/>
                </a:lnTo>
                <a:lnTo>
                  <a:pt x="416693" y="143240"/>
                </a:lnTo>
                <a:lnTo>
                  <a:pt x="375308" y="13337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193791" y="5833871"/>
            <a:ext cx="1447800" cy="1066800"/>
          </a:xfrm>
          <a:custGeom>
            <a:avLst/>
            <a:gdLst/>
            <a:ahLst/>
            <a:cxnLst/>
            <a:rect l="l" t="t" r="r" b="b"/>
            <a:pathLst>
              <a:path w="1447800" h="1066800">
                <a:moveTo>
                  <a:pt x="723900" y="0"/>
                </a:moveTo>
                <a:lnTo>
                  <a:pt x="664528" y="1768"/>
                </a:lnTo>
                <a:lnTo>
                  <a:pt x="606479" y="6981"/>
                </a:lnTo>
                <a:lnTo>
                  <a:pt x="549938" y="15501"/>
                </a:lnTo>
                <a:lnTo>
                  <a:pt x="495091" y="27193"/>
                </a:lnTo>
                <a:lnTo>
                  <a:pt x="442125" y="41917"/>
                </a:lnTo>
                <a:lnTo>
                  <a:pt x="391226" y="59537"/>
                </a:lnTo>
                <a:lnTo>
                  <a:pt x="342580" y="79915"/>
                </a:lnTo>
                <a:lnTo>
                  <a:pt x="296374" y="102915"/>
                </a:lnTo>
                <a:lnTo>
                  <a:pt x="252793" y="128398"/>
                </a:lnTo>
                <a:lnTo>
                  <a:pt x="212025" y="156229"/>
                </a:lnTo>
                <a:lnTo>
                  <a:pt x="174255" y="186268"/>
                </a:lnTo>
                <a:lnTo>
                  <a:pt x="139670" y="218380"/>
                </a:lnTo>
                <a:lnTo>
                  <a:pt x="108456" y="252427"/>
                </a:lnTo>
                <a:lnTo>
                  <a:pt x="80800" y="288271"/>
                </a:lnTo>
                <a:lnTo>
                  <a:pt x="56887" y="325776"/>
                </a:lnTo>
                <a:lnTo>
                  <a:pt x="36904" y="364804"/>
                </a:lnTo>
                <a:lnTo>
                  <a:pt x="21038" y="405217"/>
                </a:lnTo>
                <a:lnTo>
                  <a:pt x="9474" y="446879"/>
                </a:lnTo>
                <a:lnTo>
                  <a:pt x="2399" y="489652"/>
                </a:lnTo>
                <a:lnTo>
                  <a:pt x="0" y="533399"/>
                </a:lnTo>
                <a:lnTo>
                  <a:pt x="2399" y="577146"/>
                </a:lnTo>
                <a:lnTo>
                  <a:pt x="9474" y="619920"/>
                </a:lnTo>
                <a:lnTo>
                  <a:pt x="21038" y="661582"/>
                </a:lnTo>
                <a:lnTo>
                  <a:pt x="36904" y="701995"/>
                </a:lnTo>
                <a:lnTo>
                  <a:pt x="56887" y="741023"/>
                </a:lnTo>
                <a:lnTo>
                  <a:pt x="80800" y="778527"/>
                </a:lnTo>
                <a:lnTo>
                  <a:pt x="108456" y="814372"/>
                </a:lnTo>
                <a:lnTo>
                  <a:pt x="139670" y="848418"/>
                </a:lnTo>
                <a:lnTo>
                  <a:pt x="174255" y="880530"/>
                </a:lnTo>
                <a:lnTo>
                  <a:pt x="212025" y="910570"/>
                </a:lnTo>
                <a:lnTo>
                  <a:pt x="252793" y="938400"/>
                </a:lnTo>
                <a:lnTo>
                  <a:pt x="296374" y="963884"/>
                </a:lnTo>
                <a:lnTo>
                  <a:pt x="342580" y="986884"/>
                </a:lnTo>
                <a:lnTo>
                  <a:pt x="391226" y="1007262"/>
                </a:lnTo>
                <a:lnTo>
                  <a:pt x="442125" y="1024882"/>
                </a:lnTo>
                <a:lnTo>
                  <a:pt x="495091" y="1039606"/>
                </a:lnTo>
                <a:lnTo>
                  <a:pt x="549938" y="1051297"/>
                </a:lnTo>
                <a:lnTo>
                  <a:pt x="606479" y="1059818"/>
                </a:lnTo>
                <a:lnTo>
                  <a:pt x="664528" y="1065031"/>
                </a:lnTo>
                <a:lnTo>
                  <a:pt x="723900" y="1066799"/>
                </a:lnTo>
                <a:lnTo>
                  <a:pt x="783271" y="1065031"/>
                </a:lnTo>
                <a:lnTo>
                  <a:pt x="841320" y="1059818"/>
                </a:lnTo>
                <a:lnTo>
                  <a:pt x="897861" y="1051297"/>
                </a:lnTo>
                <a:lnTo>
                  <a:pt x="952708" y="1039606"/>
                </a:lnTo>
                <a:lnTo>
                  <a:pt x="1005674" y="1024882"/>
                </a:lnTo>
                <a:lnTo>
                  <a:pt x="1056573" y="1007262"/>
                </a:lnTo>
                <a:lnTo>
                  <a:pt x="1105219" y="986884"/>
                </a:lnTo>
                <a:lnTo>
                  <a:pt x="1151425" y="963884"/>
                </a:lnTo>
                <a:lnTo>
                  <a:pt x="1195006" y="938400"/>
                </a:lnTo>
                <a:lnTo>
                  <a:pt x="1235774" y="910570"/>
                </a:lnTo>
                <a:lnTo>
                  <a:pt x="1273544" y="880530"/>
                </a:lnTo>
                <a:lnTo>
                  <a:pt x="1308129" y="848418"/>
                </a:lnTo>
                <a:lnTo>
                  <a:pt x="1339343" y="814372"/>
                </a:lnTo>
                <a:lnTo>
                  <a:pt x="1366999" y="778527"/>
                </a:lnTo>
                <a:lnTo>
                  <a:pt x="1390912" y="741023"/>
                </a:lnTo>
                <a:lnTo>
                  <a:pt x="1410895" y="701995"/>
                </a:lnTo>
                <a:lnTo>
                  <a:pt x="1426761" y="661582"/>
                </a:lnTo>
                <a:lnTo>
                  <a:pt x="1438325" y="619920"/>
                </a:lnTo>
                <a:lnTo>
                  <a:pt x="1445400" y="577146"/>
                </a:lnTo>
                <a:lnTo>
                  <a:pt x="1447800" y="533399"/>
                </a:lnTo>
                <a:lnTo>
                  <a:pt x="1445400" y="489652"/>
                </a:lnTo>
                <a:lnTo>
                  <a:pt x="1438325" y="446879"/>
                </a:lnTo>
                <a:lnTo>
                  <a:pt x="1426761" y="405217"/>
                </a:lnTo>
                <a:lnTo>
                  <a:pt x="1410895" y="364804"/>
                </a:lnTo>
                <a:lnTo>
                  <a:pt x="1390912" y="325776"/>
                </a:lnTo>
                <a:lnTo>
                  <a:pt x="1366999" y="288271"/>
                </a:lnTo>
                <a:lnTo>
                  <a:pt x="1339343" y="252427"/>
                </a:lnTo>
                <a:lnTo>
                  <a:pt x="1308129" y="218380"/>
                </a:lnTo>
                <a:lnTo>
                  <a:pt x="1273544" y="186268"/>
                </a:lnTo>
                <a:lnTo>
                  <a:pt x="1235774" y="156229"/>
                </a:lnTo>
                <a:lnTo>
                  <a:pt x="1195006" y="128398"/>
                </a:lnTo>
                <a:lnTo>
                  <a:pt x="1151425" y="102915"/>
                </a:lnTo>
                <a:lnTo>
                  <a:pt x="1105219" y="79915"/>
                </a:lnTo>
                <a:lnTo>
                  <a:pt x="1056573" y="59537"/>
                </a:lnTo>
                <a:lnTo>
                  <a:pt x="1005674" y="41917"/>
                </a:lnTo>
                <a:lnTo>
                  <a:pt x="952708" y="27193"/>
                </a:lnTo>
                <a:lnTo>
                  <a:pt x="897861" y="15501"/>
                </a:lnTo>
                <a:lnTo>
                  <a:pt x="841320" y="6981"/>
                </a:lnTo>
                <a:lnTo>
                  <a:pt x="783271" y="1768"/>
                </a:lnTo>
                <a:lnTo>
                  <a:pt x="723900" y="0"/>
                </a:lnTo>
                <a:close/>
              </a:path>
            </a:pathLst>
          </a:custGeom>
          <a:solidFill>
            <a:srgbClr val="C6E6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193791" y="5833872"/>
            <a:ext cx="1447800" cy="1066800"/>
          </a:xfrm>
          <a:custGeom>
            <a:avLst/>
            <a:gdLst/>
            <a:ahLst/>
            <a:cxnLst/>
            <a:rect l="l" t="t" r="r" b="b"/>
            <a:pathLst>
              <a:path w="1447800" h="1066800">
                <a:moveTo>
                  <a:pt x="0" y="533400"/>
                </a:moveTo>
                <a:lnTo>
                  <a:pt x="2399" y="489653"/>
                </a:lnTo>
                <a:lnTo>
                  <a:pt x="9474" y="446879"/>
                </a:lnTo>
                <a:lnTo>
                  <a:pt x="21038" y="405218"/>
                </a:lnTo>
                <a:lnTo>
                  <a:pt x="36904" y="364804"/>
                </a:lnTo>
                <a:lnTo>
                  <a:pt x="56887" y="325776"/>
                </a:lnTo>
                <a:lnTo>
                  <a:pt x="80800" y="288272"/>
                </a:lnTo>
                <a:lnTo>
                  <a:pt x="108456" y="252427"/>
                </a:lnTo>
                <a:lnTo>
                  <a:pt x="139670" y="218381"/>
                </a:lnTo>
                <a:lnTo>
                  <a:pt x="174255" y="186269"/>
                </a:lnTo>
                <a:lnTo>
                  <a:pt x="212025" y="156229"/>
                </a:lnTo>
                <a:lnTo>
                  <a:pt x="252793" y="128399"/>
                </a:lnTo>
                <a:lnTo>
                  <a:pt x="296374" y="102915"/>
                </a:lnTo>
                <a:lnTo>
                  <a:pt x="342580" y="79915"/>
                </a:lnTo>
                <a:lnTo>
                  <a:pt x="391226" y="59537"/>
                </a:lnTo>
                <a:lnTo>
                  <a:pt x="442125" y="41917"/>
                </a:lnTo>
                <a:lnTo>
                  <a:pt x="495091" y="27193"/>
                </a:lnTo>
                <a:lnTo>
                  <a:pt x="549938" y="15502"/>
                </a:lnTo>
                <a:lnTo>
                  <a:pt x="606479" y="6981"/>
                </a:lnTo>
                <a:lnTo>
                  <a:pt x="664528" y="1768"/>
                </a:lnTo>
                <a:lnTo>
                  <a:pt x="723900" y="0"/>
                </a:lnTo>
                <a:lnTo>
                  <a:pt x="783271" y="1768"/>
                </a:lnTo>
                <a:lnTo>
                  <a:pt x="841320" y="6981"/>
                </a:lnTo>
                <a:lnTo>
                  <a:pt x="897861" y="15502"/>
                </a:lnTo>
                <a:lnTo>
                  <a:pt x="952708" y="27193"/>
                </a:lnTo>
                <a:lnTo>
                  <a:pt x="1005674" y="41917"/>
                </a:lnTo>
                <a:lnTo>
                  <a:pt x="1056573" y="59537"/>
                </a:lnTo>
                <a:lnTo>
                  <a:pt x="1105219" y="79915"/>
                </a:lnTo>
                <a:lnTo>
                  <a:pt x="1151425" y="102915"/>
                </a:lnTo>
                <a:lnTo>
                  <a:pt x="1195006" y="128399"/>
                </a:lnTo>
                <a:lnTo>
                  <a:pt x="1235774" y="156229"/>
                </a:lnTo>
                <a:lnTo>
                  <a:pt x="1273544" y="186269"/>
                </a:lnTo>
                <a:lnTo>
                  <a:pt x="1308129" y="218381"/>
                </a:lnTo>
                <a:lnTo>
                  <a:pt x="1339343" y="252427"/>
                </a:lnTo>
                <a:lnTo>
                  <a:pt x="1366999" y="288272"/>
                </a:lnTo>
                <a:lnTo>
                  <a:pt x="1390912" y="325776"/>
                </a:lnTo>
                <a:lnTo>
                  <a:pt x="1410895" y="364804"/>
                </a:lnTo>
                <a:lnTo>
                  <a:pt x="1426761" y="405218"/>
                </a:lnTo>
                <a:lnTo>
                  <a:pt x="1438325" y="446879"/>
                </a:lnTo>
                <a:lnTo>
                  <a:pt x="1445400" y="489653"/>
                </a:lnTo>
                <a:lnTo>
                  <a:pt x="1447800" y="533400"/>
                </a:lnTo>
                <a:lnTo>
                  <a:pt x="1445400" y="577147"/>
                </a:lnTo>
                <a:lnTo>
                  <a:pt x="1438325" y="619920"/>
                </a:lnTo>
                <a:lnTo>
                  <a:pt x="1426761" y="661581"/>
                </a:lnTo>
                <a:lnTo>
                  <a:pt x="1410895" y="701995"/>
                </a:lnTo>
                <a:lnTo>
                  <a:pt x="1390912" y="741023"/>
                </a:lnTo>
                <a:lnTo>
                  <a:pt x="1366999" y="778527"/>
                </a:lnTo>
                <a:lnTo>
                  <a:pt x="1339343" y="814372"/>
                </a:lnTo>
                <a:lnTo>
                  <a:pt x="1308129" y="848418"/>
                </a:lnTo>
                <a:lnTo>
                  <a:pt x="1273544" y="880530"/>
                </a:lnTo>
                <a:lnTo>
                  <a:pt x="1235774" y="910570"/>
                </a:lnTo>
                <a:lnTo>
                  <a:pt x="1195006" y="938400"/>
                </a:lnTo>
                <a:lnTo>
                  <a:pt x="1151425" y="963884"/>
                </a:lnTo>
                <a:lnTo>
                  <a:pt x="1105219" y="986884"/>
                </a:lnTo>
                <a:lnTo>
                  <a:pt x="1056573" y="1007262"/>
                </a:lnTo>
                <a:lnTo>
                  <a:pt x="1005674" y="1024882"/>
                </a:lnTo>
                <a:lnTo>
                  <a:pt x="952708" y="1039606"/>
                </a:lnTo>
                <a:lnTo>
                  <a:pt x="897861" y="1051297"/>
                </a:lnTo>
                <a:lnTo>
                  <a:pt x="841320" y="1059818"/>
                </a:lnTo>
                <a:lnTo>
                  <a:pt x="783271" y="1065031"/>
                </a:lnTo>
                <a:lnTo>
                  <a:pt x="723900" y="1066800"/>
                </a:lnTo>
                <a:lnTo>
                  <a:pt x="664528" y="1065031"/>
                </a:lnTo>
                <a:lnTo>
                  <a:pt x="606479" y="1059818"/>
                </a:lnTo>
                <a:lnTo>
                  <a:pt x="549938" y="1051297"/>
                </a:lnTo>
                <a:lnTo>
                  <a:pt x="495091" y="1039606"/>
                </a:lnTo>
                <a:lnTo>
                  <a:pt x="442125" y="1024882"/>
                </a:lnTo>
                <a:lnTo>
                  <a:pt x="391226" y="1007262"/>
                </a:lnTo>
                <a:lnTo>
                  <a:pt x="342580" y="986884"/>
                </a:lnTo>
                <a:lnTo>
                  <a:pt x="296374" y="963884"/>
                </a:lnTo>
                <a:lnTo>
                  <a:pt x="252793" y="938400"/>
                </a:lnTo>
                <a:lnTo>
                  <a:pt x="212025" y="910570"/>
                </a:lnTo>
                <a:lnTo>
                  <a:pt x="174255" y="880530"/>
                </a:lnTo>
                <a:lnTo>
                  <a:pt x="139670" y="848418"/>
                </a:lnTo>
                <a:lnTo>
                  <a:pt x="108456" y="814372"/>
                </a:lnTo>
                <a:lnTo>
                  <a:pt x="80800" y="778527"/>
                </a:lnTo>
                <a:lnTo>
                  <a:pt x="56887" y="741023"/>
                </a:lnTo>
                <a:lnTo>
                  <a:pt x="36904" y="701995"/>
                </a:lnTo>
                <a:lnTo>
                  <a:pt x="21038" y="661581"/>
                </a:lnTo>
                <a:lnTo>
                  <a:pt x="9474" y="619920"/>
                </a:lnTo>
                <a:lnTo>
                  <a:pt x="2399" y="577147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269991" y="5910071"/>
            <a:ext cx="838200" cy="914400"/>
          </a:xfrm>
          <a:custGeom>
            <a:avLst/>
            <a:gdLst/>
            <a:ahLst/>
            <a:cxnLst/>
            <a:rect l="l" t="t" r="r" b="b"/>
            <a:pathLst>
              <a:path w="838200" h="914400">
                <a:moveTo>
                  <a:pt x="419100" y="0"/>
                </a:moveTo>
                <a:lnTo>
                  <a:pt x="351119" y="5983"/>
                </a:lnTo>
                <a:lnTo>
                  <a:pt x="286631" y="23308"/>
                </a:lnTo>
                <a:lnTo>
                  <a:pt x="226499" y="51031"/>
                </a:lnTo>
                <a:lnTo>
                  <a:pt x="171584" y="88212"/>
                </a:lnTo>
                <a:lnTo>
                  <a:pt x="122751" y="133910"/>
                </a:lnTo>
                <a:lnTo>
                  <a:pt x="80861" y="187183"/>
                </a:lnTo>
                <a:lnTo>
                  <a:pt x="46779" y="247089"/>
                </a:lnTo>
                <a:lnTo>
                  <a:pt x="21365" y="312689"/>
                </a:lnTo>
                <a:lnTo>
                  <a:pt x="5485" y="383039"/>
                </a:lnTo>
                <a:lnTo>
                  <a:pt x="0" y="457199"/>
                </a:lnTo>
                <a:lnTo>
                  <a:pt x="1389" y="494697"/>
                </a:lnTo>
                <a:lnTo>
                  <a:pt x="12180" y="567070"/>
                </a:lnTo>
                <a:lnTo>
                  <a:pt x="32934" y="635162"/>
                </a:lnTo>
                <a:lnTo>
                  <a:pt x="62790" y="698033"/>
                </a:lnTo>
                <a:lnTo>
                  <a:pt x="100884" y="754740"/>
                </a:lnTo>
                <a:lnTo>
                  <a:pt x="146354" y="804343"/>
                </a:lnTo>
                <a:lnTo>
                  <a:pt x="198335" y="845900"/>
                </a:lnTo>
                <a:lnTo>
                  <a:pt x="255967" y="878470"/>
                </a:lnTo>
                <a:lnTo>
                  <a:pt x="318385" y="901112"/>
                </a:lnTo>
                <a:lnTo>
                  <a:pt x="384727" y="912884"/>
                </a:lnTo>
                <a:lnTo>
                  <a:pt x="419100" y="914399"/>
                </a:lnTo>
                <a:lnTo>
                  <a:pt x="453472" y="912884"/>
                </a:lnTo>
                <a:lnTo>
                  <a:pt x="519814" y="901112"/>
                </a:lnTo>
                <a:lnTo>
                  <a:pt x="582232" y="878470"/>
                </a:lnTo>
                <a:lnTo>
                  <a:pt x="639864" y="845900"/>
                </a:lnTo>
                <a:lnTo>
                  <a:pt x="691845" y="804343"/>
                </a:lnTo>
                <a:lnTo>
                  <a:pt x="737315" y="754740"/>
                </a:lnTo>
                <a:lnTo>
                  <a:pt x="775409" y="698033"/>
                </a:lnTo>
                <a:lnTo>
                  <a:pt x="805265" y="635162"/>
                </a:lnTo>
                <a:lnTo>
                  <a:pt x="826019" y="567070"/>
                </a:lnTo>
                <a:lnTo>
                  <a:pt x="836810" y="494697"/>
                </a:lnTo>
                <a:lnTo>
                  <a:pt x="838200" y="457199"/>
                </a:lnTo>
                <a:lnTo>
                  <a:pt x="836810" y="419702"/>
                </a:lnTo>
                <a:lnTo>
                  <a:pt x="826019" y="347329"/>
                </a:lnTo>
                <a:lnTo>
                  <a:pt x="805265" y="279236"/>
                </a:lnTo>
                <a:lnTo>
                  <a:pt x="775409" y="216366"/>
                </a:lnTo>
                <a:lnTo>
                  <a:pt x="737315" y="159658"/>
                </a:lnTo>
                <a:lnTo>
                  <a:pt x="691845" y="110055"/>
                </a:lnTo>
                <a:lnTo>
                  <a:pt x="639864" y="68498"/>
                </a:lnTo>
                <a:lnTo>
                  <a:pt x="582232" y="35928"/>
                </a:lnTo>
                <a:lnTo>
                  <a:pt x="519814" y="13287"/>
                </a:lnTo>
                <a:lnTo>
                  <a:pt x="453472" y="1515"/>
                </a:lnTo>
                <a:lnTo>
                  <a:pt x="419100" y="0"/>
                </a:lnTo>
                <a:close/>
              </a:path>
            </a:pathLst>
          </a:custGeom>
          <a:solidFill>
            <a:srgbClr val="FFF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269991" y="5910072"/>
            <a:ext cx="838200" cy="914400"/>
          </a:xfrm>
          <a:custGeom>
            <a:avLst/>
            <a:gdLst/>
            <a:ahLst/>
            <a:cxnLst/>
            <a:rect l="l" t="t" r="r" b="b"/>
            <a:pathLst>
              <a:path w="838200" h="914400">
                <a:moveTo>
                  <a:pt x="0" y="457200"/>
                </a:moveTo>
                <a:lnTo>
                  <a:pt x="1389" y="419702"/>
                </a:lnTo>
                <a:lnTo>
                  <a:pt x="5485" y="383039"/>
                </a:lnTo>
                <a:lnTo>
                  <a:pt x="21366" y="312689"/>
                </a:lnTo>
                <a:lnTo>
                  <a:pt x="46779" y="247090"/>
                </a:lnTo>
                <a:lnTo>
                  <a:pt x="80862" y="187183"/>
                </a:lnTo>
                <a:lnTo>
                  <a:pt x="122751" y="133911"/>
                </a:lnTo>
                <a:lnTo>
                  <a:pt x="171585" y="88213"/>
                </a:lnTo>
                <a:lnTo>
                  <a:pt x="226499" y="51031"/>
                </a:lnTo>
                <a:lnTo>
                  <a:pt x="286632" y="23308"/>
                </a:lnTo>
                <a:lnTo>
                  <a:pt x="351119" y="5983"/>
                </a:lnTo>
                <a:lnTo>
                  <a:pt x="419100" y="0"/>
                </a:lnTo>
                <a:lnTo>
                  <a:pt x="487080" y="5983"/>
                </a:lnTo>
                <a:lnTo>
                  <a:pt x="551567" y="23308"/>
                </a:lnTo>
                <a:lnTo>
                  <a:pt x="611700" y="51031"/>
                </a:lnTo>
                <a:lnTo>
                  <a:pt x="666614" y="88213"/>
                </a:lnTo>
                <a:lnTo>
                  <a:pt x="715448" y="133911"/>
                </a:lnTo>
                <a:lnTo>
                  <a:pt x="757337" y="187183"/>
                </a:lnTo>
                <a:lnTo>
                  <a:pt x="791420" y="247090"/>
                </a:lnTo>
                <a:lnTo>
                  <a:pt x="816833" y="312689"/>
                </a:lnTo>
                <a:lnTo>
                  <a:pt x="832714" y="383039"/>
                </a:lnTo>
                <a:lnTo>
                  <a:pt x="838200" y="457200"/>
                </a:lnTo>
                <a:lnTo>
                  <a:pt x="836810" y="494697"/>
                </a:lnTo>
                <a:lnTo>
                  <a:pt x="832714" y="531360"/>
                </a:lnTo>
                <a:lnTo>
                  <a:pt x="816833" y="601710"/>
                </a:lnTo>
                <a:lnTo>
                  <a:pt x="791420" y="667309"/>
                </a:lnTo>
                <a:lnTo>
                  <a:pt x="757337" y="727216"/>
                </a:lnTo>
                <a:lnTo>
                  <a:pt x="715448" y="780489"/>
                </a:lnTo>
                <a:lnTo>
                  <a:pt x="666614" y="826186"/>
                </a:lnTo>
                <a:lnTo>
                  <a:pt x="611700" y="863368"/>
                </a:lnTo>
                <a:lnTo>
                  <a:pt x="551567" y="891091"/>
                </a:lnTo>
                <a:lnTo>
                  <a:pt x="487080" y="908416"/>
                </a:lnTo>
                <a:lnTo>
                  <a:pt x="419100" y="914400"/>
                </a:lnTo>
                <a:lnTo>
                  <a:pt x="384727" y="912884"/>
                </a:lnTo>
                <a:lnTo>
                  <a:pt x="351119" y="908416"/>
                </a:lnTo>
                <a:lnTo>
                  <a:pt x="286632" y="891091"/>
                </a:lnTo>
                <a:lnTo>
                  <a:pt x="226499" y="863368"/>
                </a:lnTo>
                <a:lnTo>
                  <a:pt x="171585" y="826186"/>
                </a:lnTo>
                <a:lnTo>
                  <a:pt x="122751" y="780489"/>
                </a:lnTo>
                <a:lnTo>
                  <a:pt x="80862" y="727216"/>
                </a:lnTo>
                <a:lnTo>
                  <a:pt x="46779" y="667309"/>
                </a:lnTo>
                <a:lnTo>
                  <a:pt x="21366" y="601710"/>
                </a:lnTo>
                <a:lnTo>
                  <a:pt x="5485" y="531360"/>
                </a:lnTo>
                <a:lnTo>
                  <a:pt x="0" y="457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5471483" y="6134819"/>
            <a:ext cx="24574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184391" y="5757672"/>
            <a:ext cx="2133600" cy="76200"/>
          </a:xfrm>
          <a:custGeom>
            <a:avLst/>
            <a:gdLst/>
            <a:ahLst/>
            <a:cxnLst/>
            <a:rect l="l" t="t" r="r" b="b"/>
            <a:pathLst>
              <a:path w="2133600" h="76200">
                <a:moveTo>
                  <a:pt x="2133600" y="0"/>
                </a:moveTo>
                <a:lnTo>
                  <a:pt x="0" y="76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429568" y="5833871"/>
            <a:ext cx="1888489" cy="910590"/>
          </a:xfrm>
          <a:custGeom>
            <a:avLst/>
            <a:gdLst/>
            <a:ahLst/>
            <a:cxnLst/>
            <a:rect l="l" t="t" r="r" b="b"/>
            <a:pathLst>
              <a:path w="1888490" h="910590">
                <a:moveTo>
                  <a:pt x="1888425" y="0"/>
                </a:moveTo>
                <a:lnTo>
                  <a:pt x="0" y="91057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911683"/>
            <a:ext cx="7764780" cy="1245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24300"/>
              </a:lnSpc>
            </a:pP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.B.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Nell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rappresentazione</a:t>
            </a:r>
            <a:r>
              <a:rPr dirty="0" sz="1600" spc="-2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schematica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gl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5">
                <a:latin typeface="Franklin Gothic Book"/>
                <a:cs typeface="Franklin Gothic Book"/>
              </a:rPr>
              <a:t>insiemi</a:t>
            </a:r>
            <a:r>
              <a:rPr dirty="0" sz="1600">
                <a:latin typeface="Franklin Gothic Book"/>
                <a:cs typeface="Franklin Gothic Book"/>
              </a:rPr>
              <a:t>,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insiem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enuti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decimali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0,7</a:t>
            </a:r>
            <a:r>
              <a:rPr dirty="0" sz="1600">
                <a:latin typeface="Franklin Gothic Book"/>
                <a:cs typeface="Franklin Gothic Book"/>
              </a:rPr>
              <a:t>5 </a:t>
            </a:r>
            <a:r>
              <a:rPr dirty="0" sz="1600" spc="-10">
                <a:latin typeface="Franklin Gothic Book"/>
                <a:cs typeface="Franklin Gothic Book"/>
              </a:rPr>
              <a:t>oppure</a:t>
            </a:r>
            <a:r>
              <a:rPr dirty="0" sz="1600" spc="-5">
                <a:latin typeface="Franklin Gothic Book"/>
                <a:cs typeface="Franklin Gothic Book"/>
              </a:rPr>
              <a:t> 0,95?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numeri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decimali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numeri</a:t>
            </a:r>
            <a:r>
              <a:rPr dirty="0" sz="1600">
                <a:latin typeface="Franklin Gothic Book"/>
                <a:cs typeface="Franklin Gothic Book"/>
              </a:rPr>
              <a:t> razionali,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5841" y="3258815"/>
            <a:ext cx="4049395" cy="923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5400"/>
              </a:lnSpc>
            </a:pPr>
            <a:r>
              <a:rPr dirty="0" sz="1600" spc="-15">
                <a:latin typeface="Franklin Gothic Book"/>
                <a:cs typeface="Franklin Gothic Book"/>
              </a:rPr>
              <a:t>hann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denomina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enze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20">
                <a:latin typeface="Franklin Gothic Book"/>
                <a:cs typeface="Franklin Gothic Book"/>
              </a:rPr>
              <a:t>0</a:t>
            </a:r>
            <a:r>
              <a:rPr dirty="0" sz="1600">
                <a:latin typeface="Franklin Gothic Book"/>
                <a:cs typeface="Franklin Gothic Book"/>
              </a:rPr>
              <a:t>,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uindi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elementi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dell’insieme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dei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1600">
                <a:latin typeface="Franklin Gothic Book"/>
                <a:cs typeface="Franklin Gothic Book"/>
              </a:rPr>
              <a:t>razionali,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colora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98591" y="3014472"/>
            <a:ext cx="3581400" cy="243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596265">
              <a:lnSpc>
                <a:spcPct val="100000"/>
              </a:lnSpc>
            </a:pPr>
            <a:r>
              <a:rPr dirty="0" sz="2400" spc="-20">
                <a:latin typeface="Franklin Gothic Medium"/>
                <a:cs typeface="Franklin Gothic Medium"/>
              </a:rPr>
              <a:t>Q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98591" y="3014472"/>
            <a:ext cx="3581400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708392" y="3776471"/>
            <a:ext cx="1219200" cy="1143000"/>
          </a:xfrm>
          <a:custGeom>
            <a:avLst/>
            <a:gdLst/>
            <a:ahLst/>
            <a:cxnLst/>
            <a:rect l="l" t="t" r="r" b="b"/>
            <a:pathLst>
              <a:path w="1219200" h="1143000">
                <a:moveTo>
                  <a:pt x="609600" y="0"/>
                </a:moveTo>
                <a:lnTo>
                  <a:pt x="559603" y="1894"/>
                </a:lnTo>
                <a:lnTo>
                  <a:pt x="510719" y="7479"/>
                </a:lnTo>
                <a:lnTo>
                  <a:pt x="463105" y="16609"/>
                </a:lnTo>
                <a:lnTo>
                  <a:pt x="416919" y="29135"/>
                </a:lnTo>
                <a:lnTo>
                  <a:pt x="372315" y="44911"/>
                </a:lnTo>
                <a:lnTo>
                  <a:pt x="329453" y="63789"/>
                </a:lnTo>
                <a:lnTo>
                  <a:pt x="288488" y="85623"/>
                </a:lnTo>
                <a:lnTo>
                  <a:pt x="249577" y="110266"/>
                </a:lnTo>
                <a:lnTo>
                  <a:pt x="212878" y="137570"/>
                </a:lnTo>
                <a:lnTo>
                  <a:pt x="178547" y="167388"/>
                </a:lnTo>
                <a:lnTo>
                  <a:pt x="146741" y="199573"/>
                </a:lnTo>
                <a:lnTo>
                  <a:pt x="117617" y="233979"/>
                </a:lnTo>
                <a:lnTo>
                  <a:pt x="91331" y="270458"/>
                </a:lnTo>
                <a:lnTo>
                  <a:pt x="68042" y="308862"/>
                </a:lnTo>
                <a:lnTo>
                  <a:pt x="47905" y="349046"/>
                </a:lnTo>
                <a:lnTo>
                  <a:pt x="31077" y="390861"/>
                </a:lnTo>
                <a:lnTo>
                  <a:pt x="17716" y="434161"/>
                </a:lnTo>
                <a:lnTo>
                  <a:pt x="7978" y="478799"/>
                </a:lnTo>
                <a:lnTo>
                  <a:pt x="2020" y="524628"/>
                </a:lnTo>
                <a:lnTo>
                  <a:pt x="0" y="571500"/>
                </a:lnTo>
                <a:lnTo>
                  <a:pt x="2020" y="618371"/>
                </a:lnTo>
                <a:lnTo>
                  <a:pt x="7978" y="664200"/>
                </a:lnTo>
                <a:lnTo>
                  <a:pt x="17716" y="708838"/>
                </a:lnTo>
                <a:lnTo>
                  <a:pt x="31077" y="752138"/>
                </a:lnTo>
                <a:lnTo>
                  <a:pt x="47905" y="793953"/>
                </a:lnTo>
                <a:lnTo>
                  <a:pt x="68042" y="834137"/>
                </a:lnTo>
                <a:lnTo>
                  <a:pt x="91332" y="872541"/>
                </a:lnTo>
                <a:lnTo>
                  <a:pt x="117617" y="909020"/>
                </a:lnTo>
                <a:lnTo>
                  <a:pt x="146741" y="943426"/>
                </a:lnTo>
                <a:lnTo>
                  <a:pt x="178548" y="975611"/>
                </a:lnTo>
                <a:lnTo>
                  <a:pt x="212879" y="1005429"/>
                </a:lnTo>
                <a:lnTo>
                  <a:pt x="249578" y="1032733"/>
                </a:lnTo>
                <a:lnTo>
                  <a:pt x="288489" y="1057376"/>
                </a:lnTo>
                <a:lnTo>
                  <a:pt x="329454" y="1079210"/>
                </a:lnTo>
                <a:lnTo>
                  <a:pt x="372316" y="1098088"/>
                </a:lnTo>
                <a:lnTo>
                  <a:pt x="416919" y="1113864"/>
                </a:lnTo>
                <a:lnTo>
                  <a:pt x="463106" y="1126390"/>
                </a:lnTo>
                <a:lnTo>
                  <a:pt x="510719" y="1135520"/>
                </a:lnTo>
                <a:lnTo>
                  <a:pt x="559603" y="1141105"/>
                </a:lnTo>
                <a:lnTo>
                  <a:pt x="609600" y="1143000"/>
                </a:lnTo>
                <a:lnTo>
                  <a:pt x="659596" y="1141105"/>
                </a:lnTo>
                <a:lnTo>
                  <a:pt x="708480" y="1135520"/>
                </a:lnTo>
                <a:lnTo>
                  <a:pt x="756094" y="1126390"/>
                </a:lnTo>
                <a:lnTo>
                  <a:pt x="802280" y="1113864"/>
                </a:lnTo>
                <a:lnTo>
                  <a:pt x="846884" y="1098088"/>
                </a:lnTo>
                <a:lnTo>
                  <a:pt x="889746" y="1079210"/>
                </a:lnTo>
                <a:lnTo>
                  <a:pt x="930711" y="1057376"/>
                </a:lnTo>
                <a:lnTo>
                  <a:pt x="969622" y="1032733"/>
                </a:lnTo>
                <a:lnTo>
                  <a:pt x="1006321" y="1005429"/>
                </a:lnTo>
                <a:lnTo>
                  <a:pt x="1040652" y="975611"/>
                </a:lnTo>
                <a:lnTo>
                  <a:pt x="1072458" y="943426"/>
                </a:lnTo>
                <a:lnTo>
                  <a:pt x="1101582" y="909020"/>
                </a:lnTo>
                <a:lnTo>
                  <a:pt x="1127868" y="872541"/>
                </a:lnTo>
                <a:lnTo>
                  <a:pt x="1151157" y="834137"/>
                </a:lnTo>
                <a:lnTo>
                  <a:pt x="1171294" y="793953"/>
                </a:lnTo>
                <a:lnTo>
                  <a:pt x="1188122" y="752138"/>
                </a:lnTo>
                <a:lnTo>
                  <a:pt x="1201483" y="708838"/>
                </a:lnTo>
                <a:lnTo>
                  <a:pt x="1211221" y="664200"/>
                </a:lnTo>
                <a:lnTo>
                  <a:pt x="1217179" y="618371"/>
                </a:lnTo>
                <a:lnTo>
                  <a:pt x="1219200" y="571500"/>
                </a:lnTo>
                <a:lnTo>
                  <a:pt x="1217179" y="524628"/>
                </a:lnTo>
                <a:lnTo>
                  <a:pt x="1211221" y="478799"/>
                </a:lnTo>
                <a:lnTo>
                  <a:pt x="1201483" y="434161"/>
                </a:lnTo>
                <a:lnTo>
                  <a:pt x="1188122" y="390861"/>
                </a:lnTo>
                <a:lnTo>
                  <a:pt x="1171294" y="349046"/>
                </a:lnTo>
                <a:lnTo>
                  <a:pt x="1151157" y="308862"/>
                </a:lnTo>
                <a:lnTo>
                  <a:pt x="1127868" y="270458"/>
                </a:lnTo>
                <a:lnTo>
                  <a:pt x="1101582" y="233979"/>
                </a:lnTo>
                <a:lnTo>
                  <a:pt x="1072458" y="199573"/>
                </a:lnTo>
                <a:lnTo>
                  <a:pt x="1040652" y="167388"/>
                </a:lnTo>
                <a:lnTo>
                  <a:pt x="1006321" y="137570"/>
                </a:lnTo>
                <a:lnTo>
                  <a:pt x="969622" y="110266"/>
                </a:lnTo>
                <a:lnTo>
                  <a:pt x="930711" y="85623"/>
                </a:lnTo>
                <a:lnTo>
                  <a:pt x="889746" y="63789"/>
                </a:lnTo>
                <a:lnTo>
                  <a:pt x="846884" y="44911"/>
                </a:lnTo>
                <a:lnTo>
                  <a:pt x="802280" y="29135"/>
                </a:lnTo>
                <a:lnTo>
                  <a:pt x="756094" y="16609"/>
                </a:lnTo>
                <a:lnTo>
                  <a:pt x="708480" y="7479"/>
                </a:lnTo>
                <a:lnTo>
                  <a:pt x="659596" y="1894"/>
                </a:lnTo>
                <a:lnTo>
                  <a:pt x="609600" y="0"/>
                </a:lnTo>
                <a:close/>
              </a:path>
            </a:pathLst>
          </a:custGeom>
          <a:solidFill>
            <a:srgbClr val="C6E6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08392" y="3776472"/>
            <a:ext cx="1219200" cy="1143000"/>
          </a:xfrm>
          <a:custGeom>
            <a:avLst/>
            <a:gdLst/>
            <a:ahLst/>
            <a:cxnLst/>
            <a:rect l="l" t="t" r="r" b="b"/>
            <a:pathLst>
              <a:path w="1219200" h="1143000">
                <a:moveTo>
                  <a:pt x="0" y="571500"/>
                </a:moveTo>
                <a:lnTo>
                  <a:pt x="2020" y="524628"/>
                </a:lnTo>
                <a:lnTo>
                  <a:pt x="7978" y="478799"/>
                </a:lnTo>
                <a:lnTo>
                  <a:pt x="17716" y="434161"/>
                </a:lnTo>
                <a:lnTo>
                  <a:pt x="31077" y="390861"/>
                </a:lnTo>
                <a:lnTo>
                  <a:pt x="47905" y="349046"/>
                </a:lnTo>
                <a:lnTo>
                  <a:pt x="68042" y="308862"/>
                </a:lnTo>
                <a:lnTo>
                  <a:pt x="91332" y="270458"/>
                </a:lnTo>
                <a:lnTo>
                  <a:pt x="117617" y="233979"/>
                </a:lnTo>
                <a:lnTo>
                  <a:pt x="146741" y="199573"/>
                </a:lnTo>
                <a:lnTo>
                  <a:pt x="178547" y="167388"/>
                </a:lnTo>
                <a:lnTo>
                  <a:pt x="212878" y="137570"/>
                </a:lnTo>
                <a:lnTo>
                  <a:pt x="249578" y="110266"/>
                </a:lnTo>
                <a:lnTo>
                  <a:pt x="288488" y="85623"/>
                </a:lnTo>
                <a:lnTo>
                  <a:pt x="329453" y="63789"/>
                </a:lnTo>
                <a:lnTo>
                  <a:pt x="372316" y="44911"/>
                </a:lnTo>
                <a:lnTo>
                  <a:pt x="416919" y="29135"/>
                </a:lnTo>
                <a:lnTo>
                  <a:pt x="463105" y="16609"/>
                </a:lnTo>
                <a:lnTo>
                  <a:pt x="510719" y="7479"/>
                </a:lnTo>
                <a:lnTo>
                  <a:pt x="559603" y="1894"/>
                </a:lnTo>
                <a:lnTo>
                  <a:pt x="609600" y="0"/>
                </a:lnTo>
                <a:lnTo>
                  <a:pt x="659596" y="1894"/>
                </a:lnTo>
                <a:lnTo>
                  <a:pt x="708480" y="7479"/>
                </a:lnTo>
                <a:lnTo>
                  <a:pt x="756094" y="16609"/>
                </a:lnTo>
                <a:lnTo>
                  <a:pt x="802280" y="29135"/>
                </a:lnTo>
                <a:lnTo>
                  <a:pt x="846883" y="44911"/>
                </a:lnTo>
                <a:lnTo>
                  <a:pt x="889746" y="63789"/>
                </a:lnTo>
                <a:lnTo>
                  <a:pt x="930711" y="85623"/>
                </a:lnTo>
                <a:lnTo>
                  <a:pt x="969621" y="110266"/>
                </a:lnTo>
                <a:lnTo>
                  <a:pt x="1006321" y="137570"/>
                </a:lnTo>
                <a:lnTo>
                  <a:pt x="1040652" y="167388"/>
                </a:lnTo>
                <a:lnTo>
                  <a:pt x="1072458" y="199573"/>
                </a:lnTo>
                <a:lnTo>
                  <a:pt x="1101582" y="233979"/>
                </a:lnTo>
                <a:lnTo>
                  <a:pt x="1127867" y="270458"/>
                </a:lnTo>
                <a:lnTo>
                  <a:pt x="1151157" y="308862"/>
                </a:lnTo>
                <a:lnTo>
                  <a:pt x="1171294" y="349046"/>
                </a:lnTo>
                <a:lnTo>
                  <a:pt x="1188122" y="390861"/>
                </a:lnTo>
                <a:lnTo>
                  <a:pt x="1201483" y="434161"/>
                </a:lnTo>
                <a:lnTo>
                  <a:pt x="1211221" y="478799"/>
                </a:lnTo>
                <a:lnTo>
                  <a:pt x="1217179" y="524628"/>
                </a:lnTo>
                <a:lnTo>
                  <a:pt x="1219200" y="571500"/>
                </a:lnTo>
                <a:lnTo>
                  <a:pt x="1217179" y="618371"/>
                </a:lnTo>
                <a:lnTo>
                  <a:pt x="1211221" y="664200"/>
                </a:lnTo>
                <a:lnTo>
                  <a:pt x="1201483" y="708838"/>
                </a:lnTo>
                <a:lnTo>
                  <a:pt x="1188122" y="752138"/>
                </a:lnTo>
                <a:lnTo>
                  <a:pt x="1171294" y="793953"/>
                </a:lnTo>
                <a:lnTo>
                  <a:pt x="1151157" y="834137"/>
                </a:lnTo>
                <a:lnTo>
                  <a:pt x="1127867" y="872541"/>
                </a:lnTo>
                <a:lnTo>
                  <a:pt x="1101582" y="909020"/>
                </a:lnTo>
                <a:lnTo>
                  <a:pt x="1072458" y="943426"/>
                </a:lnTo>
                <a:lnTo>
                  <a:pt x="1040652" y="975611"/>
                </a:lnTo>
                <a:lnTo>
                  <a:pt x="1006321" y="1005429"/>
                </a:lnTo>
                <a:lnTo>
                  <a:pt x="969621" y="1032733"/>
                </a:lnTo>
                <a:lnTo>
                  <a:pt x="930711" y="1057376"/>
                </a:lnTo>
                <a:lnTo>
                  <a:pt x="889746" y="1079210"/>
                </a:lnTo>
                <a:lnTo>
                  <a:pt x="846883" y="1098088"/>
                </a:lnTo>
                <a:lnTo>
                  <a:pt x="802280" y="1113864"/>
                </a:lnTo>
                <a:lnTo>
                  <a:pt x="756094" y="1126390"/>
                </a:lnTo>
                <a:lnTo>
                  <a:pt x="708480" y="1135520"/>
                </a:lnTo>
                <a:lnTo>
                  <a:pt x="659596" y="1141105"/>
                </a:lnTo>
                <a:lnTo>
                  <a:pt x="609600" y="1143000"/>
                </a:lnTo>
                <a:lnTo>
                  <a:pt x="559603" y="1141105"/>
                </a:lnTo>
                <a:lnTo>
                  <a:pt x="510719" y="1135520"/>
                </a:lnTo>
                <a:lnTo>
                  <a:pt x="463106" y="1126390"/>
                </a:lnTo>
                <a:lnTo>
                  <a:pt x="416919" y="1113864"/>
                </a:lnTo>
                <a:lnTo>
                  <a:pt x="372316" y="1098088"/>
                </a:lnTo>
                <a:lnTo>
                  <a:pt x="329454" y="1079210"/>
                </a:lnTo>
                <a:lnTo>
                  <a:pt x="288489" y="1057376"/>
                </a:lnTo>
                <a:lnTo>
                  <a:pt x="249578" y="1032733"/>
                </a:lnTo>
                <a:lnTo>
                  <a:pt x="212879" y="1005429"/>
                </a:lnTo>
                <a:lnTo>
                  <a:pt x="178548" y="975611"/>
                </a:lnTo>
                <a:lnTo>
                  <a:pt x="146741" y="943426"/>
                </a:lnTo>
                <a:lnTo>
                  <a:pt x="117617" y="909020"/>
                </a:lnTo>
                <a:lnTo>
                  <a:pt x="91332" y="872541"/>
                </a:lnTo>
                <a:lnTo>
                  <a:pt x="68042" y="834137"/>
                </a:lnTo>
                <a:lnTo>
                  <a:pt x="47905" y="793953"/>
                </a:lnTo>
                <a:lnTo>
                  <a:pt x="31077" y="752138"/>
                </a:lnTo>
                <a:lnTo>
                  <a:pt x="17716" y="708838"/>
                </a:lnTo>
                <a:lnTo>
                  <a:pt x="7978" y="664200"/>
                </a:lnTo>
                <a:lnTo>
                  <a:pt x="2020" y="618371"/>
                </a:lnTo>
                <a:lnTo>
                  <a:pt x="0" y="571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952368" y="4020241"/>
            <a:ext cx="617220" cy="620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6/2=3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800">
                <a:latin typeface="Arial"/>
                <a:cs typeface="Arial"/>
              </a:rPr>
              <a:t>8/4=2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10" name="object 10"/>
          <p:cNvSpPr txBox="1"/>
          <p:nvPr/>
        </p:nvSpPr>
        <p:spPr>
          <a:xfrm>
            <a:off x="5805932" y="3929053"/>
            <a:ext cx="34353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3</a:t>
            </a:r>
            <a:r>
              <a:rPr dirty="0" sz="1800" spc="-5">
                <a:latin typeface="Arial"/>
                <a:cs typeface="Arial"/>
              </a:rPr>
              <a:t>/</a:t>
            </a:r>
            <a:r>
              <a:rPr dirty="0" sz="1800" spc="-5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34532" y="3395653"/>
            <a:ext cx="724535" cy="558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0,63</a:t>
            </a:r>
            <a:endParaRPr sz="1800">
              <a:latin typeface="Arial"/>
              <a:cs typeface="Arial"/>
            </a:endParaRPr>
          </a:p>
          <a:p>
            <a:pPr marL="393700">
              <a:lnSpc>
                <a:spcPct val="100000"/>
              </a:lnSpc>
              <a:spcBef>
                <a:spcPts val="240"/>
              </a:spcBef>
            </a:pPr>
            <a:r>
              <a:rPr dirty="0" sz="1800">
                <a:latin typeface="Arial"/>
                <a:cs typeface="Arial"/>
              </a:rPr>
              <a:t>1</a:t>
            </a:r>
            <a:r>
              <a:rPr dirty="0" sz="1800" spc="-5">
                <a:latin typeface="Arial"/>
                <a:cs typeface="Arial"/>
              </a:rPr>
              <a:t>/</a:t>
            </a:r>
            <a:r>
              <a:rPr dirty="0" sz="1800" spc="-5"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82384" y="4310053"/>
            <a:ext cx="470534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0,15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82331" y="3333908"/>
            <a:ext cx="21209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>
                <a:latin typeface="Arial"/>
                <a:cs typeface="Arial"/>
              </a:rPr>
              <a:t>Z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9495" y="2186459"/>
            <a:ext cx="6534150" cy="3505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5900" indent="50800">
              <a:lnSpc>
                <a:spcPct val="100000"/>
              </a:lnSpc>
            </a:pPr>
            <a:r>
              <a:rPr dirty="0" sz="1600" spc="-15">
                <a:latin typeface="Franklin Gothic Book"/>
                <a:cs typeface="Franklin Gothic Book"/>
              </a:rPr>
              <a:t>Senz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misurare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contare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pu</a:t>
            </a:r>
            <a:r>
              <a:rPr dirty="0" sz="1600" spc="-10">
                <a:latin typeface="Franklin Gothic Book"/>
                <a:cs typeface="Franklin Gothic Book"/>
              </a:rPr>
              <a:t>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og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ttare,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ogrammare,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costruire;</a:t>
            </a:r>
            <a:endParaRPr sz="1600">
              <a:latin typeface="Franklin Gothic Book"/>
              <a:cs typeface="Franklin Gothic Book"/>
            </a:endParaRPr>
          </a:p>
          <a:p>
            <a:pPr marL="114300" marR="617855" indent="101600">
              <a:lnSpc>
                <a:spcPct val="268200"/>
              </a:lnSpc>
              <a:spcBef>
                <a:spcPts val="50"/>
              </a:spcBef>
            </a:pP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 spc="-10">
                <a:latin typeface="Franklin Gothic Book"/>
                <a:cs typeface="Franklin Gothic Book"/>
              </a:rPr>
              <a:t>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pu</a:t>
            </a:r>
            <a:r>
              <a:rPr dirty="0" sz="1600" spc="-10">
                <a:latin typeface="Franklin Gothic Book"/>
                <a:cs typeface="Franklin Gothic Book"/>
              </a:rPr>
              <a:t>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esplorare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mondo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né</a:t>
            </a:r>
            <a:r>
              <a:rPr dirty="0" sz="1600">
                <a:latin typeface="Franklin Gothic Book"/>
                <a:cs typeface="Franklin Gothic Book"/>
              </a:rPr>
              <a:t>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pion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ogressi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scienti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ici.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numeri,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ono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misurare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contare,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strumen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4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ondamentale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bas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moltissime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attività: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endParaRPr sz="1600">
              <a:latin typeface="Franklin Gothic Book"/>
              <a:cs typeface="Franklin Gothic Book"/>
            </a:endParaRPr>
          </a:p>
          <a:p>
            <a:pPr marL="12700" marR="2549525" indent="50800">
              <a:lnSpc>
                <a:spcPct val="265600"/>
              </a:lnSpc>
              <a:spcBef>
                <a:spcPts val="100"/>
              </a:spcBef>
              <a:tabLst>
                <a:tab pos="1574800" algn="l"/>
              </a:tabLst>
            </a:pP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ti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ossime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lezioni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dedica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ai	</a:t>
            </a:r>
            <a:r>
              <a:rPr dirty="0" sz="1600" spc="-10">
                <a:latin typeface="Franklin Gothic Book"/>
                <a:cs typeface="Franklin Gothic Book"/>
              </a:rPr>
              <a:t>numeri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all’algebra.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31991" y="3700271"/>
            <a:ext cx="2514600" cy="1676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936992" y="2709672"/>
            <a:ext cx="1652664" cy="2400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41391" y="4995671"/>
            <a:ext cx="2438400" cy="2209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495" y="1835483"/>
            <a:ext cx="182562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Osse</a:t>
            </a:r>
            <a:r>
              <a:rPr dirty="0" sz="2000" spc="25">
                <a:solidFill>
                  <a:srgbClr val="941200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 spc="-25">
                <a:solidFill>
                  <a:srgbClr val="941200"/>
                </a:solidFill>
                <a:latin typeface="Franklin Gothic Medium"/>
                <a:cs typeface="Franklin Gothic Medium"/>
              </a:rPr>
              <a:t>v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azione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(</a:t>
            </a: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3)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56199" y="1876547"/>
            <a:ext cx="310134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Com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s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conf</a:t>
            </a:r>
            <a:r>
              <a:rPr dirty="0" sz="16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ontano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due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razionali?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75495" y="2204715"/>
            <a:ext cx="8019415" cy="284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848994">
              <a:lnSpc>
                <a:spcPct val="100000"/>
              </a:lnSpc>
            </a:pPr>
            <a:r>
              <a:rPr dirty="0" sz="1600" spc="-25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5">
                <a:latin typeface="Franklin Gothic Book"/>
                <a:cs typeface="Franklin Gothic Book"/>
              </a:rPr>
              <a:t>pio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3/4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7/9, 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5">
                <a:latin typeface="Franklin Gothic Book"/>
                <a:cs typeface="Franklin Gothic Book"/>
              </a:rPr>
              <a:t>pi</a:t>
            </a:r>
            <a:r>
              <a:rPr dirty="0" sz="1600">
                <a:latin typeface="Franklin Gothic Book"/>
                <a:cs typeface="Franklin Gothic Book"/>
              </a:rPr>
              <a:t>ù </a:t>
            </a:r>
            <a:r>
              <a:rPr dirty="0" sz="1600" spc="-15">
                <a:latin typeface="Franklin Gothic Book"/>
                <a:cs typeface="Franklin Gothic Book"/>
              </a:rPr>
              <a:t>grande?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5080">
              <a:lnSpc>
                <a:spcPct val="135400"/>
              </a:lnSpc>
              <a:tabLst>
                <a:tab pos="2158365" algn="l"/>
                <a:tab pos="3178175" algn="l"/>
              </a:tabLst>
            </a:pPr>
            <a:r>
              <a:rPr dirty="0" sz="1600">
                <a:latin typeface="Franklin Gothic Book"/>
                <a:cs typeface="Franklin Gothic Book"/>
              </a:rPr>
              <a:t>I  </a:t>
            </a: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numeri</a:t>
            </a:r>
            <a:r>
              <a:rPr dirty="0" sz="1600">
                <a:latin typeface="Franklin Gothic Book"/>
                <a:cs typeface="Franklin Gothic Book"/>
              </a:rPr>
              <a:t>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posson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riscri</a:t>
            </a:r>
            <a:r>
              <a:rPr dirty="0" sz="1600" spc="-3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10">
                <a:latin typeface="Franklin Gothic Book"/>
                <a:cs typeface="Franklin Gothic Book"/>
              </a:rPr>
              <a:t>modo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ui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e.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atti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moltiplichiamo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9 </a:t>
            </a: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denomina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3/4  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eniamo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70">
                <a:latin typeface="Franklin Gothic Book"/>
                <a:cs typeface="Franklin Gothic Book"/>
              </a:rPr>
              <a:t>2</a:t>
            </a:r>
            <a:r>
              <a:rPr dirty="0" sz="1600" spc="-5">
                <a:latin typeface="Franklin Gothic Book"/>
                <a:cs typeface="Franklin Gothic Book"/>
              </a:rPr>
              <a:t>7/3</a:t>
            </a:r>
            <a:r>
              <a:rPr dirty="0" sz="1600">
                <a:latin typeface="Franklin Gothic Book"/>
                <a:cs typeface="Franklin Gothic Book"/>
              </a:rPr>
              <a:t>6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moltiplichiamo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4 </a:t>
            </a:r>
            <a:r>
              <a:rPr dirty="0" sz="1600" spc="-10">
                <a:latin typeface="Franklin Gothic Book"/>
                <a:cs typeface="Franklin Gothic Book"/>
              </a:rPr>
              <a:t>numera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ore</a:t>
            </a:r>
            <a:r>
              <a:rPr dirty="0" sz="1600" spc="-10">
                <a:latin typeface="Franklin Gothic Book"/>
                <a:cs typeface="Franklin Gothic Book"/>
              </a:rPr>
              <a:t> 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denomina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7/9	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eniamo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1600" spc="-5">
                <a:latin typeface="Franklin Gothic Book"/>
                <a:cs typeface="Franklin Gothic Book"/>
              </a:rPr>
              <a:t>28/36.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denomina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ora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esso.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Conf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ontando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ori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uindi</a:t>
            </a:r>
            <a:endParaRPr sz="1600">
              <a:latin typeface="Franklin Gothic Book"/>
              <a:cs typeface="Franklin Gothic Book"/>
            </a:endParaRPr>
          </a:p>
          <a:p>
            <a:pPr algn="ctr" marR="910590">
              <a:lnSpc>
                <a:spcPct val="100000"/>
              </a:lnSpc>
              <a:spcBef>
                <a:spcPts val="680"/>
              </a:spcBef>
            </a:pPr>
            <a:r>
              <a:rPr dirty="0" sz="1600">
                <a:latin typeface="Franklin Gothic Book"/>
                <a:cs typeface="Franklin Gothic Book"/>
              </a:rPr>
              <a:t>3/4 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70">
                <a:latin typeface="Franklin Gothic Book"/>
                <a:cs typeface="Franklin Gothic Book"/>
              </a:rPr>
              <a:t>2</a:t>
            </a:r>
            <a:r>
              <a:rPr dirty="0" sz="1600" spc="-5">
                <a:latin typeface="Franklin Gothic Book"/>
                <a:cs typeface="Franklin Gothic Book"/>
              </a:rPr>
              <a:t>7/3</a:t>
            </a:r>
            <a:r>
              <a:rPr dirty="0" sz="1600">
                <a:latin typeface="Franklin Gothic Book"/>
                <a:cs typeface="Franklin Gothic Book"/>
              </a:rPr>
              <a:t>6 &lt;</a:t>
            </a:r>
            <a:r>
              <a:rPr dirty="0" sz="1600" spc="-5">
                <a:latin typeface="Franklin Gothic Book"/>
                <a:cs typeface="Franklin Gothic Book"/>
              </a:rPr>
              <a:t> 28/3</a:t>
            </a:r>
            <a:r>
              <a:rPr dirty="0" sz="1600">
                <a:latin typeface="Franklin Gothic Book"/>
                <a:cs typeface="Franklin Gothic Book"/>
              </a:rPr>
              <a:t>6 = 7/9.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2172970" algn="l"/>
                <a:tab pos="3105785" algn="l"/>
              </a:tabLst>
            </a:pPr>
            <a:r>
              <a:rPr dirty="0" sz="1600" spc="-5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conclude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cioè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	3/4&lt;7/9	(</a:t>
            </a:r>
            <a:r>
              <a:rPr dirty="0" sz="1600" i="1">
                <a:latin typeface="Franklin Gothic Book"/>
                <a:cs typeface="Franklin Gothic Book"/>
              </a:rPr>
              <a:t>3</a:t>
            </a:r>
            <a:r>
              <a:rPr dirty="0" sz="1600" spc="-10" i="1">
                <a:latin typeface="Franklin Gothic Book"/>
                <a:cs typeface="Franklin Gothic Book"/>
              </a:rPr>
              <a:t>/</a:t>
            </a:r>
            <a:r>
              <a:rPr dirty="0" sz="1600" i="1">
                <a:latin typeface="Franklin Gothic Book"/>
                <a:cs typeface="Franklin Gothic Book"/>
              </a:rPr>
              <a:t>4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pi</a:t>
            </a:r>
            <a:r>
              <a:rPr dirty="0" sz="1600">
                <a:latin typeface="Franklin Gothic Book"/>
                <a:cs typeface="Franklin Gothic Book"/>
              </a:rPr>
              <a:t>ù  </a:t>
            </a:r>
            <a:r>
              <a:rPr dirty="0" sz="1600" spc="-15">
                <a:latin typeface="Franklin Gothic Book"/>
                <a:cs typeface="Franklin Gothic Book"/>
              </a:rPr>
              <a:t>piccol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7</a:t>
            </a:r>
            <a:r>
              <a:rPr dirty="0" sz="1600" spc="-10" i="1">
                <a:latin typeface="Franklin Gothic Book"/>
                <a:cs typeface="Franklin Gothic Book"/>
              </a:rPr>
              <a:t>/</a:t>
            </a:r>
            <a:r>
              <a:rPr dirty="0" sz="1600" i="1">
                <a:latin typeface="Franklin Gothic Book"/>
                <a:cs typeface="Franklin Gothic Book"/>
              </a:rPr>
              <a:t>9</a:t>
            </a:r>
            <a:r>
              <a:rPr dirty="0" sz="1600" spc="-5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39095" y="5811515"/>
            <a:ext cx="658812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 spc="-11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0,7</a:t>
            </a:r>
            <a:r>
              <a:rPr dirty="0" sz="1600">
                <a:latin typeface="Franklin Gothic Book"/>
                <a:cs typeface="Franklin Gothic Book"/>
              </a:rPr>
              <a:t>,  5/9,  3/7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2/3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5">
                <a:latin typeface="Franklin Gothic Book"/>
                <a:cs typeface="Franklin Gothic Book"/>
              </a:rPr>
              <a:t>pi</a:t>
            </a:r>
            <a:r>
              <a:rPr dirty="0" sz="1600">
                <a:latin typeface="Franklin Gothic Book"/>
                <a:cs typeface="Franklin Gothic Book"/>
              </a:rPr>
              <a:t>ù </a:t>
            </a:r>
            <a:r>
              <a:rPr dirty="0" sz="1600" spc="-15">
                <a:latin typeface="Franklin Gothic Book"/>
                <a:cs typeface="Franklin Gothic Book"/>
              </a:rPr>
              <a:t>grande</a:t>
            </a:r>
            <a:r>
              <a:rPr dirty="0" sz="1600" spc="-10">
                <a:latin typeface="Franklin Gothic Book"/>
                <a:cs typeface="Franklin Gothic Book"/>
              </a:rPr>
              <a:t>?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uale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5">
                <a:latin typeface="Franklin Gothic Book"/>
                <a:cs typeface="Franklin Gothic Book"/>
              </a:rPr>
              <a:t>pi</a:t>
            </a:r>
            <a:r>
              <a:rPr dirty="0" sz="1600">
                <a:latin typeface="Franklin Gothic Book"/>
                <a:cs typeface="Franklin Gothic Book"/>
              </a:rPr>
              <a:t>ù </a:t>
            </a:r>
            <a:r>
              <a:rPr dirty="0" sz="1600" spc="-5">
                <a:latin typeface="Franklin Gothic Book"/>
                <a:cs typeface="Franklin Gothic Book"/>
              </a:rPr>
              <a:t>piccolo?)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36191" y="5757672"/>
            <a:ext cx="495299" cy="330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828180"/>
            <a:ext cx="7940675" cy="3877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25200"/>
              </a:lnSpc>
              <a:tabLst>
                <a:tab pos="4567555" algn="l"/>
              </a:tabLst>
            </a:pP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Osse</a:t>
            </a:r>
            <a:r>
              <a:rPr dirty="0" sz="2000" spc="25">
                <a:solidFill>
                  <a:srgbClr val="941200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 spc="-25">
                <a:solidFill>
                  <a:srgbClr val="941200"/>
                </a:solidFill>
                <a:latin typeface="Franklin Gothic Medium"/>
                <a:cs typeface="Franklin Gothic Medium"/>
              </a:rPr>
              <a:t>v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azione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(</a:t>
            </a: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4) </a:t>
            </a:r>
            <a:r>
              <a:rPr dirty="0" sz="1600" spc="-15">
                <a:latin typeface="Franklin Gothic Book"/>
                <a:cs typeface="Franklin Gothic Book"/>
              </a:rPr>
              <a:t>Nell’ese</a:t>
            </a:r>
            <a:r>
              <a:rPr dirty="0" sz="1600" spc="-3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cizio</a:t>
            </a:r>
            <a:r>
              <a:rPr dirty="0" sz="1600" spc="95"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1 </a:t>
            </a:r>
            <a:r>
              <a:rPr dirty="0" sz="1600" spc="-10">
                <a:latin typeface="Franklin Gothic Book"/>
                <a:cs typeface="Franklin Gothic Book"/>
              </a:rPr>
              <a:t>abbiamo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somma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ttrat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o.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Com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si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eseguono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operazioni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numeri</a:t>
            </a:r>
            <a:r>
              <a:rPr dirty="0" sz="1600">
                <a:latin typeface="Franklin Gothic Book"/>
                <a:cs typeface="Franklin Gothic Book"/>
              </a:rPr>
              <a:t> razionali?	</a:t>
            </a: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ticolare,</a:t>
            </a:r>
            <a:endParaRPr sz="1600">
              <a:latin typeface="Franklin Gothic Book"/>
              <a:cs typeface="Franklin Gothic Book"/>
            </a:endParaRPr>
          </a:p>
          <a:p>
            <a:pPr algn="ctr" marR="605790">
              <a:lnSpc>
                <a:spcPct val="100000"/>
              </a:lnSpc>
              <a:spcBef>
                <a:spcPts val="680"/>
              </a:spcBef>
              <a:tabLst>
                <a:tab pos="1203960" algn="l"/>
              </a:tabLst>
            </a:pPr>
            <a:r>
              <a:rPr dirty="0" sz="1600">
                <a:latin typeface="Franklin Gothic Book"/>
                <a:cs typeface="Franklin Gothic Book"/>
              </a:rPr>
              <a:t>3/4 + 7/9 =	?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170815">
              <a:lnSpc>
                <a:spcPct val="135400"/>
              </a:lnSpc>
            </a:pPr>
            <a:r>
              <a:rPr dirty="0" sz="1600" spc="-2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operazione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45">
                <a:latin typeface="Franklin Gothic Book"/>
                <a:cs typeface="Franklin Gothic Book"/>
              </a:rPr>
              <a:t>n</a:t>
            </a:r>
            <a:r>
              <a:rPr dirty="0" sz="1600" spc="-15">
                <a:latin typeface="Franklin Gothic Book"/>
                <a:cs typeface="Franklin Gothic Book"/>
              </a:rPr>
              <a:t>vien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riscri</a:t>
            </a:r>
            <a:r>
              <a:rPr dirty="0" sz="1600" spc="-3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10">
                <a:latin typeface="Franklin Gothic Book"/>
                <a:cs typeface="Franklin Gothic Book"/>
              </a:rPr>
              <a:t>modo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abbiano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 spc="-3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s</a:t>
            </a:r>
            <a:r>
              <a:rPr dirty="0" sz="1600" spc="-25">
                <a:latin typeface="Franklin Gothic Medium"/>
                <a:cs typeface="Franklin Gothic Medium"/>
              </a:rPr>
              <a:t>t</a:t>
            </a:r>
            <a:r>
              <a:rPr dirty="0" sz="1600" spc="-5">
                <a:latin typeface="Franklin Gothic Medium"/>
                <a:cs typeface="Franklin Gothic Medium"/>
              </a:rPr>
              <a:t>esso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denomina</a:t>
            </a:r>
            <a:r>
              <a:rPr dirty="0" sz="1600" spc="-4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ore.</a:t>
            </a:r>
            <a:endParaRPr sz="1600">
              <a:latin typeface="Franklin Gothic Medium"/>
              <a:cs typeface="Franklin Gothic Medium"/>
            </a:endParaRPr>
          </a:p>
          <a:p>
            <a:pPr marL="12700" marR="28575">
              <a:lnSpc>
                <a:spcPct val="135400"/>
              </a:lnSpc>
            </a:pPr>
            <a:r>
              <a:rPr dirty="0" sz="1600" spc="-20">
                <a:latin typeface="Franklin Gothic Book"/>
                <a:cs typeface="Franklin Gothic Book"/>
              </a:rPr>
              <a:t>Com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abbiamo</a:t>
            </a:r>
            <a:r>
              <a:rPr dirty="0" sz="1600" spc="-5">
                <a:latin typeface="Franklin Gothic Book"/>
                <a:cs typeface="Franklin Gothic Book"/>
              </a:rPr>
              <a:t> vis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o,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3/4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scri</a:t>
            </a:r>
            <a:r>
              <a:rPr dirty="0" sz="1600" spc="-3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ui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70">
                <a:latin typeface="Franklin Gothic Book"/>
                <a:cs typeface="Franklin Gothic Book"/>
              </a:rPr>
              <a:t>2</a:t>
            </a:r>
            <a:r>
              <a:rPr dirty="0" sz="1600" spc="-5">
                <a:latin typeface="Franklin Gothic Book"/>
                <a:cs typeface="Franklin Gothic Book"/>
              </a:rPr>
              <a:t>7/36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mentre,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7/9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scri</a:t>
            </a:r>
            <a:r>
              <a:rPr dirty="0" sz="1600" spc="-3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28/36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15">
                <a:latin typeface="Franklin Gothic Book"/>
                <a:cs typeface="Franklin Gothic Book"/>
              </a:rPr>
              <a:t>Sommar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ora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acile: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sommano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ori:</a:t>
            </a:r>
            <a:endParaRPr sz="1600">
              <a:latin typeface="Franklin Gothic Book"/>
              <a:cs typeface="Franklin Gothic Book"/>
            </a:endParaRPr>
          </a:p>
          <a:p>
            <a:pPr marL="1586865">
              <a:lnSpc>
                <a:spcPct val="100000"/>
              </a:lnSpc>
              <a:spcBef>
                <a:spcPts val="680"/>
              </a:spcBef>
            </a:pPr>
            <a:r>
              <a:rPr dirty="0" sz="1600">
                <a:latin typeface="Franklin Gothic Book"/>
                <a:cs typeface="Franklin Gothic Book"/>
              </a:rPr>
              <a:t>3/4 + 7/9 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70">
                <a:latin typeface="Franklin Gothic Book"/>
                <a:cs typeface="Franklin Gothic Book"/>
              </a:rPr>
              <a:t>2</a:t>
            </a:r>
            <a:r>
              <a:rPr dirty="0" sz="1600" spc="-5">
                <a:latin typeface="Franklin Gothic Book"/>
                <a:cs typeface="Franklin Gothic Book"/>
              </a:rPr>
              <a:t>7/3</a:t>
            </a:r>
            <a:r>
              <a:rPr dirty="0" sz="1600">
                <a:latin typeface="Franklin Gothic Book"/>
                <a:cs typeface="Franklin Gothic Book"/>
              </a:rPr>
              <a:t>6 +</a:t>
            </a:r>
            <a:r>
              <a:rPr dirty="0" sz="1600" spc="-5">
                <a:latin typeface="Franklin Gothic Book"/>
                <a:cs typeface="Franklin Gothic Book"/>
              </a:rPr>
              <a:t> 28/3</a:t>
            </a:r>
            <a:r>
              <a:rPr dirty="0" sz="1600">
                <a:latin typeface="Franklin Gothic Book"/>
                <a:cs typeface="Franklin Gothic Book"/>
              </a:rPr>
              <a:t>6 =</a:t>
            </a:r>
            <a:r>
              <a:rPr dirty="0" sz="1600" spc="-5">
                <a:latin typeface="Franklin Gothic Book"/>
                <a:cs typeface="Franklin Gothic Book"/>
              </a:rPr>
              <a:t> 55/36.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825500">
              <a:lnSpc>
                <a:spcPct val="100000"/>
              </a:lnSpc>
              <a:spcBef>
                <a:spcPts val="1340"/>
              </a:spcBef>
            </a:pPr>
            <a:r>
              <a:rPr dirty="0" sz="1600" spc="-15">
                <a:latin typeface="Franklin Gothic Book"/>
                <a:cs typeface="Franklin Gothic Book"/>
              </a:rPr>
              <a:t>(Quan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(</a:t>
            </a:r>
            <a:r>
              <a:rPr dirty="0" sz="1600">
                <a:latin typeface="Franklin Gothic Book"/>
                <a:cs typeface="Franklin Gothic Book"/>
              </a:rPr>
              <a:t>5/8 – 3/9</a:t>
            </a:r>
            <a:r>
              <a:rPr dirty="0" sz="1600" spc="-5">
                <a:latin typeface="Franklin Gothic Book"/>
                <a:cs typeface="Franklin Gothic Book"/>
              </a:rPr>
              <a:t>)(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6</a:t>
            </a:r>
            <a:r>
              <a:rPr dirty="0" sz="1600">
                <a:latin typeface="Franklin Gothic Book"/>
                <a:cs typeface="Franklin Gothic Book"/>
              </a:rPr>
              <a:t>/2 –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6/</a:t>
            </a:r>
            <a:r>
              <a:rPr dirty="0" sz="1600">
                <a:latin typeface="Franklin Gothic Book"/>
                <a:cs typeface="Franklin Gothic Book"/>
              </a:rPr>
              <a:t>4)</a:t>
            </a:r>
            <a:r>
              <a:rPr dirty="0" sz="1600" spc="-5">
                <a:latin typeface="Franklin Gothic Book"/>
                <a:cs typeface="Franklin Gothic Book"/>
              </a:rPr>
              <a:t> ?)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59991" y="5452872"/>
            <a:ext cx="495299" cy="330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495" y="1911683"/>
            <a:ext cx="8028940" cy="1245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10">
                <a:solidFill>
                  <a:srgbClr val="941200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TTENZION</a:t>
            </a: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1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!</a:t>
            </a:r>
            <a:endParaRPr sz="2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latin typeface="Franklin Gothic Book"/>
                <a:cs typeface="Franklin Gothic Book"/>
              </a:rPr>
              <a:t>Ch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esse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a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0">
                <a:latin typeface="Franklin Gothic Book"/>
                <a:cs typeface="Franklin Gothic Book"/>
              </a:rPr>
              <a:t>f</a:t>
            </a:r>
            <a:r>
              <a:rPr dirty="0" sz="1600" spc="-15">
                <a:latin typeface="Franklin Gothic Book"/>
                <a:cs typeface="Franklin Gothic Book"/>
              </a:rPr>
              <a:t>icolt</a:t>
            </a:r>
            <a:r>
              <a:rPr dirty="0" sz="1600" spc="-10">
                <a:latin typeface="Franklin Gothic Book"/>
                <a:cs typeface="Franklin Gothic Book"/>
              </a:rPr>
              <a:t>à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gl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argomenti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trattati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osse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>
                <a:latin typeface="Franklin Gothic Book"/>
                <a:cs typeface="Franklin Gothic Book"/>
              </a:rPr>
              <a:t>azioni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(</a:t>
            </a:r>
            <a:r>
              <a:rPr dirty="0" sz="160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)</a:t>
            </a:r>
            <a:r>
              <a:rPr dirty="0" sz="1600">
                <a:latin typeface="Franklin Gothic Book"/>
                <a:cs typeface="Franklin Gothic Book"/>
              </a:rPr>
              <a:t>, (2</a:t>
            </a:r>
            <a:r>
              <a:rPr dirty="0" sz="1600" spc="-5">
                <a:latin typeface="Franklin Gothic Book"/>
                <a:cs typeface="Franklin Gothic Book"/>
              </a:rPr>
              <a:t>)</a:t>
            </a:r>
            <a:r>
              <a:rPr dirty="0" sz="1600">
                <a:latin typeface="Franklin Gothic Book"/>
                <a:cs typeface="Franklin Gothic Book"/>
              </a:rPr>
              <a:t>, (3)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(4)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e,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600" spc="-10">
                <a:latin typeface="Franklin Gothic Medium"/>
                <a:cs typeface="Franklin Gothic Medium"/>
              </a:rPr>
              <a:t>al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più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pres</a:t>
            </a:r>
            <a:r>
              <a:rPr dirty="0" sz="1600" spc="-40">
                <a:latin typeface="Franklin Gothic Medium"/>
                <a:cs typeface="Franklin Gothic Medium"/>
              </a:rPr>
              <a:t>t</a:t>
            </a:r>
            <a:r>
              <a:rPr dirty="0" sz="1600" spc="-2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recuperare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lib</a:t>
            </a:r>
            <a:r>
              <a:rPr dirty="0" sz="1600" spc="-3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scolastico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ematica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po</a:t>
            </a:r>
            <a:r>
              <a:rPr dirty="0" sz="1600" spc="-5">
                <a:latin typeface="Franklin Gothic Book"/>
                <a:cs typeface="Franklin Gothic Book"/>
              </a:rPr>
              <a:t>’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cizi.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69592" y="3395471"/>
            <a:ext cx="3810000" cy="2527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55591" y="4538471"/>
            <a:ext cx="3030517" cy="1676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5841" y="1853580"/>
            <a:ext cx="8013700" cy="3559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Ci</a:t>
            </a:r>
            <a:r>
              <a:rPr dirty="0" sz="20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ca</a:t>
            </a: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.</a:t>
            </a: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.</a:t>
            </a: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 .?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(</a:t>
            </a:r>
            <a:r>
              <a:rPr dirty="0" sz="1600" spc="-10">
                <a:latin typeface="Franklin Gothic Medium"/>
                <a:cs typeface="Franklin Gothic Medium"/>
              </a:rPr>
              <a:t>Numeri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app</a:t>
            </a:r>
            <a:r>
              <a:rPr dirty="0" sz="1600" spc="-2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ossimat</a:t>
            </a:r>
            <a:r>
              <a:rPr dirty="0" sz="1600" spc="-15">
                <a:latin typeface="Franklin Gothic Medium"/>
                <a:cs typeface="Franklin Gothic Medium"/>
              </a:rPr>
              <a:t>i</a:t>
            </a:r>
            <a:r>
              <a:rPr dirty="0" sz="2000">
                <a:latin typeface="Franklin Gothic Medium"/>
                <a:cs typeface="Franklin Gothic Medium"/>
              </a:rPr>
              <a:t>)</a:t>
            </a:r>
            <a:endParaRPr sz="2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130175">
              <a:lnSpc>
                <a:spcPct val="135400"/>
              </a:lnSpc>
            </a:pPr>
            <a:r>
              <a:rPr dirty="0" sz="1600" spc="-15">
                <a:latin typeface="Franklin Gothic Book"/>
                <a:cs typeface="Franklin Gothic Book"/>
              </a:rPr>
              <a:t>Nell’ese</a:t>
            </a:r>
            <a:r>
              <a:rPr dirty="0" sz="1600" spc="-3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cizio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2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uando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dividiamo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50</a:t>
            </a:r>
            <a:r>
              <a:rPr dirty="0" sz="1600">
                <a:latin typeface="Franklin Gothic Book"/>
                <a:cs typeface="Franklin Gothic Book"/>
              </a:rPr>
              <a:t>0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0,</a:t>
            </a:r>
            <a:r>
              <a:rPr dirty="0" sz="1600" spc="10">
                <a:latin typeface="Franklin Gothic Book"/>
                <a:cs typeface="Franklin Gothic Book"/>
              </a:rPr>
              <a:t>8</a:t>
            </a:r>
            <a:r>
              <a:rPr dirty="0" sz="1600" spc="-5">
                <a:latin typeface="Franklin Gothic Book"/>
                <a:cs typeface="Franklin Gothic Book"/>
              </a:rPr>
              <a:t>4</a:t>
            </a:r>
            <a:r>
              <a:rPr dirty="0" sz="1600">
                <a:latin typeface="Franklin Gothic Book"/>
                <a:cs typeface="Franklin Gothic Book"/>
              </a:rPr>
              <a:t>5 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eniamo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5</a:t>
            </a:r>
            <a:r>
              <a:rPr dirty="0" sz="1600" spc="-65">
                <a:latin typeface="Franklin Gothic Book"/>
                <a:cs typeface="Franklin Gothic Book"/>
              </a:rPr>
              <a:t>9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</a:t>
            </a:r>
            <a:r>
              <a:rPr dirty="0" sz="1600" spc="-135">
                <a:latin typeface="Franklin Gothic Book"/>
                <a:cs typeface="Franklin Gothic Book"/>
              </a:rPr>
              <a:t>7</a:t>
            </a:r>
            <a:r>
              <a:rPr dirty="0" sz="1600" spc="-2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5</a:t>
            </a:r>
            <a:r>
              <a:rPr dirty="0" sz="1600" spc="-95">
                <a:latin typeface="Franklin Gothic Book"/>
                <a:cs typeface="Franklin Gothic Book"/>
              </a:rPr>
              <a:t>9</a:t>
            </a:r>
            <a:r>
              <a:rPr dirty="0" sz="1600" spc="-110">
                <a:latin typeface="Franklin Gothic Book"/>
                <a:cs typeface="Franklin Gothic Book"/>
              </a:rPr>
              <a:t>7</a:t>
            </a:r>
            <a:r>
              <a:rPr dirty="0" sz="1600" spc="-5">
                <a:latin typeface="Franklin Gothic Book"/>
                <a:cs typeface="Franklin Gothic Book"/>
              </a:rPr>
              <a:t>63</a:t>
            </a:r>
            <a:r>
              <a:rPr dirty="0" sz="1600" spc="-75">
                <a:latin typeface="Franklin Gothic Book"/>
                <a:cs typeface="Franklin Gothic Book"/>
              </a:rPr>
              <a:t>3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3</a:t>
            </a:r>
            <a:r>
              <a:rPr dirty="0" sz="1600" spc="-2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… :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decimale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mol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cifre.</a:t>
            </a:r>
            <a:endParaRPr sz="1600">
              <a:latin typeface="Franklin Gothic Book"/>
              <a:cs typeface="Franklin Gothic Book"/>
            </a:endParaRPr>
          </a:p>
          <a:p>
            <a:pPr marL="12700" marR="5080">
              <a:lnSpc>
                <a:spcPct val="135400"/>
              </a:lnSpc>
            </a:pPr>
            <a:r>
              <a:rPr dirty="0" sz="1600" spc="-15">
                <a:latin typeface="Franklin Gothic Book"/>
                <a:cs typeface="Franklin Gothic Book"/>
              </a:rPr>
              <a:t>Nell’us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comune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mol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in</a:t>
            </a:r>
            <a:r>
              <a:rPr dirty="0" sz="1600" spc="10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ini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cifre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decimali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engono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Medium"/>
                <a:cs typeface="Franklin Gothic Medium"/>
              </a:rPr>
              <a:t>pp</a:t>
            </a:r>
            <a:r>
              <a:rPr dirty="0" sz="1600" spc="-2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ossimati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per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di</a:t>
            </a:r>
            <a:r>
              <a:rPr dirty="0" sz="1600" spc="-20">
                <a:latin typeface="Franklin Gothic Medium"/>
                <a:cs typeface="Franklin Gothic Medium"/>
              </a:rPr>
              <a:t>f</a:t>
            </a:r>
            <a:r>
              <a:rPr dirty="0" sz="1600" spc="-10">
                <a:latin typeface="Franklin Gothic Medium"/>
                <a:cs typeface="Franklin Gothic Medium"/>
              </a:rPr>
              <a:t>e</a:t>
            </a:r>
            <a:r>
              <a:rPr dirty="0" sz="1600" spc="-5">
                <a:latin typeface="Franklin Gothic Medium"/>
                <a:cs typeface="Franklin Gothic Medium"/>
              </a:rPr>
              <a:t>t</a:t>
            </a:r>
            <a:r>
              <a:rPr dirty="0" sz="1600" spc="-3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 spc="-10">
                <a:latin typeface="Franklin Gothic Medium"/>
                <a:cs typeface="Franklin Gothic Medium"/>
              </a:rPr>
              <a:t> oppure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per</a:t>
            </a:r>
            <a:r>
              <a:rPr dirty="0" sz="1600" spc="-5">
                <a:latin typeface="Franklin Gothic Medium"/>
                <a:cs typeface="Franklin Gothic Medium"/>
              </a:rPr>
              <a:t> eccesso.</a:t>
            </a:r>
            <a:endParaRPr sz="16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53340">
              <a:lnSpc>
                <a:spcPct val="135400"/>
              </a:lnSpc>
            </a:pPr>
            <a:r>
              <a:rPr dirty="0" sz="1600" spc="-15">
                <a:latin typeface="Franklin Gothic Book"/>
                <a:cs typeface="Franklin Gothic Book"/>
              </a:rPr>
              <a:t>Nell’ese</a:t>
            </a:r>
            <a:r>
              <a:rPr dirty="0" sz="1600" spc="-3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cizio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preceden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stata</a:t>
            </a:r>
            <a:r>
              <a:rPr dirty="0" sz="1600">
                <a:latin typeface="Franklin Gothic Book"/>
                <a:cs typeface="Franklin Gothic Book"/>
              </a:rPr>
              <a:t> utilizzata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l’app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ossimazione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eccesso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seconda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cifra</a:t>
            </a:r>
            <a:r>
              <a:rPr dirty="0" sz="1600" spc="-10">
                <a:latin typeface="Franklin Gothic Book"/>
                <a:cs typeface="Franklin Gothic Book"/>
              </a:rPr>
              <a:t> decimale,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in</a:t>
            </a:r>
            <a:r>
              <a:rPr dirty="0" sz="1600" spc="-1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atti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decimale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5</a:t>
            </a:r>
            <a:r>
              <a:rPr dirty="0" sz="1600" spc="-65">
                <a:latin typeface="Franklin Gothic Book"/>
                <a:cs typeface="Franklin Gothic Book"/>
              </a:rPr>
              <a:t>9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</a:t>
            </a:r>
            <a:r>
              <a:rPr dirty="0" sz="1600" spc="-135">
                <a:latin typeface="Franklin Gothic Book"/>
                <a:cs typeface="Franklin Gothic Book"/>
              </a:rPr>
              <a:t>7</a:t>
            </a:r>
            <a:r>
              <a:rPr dirty="0" sz="1600" spc="-2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5</a:t>
            </a:r>
            <a:r>
              <a:rPr dirty="0" sz="1600" spc="-95">
                <a:latin typeface="Franklin Gothic Book"/>
                <a:cs typeface="Franklin Gothic Book"/>
              </a:rPr>
              <a:t>9</a:t>
            </a:r>
            <a:r>
              <a:rPr dirty="0" sz="1600" spc="-110">
                <a:latin typeface="Franklin Gothic Book"/>
                <a:cs typeface="Franklin Gothic Book"/>
              </a:rPr>
              <a:t>7</a:t>
            </a:r>
            <a:r>
              <a:rPr dirty="0" sz="1600" spc="-5">
                <a:latin typeface="Franklin Gothic Book"/>
                <a:cs typeface="Franklin Gothic Book"/>
              </a:rPr>
              <a:t>6</a:t>
            </a:r>
            <a:r>
              <a:rPr dirty="0" sz="1600">
                <a:latin typeface="Franklin Gothic Book"/>
                <a:cs typeface="Franklin Gothic Book"/>
              </a:rPr>
              <a:t>…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“app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ossima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eccesso”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5</a:t>
            </a:r>
            <a:r>
              <a:rPr dirty="0" sz="1600" spc="-65">
                <a:latin typeface="Franklin Gothic Book"/>
                <a:cs typeface="Franklin Gothic Book"/>
              </a:rPr>
              <a:t>9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,72,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po</a:t>
            </a:r>
            <a:r>
              <a:rPr dirty="0" sz="1600" spc="-5">
                <a:latin typeface="Franklin Gothic Book"/>
                <a:cs typeface="Franklin Gothic Book"/>
              </a:rPr>
              <a:t>’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superiore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pi</a:t>
            </a:r>
            <a:r>
              <a:rPr dirty="0" sz="1600">
                <a:latin typeface="Franklin Gothic Book"/>
                <a:cs typeface="Franklin Gothic Book"/>
              </a:rPr>
              <a:t>ù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acile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utilizzare.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5474970" algn="l"/>
              </a:tabLst>
            </a:pP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simbolo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utilizza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indicar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app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ossima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1600" spc="-25">
                <a:latin typeface="Franklin Gothic Book"/>
                <a:cs typeface="Franklin Gothic Book"/>
              </a:rPr>
              <a:t>“</a:t>
            </a:r>
            <a:r>
              <a:rPr dirty="0" sz="1600" spc="-10">
                <a:latin typeface="Franklin Gothic Book"/>
                <a:cs typeface="Franklin Gothic Book"/>
              </a:rPr>
              <a:t>≈</a:t>
            </a:r>
            <a:r>
              <a:rPr dirty="0" sz="1600" spc="-10">
                <a:latin typeface="Franklin Gothic Book"/>
                <a:cs typeface="Franklin Gothic Book"/>
              </a:rPr>
              <a:t>”.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857052"/>
            <a:ext cx="7935595" cy="4495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20">
                <a:latin typeface="Franklin Gothic Book"/>
                <a:cs typeface="Franklin Gothic Book"/>
              </a:rPr>
              <a:t>U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Medium"/>
                <a:cs typeface="Franklin Gothic Medium"/>
              </a:rPr>
              <a:t>cri</a:t>
            </a:r>
            <a:r>
              <a:rPr dirty="0" sz="1600" spc="-25" i="1">
                <a:latin typeface="Franklin Gothic Medium"/>
                <a:cs typeface="Franklin Gothic Medium"/>
              </a:rPr>
              <a:t>t</a:t>
            </a:r>
            <a:r>
              <a:rPr dirty="0" sz="1600" spc="-5" i="1">
                <a:latin typeface="Franklin Gothic Medium"/>
                <a:cs typeface="Franklin Gothic Medium"/>
              </a:rPr>
              <a:t>eri</a:t>
            </a:r>
            <a:r>
              <a:rPr dirty="0" sz="1600" i="1">
                <a:latin typeface="Franklin Gothic Medium"/>
                <a:cs typeface="Franklin Gothic Medium"/>
              </a:rPr>
              <a:t>o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app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ossimare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cifre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decimali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seguen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e:</a:t>
            </a:r>
            <a:endParaRPr sz="1600">
              <a:latin typeface="Franklin Gothic Book"/>
              <a:cs typeface="Franklin Gothic Book"/>
            </a:endParaRPr>
          </a:p>
          <a:p>
            <a:pPr marL="12700" marR="5080">
              <a:lnSpc>
                <a:spcPct val="133700"/>
              </a:lnSpc>
              <a:spcBef>
                <a:spcPts val="30"/>
              </a:spcBef>
            </a:pP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olta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0">
                <a:latin typeface="Franklin Gothic Book"/>
                <a:cs typeface="Franklin Gothic Book"/>
              </a:rPr>
              <a:t>f</a:t>
            </a:r>
            <a:r>
              <a:rPr dirty="0" sz="1600" spc="-15">
                <a:latin typeface="Franklin Gothic Book"/>
                <a:cs typeface="Franklin Gothic Book"/>
              </a:rPr>
              <a:t>issa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cifre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decimali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ogliono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considerare,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app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ossima</a:t>
            </a:r>
            <a:r>
              <a:rPr dirty="0" sz="1600" spc="-10">
                <a:latin typeface="Franklin Gothic Book"/>
                <a:cs typeface="Franklin Gothic Book"/>
              </a:rPr>
              <a:t> l’ultima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cifra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eccesso,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cioè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l’in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successi</a:t>
            </a:r>
            <a:r>
              <a:rPr dirty="0" sz="1600" spc="-3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segue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cifra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0">
                <a:latin typeface="Franklin Gothic Book"/>
                <a:cs typeface="Franklin Gothic Book"/>
              </a:rPr>
              <a:t>f</a:t>
            </a:r>
            <a:r>
              <a:rPr dirty="0" sz="1600" spc="-15">
                <a:latin typeface="Franklin Gothic Book"/>
                <a:cs typeface="Franklin Gothic Book"/>
              </a:rPr>
              <a:t>inale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uguale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supera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5,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app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ossima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cioè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l’in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c’è,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cifra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segue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uella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0">
                <a:latin typeface="Franklin Gothic Book"/>
                <a:cs typeface="Franklin Gothic Book"/>
              </a:rPr>
              <a:t>f</a:t>
            </a:r>
            <a:r>
              <a:rPr dirty="0" sz="1600" spc="-15">
                <a:latin typeface="Franklin Gothic Book"/>
                <a:cs typeface="Franklin Gothic Book"/>
              </a:rPr>
              <a:t>inal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in</a:t>
            </a:r>
            <a:r>
              <a:rPr dirty="0" sz="1600" spc="-4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eriore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5.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8890">
              <a:lnSpc>
                <a:spcPct val="135400"/>
              </a:lnSpc>
            </a:pPr>
            <a:r>
              <a:rPr dirty="0" sz="1600" spc="-15">
                <a:latin typeface="Franklin Gothic Book"/>
                <a:cs typeface="Franklin Gothic Book"/>
              </a:rPr>
              <a:t>Ne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caso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5</a:t>
            </a:r>
            <a:r>
              <a:rPr dirty="0" sz="1600" spc="-65">
                <a:latin typeface="Franklin Gothic Book"/>
                <a:cs typeface="Franklin Gothic Book"/>
              </a:rPr>
              <a:t>9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</a:t>
            </a:r>
            <a:r>
              <a:rPr dirty="0" sz="1600" spc="-135">
                <a:latin typeface="Franklin Gothic Book"/>
                <a:cs typeface="Franklin Gothic Book"/>
              </a:rPr>
              <a:t>7</a:t>
            </a:r>
            <a:r>
              <a:rPr dirty="0" sz="1600" spc="-2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5</a:t>
            </a:r>
            <a:r>
              <a:rPr dirty="0" sz="1600" spc="-95">
                <a:latin typeface="Franklin Gothic Book"/>
                <a:cs typeface="Franklin Gothic Book"/>
              </a:rPr>
              <a:t>9</a:t>
            </a:r>
            <a:r>
              <a:rPr dirty="0" sz="1600" spc="-110">
                <a:latin typeface="Franklin Gothic Book"/>
                <a:cs typeface="Franklin Gothic Book"/>
              </a:rPr>
              <a:t>7</a:t>
            </a:r>
            <a:r>
              <a:rPr dirty="0" sz="1600" spc="-5">
                <a:latin typeface="Franklin Gothic Book"/>
                <a:cs typeface="Franklin Gothic Book"/>
              </a:rPr>
              <a:t>6</a:t>
            </a:r>
            <a:r>
              <a:rPr dirty="0" sz="1600">
                <a:latin typeface="Franklin Gothic Book"/>
                <a:cs typeface="Franklin Gothic Book"/>
              </a:rPr>
              <a:t>…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cifre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decimali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considerare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0">
                <a:latin typeface="Franklin Gothic Book"/>
                <a:cs typeface="Franklin Gothic Book"/>
              </a:rPr>
              <a:t>f</a:t>
            </a:r>
            <a:r>
              <a:rPr dirty="0" sz="1600" spc="-15">
                <a:latin typeface="Franklin Gothic Book"/>
                <a:cs typeface="Franklin Gothic Book"/>
              </a:rPr>
              <a:t>issa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esimi),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vis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r</a:t>
            </a:r>
            <a:r>
              <a:rPr dirty="0" sz="1600" spc="-5">
                <a:latin typeface="Franklin Gothic Book"/>
                <a:cs typeface="Franklin Gothic Book"/>
              </a:rPr>
              <a:t>z</a:t>
            </a:r>
            <a:r>
              <a:rPr dirty="0" sz="1600">
                <a:latin typeface="Franklin Gothic Book"/>
                <a:cs typeface="Franklin Gothic Book"/>
              </a:rPr>
              <a:t>a </a:t>
            </a:r>
            <a:r>
              <a:rPr dirty="0" sz="1600" spc="-10">
                <a:latin typeface="Franklin Gothic Book"/>
                <a:cs typeface="Franklin Gothic Book"/>
              </a:rPr>
              <a:t>cifra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é</a:t>
            </a:r>
            <a:r>
              <a:rPr dirty="0" sz="1600">
                <a:latin typeface="Franklin Gothic Book"/>
                <a:cs typeface="Franklin Gothic Book"/>
              </a:rPr>
              <a:t>  5, </a:t>
            </a:r>
            <a:r>
              <a:rPr dirty="0" sz="1600" spc="-10">
                <a:latin typeface="Franklin Gothic Book"/>
                <a:cs typeface="Franklin Gothic Book"/>
              </a:rPr>
              <a:t>l’app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ossimazione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(pe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eccesso)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5</a:t>
            </a:r>
            <a:r>
              <a:rPr dirty="0" sz="1600" spc="-65">
                <a:latin typeface="Franklin Gothic Book"/>
                <a:cs typeface="Franklin Gothic Book"/>
              </a:rPr>
              <a:t>9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,72.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 marR="182880">
              <a:lnSpc>
                <a:spcPct val="130200"/>
              </a:lnSpc>
              <a:tabLst>
                <a:tab pos="3331845" algn="l"/>
              </a:tabLst>
            </a:pPr>
            <a:r>
              <a:rPr dirty="0" sz="1600" spc="-15">
                <a:latin typeface="Franklin Gothic Book"/>
                <a:cs typeface="Franklin Gothic Book"/>
              </a:rPr>
              <a:t>Ne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caso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34</a:t>
            </a:r>
            <a:r>
              <a:rPr dirty="0" sz="1600" spc="-65">
                <a:latin typeface="Franklin Gothic Book"/>
                <a:cs typeface="Franklin Gothic Book"/>
              </a:rPr>
              <a:t>,</a:t>
            </a:r>
            <a:r>
              <a:rPr dirty="0" sz="1600" spc="-5">
                <a:latin typeface="Franklin Gothic Book"/>
                <a:cs typeface="Franklin Gothic Book"/>
              </a:rPr>
              <a:t>12</a:t>
            </a:r>
            <a:r>
              <a:rPr dirty="0" sz="1600" spc="-75">
                <a:latin typeface="Franklin Gothic Book"/>
                <a:cs typeface="Franklin Gothic Book"/>
              </a:rPr>
              <a:t>3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105">
                <a:latin typeface="Franklin Gothic Book"/>
                <a:cs typeface="Franklin Gothic Book"/>
              </a:rPr>
              <a:t>4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60">
                <a:latin typeface="Franklin Gothic Book"/>
                <a:cs typeface="Franklin Gothic Book"/>
              </a:rPr>
              <a:t>0</a:t>
            </a:r>
            <a:r>
              <a:rPr dirty="0" sz="1600" spc="-5">
                <a:latin typeface="Franklin Gothic Book"/>
                <a:cs typeface="Franklin Gothic Book"/>
              </a:rPr>
              <a:t>1…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pr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app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ossimando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seconda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cifra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decimale,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vis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r</a:t>
            </a:r>
            <a:r>
              <a:rPr dirty="0" sz="1600" spc="-5">
                <a:latin typeface="Franklin Gothic Book"/>
                <a:cs typeface="Franklin Gothic Book"/>
              </a:rPr>
              <a:t>z</a:t>
            </a:r>
            <a:r>
              <a:rPr dirty="0" sz="1600">
                <a:latin typeface="Franklin Gothic Book"/>
                <a:cs typeface="Franklin Gothic Book"/>
              </a:rPr>
              <a:t>a </a:t>
            </a:r>
            <a:r>
              <a:rPr dirty="0" sz="1600" spc="-10">
                <a:latin typeface="Franklin Gothic Book"/>
                <a:cs typeface="Franklin Gothic Book"/>
              </a:rPr>
              <a:t>cifra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scriviamo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1600" spc="-5">
                <a:latin typeface="Franklin Gothic Book"/>
                <a:cs typeface="Franklin Gothic Book"/>
              </a:rPr>
              <a:t>34</a:t>
            </a:r>
            <a:r>
              <a:rPr dirty="0" sz="1600" spc="-65">
                <a:latin typeface="Franklin Gothic Book"/>
                <a:cs typeface="Franklin Gothic Book"/>
              </a:rPr>
              <a:t>,</a:t>
            </a:r>
            <a:r>
              <a:rPr dirty="0" sz="1600" spc="-5">
                <a:latin typeface="Franklin Gothic Book"/>
                <a:cs typeface="Franklin Gothic Book"/>
              </a:rPr>
              <a:t>12</a:t>
            </a:r>
            <a:r>
              <a:rPr dirty="0" sz="1600" spc="-75">
                <a:latin typeface="Franklin Gothic Book"/>
                <a:cs typeface="Franklin Gothic Book"/>
              </a:rPr>
              <a:t>3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105">
                <a:latin typeface="Franklin Gothic Book"/>
                <a:cs typeface="Franklin Gothic Book"/>
              </a:rPr>
              <a:t>4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60">
                <a:latin typeface="Franklin Gothic Book"/>
                <a:cs typeface="Franklin Gothic Book"/>
              </a:rPr>
              <a:t>0</a:t>
            </a:r>
            <a:r>
              <a:rPr dirty="0" sz="1600" spc="-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…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≈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34</a:t>
            </a:r>
            <a:r>
              <a:rPr dirty="0" sz="1600" spc="-65">
                <a:latin typeface="Franklin Gothic Book"/>
                <a:cs typeface="Franklin Gothic Book"/>
              </a:rPr>
              <a:t>,</a:t>
            </a:r>
            <a:r>
              <a:rPr dirty="0" sz="1600" spc="-5">
                <a:latin typeface="Franklin Gothic Book"/>
                <a:cs typeface="Franklin Gothic Book"/>
              </a:rPr>
              <a:t>12.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250">
              <a:latin typeface="Times New Roman"/>
              <a:cs typeface="Times New Roman"/>
            </a:endParaRPr>
          </a:p>
          <a:p>
            <a:pPr marL="825500" marR="1517015" indent="-101600">
              <a:lnSpc>
                <a:spcPct val="135400"/>
              </a:lnSpc>
            </a:pPr>
            <a:r>
              <a:rPr dirty="0" sz="1600" spc="-15">
                <a:latin typeface="Franklin Gothic Book"/>
                <a:cs typeface="Franklin Gothic Book"/>
              </a:rPr>
              <a:t>(Qua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l’app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ossimazione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seconda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cifra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decimale,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,67549</a:t>
            </a:r>
            <a:r>
              <a:rPr dirty="0" sz="1600" spc="-70">
                <a:latin typeface="Franklin Gothic Book"/>
                <a:cs typeface="Franklin Gothic Book"/>
              </a:rPr>
              <a:t>9</a:t>
            </a:r>
            <a:r>
              <a:rPr dirty="0" sz="1600" spc="-5">
                <a:latin typeface="Franklin Gothic Book"/>
                <a:cs typeface="Franklin Gothic Book"/>
              </a:rPr>
              <a:t>1?)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83791" y="5757672"/>
            <a:ext cx="495299" cy="330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18691" y="1871043"/>
            <a:ext cx="7503795" cy="3566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Numeri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irrazionali.</a:t>
            </a:r>
            <a:endParaRPr sz="2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15">
                <a:latin typeface="Franklin Gothic Book"/>
                <a:cs typeface="Franklin Gothic Book"/>
              </a:rPr>
              <a:t>viam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risol</a:t>
            </a:r>
            <a:r>
              <a:rPr dirty="0" sz="1600" spc="-4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seguen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oblema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astrat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o: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dirty="0" sz="1600" spc="-15">
                <a:latin typeface="Franklin Gothic Medium"/>
                <a:cs typeface="Franklin Gothic Medium"/>
              </a:rPr>
              <a:t>t</a:t>
            </a:r>
            <a:r>
              <a:rPr dirty="0" sz="1600" spc="-20">
                <a:latin typeface="Franklin Gothic Medium"/>
                <a:cs typeface="Franklin Gothic Medium"/>
              </a:rPr>
              <a:t>r</a:t>
            </a:r>
            <a:r>
              <a:rPr dirty="0" sz="1600" spc="-30">
                <a:latin typeface="Franklin Gothic Medium"/>
                <a:cs typeface="Franklin Gothic Medium"/>
              </a:rPr>
              <a:t>o</a:t>
            </a:r>
            <a:r>
              <a:rPr dirty="0" sz="1600" spc="-20">
                <a:latin typeface="Franklin Gothic Medium"/>
                <a:cs typeface="Franklin Gothic Medium"/>
              </a:rPr>
              <a:t>v</a:t>
            </a:r>
            <a:r>
              <a:rPr dirty="0" sz="1600" spc="-10">
                <a:latin typeface="Franklin Gothic Medium"/>
                <a:cs typeface="Franklin Gothic Medium"/>
              </a:rPr>
              <a:t>are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un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nume</a:t>
            </a:r>
            <a:r>
              <a:rPr dirty="0" sz="1600" spc="-2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 spc="-15"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N</a:t>
            </a:r>
            <a:r>
              <a:rPr dirty="0" sz="1600">
                <a:latin typeface="Franklin Gothic Medium"/>
                <a:cs typeface="Franklin Gothic Medium"/>
              </a:rPr>
              <a:t>  </a:t>
            </a:r>
            <a:r>
              <a:rPr dirty="0" sz="1600" spc="-5">
                <a:latin typeface="Franklin Gothic Medium"/>
                <a:cs typeface="Franklin Gothic Medium"/>
              </a:rPr>
              <a:t>c</a:t>
            </a:r>
            <a:r>
              <a:rPr dirty="0" sz="1600">
                <a:latin typeface="Franklin Gothic Medium"/>
                <a:cs typeface="Franklin Gothic Medium"/>
              </a:rPr>
              <a:t>he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abbia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la</a:t>
            </a:r>
            <a:r>
              <a:rPr dirty="0" sz="1600">
                <a:latin typeface="Franklin Gothic Medium"/>
                <a:cs typeface="Franklin Gothic Medium"/>
              </a:rPr>
              <a:t>  </a:t>
            </a:r>
            <a:r>
              <a:rPr dirty="0" sz="1600" spc="-5">
                <a:latin typeface="Franklin Gothic Medium"/>
                <a:cs typeface="Franklin Gothic Medium"/>
              </a:rPr>
              <a:t>seguen</a:t>
            </a:r>
            <a:r>
              <a:rPr dirty="0" sz="1600" spc="-25">
                <a:latin typeface="Franklin Gothic Medium"/>
                <a:cs typeface="Franklin Gothic Medium"/>
              </a:rPr>
              <a:t>t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p</a:t>
            </a:r>
            <a:r>
              <a:rPr dirty="0" sz="1600" spc="-2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opri</a:t>
            </a:r>
            <a:r>
              <a:rPr dirty="0" sz="1600" spc="-20">
                <a:latin typeface="Franklin Gothic Medium"/>
                <a:cs typeface="Franklin Gothic Medium"/>
              </a:rPr>
              <a:t>e</a:t>
            </a:r>
            <a:r>
              <a:rPr dirty="0" sz="1600" spc="-15">
                <a:latin typeface="Franklin Gothic Medium"/>
                <a:cs typeface="Franklin Gothic Medium"/>
              </a:rPr>
              <a:t>tà</a:t>
            </a:r>
            <a:endParaRPr sz="1600">
              <a:latin typeface="Franklin Gothic Medium"/>
              <a:cs typeface="Franklin Gothic Medium"/>
            </a:endParaRPr>
          </a:p>
          <a:p>
            <a:pPr algn="ctr" marR="1060450">
              <a:lnSpc>
                <a:spcPct val="100000"/>
              </a:lnSpc>
              <a:spcBef>
                <a:spcPts val="680"/>
              </a:spcBef>
            </a:pPr>
            <a:r>
              <a:rPr dirty="0" sz="1600">
                <a:latin typeface="Franklin Gothic Medium"/>
                <a:cs typeface="Franklin Gothic Medium"/>
              </a:rPr>
              <a:t>NxN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Medium"/>
                <a:cs typeface="Franklin Gothic Medium"/>
              </a:rPr>
              <a:t>=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N</a:t>
            </a:r>
            <a:r>
              <a:rPr dirty="0" baseline="26455" sz="1575" spc="7">
                <a:latin typeface="Franklin Gothic Medium"/>
                <a:cs typeface="Franklin Gothic Medium"/>
              </a:rPr>
              <a:t>2</a:t>
            </a:r>
            <a:r>
              <a:rPr dirty="0" baseline="26455" sz="1575">
                <a:latin typeface="Franklin Gothic Medium"/>
                <a:cs typeface="Franklin Gothic Medium"/>
              </a:rPr>
              <a:t> </a:t>
            </a:r>
            <a:r>
              <a:rPr dirty="0" baseline="26455" sz="1575" spc="-187"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Medium"/>
                <a:cs typeface="Franklin Gothic Medium"/>
              </a:rPr>
              <a:t>= 2</a:t>
            </a:r>
            <a:endParaRPr sz="16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>
                <a:latin typeface="Franklin Gothic Medium"/>
                <a:cs typeface="Franklin Gothic Medium"/>
              </a:rPr>
              <a:t>(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uadra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du</a:t>
            </a:r>
            <a:r>
              <a:rPr dirty="0" sz="1600" spc="-15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Medium"/>
                <a:cs typeface="Franklin Gothic Medium"/>
              </a:rPr>
              <a:t>).</a:t>
            </a:r>
            <a:endParaRPr sz="16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5080">
              <a:lnSpc>
                <a:spcPct val="135400"/>
              </a:lnSpc>
            </a:pPr>
            <a:r>
              <a:rPr dirty="0" sz="1600" spc="-25">
                <a:solidFill>
                  <a:srgbClr val="941200"/>
                </a:solidFill>
                <a:latin typeface="Franklin Gothic Medium"/>
                <a:cs typeface="Franklin Gothic Medium"/>
              </a:rPr>
              <a:t>P</a:t>
            </a:r>
            <a:r>
              <a:rPr dirty="0" sz="16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tremm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o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p</a:t>
            </a:r>
            <a:r>
              <a:rPr dirty="0" sz="16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30">
                <a:solidFill>
                  <a:srgbClr val="9412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v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are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con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tutt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numeri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in</a:t>
            </a:r>
            <a:r>
              <a:rPr dirty="0" sz="1600" spc="-35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er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e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con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razionali,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non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riusciremmo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30">
                <a:solidFill>
                  <a:srgbClr val="9412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v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are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nessun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v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alore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N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c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he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abbia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questa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p</a:t>
            </a:r>
            <a:r>
              <a:rPr dirty="0" sz="16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opri</a:t>
            </a:r>
            <a:r>
              <a:rPr dirty="0" sz="16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tà!</a:t>
            </a:r>
            <a:endParaRPr sz="1600">
              <a:latin typeface="Franklin Gothic Medium"/>
              <a:cs typeface="Franklin Gothic Medium"/>
            </a:endParaRPr>
          </a:p>
          <a:p>
            <a:pPr algn="r" marR="1177290">
              <a:lnSpc>
                <a:spcPct val="100000"/>
              </a:lnSpc>
              <a:spcBef>
                <a:spcPts val="495"/>
              </a:spcBef>
            </a:pP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Infatti</a:t>
            </a: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.</a:t>
            </a:r>
            <a:endParaRPr sz="1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3" name="object 3"/>
          <p:cNvSpPr/>
          <p:nvPr/>
        </p:nvSpPr>
        <p:spPr>
          <a:xfrm>
            <a:off x="7009965" y="3114229"/>
            <a:ext cx="67310" cy="0"/>
          </a:xfrm>
          <a:custGeom>
            <a:avLst/>
            <a:gdLst/>
            <a:ahLst/>
            <a:cxnLst/>
            <a:rect l="l" t="t" r="r" b="b"/>
            <a:pathLst>
              <a:path w="67309" h="0">
                <a:moveTo>
                  <a:pt x="0" y="0"/>
                </a:moveTo>
                <a:lnTo>
                  <a:pt x="66740" y="0"/>
                </a:lnTo>
              </a:path>
            </a:pathLst>
          </a:custGeom>
          <a:ln w="78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879244" y="2069264"/>
            <a:ext cx="6254115" cy="1204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350" spc="275">
                <a:latin typeface="Calibri"/>
                <a:cs typeface="Calibri"/>
              </a:rPr>
              <a:t>.</a:t>
            </a:r>
            <a:endParaRPr sz="13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18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19800"/>
              </a:lnSpc>
            </a:pPr>
            <a:r>
              <a:rPr dirty="0" sz="1350" spc="254">
                <a:latin typeface="Calibri"/>
                <a:cs typeface="Calibri"/>
              </a:rPr>
              <a:t>si</a:t>
            </a:r>
            <a:r>
              <a:rPr dirty="0" sz="1350" spc="254">
                <a:latin typeface="Calibri"/>
                <a:cs typeface="Calibri"/>
              </a:rPr>
              <a:t> 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 spc="395">
                <a:latin typeface="Calibri"/>
                <a:cs typeface="Calibri"/>
              </a:rPr>
              <a:t>può</a:t>
            </a:r>
            <a:r>
              <a:rPr dirty="0" sz="1350">
                <a:latin typeface="Calibri"/>
                <a:cs typeface="Calibri"/>
              </a:rPr>
              <a:t> 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 spc="370">
                <a:latin typeface="Calibri"/>
                <a:cs typeface="Calibri"/>
              </a:rPr>
              <a:t>dimostr</a:t>
            </a:r>
            <a:r>
              <a:rPr dirty="0" sz="1350" spc="330">
                <a:latin typeface="Calibri"/>
                <a:cs typeface="Calibri"/>
              </a:rPr>
              <a:t>a</a:t>
            </a:r>
            <a:r>
              <a:rPr dirty="0" sz="1350" spc="290">
                <a:latin typeface="Calibri"/>
                <a:cs typeface="Calibri"/>
              </a:rPr>
              <a:t>re</a:t>
            </a:r>
            <a:r>
              <a:rPr dirty="0" sz="1350">
                <a:latin typeface="Calibri"/>
                <a:cs typeface="Calibri"/>
              </a:rPr>
              <a:t> 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 spc="375">
                <a:latin typeface="Calibri"/>
                <a:cs typeface="Calibri"/>
              </a:rPr>
              <a:t>che</a:t>
            </a:r>
            <a:r>
              <a:rPr dirty="0" sz="1350">
                <a:latin typeface="Calibri"/>
                <a:cs typeface="Calibri"/>
              </a:rPr>
              <a:t> 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 spc="395">
                <a:latin typeface="Calibri"/>
                <a:cs typeface="Calibri"/>
              </a:rPr>
              <a:t>non</a:t>
            </a:r>
            <a:r>
              <a:rPr dirty="0" sz="1350">
                <a:latin typeface="Calibri"/>
                <a:cs typeface="Calibri"/>
              </a:rPr>
              <a:t> 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 spc="300">
                <a:latin typeface="Calibri"/>
                <a:cs typeface="Calibri"/>
              </a:rPr>
              <a:t>esiste</a:t>
            </a:r>
            <a:r>
              <a:rPr dirty="0" sz="1350">
                <a:latin typeface="Calibri"/>
                <a:cs typeface="Calibri"/>
              </a:rPr>
              <a:t> 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 spc="355">
                <a:latin typeface="Calibri"/>
                <a:cs typeface="Calibri"/>
              </a:rPr>
              <a:t>nessun</a:t>
            </a:r>
            <a:r>
              <a:rPr dirty="0" sz="1350">
                <a:latin typeface="Calibri"/>
                <a:cs typeface="Calibri"/>
              </a:rPr>
              <a:t> 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 spc="405">
                <a:latin typeface="Calibri"/>
                <a:cs typeface="Calibri"/>
              </a:rPr>
              <a:t>numero</a:t>
            </a:r>
            <a:r>
              <a:rPr dirty="0" sz="1350">
                <a:latin typeface="Calibri"/>
                <a:cs typeface="Calibri"/>
              </a:rPr>
              <a:t> 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 spc="320">
                <a:latin typeface="Calibri"/>
                <a:cs typeface="Calibri"/>
              </a:rPr>
              <a:t>intero</a:t>
            </a:r>
            <a:r>
              <a:rPr dirty="0" sz="1350" spc="175">
                <a:latin typeface="Calibri"/>
                <a:cs typeface="Calibri"/>
              </a:rPr>
              <a:t> </a:t>
            </a:r>
            <a:r>
              <a:rPr dirty="0" sz="1350" spc="395">
                <a:latin typeface="Calibri"/>
                <a:cs typeface="Calibri"/>
              </a:rPr>
              <a:t>o</a:t>
            </a:r>
            <a:r>
              <a:rPr dirty="0" sz="1350">
                <a:latin typeface="Calibri"/>
                <a:cs typeface="Calibri"/>
              </a:rPr>
              <a:t>  </a:t>
            </a:r>
            <a:r>
              <a:rPr dirty="0" sz="1350" spc="135">
                <a:latin typeface="Calibri"/>
                <a:cs typeface="Calibri"/>
              </a:rPr>
              <a:t> </a:t>
            </a:r>
            <a:r>
              <a:rPr dirty="0" sz="1350" spc="325">
                <a:latin typeface="Calibri"/>
                <a:cs typeface="Calibri"/>
              </a:rPr>
              <a:t>razionale</a:t>
            </a:r>
            <a:r>
              <a:rPr dirty="0" sz="1350">
                <a:latin typeface="Calibri"/>
                <a:cs typeface="Calibri"/>
              </a:rPr>
              <a:t>  </a:t>
            </a:r>
            <a:r>
              <a:rPr dirty="0" sz="1350" spc="135">
                <a:latin typeface="Calibri"/>
                <a:cs typeface="Calibri"/>
              </a:rPr>
              <a:t> </a:t>
            </a:r>
            <a:r>
              <a:rPr dirty="0" sz="1350" spc="185">
                <a:latin typeface="Calibri"/>
                <a:cs typeface="Calibri"/>
              </a:rPr>
              <a:t>il</a:t>
            </a:r>
            <a:r>
              <a:rPr dirty="0" sz="1350">
                <a:latin typeface="Calibri"/>
                <a:cs typeface="Calibri"/>
              </a:rPr>
              <a:t>  </a:t>
            </a:r>
            <a:r>
              <a:rPr dirty="0" sz="1350" spc="135">
                <a:latin typeface="Calibri"/>
                <a:cs typeface="Calibri"/>
              </a:rPr>
              <a:t> </a:t>
            </a:r>
            <a:r>
              <a:rPr dirty="0" sz="1350" spc="330">
                <a:latin typeface="Calibri"/>
                <a:cs typeface="Calibri"/>
              </a:rPr>
              <a:t>cui</a:t>
            </a:r>
            <a:r>
              <a:rPr dirty="0" sz="1350">
                <a:latin typeface="Calibri"/>
                <a:cs typeface="Calibri"/>
              </a:rPr>
              <a:t>  </a:t>
            </a:r>
            <a:r>
              <a:rPr dirty="0" sz="1350" spc="135">
                <a:latin typeface="Calibri"/>
                <a:cs typeface="Calibri"/>
              </a:rPr>
              <a:t> </a:t>
            </a:r>
            <a:r>
              <a:rPr dirty="0" sz="1350" spc="375">
                <a:latin typeface="Calibri"/>
                <a:cs typeface="Calibri"/>
              </a:rPr>
              <a:t>quadrato</a:t>
            </a:r>
            <a:r>
              <a:rPr dirty="0" sz="1350">
                <a:latin typeface="Calibri"/>
                <a:cs typeface="Calibri"/>
              </a:rPr>
              <a:t>  </a:t>
            </a:r>
            <a:r>
              <a:rPr dirty="0" sz="1350" spc="135">
                <a:latin typeface="Calibri"/>
                <a:cs typeface="Calibri"/>
              </a:rPr>
              <a:t> </a:t>
            </a:r>
            <a:r>
              <a:rPr dirty="0" sz="1350" spc="360">
                <a:latin typeface="Calibri"/>
                <a:cs typeface="Calibri"/>
              </a:rPr>
              <a:t>valga</a:t>
            </a:r>
            <a:r>
              <a:rPr dirty="0" sz="1350">
                <a:latin typeface="Calibri"/>
                <a:cs typeface="Calibri"/>
              </a:rPr>
              <a:t>  </a:t>
            </a:r>
            <a:r>
              <a:rPr dirty="0" sz="1350" spc="135">
                <a:latin typeface="Calibri"/>
                <a:cs typeface="Calibri"/>
              </a:rPr>
              <a:t> </a:t>
            </a:r>
            <a:r>
              <a:rPr dirty="0" sz="1350" spc="345">
                <a:latin typeface="Calibri"/>
                <a:cs typeface="Calibri"/>
              </a:rPr>
              <a:t>2.</a:t>
            </a:r>
            <a:r>
              <a:rPr dirty="0" sz="1350">
                <a:latin typeface="Calibri"/>
                <a:cs typeface="Calibri"/>
              </a:rPr>
              <a:t>     </a:t>
            </a:r>
            <a:r>
              <a:rPr dirty="0" sz="1350" spc="85">
                <a:latin typeface="Calibri"/>
                <a:cs typeface="Calibri"/>
              </a:rPr>
              <a:t> </a:t>
            </a:r>
            <a:r>
              <a:rPr dirty="0" sz="1350" spc="635">
                <a:latin typeface="Calibri"/>
                <a:cs typeface="Calibri"/>
              </a:rPr>
              <a:t>P</a:t>
            </a:r>
            <a:r>
              <a:rPr dirty="0" sz="1350" spc="290">
                <a:latin typeface="Calibri"/>
                <a:cs typeface="Calibri"/>
              </a:rPr>
              <a:t>er</a:t>
            </a:r>
            <a:r>
              <a:rPr dirty="0" sz="1350">
                <a:latin typeface="Calibri"/>
                <a:cs typeface="Calibri"/>
              </a:rPr>
              <a:t>  </a:t>
            </a:r>
            <a:r>
              <a:rPr dirty="0" sz="1350" spc="135">
                <a:latin typeface="Calibri"/>
                <a:cs typeface="Calibri"/>
              </a:rPr>
              <a:t> </a:t>
            </a:r>
            <a:r>
              <a:rPr dirty="0" sz="1350" spc="290">
                <a:latin typeface="Calibri"/>
                <a:cs typeface="Calibri"/>
              </a:rPr>
              <a:t>risolvere</a:t>
            </a:r>
            <a:r>
              <a:rPr dirty="0" sz="1350">
                <a:latin typeface="Calibri"/>
                <a:cs typeface="Calibri"/>
              </a:rPr>
              <a:t>  </a:t>
            </a:r>
            <a:r>
              <a:rPr dirty="0" sz="1350" spc="135">
                <a:latin typeface="Calibri"/>
                <a:cs typeface="Calibri"/>
              </a:rPr>
              <a:t> </a:t>
            </a:r>
            <a:r>
              <a:rPr dirty="0" sz="1350" spc="185">
                <a:latin typeface="Calibri"/>
                <a:cs typeface="Calibri"/>
              </a:rPr>
              <a:t>il</a:t>
            </a:r>
            <a:r>
              <a:rPr dirty="0" sz="1350" spc="180">
                <a:latin typeface="Calibri"/>
                <a:cs typeface="Calibri"/>
              </a:rPr>
              <a:t> </a:t>
            </a:r>
            <a:r>
              <a:rPr dirty="0" sz="1350" spc="335">
                <a:latin typeface="Calibri"/>
                <a:cs typeface="Calibri"/>
              </a:rPr>
              <a:t>p</a:t>
            </a:r>
            <a:r>
              <a:rPr dirty="0" sz="1350" spc="370">
                <a:latin typeface="Calibri"/>
                <a:cs typeface="Calibri"/>
              </a:rPr>
              <a:t>roblema</a:t>
            </a:r>
            <a:r>
              <a:rPr dirty="0" sz="1350">
                <a:latin typeface="Calibri"/>
                <a:cs typeface="Calibri"/>
              </a:rPr>
              <a:t> </a:t>
            </a:r>
            <a:r>
              <a:rPr dirty="0" sz="1350" spc="150">
                <a:latin typeface="Calibri"/>
                <a:cs typeface="Calibri"/>
              </a:rPr>
              <a:t> </a:t>
            </a:r>
            <a:r>
              <a:rPr dirty="0" sz="1350" spc="290">
                <a:latin typeface="Calibri"/>
                <a:cs typeface="Calibri"/>
              </a:rPr>
              <a:t>intr</a:t>
            </a:r>
            <a:r>
              <a:rPr dirty="0" sz="1350" spc="484">
                <a:latin typeface="Calibri"/>
                <a:cs typeface="Calibri"/>
              </a:rPr>
              <a:t>o</a:t>
            </a:r>
            <a:r>
              <a:rPr dirty="0" sz="1350" spc="405">
                <a:latin typeface="Calibri"/>
                <a:cs typeface="Calibri"/>
              </a:rPr>
              <a:t>duciamo</a:t>
            </a:r>
            <a:r>
              <a:rPr dirty="0" sz="1350">
                <a:latin typeface="Calibri"/>
                <a:cs typeface="Calibri"/>
              </a:rPr>
              <a:t> </a:t>
            </a:r>
            <a:r>
              <a:rPr dirty="0" sz="1350" spc="150">
                <a:latin typeface="Calibri"/>
                <a:cs typeface="Calibri"/>
              </a:rPr>
              <a:t> </a:t>
            </a:r>
            <a:r>
              <a:rPr dirty="0" sz="1350" spc="245">
                <a:latin typeface="Calibri"/>
                <a:cs typeface="Calibri"/>
              </a:rPr>
              <a:t>all</a:t>
            </a:r>
            <a:r>
              <a:rPr dirty="0" sz="1350" spc="350">
                <a:latin typeface="Calibri"/>
                <a:cs typeface="Calibri"/>
              </a:rPr>
              <a:t>o</a:t>
            </a:r>
            <a:r>
              <a:rPr dirty="0" sz="1350" spc="335">
                <a:latin typeface="Calibri"/>
                <a:cs typeface="Calibri"/>
              </a:rPr>
              <a:t>ra</a:t>
            </a:r>
            <a:r>
              <a:rPr dirty="0" sz="1350">
                <a:latin typeface="Calibri"/>
                <a:cs typeface="Calibri"/>
              </a:rPr>
              <a:t> </a:t>
            </a:r>
            <a:r>
              <a:rPr dirty="0" sz="1350" spc="145">
                <a:latin typeface="Calibri"/>
                <a:cs typeface="Calibri"/>
              </a:rPr>
              <a:t> </a:t>
            </a:r>
            <a:r>
              <a:rPr dirty="0" sz="1350" spc="400">
                <a:latin typeface="Calibri"/>
                <a:cs typeface="Calibri"/>
              </a:rPr>
              <a:t>un</a:t>
            </a:r>
            <a:r>
              <a:rPr dirty="0" sz="1350">
                <a:latin typeface="Calibri"/>
                <a:cs typeface="Calibri"/>
              </a:rPr>
              <a:t> </a:t>
            </a:r>
            <a:r>
              <a:rPr dirty="0" sz="1350" spc="150">
                <a:latin typeface="Calibri"/>
                <a:cs typeface="Calibri"/>
              </a:rPr>
              <a:t> </a:t>
            </a:r>
            <a:r>
              <a:rPr dirty="0" sz="1350" spc="375">
                <a:latin typeface="Calibri"/>
                <a:cs typeface="Calibri"/>
              </a:rPr>
              <a:t>sim</a:t>
            </a:r>
            <a:r>
              <a:rPr dirty="0" sz="1350" spc="475">
                <a:latin typeface="Calibri"/>
                <a:cs typeface="Calibri"/>
              </a:rPr>
              <a:t>b</a:t>
            </a:r>
            <a:r>
              <a:rPr dirty="0" sz="1350" spc="315">
                <a:latin typeface="Calibri"/>
                <a:cs typeface="Calibri"/>
              </a:rPr>
              <a:t>olo,</a:t>
            </a:r>
            <a:r>
              <a:rPr dirty="0" sz="1350">
                <a:latin typeface="Calibri"/>
                <a:cs typeface="Calibri"/>
              </a:rPr>
              <a:t> </a:t>
            </a:r>
            <a:r>
              <a:rPr dirty="0" sz="1350" spc="145">
                <a:latin typeface="Calibri"/>
                <a:cs typeface="Calibri"/>
              </a:rPr>
              <a:t> </a:t>
            </a:r>
            <a:r>
              <a:rPr dirty="0" baseline="30864" sz="2025" spc="1245" i="1">
                <a:latin typeface="Arial"/>
                <a:cs typeface="Arial"/>
              </a:rPr>
              <a:t>√</a:t>
            </a:r>
            <a:r>
              <a:rPr dirty="0" sz="1350" spc="120" i="1">
                <a:latin typeface="Sitka Text"/>
                <a:cs typeface="Sitka Text"/>
              </a:rPr>
              <a:t>.</a:t>
            </a:r>
            <a:r>
              <a:rPr dirty="0" sz="1350" i="1">
                <a:latin typeface="Sitka Text"/>
                <a:cs typeface="Sitka Text"/>
              </a:rPr>
              <a:t> </a:t>
            </a:r>
            <a:r>
              <a:rPr dirty="0" sz="1350" spc="-10" i="1">
                <a:latin typeface="Sitka Text"/>
                <a:cs typeface="Sitka Text"/>
              </a:rPr>
              <a:t> </a:t>
            </a:r>
            <a:r>
              <a:rPr dirty="0" sz="1350" spc="280">
                <a:latin typeface="Calibri"/>
                <a:cs typeface="Calibri"/>
              </a:rPr>
              <a:t>,</a:t>
            </a:r>
            <a:r>
              <a:rPr dirty="0" sz="1350">
                <a:latin typeface="Calibri"/>
                <a:cs typeface="Calibri"/>
              </a:rPr>
              <a:t>  </a:t>
            </a:r>
            <a:r>
              <a:rPr dirty="0" sz="1350" spc="-155">
                <a:latin typeface="Calibri"/>
                <a:cs typeface="Calibri"/>
              </a:rPr>
              <a:t> </a:t>
            </a:r>
            <a:r>
              <a:rPr dirty="0" sz="1350" spc="395">
                <a:latin typeface="Calibri"/>
                <a:cs typeface="Calibri"/>
              </a:rPr>
              <a:t>(che</a:t>
            </a:r>
            <a:r>
              <a:rPr dirty="0" sz="1350">
                <a:latin typeface="Calibri"/>
                <a:cs typeface="Calibri"/>
              </a:rPr>
              <a:t> </a:t>
            </a:r>
            <a:r>
              <a:rPr dirty="0" sz="1350" spc="145">
                <a:latin typeface="Calibri"/>
                <a:cs typeface="Calibri"/>
              </a:rPr>
              <a:t> </a:t>
            </a:r>
            <a:r>
              <a:rPr dirty="0" sz="1350" spc="254">
                <a:latin typeface="Calibri"/>
                <a:cs typeface="Calibri"/>
              </a:rPr>
              <a:t>si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02463" y="3312665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338" y="0"/>
                </a:lnTo>
              </a:path>
            </a:pathLst>
          </a:custGeom>
          <a:ln w="78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879243" y="3319375"/>
            <a:ext cx="6252845" cy="447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9800"/>
              </a:lnSpc>
              <a:tabLst>
                <a:tab pos="736600" algn="l"/>
                <a:tab pos="1641475" algn="l"/>
                <a:tab pos="2993390" algn="l"/>
                <a:tab pos="3324225" algn="l"/>
                <a:tab pos="4103370" algn="l"/>
                <a:tab pos="5091430" algn="l"/>
                <a:tab pos="5956935" algn="l"/>
              </a:tabLst>
            </a:pPr>
            <a:r>
              <a:rPr dirty="0" sz="1350" spc="350">
                <a:latin typeface="Calibri"/>
                <a:cs typeface="Calibri"/>
              </a:rPr>
              <a:t>legge</a:t>
            </a:r>
            <a:r>
              <a:rPr dirty="0" sz="1350" spc="350">
                <a:latin typeface="Calibri"/>
                <a:cs typeface="Calibri"/>
              </a:rPr>
              <a:t>	</a:t>
            </a:r>
            <a:r>
              <a:rPr dirty="0" sz="1350" spc="305">
                <a:latin typeface="Calibri"/>
                <a:cs typeface="Calibri"/>
              </a:rPr>
              <a:t>”radice</a:t>
            </a:r>
            <a:r>
              <a:rPr dirty="0" sz="1350" spc="305">
                <a:latin typeface="Calibri"/>
                <a:cs typeface="Calibri"/>
              </a:rPr>
              <a:t>	</a:t>
            </a:r>
            <a:r>
              <a:rPr dirty="0" sz="1350" spc="360">
                <a:latin typeface="Calibri"/>
                <a:cs typeface="Calibri"/>
              </a:rPr>
              <a:t>quadrata”)</a:t>
            </a:r>
            <a:r>
              <a:rPr dirty="0" sz="1350" spc="360">
                <a:latin typeface="Calibri"/>
                <a:cs typeface="Calibri"/>
              </a:rPr>
              <a:t>	</a:t>
            </a:r>
            <a:r>
              <a:rPr dirty="0" sz="1350" spc="290">
                <a:latin typeface="Calibri"/>
                <a:cs typeface="Calibri"/>
              </a:rPr>
              <a:t>in</a:t>
            </a:r>
            <a:r>
              <a:rPr dirty="0" sz="1350" spc="290">
                <a:latin typeface="Calibri"/>
                <a:cs typeface="Calibri"/>
              </a:rPr>
              <a:t>	</a:t>
            </a:r>
            <a:r>
              <a:rPr dirty="0" sz="1350" spc="625">
                <a:latin typeface="Calibri"/>
                <a:cs typeface="Calibri"/>
              </a:rPr>
              <a:t>m</a:t>
            </a:r>
            <a:r>
              <a:rPr dirty="0" sz="1350" spc="470">
                <a:latin typeface="Calibri"/>
                <a:cs typeface="Calibri"/>
              </a:rPr>
              <a:t>o</a:t>
            </a:r>
            <a:r>
              <a:rPr dirty="0" sz="1350" spc="395">
                <a:latin typeface="Calibri"/>
                <a:cs typeface="Calibri"/>
              </a:rPr>
              <a:t>do</a:t>
            </a:r>
            <a:r>
              <a:rPr dirty="0" sz="1350">
                <a:latin typeface="Calibri"/>
                <a:cs typeface="Calibri"/>
              </a:rPr>
              <a:t>	</a:t>
            </a:r>
            <a:r>
              <a:rPr dirty="0" sz="1350" spc="375">
                <a:latin typeface="Calibri"/>
                <a:cs typeface="Calibri"/>
              </a:rPr>
              <a:t>che</a:t>
            </a:r>
            <a:r>
              <a:rPr dirty="0" sz="1350">
                <a:latin typeface="Calibri"/>
                <a:cs typeface="Calibri"/>
              </a:rPr>
              <a:t>	</a:t>
            </a:r>
            <a:r>
              <a:rPr dirty="0" sz="1350" spc="310">
                <a:latin typeface="Calibri"/>
                <a:cs typeface="Calibri"/>
              </a:rPr>
              <a:t>indichi</a:t>
            </a:r>
            <a:r>
              <a:rPr dirty="0" sz="1350">
                <a:latin typeface="Calibri"/>
                <a:cs typeface="Calibri"/>
              </a:rPr>
              <a:t>	</a:t>
            </a:r>
            <a:r>
              <a:rPr dirty="0" sz="1350" spc="400">
                <a:latin typeface="Calibri"/>
                <a:cs typeface="Calibri"/>
              </a:rPr>
              <a:t>un</a:t>
            </a:r>
            <a:r>
              <a:rPr dirty="0" sz="1350" spc="170">
                <a:latin typeface="Calibri"/>
                <a:cs typeface="Calibri"/>
              </a:rPr>
              <a:t> </a:t>
            </a:r>
            <a:r>
              <a:rPr dirty="0" sz="1350" spc="405">
                <a:latin typeface="Calibri"/>
                <a:cs typeface="Calibri"/>
              </a:rPr>
              <a:t>numero</a:t>
            </a:r>
            <a:r>
              <a:rPr dirty="0" sz="1350">
                <a:latin typeface="Calibri"/>
                <a:cs typeface="Calibri"/>
              </a:rPr>
              <a:t> </a:t>
            </a:r>
            <a:r>
              <a:rPr dirty="0" sz="1350" spc="130">
                <a:latin typeface="Calibri"/>
                <a:cs typeface="Calibri"/>
              </a:rPr>
              <a:t> </a:t>
            </a:r>
            <a:r>
              <a:rPr dirty="0" sz="1350" spc="400">
                <a:latin typeface="Calibri"/>
                <a:cs typeface="Calibri"/>
              </a:rPr>
              <a:t>con</a:t>
            </a:r>
            <a:r>
              <a:rPr dirty="0" sz="1350">
                <a:latin typeface="Calibri"/>
                <a:cs typeface="Calibri"/>
              </a:rPr>
              <a:t> </a:t>
            </a:r>
            <a:r>
              <a:rPr dirty="0" sz="1350" spc="130">
                <a:latin typeface="Calibri"/>
                <a:cs typeface="Calibri"/>
              </a:rPr>
              <a:t> </a:t>
            </a:r>
            <a:r>
              <a:rPr dirty="0" sz="1350" spc="290">
                <a:latin typeface="Calibri"/>
                <a:cs typeface="Calibri"/>
              </a:rPr>
              <a:t>la</a:t>
            </a:r>
            <a:r>
              <a:rPr dirty="0" sz="1350">
                <a:latin typeface="Calibri"/>
                <a:cs typeface="Calibri"/>
              </a:rPr>
              <a:t> </a:t>
            </a:r>
            <a:r>
              <a:rPr dirty="0" sz="1350" spc="130">
                <a:latin typeface="Calibri"/>
                <a:cs typeface="Calibri"/>
              </a:rPr>
              <a:t> </a:t>
            </a:r>
            <a:r>
              <a:rPr dirty="0" sz="1350" spc="335">
                <a:latin typeface="Calibri"/>
                <a:cs typeface="Calibri"/>
              </a:rPr>
              <a:t>p</a:t>
            </a:r>
            <a:r>
              <a:rPr dirty="0" sz="1350" spc="330">
                <a:latin typeface="Calibri"/>
                <a:cs typeface="Calibri"/>
              </a:rPr>
              <a:t>ro</a:t>
            </a:r>
            <a:r>
              <a:rPr dirty="0" sz="1350" spc="330">
                <a:latin typeface="Calibri"/>
                <a:cs typeface="Calibri"/>
              </a:rPr>
              <a:t>p</a:t>
            </a:r>
            <a:r>
              <a:rPr dirty="0" sz="1350" spc="300">
                <a:latin typeface="Calibri"/>
                <a:cs typeface="Calibri"/>
              </a:rPr>
              <a:t>rietà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89530" y="3225173"/>
            <a:ext cx="367030" cy="283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spc="830" i="1">
                <a:latin typeface="Arial"/>
                <a:cs typeface="Arial"/>
              </a:rPr>
              <a:t>√</a:t>
            </a:r>
            <a:r>
              <a:rPr dirty="0" baseline="-47325" sz="2025" spc="382">
                <a:latin typeface="Lucida Sans"/>
                <a:cs typeface="Lucida Sans"/>
              </a:rPr>
              <a:t>2</a:t>
            </a:r>
            <a:endParaRPr baseline="-47325" sz="2025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87615" y="4395638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338" y="0"/>
                </a:lnTo>
              </a:path>
            </a:pathLst>
          </a:custGeom>
          <a:ln w="78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025902" y="4395638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338" y="0"/>
                </a:lnTo>
              </a:path>
            </a:pathLst>
          </a:custGeom>
          <a:ln w="78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587344" y="4395638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338" y="0"/>
                </a:lnTo>
              </a:path>
            </a:pathLst>
          </a:custGeom>
          <a:ln w="78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664748" y="4308147"/>
            <a:ext cx="2681605" cy="292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spc="425">
                <a:latin typeface="Lucida Sans"/>
                <a:cs typeface="Lucida Sans"/>
              </a:rPr>
              <a:t>(</a:t>
            </a:r>
            <a:r>
              <a:rPr dirty="0" baseline="49382" sz="2025" spc="1245" i="1">
                <a:latin typeface="Arial"/>
                <a:cs typeface="Arial"/>
              </a:rPr>
              <a:t>√</a:t>
            </a:r>
            <a:r>
              <a:rPr dirty="0" sz="1350" spc="340">
                <a:latin typeface="Lucida Sans"/>
                <a:cs typeface="Lucida Sans"/>
              </a:rPr>
              <a:t>2)</a:t>
            </a:r>
            <a:r>
              <a:rPr dirty="0" baseline="26570" sz="1725" spc="292">
                <a:latin typeface="Lucida Sans"/>
                <a:cs typeface="Lucida Sans"/>
              </a:rPr>
              <a:t>2</a:t>
            </a:r>
            <a:r>
              <a:rPr dirty="0" baseline="26570" sz="1725" spc="292">
                <a:latin typeface="Lucida Sans"/>
                <a:cs typeface="Lucida Sans"/>
              </a:rPr>
              <a:t> </a:t>
            </a:r>
            <a:r>
              <a:rPr dirty="0" baseline="26570" sz="1725" spc="-240">
                <a:latin typeface="Lucida Sans"/>
                <a:cs typeface="Lucida Sans"/>
              </a:rPr>
              <a:t> </a:t>
            </a:r>
            <a:r>
              <a:rPr dirty="0" sz="1350" spc="869">
                <a:latin typeface="Lucida Sans"/>
                <a:cs typeface="Lucida Sans"/>
              </a:rPr>
              <a:t>=</a:t>
            </a:r>
            <a:r>
              <a:rPr dirty="0" sz="1350" spc="95">
                <a:latin typeface="Lucida Sans"/>
                <a:cs typeface="Lucida Sans"/>
              </a:rPr>
              <a:t> </a:t>
            </a:r>
            <a:r>
              <a:rPr dirty="0" sz="1350" spc="425">
                <a:latin typeface="Lucida Sans"/>
                <a:cs typeface="Lucida Sans"/>
              </a:rPr>
              <a:t>(</a:t>
            </a:r>
            <a:r>
              <a:rPr dirty="0" baseline="49382" sz="2025" spc="1245" i="1">
                <a:latin typeface="Arial"/>
                <a:cs typeface="Arial"/>
              </a:rPr>
              <a:t>√</a:t>
            </a:r>
            <a:r>
              <a:rPr dirty="0" sz="1350" spc="365">
                <a:latin typeface="Lucida Sans"/>
                <a:cs typeface="Lucida Sans"/>
              </a:rPr>
              <a:t>2)(</a:t>
            </a:r>
            <a:r>
              <a:rPr dirty="0" baseline="49382" sz="2025" spc="1245" i="1">
                <a:latin typeface="Arial"/>
                <a:cs typeface="Arial"/>
              </a:rPr>
              <a:t>√</a:t>
            </a:r>
            <a:r>
              <a:rPr dirty="0" sz="1350" spc="340">
                <a:latin typeface="Lucida Sans"/>
                <a:cs typeface="Lucida Sans"/>
              </a:rPr>
              <a:t>2)</a:t>
            </a:r>
            <a:r>
              <a:rPr dirty="0" sz="1350" spc="95">
                <a:latin typeface="Lucida Sans"/>
                <a:cs typeface="Lucida Sans"/>
              </a:rPr>
              <a:t> </a:t>
            </a:r>
            <a:r>
              <a:rPr dirty="0" sz="1350" spc="869">
                <a:latin typeface="Lucida Sans"/>
                <a:cs typeface="Lucida Sans"/>
              </a:rPr>
              <a:t>=</a:t>
            </a:r>
            <a:r>
              <a:rPr dirty="0" sz="1350" spc="95">
                <a:latin typeface="Lucida Sans"/>
                <a:cs typeface="Lucida Sans"/>
              </a:rPr>
              <a:t> </a:t>
            </a:r>
            <a:r>
              <a:rPr dirty="0" sz="1350" spc="254">
                <a:latin typeface="Lucida Sans"/>
                <a:cs typeface="Lucida Sans"/>
              </a:rPr>
              <a:t>2</a:t>
            </a:r>
            <a:endParaRPr sz="1350">
              <a:latin typeface="Lucida Sans"/>
              <a:cs typeface="Lucida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79243" y="5009674"/>
            <a:ext cx="5396865" cy="200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spc="270">
                <a:latin typeface="Calibri"/>
                <a:cs typeface="Calibri"/>
              </a:rPr>
              <a:t>(il</a:t>
            </a:r>
            <a:r>
              <a:rPr dirty="0" sz="1350" spc="270">
                <a:latin typeface="Calibri"/>
                <a:cs typeface="Calibri"/>
              </a:rPr>
              <a:t> </a:t>
            </a:r>
            <a:r>
              <a:rPr dirty="0" sz="1350" spc="130">
                <a:latin typeface="Calibri"/>
                <a:cs typeface="Calibri"/>
              </a:rPr>
              <a:t> </a:t>
            </a:r>
            <a:r>
              <a:rPr dirty="0" sz="1350" spc="375">
                <a:latin typeface="Calibri"/>
                <a:cs typeface="Calibri"/>
              </a:rPr>
              <a:t>quadrato</a:t>
            </a:r>
            <a:r>
              <a:rPr dirty="0" sz="1350">
                <a:latin typeface="Calibri"/>
                <a:cs typeface="Calibri"/>
              </a:rPr>
              <a:t> </a:t>
            </a:r>
            <a:r>
              <a:rPr dirty="0" sz="1350" spc="130">
                <a:latin typeface="Calibri"/>
                <a:cs typeface="Calibri"/>
              </a:rPr>
              <a:t> </a:t>
            </a:r>
            <a:r>
              <a:rPr dirty="0" sz="1350" spc="295">
                <a:latin typeface="Calibri"/>
                <a:cs typeface="Calibri"/>
              </a:rPr>
              <a:t>della</a:t>
            </a:r>
            <a:r>
              <a:rPr dirty="0" sz="1350">
                <a:latin typeface="Calibri"/>
                <a:cs typeface="Calibri"/>
              </a:rPr>
              <a:t> </a:t>
            </a:r>
            <a:r>
              <a:rPr dirty="0" sz="1350" spc="130">
                <a:latin typeface="Calibri"/>
                <a:cs typeface="Calibri"/>
              </a:rPr>
              <a:t> </a:t>
            </a:r>
            <a:r>
              <a:rPr dirty="0" sz="1350" spc="330">
                <a:latin typeface="Calibri"/>
                <a:cs typeface="Calibri"/>
              </a:rPr>
              <a:t>radice</a:t>
            </a:r>
            <a:r>
              <a:rPr dirty="0" sz="1350">
                <a:latin typeface="Calibri"/>
                <a:cs typeface="Calibri"/>
              </a:rPr>
              <a:t> </a:t>
            </a:r>
            <a:r>
              <a:rPr dirty="0" sz="1350" spc="130">
                <a:latin typeface="Calibri"/>
                <a:cs typeface="Calibri"/>
              </a:rPr>
              <a:t> </a:t>
            </a:r>
            <a:r>
              <a:rPr dirty="0" sz="1350" spc="380">
                <a:latin typeface="Calibri"/>
                <a:cs typeface="Calibri"/>
              </a:rPr>
              <a:t>quadrata</a:t>
            </a:r>
            <a:r>
              <a:rPr dirty="0" sz="1350">
                <a:latin typeface="Calibri"/>
                <a:cs typeface="Calibri"/>
              </a:rPr>
              <a:t> </a:t>
            </a:r>
            <a:r>
              <a:rPr dirty="0" sz="1350" spc="130">
                <a:latin typeface="Calibri"/>
                <a:cs typeface="Calibri"/>
              </a:rPr>
              <a:t> </a:t>
            </a:r>
            <a:r>
              <a:rPr dirty="0" sz="1350" spc="290">
                <a:latin typeface="Calibri"/>
                <a:cs typeface="Calibri"/>
              </a:rPr>
              <a:t>di</a:t>
            </a:r>
            <a:r>
              <a:rPr dirty="0" sz="1350">
                <a:latin typeface="Calibri"/>
                <a:cs typeface="Calibri"/>
              </a:rPr>
              <a:t> </a:t>
            </a:r>
            <a:r>
              <a:rPr dirty="0" sz="1350" spc="130">
                <a:latin typeface="Calibri"/>
                <a:cs typeface="Calibri"/>
              </a:rPr>
              <a:t> </a:t>
            </a:r>
            <a:r>
              <a:rPr dirty="0" sz="1350" spc="420">
                <a:latin typeface="Calibri"/>
                <a:cs typeface="Calibri"/>
              </a:rPr>
              <a:t>2</a:t>
            </a:r>
            <a:r>
              <a:rPr dirty="0" sz="1350">
                <a:latin typeface="Calibri"/>
                <a:cs typeface="Calibri"/>
              </a:rPr>
              <a:t> </a:t>
            </a:r>
            <a:r>
              <a:rPr dirty="0" sz="1350" spc="130">
                <a:latin typeface="Calibri"/>
                <a:cs typeface="Calibri"/>
              </a:rPr>
              <a:t> </a:t>
            </a:r>
            <a:r>
              <a:rPr dirty="0" sz="1350" spc="315">
                <a:latin typeface="Calibri"/>
                <a:cs typeface="Calibri"/>
              </a:rPr>
              <a:t>vale</a:t>
            </a:r>
            <a:r>
              <a:rPr dirty="0" sz="1350">
                <a:latin typeface="Calibri"/>
                <a:cs typeface="Calibri"/>
              </a:rPr>
              <a:t> </a:t>
            </a:r>
            <a:r>
              <a:rPr dirty="0" sz="1350" spc="130">
                <a:latin typeface="Calibri"/>
                <a:cs typeface="Calibri"/>
              </a:rPr>
              <a:t> </a:t>
            </a:r>
            <a:r>
              <a:rPr dirty="0" sz="1350" spc="385">
                <a:latin typeface="Calibri"/>
                <a:cs typeface="Calibri"/>
              </a:rPr>
              <a:t>2).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01176" y="5374703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338" y="0"/>
                </a:lnTo>
              </a:path>
            </a:pathLst>
          </a:custGeom>
          <a:ln w="78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183563" y="5382323"/>
            <a:ext cx="5507355" cy="200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762125" algn="l"/>
              </a:tabLst>
            </a:pPr>
            <a:r>
              <a:rPr dirty="0" sz="1350" spc="114">
                <a:latin typeface="Verdana"/>
                <a:cs typeface="Verdana"/>
              </a:rPr>
              <a:t>Il</a:t>
            </a:r>
            <a:r>
              <a:rPr dirty="0" sz="1350" spc="114">
                <a:latin typeface="Verdana"/>
                <a:cs typeface="Verdana"/>
              </a:rPr>
              <a:t> </a:t>
            </a:r>
            <a:r>
              <a:rPr dirty="0" sz="1350" spc="-135">
                <a:latin typeface="Verdana"/>
                <a:cs typeface="Verdana"/>
              </a:rPr>
              <a:t> </a:t>
            </a:r>
            <a:r>
              <a:rPr dirty="0" sz="1350" spc="370">
                <a:latin typeface="Verdana"/>
                <a:cs typeface="Verdana"/>
              </a:rPr>
              <a:t>numero</a:t>
            </a:r>
            <a:r>
              <a:rPr dirty="0" sz="1350">
                <a:latin typeface="Verdana"/>
                <a:cs typeface="Verdana"/>
              </a:rPr>
              <a:t>	</a:t>
            </a:r>
            <a:r>
              <a:rPr dirty="0" sz="1350" spc="195">
                <a:latin typeface="Verdana"/>
                <a:cs typeface="Verdana"/>
              </a:rPr>
              <a:t>si</a:t>
            </a:r>
            <a:r>
              <a:rPr dirty="0" sz="1350">
                <a:latin typeface="Verdana"/>
                <a:cs typeface="Verdana"/>
              </a:rPr>
              <a:t> </a:t>
            </a:r>
            <a:r>
              <a:rPr dirty="0" sz="1350" spc="-135">
                <a:latin typeface="Verdana"/>
                <a:cs typeface="Verdana"/>
              </a:rPr>
              <a:t> </a:t>
            </a:r>
            <a:r>
              <a:rPr dirty="0" sz="1350" spc="305">
                <a:latin typeface="Verdana"/>
                <a:cs typeface="Verdana"/>
              </a:rPr>
              <a:t>dice</a:t>
            </a:r>
            <a:r>
              <a:rPr dirty="0" sz="1350">
                <a:latin typeface="Verdana"/>
                <a:cs typeface="Verdana"/>
              </a:rPr>
              <a:t> </a:t>
            </a:r>
            <a:r>
              <a:rPr dirty="0" sz="1350" spc="-135">
                <a:latin typeface="Verdana"/>
                <a:cs typeface="Verdana"/>
              </a:rPr>
              <a:t> </a:t>
            </a:r>
            <a:r>
              <a:rPr dirty="0" sz="1350" spc="350">
                <a:latin typeface="Verdana"/>
                <a:cs typeface="Verdana"/>
              </a:rPr>
              <a:t>un</a:t>
            </a:r>
            <a:r>
              <a:rPr dirty="0" sz="1350">
                <a:latin typeface="Verdana"/>
                <a:cs typeface="Verdana"/>
              </a:rPr>
              <a:t> </a:t>
            </a:r>
            <a:r>
              <a:rPr dirty="0" sz="1350" spc="-135">
                <a:latin typeface="Verdana"/>
                <a:cs typeface="Verdana"/>
              </a:rPr>
              <a:t> </a:t>
            </a:r>
            <a:r>
              <a:rPr dirty="0" sz="1350" spc="370">
                <a:latin typeface="Verdana"/>
                <a:cs typeface="Verdana"/>
              </a:rPr>
              <a:t>numero</a:t>
            </a:r>
            <a:r>
              <a:rPr dirty="0" sz="1350">
                <a:latin typeface="Verdana"/>
                <a:cs typeface="Verdana"/>
              </a:rPr>
              <a:t> </a:t>
            </a:r>
            <a:r>
              <a:rPr dirty="0" sz="1350" spc="-140">
                <a:latin typeface="Verdana"/>
                <a:cs typeface="Verdana"/>
              </a:rPr>
              <a:t> </a:t>
            </a:r>
            <a:r>
              <a:rPr dirty="0" sz="1350" spc="260">
                <a:latin typeface="Verdana"/>
                <a:cs typeface="Verdana"/>
              </a:rPr>
              <a:t>irrazionale.</a:t>
            </a:r>
            <a:endParaRPr sz="135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88243" y="5287212"/>
            <a:ext cx="367030" cy="283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spc="830" i="1">
                <a:latin typeface="Arial"/>
                <a:cs typeface="Arial"/>
              </a:rPr>
              <a:t>√</a:t>
            </a:r>
            <a:r>
              <a:rPr dirty="0" baseline="-47325" sz="2025" spc="382">
                <a:latin typeface="Lucida Sans"/>
                <a:cs typeface="Lucida Sans"/>
              </a:rPr>
              <a:t>2</a:t>
            </a:r>
            <a:endParaRPr baseline="-47325" sz="2025">
              <a:latin typeface="Lucida Sans"/>
              <a:cs typeface="Lucida San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688592" y="2252472"/>
            <a:ext cx="6934200" cy="1905"/>
          </a:xfrm>
          <a:custGeom>
            <a:avLst/>
            <a:gdLst/>
            <a:ahLst/>
            <a:cxnLst/>
            <a:rect l="l" t="t" r="r" b="b"/>
            <a:pathLst>
              <a:path w="6934200" h="1905">
                <a:moveTo>
                  <a:pt x="0" y="0"/>
                </a:moveTo>
                <a:lnTo>
                  <a:pt x="6934200" y="1588"/>
                </a:lnTo>
              </a:path>
            </a:pathLst>
          </a:custGeom>
          <a:ln w="38100">
            <a:solidFill>
              <a:srgbClr val="0A3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688592" y="5986272"/>
            <a:ext cx="6934200" cy="1905"/>
          </a:xfrm>
          <a:custGeom>
            <a:avLst/>
            <a:gdLst/>
            <a:ahLst/>
            <a:cxnLst/>
            <a:rect l="l" t="t" r="r" b="b"/>
            <a:pathLst>
              <a:path w="6934200" h="1904">
                <a:moveTo>
                  <a:pt x="0" y="0"/>
                </a:moveTo>
                <a:lnTo>
                  <a:pt x="6934200" y="1588"/>
                </a:lnTo>
              </a:path>
            </a:pathLst>
          </a:custGeom>
          <a:ln w="38100">
            <a:solidFill>
              <a:srgbClr val="0A3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687797" y="2253265"/>
            <a:ext cx="1905" cy="3733800"/>
          </a:xfrm>
          <a:custGeom>
            <a:avLst/>
            <a:gdLst/>
            <a:ahLst/>
            <a:cxnLst/>
            <a:rect l="l" t="t" r="r" b="b"/>
            <a:pathLst>
              <a:path w="1905" h="3733800">
                <a:moveTo>
                  <a:pt x="1588" y="0"/>
                </a:moveTo>
                <a:lnTo>
                  <a:pt x="0" y="3733800"/>
                </a:lnTo>
              </a:path>
            </a:pathLst>
          </a:custGeom>
          <a:ln w="38100">
            <a:solidFill>
              <a:srgbClr val="0A3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621997" y="2252472"/>
            <a:ext cx="1270" cy="3735070"/>
          </a:xfrm>
          <a:custGeom>
            <a:avLst/>
            <a:gdLst/>
            <a:ahLst/>
            <a:cxnLst/>
            <a:rect l="l" t="t" r="r" b="b"/>
            <a:pathLst>
              <a:path w="1270" h="3735070">
                <a:moveTo>
                  <a:pt x="794" y="0"/>
                </a:moveTo>
                <a:lnTo>
                  <a:pt x="0" y="3734594"/>
                </a:lnTo>
              </a:path>
            </a:pathLst>
          </a:custGeom>
          <a:ln w="38100">
            <a:solidFill>
              <a:srgbClr val="0A3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3" name="object 3"/>
          <p:cNvSpPr/>
          <p:nvPr/>
        </p:nvSpPr>
        <p:spPr>
          <a:xfrm>
            <a:off x="3417690" y="2413501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 h="0">
                <a:moveTo>
                  <a:pt x="0" y="0"/>
                </a:moveTo>
                <a:lnTo>
                  <a:pt x="122268" y="0"/>
                </a:lnTo>
              </a:path>
            </a:pathLst>
          </a:custGeom>
          <a:ln w="73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95950" y="2951891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 h="0">
                <a:moveTo>
                  <a:pt x="0" y="0"/>
                </a:moveTo>
                <a:lnTo>
                  <a:pt x="122268" y="0"/>
                </a:lnTo>
              </a:path>
            </a:pathLst>
          </a:custGeom>
          <a:ln w="73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22128" y="4005117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 h="0">
                <a:moveTo>
                  <a:pt x="0" y="0"/>
                </a:moveTo>
                <a:lnTo>
                  <a:pt x="122268" y="0"/>
                </a:lnTo>
              </a:path>
            </a:pathLst>
          </a:custGeom>
          <a:ln w="73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691132" y="1719702"/>
            <a:ext cx="6445250" cy="3712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E’</a:t>
            </a:r>
            <a:r>
              <a:rPr dirty="0" sz="18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inoltre</a:t>
            </a: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impo</a:t>
            </a:r>
            <a:r>
              <a:rPr dirty="0" sz="1800" spc="25">
                <a:solidFill>
                  <a:srgbClr val="9412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tan</a:t>
            </a:r>
            <a:r>
              <a:rPr dirty="0" sz="1800" spc="-35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9412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ricordare</a:t>
            </a: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c</a:t>
            </a:r>
            <a:r>
              <a:rPr dirty="0" sz="1800">
                <a:solidFill>
                  <a:srgbClr val="941200"/>
                </a:solidFill>
                <a:latin typeface="Franklin Gothic Medium"/>
                <a:cs typeface="Franklin Gothic Medium"/>
              </a:rPr>
              <a:t>he</a:t>
            </a:r>
            <a:endParaRPr sz="18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algn="just" marL="552450" marR="5715">
              <a:lnSpc>
                <a:spcPct val="113700"/>
              </a:lnSpc>
              <a:spcBef>
                <a:spcPts val="1110"/>
              </a:spcBef>
            </a:pPr>
            <a:r>
              <a:rPr dirty="0" sz="1250" spc="95">
                <a:latin typeface="Lucida Sans"/>
                <a:cs typeface="Lucida Sans"/>
              </a:rPr>
              <a:t>Il</a:t>
            </a:r>
            <a:r>
              <a:rPr dirty="0" sz="1250" spc="140">
                <a:latin typeface="Lucida Sans"/>
                <a:cs typeface="Lucida Sans"/>
              </a:rPr>
              <a:t> </a:t>
            </a:r>
            <a:r>
              <a:rPr dirty="0" sz="1250" spc="195">
                <a:latin typeface="Lucida Sans"/>
                <a:cs typeface="Lucida Sans"/>
              </a:rPr>
              <a:t>numero</a:t>
            </a:r>
            <a:r>
              <a:rPr dirty="0" sz="1250" spc="140">
                <a:latin typeface="Lucida Sans"/>
                <a:cs typeface="Lucida Sans"/>
              </a:rPr>
              <a:t> </a:t>
            </a:r>
            <a:r>
              <a:rPr dirty="0" baseline="46666" sz="1875" spc="1005" i="1">
                <a:latin typeface="Arial"/>
                <a:cs typeface="Arial"/>
              </a:rPr>
              <a:t>√</a:t>
            </a:r>
            <a:r>
              <a:rPr dirty="0" sz="1250" spc="165">
                <a:latin typeface="Lucida Sans"/>
                <a:cs typeface="Lucida Sans"/>
              </a:rPr>
              <a:t>2</a:t>
            </a:r>
            <a:r>
              <a:rPr dirty="0" sz="1250" spc="140">
                <a:latin typeface="Lucida Sans"/>
                <a:cs typeface="Lucida Sans"/>
              </a:rPr>
              <a:t> </a:t>
            </a:r>
            <a:r>
              <a:rPr dirty="0" sz="1250" spc="75">
                <a:latin typeface="Lucida Sans"/>
                <a:cs typeface="Lucida Sans"/>
              </a:rPr>
              <a:t>si</a:t>
            </a:r>
            <a:r>
              <a:rPr dirty="0" sz="1250" spc="140">
                <a:latin typeface="Lucida Sans"/>
                <a:cs typeface="Lucida Sans"/>
              </a:rPr>
              <a:t> </a:t>
            </a:r>
            <a:r>
              <a:rPr dirty="0" sz="1250" spc="175">
                <a:latin typeface="Lucida Sans"/>
                <a:cs typeface="Lucida Sans"/>
              </a:rPr>
              <a:t>può</a:t>
            </a:r>
            <a:r>
              <a:rPr dirty="0" sz="1250" spc="140">
                <a:latin typeface="Lucida Sans"/>
                <a:cs typeface="Lucida Sans"/>
              </a:rPr>
              <a:t> </a:t>
            </a:r>
            <a:r>
              <a:rPr dirty="0" sz="1250" spc="180">
                <a:latin typeface="Lucida Sans"/>
                <a:cs typeface="Lucida Sans"/>
              </a:rPr>
              <a:t>ap</a:t>
            </a:r>
            <a:r>
              <a:rPr dirty="0" sz="1250" spc="140">
                <a:latin typeface="Lucida Sans"/>
                <a:cs typeface="Lucida Sans"/>
              </a:rPr>
              <a:t>p</a:t>
            </a:r>
            <a:r>
              <a:rPr dirty="0" sz="1250" spc="155">
                <a:latin typeface="Lucida Sans"/>
                <a:cs typeface="Lucida Sans"/>
              </a:rPr>
              <a:t>rossim</a:t>
            </a:r>
            <a:r>
              <a:rPr dirty="0" sz="1250" spc="100">
                <a:latin typeface="Lucida Sans"/>
                <a:cs typeface="Lucida Sans"/>
              </a:rPr>
              <a:t>a</a:t>
            </a:r>
            <a:r>
              <a:rPr dirty="0" sz="1250" spc="140">
                <a:latin typeface="Lucida Sans"/>
                <a:cs typeface="Lucida Sans"/>
              </a:rPr>
              <a:t>re</a:t>
            </a:r>
            <a:r>
              <a:rPr dirty="0" sz="1250" spc="140">
                <a:latin typeface="Lucida Sans"/>
                <a:cs typeface="Lucida Sans"/>
              </a:rPr>
              <a:t> </a:t>
            </a:r>
            <a:r>
              <a:rPr dirty="0" sz="1250" spc="220">
                <a:latin typeface="Lucida Sans"/>
                <a:cs typeface="Lucida Sans"/>
              </a:rPr>
              <a:t>p</a:t>
            </a:r>
            <a:r>
              <a:rPr dirty="0" sz="1250" spc="140">
                <a:latin typeface="Lucida Sans"/>
                <a:cs typeface="Lucida Sans"/>
              </a:rPr>
              <a:t>er</a:t>
            </a:r>
            <a:r>
              <a:rPr dirty="0" sz="1250" spc="140">
                <a:latin typeface="Lucida Sans"/>
                <a:cs typeface="Lucida Sans"/>
              </a:rPr>
              <a:t> </a:t>
            </a:r>
            <a:r>
              <a:rPr dirty="0" sz="1250" spc="160">
                <a:latin typeface="Lucida Sans"/>
                <a:cs typeface="Lucida Sans"/>
              </a:rPr>
              <a:t>eccesso</a:t>
            </a:r>
            <a:r>
              <a:rPr dirty="0" sz="1250" spc="140">
                <a:latin typeface="Lucida Sans"/>
                <a:cs typeface="Lucida Sans"/>
              </a:rPr>
              <a:t> </a:t>
            </a:r>
            <a:r>
              <a:rPr dirty="0" sz="1250" spc="190">
                <a:latin typeface="Lucida Sans"/>
                <a:cs typeface="Lucida Sans"/>
              </a:rPr>
              <a:t>o</a:t>
            </a:r>
            <a:r>
              <a:rPr dirty="0" sz="1250" spc="140">
                <a:latin typeface="Lucida Sans"/>
                <a:cs typeface="Lucida Sans"/>
              </a:rPr>
              <a:t> </a:t>
            </a:r>
            <a:r>
              <a:rPr dirty="0" sz="1250" spc="220">
                <a:latin typeface="Lucida Sans"/>
                <a:cs typeface="Lucida Sans"/>
              </a:rPr>
              <a:t>p</a:t>
            </a:r>
            <a:r>
              <a:rPr dirty="0" sz="1250" spc="140">
                <a:latin typeface="Lucida Sans"/>
                <a:cs typeface="Lucida Sans"/>
              </a:rPr>
              <a:t>er</a:t>
            </a:r>
            <a:r>
              <a:rPr dirty="0" sz="1250" spc="140">
                <a:latin typeface="Lucida Sans"/>
                <a:cs typeface="Lucida Sans"/>
              </a:rPr>
              <a:t> </a:t>
            </a:r>
            <a:r>
              <a:rPr dirty="0" sz="1250" spc="165">
                <a:latin typeface="Lucida Sans"/>
                <a:cs typeface="Lucida Sans"/>
              </a:rPr>
              <a:t>difetto.</a:t>
            </a:r>
            <a:r>
              <a:rPr dirty="0" sz="1250" spc="114">
                <a:latin typeface="Lucida Sans"/>
                <a:cs typeface="Lucida Sans"/>
              </a:rPr>
              <a:t> </a:t>
            </a:r>
            <a:r>
              <a:rPr dirty="0" sz="1250" spc="165">
                <a:latin typeface="Lucida Sans"/>
                <a:cs typeface="Lucida Sans"/>
              </a:rPr>
              <a:t>Infatti</a:t>
            </a:r>
            <a:r>
              <a:rPr dirty="0" sz="1250">
                <a:latin typeface="Lucida Sans"/>
                <a:cs typeface="Lucida Sans"/>
              </a:rPr>
              <a:t> </a:t>
            </a:r>
            <a:r>
              <a:rPr dirty="0" sz="1250" spc="-150">
                <a:latin typeface="Lucida Sans"/>
                <a:cs typeface="Lucida Sans"/>
              </a:rPr>
              <a:t> </a:t>
            </a:r>
            <a:r>
              <a:rPr dirty="0" sz="1250" spc="175">
                <a:latin typeface="Lucida Sans"/>
                <a:cs typeface="Lucida Sans"/>
              </a:rPr>
              <a:t>valgono</a:t>
            </a:r>
            <a:r>
              <a:rPr dirty="0" sz="1250">
                <a:latin typeface="Lucida Sans"/>
                <a:cs typeface="Lucida Sans"/>
              </a:rPr>
              <a:t> </a:t>
            </a:r>
            <a:r>
              <a:rPr dirty="0" sz="1250" spc="-150">
                <a:latin typeface="Lucida Sans"/>
                <a:cs typeface="Lucida Sans"/>
              </a:rPr>
              <a:t> </a:t>
            </a:r>
            <a:r>
              <a:rPr dirty="0" sz="1250" spc="110">
                <a:latin typeface="Lucida Sans"/>
                <a:cs typeface="Lucida Sans"/>
              </a:rPr>
              <a:t>le</a:t>
            </a:r>
            <a:r>
              <a:rPr dirty="0" sz="1250">
                <a:latin typeface="Lucida Sans"/>
                <a:cs typeface="Lucida Sans"/>
              </a:rPr>
              <a:t> </a:t>
            </a:r>
            <a:r>
              <a:rPr dirty="0" sz="1250" spc="-150">
                <a:latin typeface="Lucida Sans"/>
                <a:cs typeface="Lucida Sans"/>
              </a:rPr>
              <a:t> </a:t>
            </a:r>
            <a:r>
              <a:rPr dirty="0" sz="1250" spc="150">
                <a:latin typeface="Lucida Sans"/>
                <a:cs typeface="Lucida Sans"/>
              </a:rPr>
              <a:t>disuguaglianze</a:t>
            </a:r>
            <a:endParaRPr sz="1250">
              <a:latin typeface="Lucida Sans"/>
              <a:cs typeface="Lucida Sans"/>
            </a:endParaRPr>
          </a:p>
          <a:p>
            <a:pPr marL="1905635">
              <a:lnSpc>
                <a:spcPct val="100000"/>
              </a:lnSpc>
              <a:spcBef>
                <a:spcPts val="1095"/>
              </a:spcBef>
            </a:pPr>
            <a:r>
              <a:rPr dirty="0" sz="1250" spc="165">
                <a:latin typeface="Lucida Sans"/>
                <a:cs typeface="Lucida Sans"/>
              </a:rPr>
              <a:t>1</a:t>
            </a:r>
            <a:r>
              <a:rPr dirty="0" sz="1250" spc="-5" i="1">
                <a:latin typeface="Verdana"/>
                <a:cs typeface="Verdana"/>
              </a:rPr>
              <a:t>,</a:t>
            </a:r>
            <a:r>
              <a:rPr dirty="0" sz="1250" spc="-170" i="1">
                <a:latin typeface="Verdana"/>
                <a:cs typeface="Verdana"/>
              </a:rPr>
              <a:t> </a:t>
            </a:r>
            <a:r>
              <a:rPr dirty="0" sz="1250" spc="165">
                <a:latin typeface="Lucida Sans"/>
                <a:cs typeface="Lucida Sans"/>
              </a:rPr>
              <a:t>414213</a:t>
            </a:r>
            <a:r>
              <a:rPr dirty="0" sz="1250" spc="55">
                <a:latin typeface="Lucida Sans"/>
                <a:cs typeface="Lucida Sans"/>
              </a:rPr>
              <a:t> </a:t>
            </a:r>
            <a:r>
              <a:rPr dirty="0" sz="1250" spc="245" i="1">
                <a:latin typeface="Verdana"/>
                <a:cs typeface="Verdana"/>
              </a:rPr>
              <a:t>&lt;</a:t>
            </a:r>
            <a:r>
              <a:rPr dirty="0" sz="1250" spc="15" i="1">
                <a:latin typeface="Verdana"/>
                <a:cs typeface="Verdana"/>
              </a:rPr>
              <a:t> </a:t>
            </a:r>
            <a:r>
              <a:rPr dirty="0" baseline="48888" sz="1875" spc="1005" i="1">
                <a:latin typeface="Arial"/>
                <a:cs typeface="Arial"/>
              </a:rPr>
              <a:t>√</a:t>
            </a:r>
            <a:r>
              <a:rPr dirty="0" sz="1250" spc="165">
                <a:latin typeface="Lucida Sans"/>
                <a:cs typeface="Lucida Sans"/>
              </a:rPr>
              <a:t>2</a:t>
            </a:r>
            <a:r>
              <a:rPr dirty="0" sz="1250" spc="55">
                <a:latin typeface="Lucida Sans"/>
                <a:cs typeface="Lucida Sans"/>
              </a:rPr>
              <a:t> </a:t>
            </a:r>
            <a:r>
              <a:rPr dirty="0" sz="1250" spc="245" i="1">
                <a:latin typeface="Verdana"/>
                <a:cs typeface="Verdana"/>
              </a:rPr>
              <a:t>&lt;</a:t>
            </a:r>
            <a:r>
              <a:rPr dirty="0" sz="1250" spc="15" i="1">
                <a:latin typeface="Verdana"/>
                <a:cs typeface="Verdana"/>
              </a:rPr>
              <a:t> </a:t>
            </a:r>
            <a:r>
              <a:rPr dirty="0" sz="1250" spc="165">
                <a:latin typeface="Lucida Sans"/>
                <a:cs typeface="Lucida Sans"/>
              </a:rPr>
              <a:t>1</a:t>
            </a:r>
            <a:r>
              <a:rPr dirty="0" sz="1250" spc="-5" i="1">
                <a:latin typeface="Verdana"/>
                <a:cs typeface="Verdana"/>
              </a:rPr>
              <a:t>,</a:t>
            </a:r>
            <a:r>
              <a:rPr dirty="0" sz="1250" spc="-170" i="1">
                <a:latin typeface="Verdana"/>
                <a:cs typeface="Verdana"/>
              </a:rPr>
              <a:t> </a:t>
            </a:r>
            <a:r>
              <a:rPr dirty="0" sz="1250" spc="165">
                <a:latin typeface="Lucida Sans"/>
                <a:cs typeface="Lucida Sans"/>
              </a:rPr>
              <a:t>414213562</a:t>
            </a:r>
            <a:r>
              <a:rPr dirty="0" sz="1250" spc="-5" i="1">
                <a:latin typeface="Verdana"/>
                <a:cs typeface="Verdana"/>
              </a:rPr>
              <a:t>.</a:t>
            </a:r>
            <a:endParaRPr sz="12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1950">
              <a:latin typeface="Times New Roman"/>
              <a:cs typeface="Times New Roman"/>
            </a:endParaRPr>
          </a:p>
          <a:p>
            <a:pPr algn="just" marL="552450" marR="5715">
              <a:lnSpc>
                <a:spcPct val="113700"/>
              </a:lnSpc>
            </a:pPr>
            <a:r>
              <a:rPr dirty="0" sz="1250" spc="150">
                <a:latin typeface="Lucida Sans"/>
                <a:cs typeface="Lucida Sans"/>
              </a:rPr>
              <a:t>In</a:t>
            </a:r>
            <a:r>
              <a:rPr dirty="0" sz="1250" spc="95">
                <a:latin typeface="Lucida Sans"/>
                <a:cs typeface="Lucida Sans"/>
              </a:rPr>
              <a:t> </a:t>
            </a:r>
            <a:r>
              <a:rPr dirty="0" sz="1250" spc="165">
                <a:latin typeface="Lucida Sans"/>
                <a:cs typeface="Lucida Sans"/>
              </a:rPr>
              <a:t>realtà</a:t>
            </a:r>
            <a:r>
              <a:rPr dirty="0" sz="1250" spc="95">
                <a:latin typeface="Lucida Sans"/>
                <a:cs typeface="Lucida Sans"/>
              </a:rPr>
              <a:t> </a:t>
            </a:r>
            <a:r>
              <a:rPr dirty="0" sz="1250" spc="240">
                <a:latin typeface="Lucida Sans"/>
                <a:cs typeface="Lucida Sans"/>
              </a:rPr>
              <a:t>o</a:t>
            </a:r>
            <a:r>
              <a:rPr dirty="0" sz="1250" spc="190">
                <a:latin typeface="Lucida Sans"/>
                <a:cs typeface="Lucida Sans"/>
              </a:rPr>
              <a:t>cc</a:t>
            </a:r>
            <a:r>
              <a:rPr dirty="0" sz="1250" spc="175">
                <a:latin typeface="Lucida Sans"/>
                <a:cs typeface="Lucida Sans"/>
              </a:rPr>
              <a:t>o</a:t>
            </a:r>
            <a:r>
              <a:rPr dirty="0" sz="1250" spc="165">
                <a:latin typeface="Lucida Sans"/>
                <a:cs typeface="Lucida Sans"/>
              </a:rPr>
              <a:t>rrono</a:t>
            </a:r>
            <a:r>
              <a:rPr dirty="0" sz="1250" spc="95">
                <a:latin typeface="Lucida Sans"/>
                <a:cs typeface="Lucida Sans"/>
              </a:rPr>
              <a:t> </a:t>
            </a:r>
            <a:r>
              <a:rPr dirty="0" sz="1250" spc="130">
                <a:latin typeface="Lucida Sans"/>
                <a:cs typeface="Lucida Sans"/>
              </a:rPr>
              <a:t>infinite</a:t>
            </a:r>
            <a:r>
              <a:rPr dirty="0" sz="1250" spc="90">
                <a:latin typeface="Lucida Sans"/>
                <a:cs typeface="Lucida Sans"/>
              </a:rPr>
              <a:t> </a:t>
            </a:r>
            <a:r>
              <a:rPr dirty="0" sz="1250" spc="285">
                <a:latin typeface="Calibri"/>
                <a:cs typeface="Calibri"/>
              </a:rPr>
              <a:t>cifre</a:t>
            </a:r>
            <a:r>
              <a:rPr dirty="0" sz="1250">
                <a:latin typeface="Calibri"/>
                <a:cs typeface="Calibri"/>
              </a:rPr>
              <a:t> </a:t>
            </a:r>
            <a:r>
              <a:rPr dirty="0" sz="1250" spc="-25">
                <a:latin typeface="Calibri"/>
                <a:cs typeface="Calibri"/>
              </a:rPr>
              <a:t> </a:t>
            </a:r>
            <a:r>
              <a:rPr dirty="0" sz="1250" spc="335">
                <a:latin typeface="Calibri"/>
                <a:cs typeface="Calibri"/>
              </a:rPr>
              <a:t>decimali</a:t>
            </a:r>
            <a:r>
              <a:rPr dirty="0" sz="1250">
                <a:latin typeface="Calibri"/>
                <a:cs typeface="Calibri"/>
              </a:rPr>
              <a:t> </a:t>
            </a:r>
            <a:r>
              <a:rPr dirty="0" sz="1250" spc="-75">
                <a:latin typeface="Calibri"/>
                <a:cs typeface="Calibri"/>
              </a:rPr>
              <a:t> </a:t>
            </a:r>
            <a:r>
              <a:rPr dirty="0" sz="1250" spc="220">
                <a:latin typeface="Lucida Sans"/>
                <a:cs typeface="Lucida Sans"/>
              </a:rPr>
              <a:t>p</a:t>
            </a:r>
            <a:r>
              <a:rPr dirty="0" sz="1250" spc="140">
                <a:latin typeface="Lucida Sans"/>
                <a:cs typeface="Lucida Sans"/>
              </a:rPr>
              <a:t>er</a:t>
            </a:r>
            <a:r>
              <a:rPr dirty="0" sz="1250" spc="95">
                <a:latin typeface="Lucida Sans"/>
                <a:cs typeface="Lucida Sans"/>
              </a:rPr>
              <a:t> </a:t>
            </a:r>
            <a:r>
              <a:rPr dirty="0" sz="1250" spc="165">
                <a:latin typeface="Lucida Sans"/>
                <a:cs typeface="Lucida Sans"/>
              </a:rPr>
              <a:t>rap</a:t>
            </a:r>
            <a:r>
              <a:rPr dirty="0" sz="1250" spc="140">
                <a:latin typeface="Lucida Sans"/>
                <a:cs typeface="Lucida Sans"/>
              </a:rPr>
              <a:t>p</a:t>
            </a:r>
            <a:r>
              <a:rPr dirty="0" sz="1250" spc="160">
                <a:latin typeface="Lucida Sans"/>
                <a:cs typeface="Lucida Sans"/>
              </a:rPr>
              <a:t>resent</a:t>
            </a:r>
            <a:r>
              <a:rPr dirty="0" sz="1250" spc="120">
                <a:latin typeface="Lucida Sans"/>
                <a:cs typeface="Lucida Sans"/>
              </a:rPr>
              <a:t>a</a:t>
            </a:r>
            <a:r>
              <a:rPr dirty="0" sz="1250" spc="140">
                <a:latin typeface="Lucida Sans"/>
                <a:cs typeface="Lucida Sans"/>
              </a:rPr>
              <a:t>re</a:t>
            </a:r>
            <a:r>
              <a:rPr dirty="0" sz="1250" spc="90">
                <a:latin typeface="Lucida Sans"/>
                <a:cs typeface="Lucida Sans"/>
              </a:rPr>
              <a:t> </a:t>
            </a:r>
            <a:r>
              <a:rPr dirty="0" sz="1250" spc="170">
                <a:latin typeface="Lucida Sans"/>
                <a:cs typeface="Lucida Sans"/>
              </a:rPr>
              <a:t>questo</a:t>
            </a:r>
            <a:r>
              <a:rPr dirty="0" sz="1250">
                <a:latin typeface="Lucida Sans"/>
                <a:cs typeface="Lucida Sans"/>
              </a:rPr>
              <a:t> </a:t>
            </a:r>
            <a:r>
              <a:rPr dirty="0" sz="1250" spc="-150">
                <a:latin typeface="Lucida Sans"/>
                <a:cs typeface="Lucida Sans"/>
              </a:rPr>
              <a:t> </a:t>
            </a:r>
            <a:r>
              <a:rPr dirty="0" sz="1250" spc="185">
                <a:latin typeface="Lucida Sans"/>
                <a:cs typeface="Lucida Sans"/>
              </a:rPr>
              <a:t>numero:</a:t>
            </a:r>
            <a:endParaRPr sz="1250">
              <a:latin typeface="Lucida Sans"/>
              <a:cs typeface="Lucida Sans"/>
            </a:endParaRPr>
          </a:p>
          <a:p>
            <a:pPr marL="1957705">
              <a:lnSpc>
                <a:spcPct val="100000"/>
              </a:lnSpc>
              <a:spcBef>
                <a:spcPts val="1095"/>
              </a:spcBef>
            </a:pPr>
            <a:r>
              <a:rPr dirty="0" baseline="48888" sz="1875" spc="1005" i="1">
                <a:latin typeface="Arial"/>
                <a:cs typeface="Arial"/>
              </a:rPr>
              <a:t>√</a:t>
            </a:r>
            <a:r>
              <a:rPr dirty="0" sz="1250" spc="484">
                <a:latin typeface="Lucida Sans"/>
                <a:cs typeface="Lucida Sans"/>
              </a:rPr>
              <a:t>2</a:t>
            </a:r>
            <a:r>
              <a:rPr dirty="0" sz="1250">
                <a:latin typeface="Lucida Sans"/>
                <a:cs typeface="Lucida Sans"/>
              </a:rPr>
              <a:t> </a:t>
            </a:r>
            <a:r>
              <a:rPr dirty="0" sz="1250" spc="430">
                <a:latin typeface="Lucida Sans"/>
                <a:cs typeface="Lucida Sans"/>
              </a:rPr>
              <a:t>=</a:t>
            </a:r>
            <a:r>
              <a:rPr dirty="0" sz="1250" spc="55">
                <a:latin typeface="Lucida Sans"/>
                <a:cs typeface="Lucida Sans"/>
              </a:rPr>
              <a:t> </a:t>
            </a:r>
            <a:r>
              <a:rPr dirty="0" sz="1250" spc="165">
                <a:latin typeface="Lucida Sans"/>
                <a:cs typeface="Lucida Sans"/>
              </a:rPr>
              <a:t>1</a:t>
            </a:r>
            <a:r>
              <a:rPr dirty="0" sz="1250" spc="-5" i="1">
                <a:latin typeface="Verdana"/>
                <a:cs typeface="Verdana"/>
              </a:rPr>
              <a:t>,</a:t>
            </a:r>
            <a:r>
              <a:rPr dirty="0" sz="1250" spc="-170" i="1">
                <a:latin typeface="Verdana"/>
                <a:cs typeface="Verdana"/>
              </a:rPr>
              <a:t> </a:t>
            </a:r>
            <a:r>
              <a:rPr dirty="0" sz="1250" spc="165">
                <a:latin typeface="Lucida Sans"/>
                <a:cs typeface="Lucida Sans"/>
              </a:rPr>
              <a:t>41421356237309504</a:t>
            </a:r>
            <a:r>
              <a:rPr dirty="0" sz="1250" spc="-5" i="1">
                <a:latin typeface="Verdana"/>
                <a:cs typeface="Verdana"/>
              </a:rPr>
              <a:t>...</a:t>
            </a:r>
            <a:endParaRPr sz="12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2450">
              <a:latin typeface="Times New Roman"/>
              <a:cs typeface="Times New Roman"/>
            </a:endParaRPr>
          </a:p>
          <a:p>
            <a:pPr algn="just" marL="552450" marR="5080">
              <a:lnSpc>
                <a:spcPct val="113700"/>
              </a:lnSpc>
            </a:pPr>
            <a:r>
              <a:rPr dirty="0" sz="1250" spc="455">
                <a:latin typeface="Calibri"/>
                <a:cs typeface="Calibri"/>
              </a:rPr>
              <a:t>N.B.</a:t>
            </a:r>
            <a:r>
              <a:rPr dirty="0" sz="1250" spc="455">
                <a:latin typeface="Calibri"/>
                <a:cs typeface="Calibri"/>
              </a:rPr>
              <a:t> </a:t>
            </a:r>
            <a:r>
              <a:rPr dirty="0" sz="1250" spc="-125">
                <a:latin typeface="Calibri"/>
                <a:cs typeface="Calibri"/>
              </a:rPr>
              <a:t> </a:t>
            </a:r>
            <a:r>
              <a:rPr dirty="0" sz="1250" spc="235">
                <a:latin typeface="Lucida Sans"/>
                <a:cs typeface="Lucida Sans"/>
              </a:rPr>
              <a:t>-</a:t>
            </a:r>
            <a:r>
              <a:rPr dirty="0" sz="1250" spc="45">
                <a:latin typeface="Lucida Sans"/>
                <a:cs typeface="Lucida Sans"/>
              </a:rPr>
              <a:t> </a:t>
            </a:r>
            <a:r>
              <a:rPr dirty="0" sz="1250" spc="229">
                <a:latin typeface="Lucida Sans"/>
                <a:cs typeface="Lucida Sans"/>
              </a:rPr>
              <a:t>Non</a:t>
            </a:r>
            <a:r>
              <a:rPr dirty="0" sz="1250" spc="45">
                <a:latin typeface="Lucida Sans"/>
                <a:cs typeface="Lucida Sans"/>
              </a:rPr>
              <a:t> </a:t>
            </a:r>
            <a:r>
              <a:rPr dirty="0" sz="1250" spc="180">
                <a:latin typeface="Lucida Sans"/>
                <a:cs typeface="Lucida Sans"/>
              </a:rPr>
              <a:t>tutti</a:t>
            </a:r>
            <a:r>
              <a:rPr dirty="0" sz="1250" spc="45">
                <a:latin typeface="Lucida Sans"/>
                <a:cs typeface="Lucida Sans"/>
              </a:rPr>
              <a:t> </a:t>
            </a:r>
            <a:r>
              <a:rPr dirty="0" sz="1250" spc="65">
                <a:latin typeface="Lucida Sans"/>
                <a:cs typeface="Lucida Sans"/>
              </a:rPr>
              <a:t>i</a:t>
            </a:r>
            <a:r>
              <a:rPr dirty="0" sz="1250" spc="45">
                <a:latin typeface="Lucida Sans"/>
                <a:cs typeface="Lucida Sans"/>
              </a:rPr>
              <a:t> </a:t>
            </a:r>
            <a:r>
              <a:rPr dirty="0" sz="1250" spc="170">
                <a:latin typeface="Lucida Sans"/>
                <a:cs typeface="Lucida Sans"/>
              </a:rPr>
              <a:t>numeri</a:t>
            </a:r>
            <a:r>
              <a:rPr dirty="0" sz="1250" spc="45">
                <a:latin typeface="Lucida Sans"/>
                <a:cs typeface="Lucida Sans"/>
              </a:rPr>
              <a:t> </a:t>
            </a:r>
            <a:r>
              <a:rPr dirty="0" sz="1250" spc="180">
                <a:latin typeface="Lucida Sans"/>
                <a:cs typeface="Lucida Sans"/>
              </a:rPr>
              <a:t>che</a:t>
            </a:r>
            <a:r>
              <a:rPr dirty="0" sz="1250" spc="45">
                <a:latin typeface="Lucida Sans"/>
                <a:cs typeface="Lucida Sans"/>
              </a:rPr>
              <a:t> </a:t>
            </a:r>
            <a:r>
              <a:rPr dirty="0" sz="1250" spc="125">
                <a:latin typeface="Lucida Sans"/>
                <a:cs typeface="Lucida Sans"/>
              </a:rPr>
              <a:t>in</a:t>
            </a:r>
            <a:r>
              <a:rPr dirty="0" sz="1250" spc="45">
                <a:latin typeface="Lucida Sans"/>
                <a:cs typeface="Lucida Sans"/>
              </a:rPr>
              <a:t> </a:t>
            </a:r>
            <a:r>
              <a:rPr dirty="0" sz="1250" spc="114">
                <a:latin typeface="Lucida Sans"/>
                <a:cs typeface="Lucida Sans"/>
              </a:rPr>
              <a:t>f</a:t>
            </a:r>
            <a:r>
              <a:rPr dirty="0" sz="1250" spc="140">
                <a:latin typeface="Lucida Sans"/>
                <a:cs typeface="Lucida Sans"/>
              </a:rPr>
              <a:t>o</a:t>
            </a:r>
            <a:r>
              <a:rPr dirty="0" sz="1250" spc="220">
                <a:latin typeface="Lucida Sans"/>
                <a:cs typeface="Lucida Sans"/>
              </a:rPr>
              <a:t>rma</a:t>
            </a:r>
            <a:r>
              <a:rPr dirty="0" sz="1250" spc="45">
                <a:latin typeface="Lucida Sans"/>
                <a:cs typeface="Lucida Sans"/>
              </a:rPr>
              <a:t> </a:t>
            </a:r>
            <a:r>
              <a:rPr dirty="0" sz="1250" spc="165">
                <a:latin typeface="Lucida Sans"/>
                <a:cs typeface="Lucida Sans"/>
              </a:rPr>
              <a:t>decimale</a:t>
            </a:r>
            <a:r>
              <a:rPr dirty="0" sz="1250" spc="45">
                <a:latin typeface="Lucida Sans"/>
                <a:cs typeface="Lucida Sans"/>
              </a:rPr>
              <a:t> </a:t>
            </a:r>
            <a:r>
              <a:rPr dirty="0" sz="1250" spc="160">
                <a:latin typeface="Lucida Sans"/>
                <a:cs typeface="Lucida Sans"/>
              </a:rPr>
              <a:t>sono</a:t>
            </a:r>
            <a:r>
              <a:rPr dirty="0" sz="1250" spc="45">
                <a:latin typeface="Lucida Sans"/>
                <a:cs typeface="Lucida Sans"/>
              </a:rPr>
              <a:t> </a:t>
            </a:r>
            <a:r>
              <a:rPr dirty="0" sz="1250" spc="130">
                <a:latin typeface="Lucida Sans"/>
                <a:cs typeface="Lucida Sans"/>
              </a:rPr>
              <a:t>es</a:t>
            </a:r>
            <a:r>
              <a:rPr dirty="0" sz="1250" spc="100">
                <a:latin typeface="Lucida Sans"/>
                <a:cs typeface="Lucida Sans"/>
              </a:rPr>
              <a:t>p</a:t>
            </a:r>
            <a:r>
              <a:rPr dirty="0" sz="1250" spc="150">
                <a:latin typeface="Lucida Sans"/>
                <a:cs typeface="Lucida Sans"/>
              </a:rPr>
              <a:t>res-</a:t>
            </a:r>
            <a:r>
              <a:rPr dirty="0" sz="1250" spc="105">
                <a:latin typeface="Lucida Sans"/>
                <a:cs typeface="Lucida Sans"/>
              </a:rPr>
              <a:t> </a:t>
            </a:r>
            <a:r>
              <a:rPr dirty="0" sz="1250" spc="75">
                <a:latin typeface="Lucida Sans"/>
                <a:cs typeface="Lucida Sans"/>
              </a:rPr>
              <a:t>si</a:t>
            </a:r>
            <a:r>
              <a:rPr dirty="0" sz="1250">
                <a:latin typeface="Lucida Sans"/>
                <a:cs typeface="Lucida Sans"/>
              </a:rPr>
              <a:t> </a:t>
            </a:r>
            <a:r>
              <a:rPr dirty="0" sz="1250" spc="-105">
                <a:latin typeface="Lucida Sans"/>
                <a:cs typeface="Lucida Sans"/>
              </a:rPr>
              <a:t> </a:t>
            </a:r>
            <a:r>
              <a:rPr dirty="0" sz="1250" spc="190">
                <a:latin typeface="Lucida Sans"/>
                <a:cs typeface="Lucida Sans"/>
              </a:rPr>
              <a:t>da</a:t>
            </a:r>
            <a:r>
              <a:rPr dirty="0" sz="1250">
                <a:latin typeface="Lucida Sans"/>
                <a:cs typeface="Lucida Sans"/>
              </a:rPr>
              <a:t> </a:t>
            </a:r>
            <a:r>
              <a:rPr dirty="0" sz="1250" spc="-105">
                <a:latin typeface="Lucida Sans"/>
                <a:cs typeface="Lucida Sans"/>
              </a:rPr>
              <a:t> </a:t>
            </a:r>
            <a:r>
              <a:rPr dirty="0" sz="1250" spc="190">
                <a:latin typeface="Lucida Sans"/>
                <a:cs typeface="Lucida Sans"/>
              </a:rPr>
              <a:t>una</a:t>
            </a:r>
            <a:r>
              <a:rPr dirty="0" sz="1250">
                <a:latin typeface="Lucida Sans"/>
                <a:cs typeface="Lucida Sans"/>
              </a:rPr>
              <a:t> </a:t>
            </a:r>
            <a:r>
              <a:rPr dirty="0" sz="1250" spc="-105">
                <a:latin typeface="Lucida Sans"/>
                <a:cs typeface="Lucida Sans"/>
              </a:rPr>
              <a:t> </a:t>
            </a:r>
            <a:r>
              <a:rPr dirty="0" sz="1250" spc="155">
                <a:latin typeface="Lucida Sans"/>
                <a:cs typeface="Lucida Sans"/>
              </a:rPr>
              <a:t>sequenza</a:t>
            </a:r>
            <a:r>
              <a:rPr dirty="0" sz="1250">
                <a:latin typeface="Lucida Sans"/>
                <a:cs typeface="Lucida Sans"/>
              </a:rPr>
              <a:t> </a:t>
            </a:r>
            <a:r>
              <a:rPr dirty="0" sz="1250" spc="-105">
                <a:latin typeface="Lucida Sans"/>
                <a:cs typeface="Lucida Sans"/>
              </a:rPr>
              <a:t> </a:t>
            </a:r>
            <a:r>
              <a:rPr dirty="0" sz="1250" spc="105">
                <a:latin typeface="Lucida Sans"/>
                <a:cs typeface="Lucida Sans"/>
              </a:rPr>
              <a:t>infi</a:t>
            </a:r>
            <a:r>
              <a:rPr dirty="0" sz="1250" spc="170">
                <a:latin typeface="Lucida Sans"/>
                <a:cs typeface="Lucida Sans"/>
              </a:rPr>
              <a:t>nita</a:t>
            </a:r>
            <a:r>
              <a:rPr dirty="0" sz="1250">
                <a:latin typeface="Lucida Sans"/>
                <a:cs typeface="Lucida Sans"/>
              </a:rPr>
              <a:t> </a:t>
            </a:r>
            <a:r>
              <a:rPr dirty="0" sz="1250" spc="-105">
                <a:latin typeface="Lucida Sans"/>
                <a:cs typeface="Lucida Sans"/>
              </a:rPr>
              <a:t> </a:t>
            </a:r>
            <a:r>
              <a:rPr dirty="0" sz="1250" spc="120">
                <a:latin typeface="Lucida Sans"/>
                <a:cs typeface="Lucida Sans"/>
              </a:rPr>
              <a:t>di</a:t>
            </a:r>
            <a:r>
              <a:rPr dirty="0" sz="1250">
                <a:latin typeface="Lucida Sans"/>
                <a:cs typeface="Lucida Sans"/>
              </a:rPr>
              <a:t> </a:t>
            </a:r>
            <a:r>
              <a:rPr dirty="0" sz="1250" spc="-105">
                <a:latin typeface="Lucida Sans"/>
                <a:cs typeface="Lucida Sans"/>
              </a:rPr>
              <a:t> </a:t>
            </a:r>
            <a:r>
              <a:rPr dirty="0" sz="1250" spc="135">
                <a:latin typeface="Lucida Sans"/>
                <a:cs typeface="Lucida Sans"/>
              </a:rPr>
              <a:t>cifre</a:t>
            </a:r>
            <a:r>
              <a:rPr dirty="0" sz="1250">
                <a:latin typeface="Lucida Sans"/>
                <a:cs typeface="Lucida Sans"/>
              </a:rPr>
              <a:t> </a:t>
            </a:r>
            <a:r>
              <a:rPr dirty="0" sz="1250" spc="-105">
                <a:latin typeface="Lucida Sans"/>
                <a:cs typeface="Lucida Sans"/>
              </a:rPr>
              <a:t> </a:t>
            </a:r>
            <a:r>
              <a:rPr dirty="0" sz="1250" spc="175">
                <a:latin typeface="Lucida Sans"/>
                <a:cs typeface="Lucida Sans"/>
              </a:rPr>
              <a:t>do</a:t>
            </a:r>
            <a:r>
              <a:rPr dirty="0" sz="1250" spc="229">
                <a:latin typeface="Lucida Sans"/>
                <a:cs typeface="Lucida Sans"/>
              </a:rPr>
              <a:t>p</a:t>
            </a:r>
            <a:r>
              <a:rPr dirty="0" sz="1250" spc="190">
                <a:latin typeface="Lucida Sans"/>
                <a:cs typeface="Lucida Sans"/>
              </a:rPr>
              <a:t>o</a:t>
            </a:r>
            <a:r>
              <a:rPr dirty="0" sz="1250">
                <a:latin typeface="Lucida Sans"/>
                <a:cs typeface="Lucida Sans"/>
              </a:rPr>
              <a:t> </a:t>
            </a:r>
            <a:r>
              <a:rPr dirty="0" sz="1250" spc="-105">
                <a:latin typeface="Lucida Sans"/>
                <a:cs typeface="Lucida Sans"/>
              </a:rPr>
              <a:t> </a:t>
            </a:r>
            <a:r>
              <a:rPr dirty="0" sz="1250" spc="145">
                <a:latin typeface="Lucida Sans"/>
                <a:cs typeface="Lucida Sans"/>
              </a:rPr>
              <a:t>l’intero</a:t>
            </a:r>
            <a:r>
              <a:rPr dirty="0" sz="1250">
                <a:latin typeface="Lucida Sans"/>
                <a:cs typeface="Lucida Sans"/>
              </a:rPr>
              <a:t> </a:t>
            </a:r>
            <a:r>
              <a:rPr dirty="0" sz="1250" spc="-105">
                <a:latin typeface="Lucida Sans"/>
                <a:cs typeface="Lucida Sans"/>
              </a:rPr>
              <a:t> </a:t>
            </a:r>
            <a:r>
              <a:rPr dirty="0" sz="1250" spc="160">
                <a:latin typeface="Lucida Sans"/>
                <a:cs typeface="Lucida Sans"/>
              </a:rPr>
              <a:t>sono</a:t>
            </a:r>
            <a:r>
              <a:rPr dirty="0" sz="1250">
                <a:latin typeface="Lucida Sans"/>
                <a:cs typeface="Lucida Sans"/>
              </a:rPr>
              <a:t> </a:t>
            </a:r>
            <a:r>
              <a:rPr dirty="0" sz="1250" spc="-105">
                <a:latin typeface="Lucida Sans"/>
                <a:cs typeface="Lucida Sans"/>
              </a:rPr>
              <a:t> </a:t>
            </a:r>
            <a:r>
              <a:rPr dirty="0" sz="1250" spc="150">
                <a:latin typeface="Lucida Sans"/>
                <a:cs typeface="Lucida Sans"/>
              </a:rPr>
              <a:t>irra-</a:t>
            </a:r>
            <a:r>
              <a:rPr dirty="0" sz="1250" spc="120">
                <a:latin typeface="Lucida Sans"/>
                <a:cs typeface="Lucida Sans"/>
              </a:rPr>
              <a:t> </a:t>
            </a:r>
            <a:r>
              <a:rPr dirty="0" sz="1250" spc="125">
                <a:latin typeface="Lucida Sans"/>
                <a:cs typeface="Lucida Sans"/>
              </a:rPr>
              <a:t>zionali:</a:t>
            </a:r>
            <a:r>
              <a:rPr dirty="0" sz="1250">
                <a:latin typeface="Lucida Sans"/>
                <a:cs typeface="Lucida Sans"/>
              </a:rPr>
              <a:t> </a:t>
            </a:r>
            <a:r>
              <a:rPr dirty="0" sz="1250" spc="-10">
                <a:latin typeface="Lucida Sans"/>
                <a:cs typeface="Lucida Sans"/>
              </a:rPr>
              <a:t> </a:t>
            </a:r>
            <a:r>
              <a:rPr dirty="0" sz="1250" spc="190">
                <a:latin typeface="Lucida Sans"/>
                <a:cs typeface="Lucida Sans"/>
              </a:rPr>
              <a:t>ad</a:t>
            </a:r>
            <a:r>
              <a:rPr dirty="0" sz="1250" spc="95">
                <a:latin typeface="Lucida Sans"/>
                <a:cs typeface="Lucida Sans"/>
              </a:rPr>
              <a:t> </a:t>
            </a:r>
            <a:r>
              <a:rPr dirty="0" sz="1250" spc="165">
                <a:latin typeface="Lucida Sans"/>
                <a:cs typeface="Lucida Sans"/>
              </a:rPr>
              <a:t>esempio</a:t>
            </a:r>
            <a:r>
              <a:rPr dirty="0" sz="1250" spc="95">
                <a:latin typeface="Lucida Sans"/>
                <a:cs typeface="Lucida Sans"/>
              </a:rPr>
              <a:t> </a:t>
            </a:r>
            <a:r>
              <a:rPr dirty="0" sz="1250" spc="165">
                <a:latin typeface="Lucida Sans"/>
                <a:cs typeface="Lucida Sans"/>
              </a:rPr>
              <a:t>7</a:t>
            </a:r>
            <a:r>
              <a:rPr dirty="0" sz="1250" spc="245" i="1">
                <a:latin typeface="Verdana"/>
                <a:cs typeface="Verdana"/>
              </a:rPr>
              <a:t>/</a:t>
            </a:r>
            <a:r>
              <a:rPr dirty="0" sz="1250" spc="165">
                <a:latin typeface="Lucida Sans"/>
                <a:cs typeface="Lucida Sans"/>
              </a:rPr>
              <a:t>9</a:t>
            </a:r>
            <a:r>
              <a:rPr dirty="0" sz="1250" spc="135">
                <a:latin typeface="Lucida Sans"/>
                <a:cs typeface="Lucida Sans"/>
              </a:rPr>
              <a:t>,</a:t>
            </a:r>
            <a:r>
              <a:rPr dirty="0" sz="1250" spc="125">
                <a:latin typeface="Lucida Sans"/>
                <a:cs typeface="Lucida Sans"/>
              </a:rPr>
              <a:t> </a:t>
            </a:r>
            <a:r>
              <a:rPr dirty="0" sz="1250" spc="180">
                <a:latin typeface="Lucida Sans"/>
                <a:cs typeface="Lucida Sans"/>
              </a:rPr>
              <a:t>che</a:t>
            </a:r>
            <a:r>
              <a:rPr dirty="0" sz="1250" spc="95">
                <a:latin typeface="Lucida Sans"/>
                <a:cs typeface="Lucida Sans"/>
              </a:rPr>
              <a:t> </a:t>
            </a:r>
            <a:r>
              <a:rPr dirty="0" sz="1250" spc="185">
                <a:latin typeface="Lucida Sans"/>
                <a:cs typeface="Lucida Sans"/>
              </a:rPr>
              <a:t>non</a:t>
            </a:r>
            <a:r>
              <a:rPr dirty="0" sz="1250" spc="95">
                <a:latin typeface="Lucida Sans"/>
                <a:cs typeface="Lucida Sans"/>
              </a:rPr>
              <a:t> </a:t>
            </a:r>
            <a:r>
              <a:rPr dirty="0" sz="1250" spc="160">
                <a:latin typeface="Lucida Sans"/>
                <a:cs typeface="Lucida Sans"/>
              </a:rPr>
              <a:t>è</a:t>
            </a:r>
            <a:r>
              <a:rPr dirty="0" sz="1250" spc="95">
                <a:latin typeface="Lucida Sans"/>
                <a:cs typeface="Lucida Sans"/>
              </a:rPr>
              <a:t> </a:t>
            </a:r>
            <a:r>
              <a:rPr dirty="0" sz="1250" spc="135">
                <a:latin typeface="Lucida Sans"/>
                <a:cs typeface="Lucida Sans"/>
              </a:rPr>
              <a:t>irrazionale,</a:t>
            </a:r>
            <a:r>
              <a:rPr dirty="0" sz="1250" spc="125">
                <a:latin typeface="Lucida Sans"/>
                <a:cs typeface="Lucida Sans"/>
              </a:rPr>
              <a:t> </a:t>
            </a:r>
            <a:r>
              <a:rPr dirty="0" sz="1250" spc="75">
                <a:latin typeface="Lucida Sans"/>
                <a:cs typeface="Lucida Sans"/>
              </a:rPr>
              <a:t>si</a:t>
            </a:r>
            <a:r>
              <a:rPr dirty="0" sz="1250" spc="95">
                <a:latin typeface="Lucida Sans"/>
                <a:cs typeface="Lucida Sans"/>
              </a:rPr>
              <a:t> </a:t>
            </a:r>
            <a:r>
              <a:rPr dirty="0" sz="1250" spc="145">
                <a:latin typeface="Lucida Sans"/>
                <a:cs typeface="Lucida Sans"/>
              </a:rPr>
              <a:t>scrive</a:t>
            </a:r>
            <a:r>
              <a:rPr dirty="0" sz="1250" spc="95">
                <a:latin typeface="Lucida Sans"/>
                <a:cs typeface="Lucida Sans"/>
              </a:rPr>
              <a:t> </a:t>
            </a:r>
            <a:r>
              <a:rPr dirty="0" sz="1250" spc="135">
                <a:latin typeface="Lucida Sans"/>
                <a:cs typeface="Lucida Sans"/>
              </a:rPr>
              <a:t>nella</a:t>
            </a:r>
            <a:r>
              <a:rPr dirty="0" sz="1250" spc="90">
                <a:latin typeface="Lucida Sans"/>
                <a:cs typeface="Lucida Sans"/>
              </a:rPr>
              <a:t> </a:t>
            </a:r>
            <a:r>
              <a:rPr dirty="0" sz="1250" spc="114">
                <a:latin typeface="Lucida Sans"/>
                <a:cs typeface="Lucida Sans"/>
              </a:rPr>
              <a:t>f</a:t>
            </a:r>
            <a:r>
              <a:rPr dirty="0" sz="1250" spc="140">
                <a:latin typeface="Lucida Sans"/>
                <a:cs typeface="Lucida Sans"/>
              </a:rPr>
              <a:t>o</a:t>
            </a:r>
            <a:r>
              <a:rPr dirty="0" sz="1250" spc="220">
                <a:latin typeface="Lucida Sans"/>
                <a:cs typeface="Lucida Sans"/>
              </a:rPr>
              <a:t>rma</a:t>
            </a:r>
            <a:r>
              <a:rPr dirty="0" sz="1250">
                <a:latin typeface="Lucida Sans"/>
                <a:cs typeface="Lucida Sans"/>
              </a:rPr>
              <a:t> </a:t>
            </a:r>
            <a:r>
              <a:rPr dirty="0" sz="1250" spc="-150">
                <a:latin typeface="Lucida Sans"/>
                <a:cs typeface="Lucida Sans"/>
              </a:rPr>
              <a:t> </a:t>
            </a:r>
            <a:r>
              <a:rPr dirty="0" sz="1250" spc="150">
                <a:latin typeface="Lucida Sans"/>
                <a:cs typeface="Lucida Sans"/>
              </a:rPr>
              <a:t>0,7777...</a:t>
            </a:r>
            <a:r>
              <a:rPr dirty="0" sz="1250">
                <a:latin typeface="Lucida Sans"/>
                <a:cs typeface="Lucida Sans"/>
              </a:rPr>
              <a:t> </a:t>
            </a:r>
            <a:r>
              <a:rPr dirty="0" sz="1250" spc="65">
                <a:latin typeface="Lucida Sans"/>
                <a:cs typeface="Lucida Sans"/>
              </a:rPr>
              <a:t> </a:t>
            </a:r>
            <a:r>
              <a:rPr dirty="0" sz="1250" spc="135">
                <a:latin typeface="Lucida Sans"/>
                <a:cs typeface="Lucida Sans"/>
              </a:rPr>
              <a:t>.</a:t>
            </a:r>
            <a:endParaRPr sz="1250"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30992" y="5678738"/>
            <a:ext cx="5904230" cy="187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 spc="235">
                <a:latin typeface="Lucida Sans"/>
                <a:cs typeface="Lucida Sans"/>
              </a:rPr>
              <a:t>-</a:t>
            </a:r>
            <a:r>
              <a:rPr dirty="0" sz="1250" spc="235">
                <a:latin typeface="Lucida Sans"/>
                <a:cs typeface="Lucida Sans"/>
              </a:rPr>
              <a:t> </a:t>
            </a:r>
            <a:r>
              <a:rPr dirty="0" sz="1250" spc="-140">
                <a:latin typeface="Lucida Sans"/>
                <a:cs typeface="Lucida Sans"/>
              </a:rPr>
              <a:t> </a:t>
            </a:r>
            <a:r>
              <a:rPr dirty="0" sz="1250" spc="229">
                <a:latin typeface="Lucida Sans"/>
                <a:cs typeface="Lucida Sans"/>
              </a:rPr>
              <a:t>Non</a:t>
            </a:r>
            <a:r>
              <a:rPr dirty="0" sz="1250">
                <a:latin typeface="Lucida Sans"/>
                <a:cs typeface="Lucida Sans"/>
              </a:rPr>
              <a:t> </a:t>
            </a:r>
            <a:r>
              <a:rPr dirty="0" sz="1250" spc="-140">
                <a:latin typeface="Lucida Sans"/>
                <a:cs typeface="Lucida Sans"/>
              </a:rPr>
              <a:t> </a:t>
            </a:r>
            <a:r>
              <a:rPr dirty="0" sz="1250" spc="180">
                <a:latin typeface="Lucida Sans"/>
                <a:cs typeface="Lucida Sans"/>
              </a:rPr>
              <a:t>tutti</a:t>
            </a:r>
            <a:r>
              <a:rPr dirty="0" sz="1250">
                <a:latin typeface="Lucida Sans"/>
                <a:cs typeface="Lucida Sans"/>
              </a:rPr>
              <a:t> </a:t>
            </a:r>
            <a:r>
              <a:rPr dirty="0" sz="1250" spc="-140">
                <a:latin typeface="Lucida Sans"/>
                <a:cs typeface="Lucida Sans"/>
              </a:rPr>
              <a:t> </a:t>
            </a:r>
            <a:r>
              <a:rPr dirty="0" sz="1250" spc="65">
                <a:latin typeface="Lucida Sans"/>
                <a:cs typeface="Lucida Sans"/>
              </a:rPr>
              <a:t>i</a:t>
            </a:r>
            <a:r>
              <a:rPr dirty="0" sz="1250">
                <a:latin typeface="Lucida Sans"/>
                <a:cs typeface="Lucida Sans"/>
              </a:rPr>
              <a:t> </a:t>
            </a:r>
            <a:r>
              <a:rPr dirty="0" sz="1250" spc="-140">
                <a:latin typeface="Lucida Sans"/>
                <a:cs typeface="Lucida Sans"/>
              </a:rPr>
              <a:t> </a:t>
            </a:r>
            <a:r>
              <a:rPr dirty="0" sz="1250" spc="225">
                <a:latin typeface="Lucida Sans"/>
                <a:cs typeface="Lucida Sans"/>
              </a:rPr>
              <a:t>num</a:t>
            </a:r>
            <a:r>
              <a:rPr dirty="0" sz="1250" spc="114">
                <a:latin typeface="Lucida Sans"/>
                <a:cs typeface="Lucida Sans"/>
              </a:rPr>
              <a:t>eri</a:t>
            </a:r>
            <a:r>
              <a:rPr dirty="0" sz="1250">
                <a:latin typeface="Lucida Sans"/>
                <a:cs typeface="Lucida Sans"/>
              </a:rPr>
              <a:t> </a:t>
            </a:r>
            <a:r>
              <a:rPr dirty="0" sz="1250" spc="-140">
                <a:latin typeface="Lucida Sans"/>
                <a:cs typeface="Lucida Sans"/>
              </a:rPr>
              <a:t> </a:t>
            </a:r>
            <a:r>
              <a:rPr dirty="0" sz="1250" spc="185">
                <a:latin typeface="Lucida Sans"/>
                <a:cs typeface="Lucida Sans"/>
              </a:rPr>
              <a:t>sotto</a:t>
            </a:r>
            <a:r>
              <a:rPr dirty="0" sz="1250">
                <a:latin typeface="Lucida Sans"/>
                <a:cs typeface="Lucida Sans"/>
              </a:rPr>
              <a:t> </a:t>
            </a:r>
            <a:r>
              <a:rPr dirty="0" sz="1250" spc="-140">
                <a:latin typeface="Lucida Sans"/>
                <a:cs typeface="Lucida Sans"/>
              </a:rPr>
              <a:t> </a:t>
            </a:r>
            <a:r>
              <a:rPr dirty="0" sz="1250" spc="65">
                <a:latin typeface="Lucida Sans"/>
                <a:cs typeface="Lucida Sans"/>
              </a:rPr>
              <a:t>il</a:t>
            </a:r>
            <a:r>
              <a:rPr dirty="0" sz="1250">
                <a:latin typeface="Lucida Sans"/>
                <a:cs typeface="Lucida Sans"/>
              </a:rPr>
              <a:t> </a:t>
            </a:r>
            <a:r>
              <a:rPr dirty="0" sz="1250" spc="-140">
                <a:latin typeface="Lucida Sans"/>
                <a:cs typeface="Lucida Sans"/>
              </a:rPr>
              <a:t> </a:t>
            </a:r>
            <a:r>
              <a:rPr dirty="0" sz="1250" spc="95" u="sng">
                <a:latin typeface="Lucida Sans"/>
                <a:cs typeface="Lucida Sans"/>
              </a:rPr>
              <a:t>s</a:t>
            </a:r>
            <a:r>
              <a:rPr dirty="0" sz="1250" spc="180">
                <a:latin typeface="Lucida Sans"/>
                <a:cs typeface="Lucida Sans"/>
              </a:rPr>
              <a:t>egno</a:t>
            </a:r>
            <a:r>
              <a:rPr dirty="0" sz="1250">
                <a:latin typeface="Lucida Sans"/>
                <a:cs typeface="Lucida Sans"/>
              </a:rPr>
              <a:t> </a:t>
            </a:r>
            <a:r>
              <a:rPr dirty="0" sz="1250" spc="-140">
                <a:latin typeface="Lucida Sans"/>
                <a:cs typeface="Lucida Sans"/>
              </a:rPr>
              <a:t> </a:t>
            </a:r>
            <a:r>
              <a:rPr dirty="0" sz="1250" spc="120">
                <a:latin typeface="Lucida Sans"/>
                <a:cs typeface="Lucida Sans"/>
              </a:rPr>
              <a:t>di</a:t>
            </a:r>
            <a:r>
              <a:rPr dirty="0" sz="1250">
                <a:latin typeface="Lucida Sans"/>
                <a:cs typeface="Lucida Sans"/>
              </a:rPr>
              <a:t> </a:t>
            </a:r>
            <a:r>
              <a:rPr dirty="0" sz="1250" spc="-140">
                <a:latin typeface="Lucida Sans"/>
                <a:cs typeface="Lucida Sans"/>
              </a:rPr>
              <a:t> </a:t>
            </a:r>
            <a:r>
              <a:rPr dirty="0" sz="1250" spc="155">
                <a:latin typeface="Lucida Sans"/>
                <a:cs typeface="Lucida Sans"/>
              </a:rPr>
              <a:t>radice</a:t>
            </a:r>
            <a:r>
              <a:rPr dirty="0" sz="1250">
                <a:latin typeface="Lucida Sans"/>
                <a:cs typeface="Lucida Sans"/>
              </a:rPr>
              <a:t> </a:t>
            </a:r>
            <a:r>
              <a:rPr dirty="0" sz="1250" spc="-140">
                <a:latin typeface="Lucida Sans"/>
                <a:cs typeface="Lucida Sans"/>
              </a:rPr>
              <a:t> </a:t>
            </a:r>
            <a:r>
              <a:rPr dirty="0" sz="1250" spc="185">
                <a:latin typeface="Lucida Sans"/>
                <a:cs typeface="Lucida Sans"/>
              </a:rPr>
              <a:t>quadrata</a:t>
            </a:r>
            <a:r>
              <a:rPr dirty="0" sz="1250">
                <a:latin typeface="Lucida Sans"/>
                <a:cs typeface="Lucida Sans"/>
              </a:rPr>
              <a:t> </a:t>
            </a:r>
            <a:r>
              <a:rPr dirty="0" sz="1250" spc="-140">
                <a:latin typeface="Lucida Sans"/>
                <a:cs typeface="Lucida Sans"/>
              </a:rPr>
              <a:t> </a:t>
            </a:r>
            <a:r>
              <a:rPr dirty="0" sz="1250" spc="160">
                <a:latin typeface="Lucida Sans"/>
                <a:cs typeface="Lucida Sans"/>
              </a:rPr>
              <a:t>son</a:t>
            </a:r>
            <a:r>
              <a:rPr dirty="0" sz="1250" spc="190">
                <a:latin typeface="Lucida Sans"/>
                <a:cs typeface="Lucida Sans"/>
              </a:rPr>
              <a:t>o</a:t>
            </a:r>
            <a:endParaRPr sz="125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55733" y="5889947"/>
            <a:ext cx="245110" cy="0"/>
          </a:xfrm>
          <a:custGeom>
            <a:avLst/>
            <a:gdLst/>
            <a:ahLst/>
            <a:cxnLst/>
            <a:rect l="l" t="t" r="r" b="b"/>
            <a:pathLst>
              <a:path w="245110" h="0">
                <a:moveTo>
                  <a:pt x="0" y="0"/>
                </a:moveTo>
                <a:lnTo>
                  <a:pt x="244547" y="0"/>
                </a:lnTo>
              </a:path>
            </a:pathLst>
          </a:custGeom>
          <a:ln w="73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230992" y="5788130"/>
            <a:ext cx="5093335" cy="295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 spc="130">
                <a:latin typeface="Lucida Sans"/>
                <a:cs typeface="Lucida Sans"/>
              </a:rPr>
              <a:t>irrazionali:</a:t>
            </a:r>
            <a:r>
              <a:rPr dirty="0" sz="1250" spc="130">
                <a:latin typeface="Lucida Sans"/>
                <a:cs typeface="Lucida Sans"/>
              </a:rPr>
              <a:t> </a:t>
            </a:r>
            <a:r>
              <a:rPr dirty="0" sz="1250" spc="65">
                <a:latin typeface="Lucida Sans"/>
                <a:cs typeface="Lucida Sans"/>
              </a:rPr>
              <a:t> </a:t>
            </a:r>
            <a:r>
              <a:rPr dirty="0" sz="1250" spc="190">
                <a:latin typeface="Lucida Sans"/>
                <a:cs typeface="Lucida Sans"/>
              </a:rPr>
              <a:t>ad</a:t>
            </a:r>
            <a:r>
              <a:rPr dirty="0" sz="1250">
                <a:latin typeface="Lucida Sans"/>
                <a:cs typeface="Lucida Sans"/>
              </a:rPr>
              <a:t> </a:t>
            </a:r>
            <a:r>
              <a:rPr dirty="0" sz="1250" spc="-150">
                <a:latin typeface="Lucida Sans"/>
                <a:cs typeface="Lucida Sans"/>
              </a:rPr>
              <a:t> </a:t>
            </a:r>
            <a:r>
              <a:rPr dirty="0" sz="1250" spc="165">
                <a:latin typeface="Lucida Sans"/>
                <a:cs typeface="Lucida Sans"/>
              </a:rPr>
              <a:t>esempio</a:t>
            </a:r>
            <a:r>
              <a:rPr dirty="0" sz="1250">
                <a:latin typeface="Lucida Sans"/>
                <a:cs typeface="Lucida Sans"/>
              </a:rPr>
              <a:t> </a:t>
            </a:r>
            <a:r>
              <a:rPr dirty="0" sz="1250" spc="-150">
                <a:latin typeface="Lucida Sans"/>
                <a:cs typeface="Lucida Sans"/>
              </a:rPr>
              <a:t> </a:t>
            </a:r>
            <a:r>
              <a:rPr dirty="0" baseline="46666" sz="1875" spc="1005" i="1">
                <a:latin typeface="Arial"/>
                <a:cs typeface="Arial"/>
              </a:rPr>
              <a:t>√</a:t>
            </a:r>
            <a:r>
              <a:rPr dirty="0" sz="1250" spc="165">
                <a:latin typeface="Lucida Sans"/>
                <a:cs typeface="Lucida Sans"/>
              </a:rPr>
              <a:t>81</a:t>
            </a:r>
            <a:r>
              <a:rPr dirty="0" sz="1250" spc="55">
                <a:latin typeface="Lucida Sans"/>
                <a:cs typeface="Lucida Sans"/>
              </a:rPr>
              <a:t> </a:t>
            </a:r>
            <a:r>
              <a:rPr dirty="0" sz="1250" spc="700">
                <a:latin typeface="Lucida Sans"/>
                <a:cs typeface="Lucida Sans"/>
              </a:rPr>
              <a:t>=</a:t>
            </a:r>
            <a:r>
              <a:rPr dirty="0" sz="1250" spc="60">
                <a:latin typeface="Lucida Sans"/>
                <a:cs typeface="Lucida Sans"/>
              </a:rPr>
              <a:t> </a:t>
            </a:r>
            <a:r>
              <a:rPr dirty="0" baseline="53333" sz="1875" spc="1005" i="1">
                <a:latin typeface="Arial"/>
                <a:cs typeface="Arial"/>
              </a:rPr>
              <a:t>√</a:t>
            </a:r>
            <a:r>
              <a:rPr dirty="0" sz="1250" spc="165">
                <a:latin typeface="Lucida Sans"/>
                <a:cs typeface="Lucida Sans"/>
              </a:rPr>
              <a:t>9</a:t>
            </a:r>
            <a:r>
              <a:rPr dirty="0" baseline="23809" sz="1575" spc="195">
                <a:latin typeface="Lucida Sans"/>
                <a:cs typeface="Lucida Sans"/>
              </a:rPr>
              <a:t>2</a:t>
            </a:r>
            <a:r>
              <a:rPr dirty="0" baseline="23809" sz="1575" spc="240">
                <a:latin typeface="Lucida Sans"/>
                <a:cs typeface="Lucida Sans"/>
              </a:rPr>
              <a:t> </a:t>
            </a:r>
            <a:r>
              <a:rPr dirty="0" sz="1250" spc="484">
                <a:latin typeface="Lucida Sans"/>
                <a:cs typeface="Lucida Sans"/>
              </a:rPr>
              <a:t>=</a:t>
            </a:r>
            <a:r>
              <a:rPr dirty="0" sz="1250">
                <a:latin typeface="Lucida Sans"/>
                <a:cs typeface="Lucida Sans"/>
              </a:rPr>
              <a:t> </a:t>
            </a:r>
            <a:r>
              <a:rPr dirty="0" sz="1250" spc="430">
                <a:latin typeface="Lucida Sans"/>
                <a:cs typeface="Lucida Sans"/>
              </a:rPr>
              <a:t>9</a:t>
            </a:r>
            <a:r>
              <a:rPr dirty="0" sz="1250">
                <a:latin typeface="Lucida Sans"/>
                <a:cs typeface="Lucida Sans"/>
              </a:rPr>
              <a:t> </a:t>
            </a:r>
            <a:r>
              <a:rPr dirty="0" sz="1250" spc="-150">
                <a:latin typeface="Lucida Sans"/>
                <a:cs typeface="Lucida Sans"/>
              </a:rPr>
              <a:t> </a:t>
            </a:r>
            <a:r>
              <a:rPr dirty="0" sz="1250" spc="160">
                <a:latin typeface="Lucida Sans"/>
                <a:cs typeface="Lucida Sans"/>
              </a:rPr>
              <a:t>è</a:t>
            </a:r>
            <a:r>
              <a:rPr dirty="0" sz="1250">
                <a:latin typeface="Lucida Sans"/>
                <a:cs typeface="Lucida Sans"/>
              </a:rPr>
              <a:t> </a:t>
            </a:r>
            <a:r>
              <a:rPr dirty="0" sz="1250" spc="-150">
                <a:latin typeface="Lucida Sans"/>
                <a:cs typeface="Lucida Sans"/>
              </a:rPr>
              <a:t> </a:t>
            </a:r>
            <a:r>
              <a:rPr dirty="0" sz="1250" spc="185">
                <a:latin typeface="Lucida Sans"/>
                <a:cs typeface="Lucida Sans"/>
              </a:rPr>
              <a:t>un</a:t>
            </a:r>
            <a:r>
              <a:rPr dirty="0" sz="1250">
                <a:latin typeface="Lucida Sans"/>
                <a:cs typeface="Lucida Sans"/>
              </a:rPr>
              <a:t> </a:t>
            </a:r>
            <a:r>
              <a:rPr dirty="0" sz="1250" spc="-150">
                <a:latin typeface="Lucida Sans"/>
                <a:cs typeface="Lucida Sans"/>
              </a:rPr>
              <a:t> </a:t>
            </a:r>
            <a:r>
              <a:rPr dirty="0" sz="1250" spc="160">
                <a:latin typeface="Lucida Sans"/>
                <a:cs typeface="Lucida Sans"/>
              </a:rPr>
              <a:t>intero</a:t>
            </a:r>
            <a:endParaRPr sz="1250">
              <a:latin typeface="Lucida Sans"/>
              <a:cs typeface="Lucida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93392" y="2252472"/>
            <a:ext cx="6553200" cy="1905"/>
          </a:xfrm>
          <a:custGeom>
            <a:avLst/>
            <a:gdLst/>
            <a:ahLst/>
            <a:cxnLst/>
            <a:rect l="l" t="t" r="r" b="b"/>
            <a:pathLst>
              <a:path w="6553200" h="1905">
                <a:moveTo>
                  <a:pt x="0" y="0"/>
                </a:moveTo>
                <a:lnTo>
                  <a:pt x="6553200" y="1588"/>
                </a:lnTo>
              </a:path>
            </a:pathLst>
          </a:custGeom>
          <a:ln w="38100">
            <a:solidFill>
              <a:srgbClr val="941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992597" y="2253265"/>
            <a:ext cx="1905" cy="4114800"/>
          </a:xfrm>
          <a:custGeom>
            <a:avLst/>
            <a:gdLst/>
            <a:ahLst/>
            <a:cxnLst/>
            <a:rect l="l" t="t" r="r" b="b"/>
            <a:pathLst>
              <a:path w="1905" h="4114800">
                <a:moveTo>
                  <a:pt x="1588" y="0"/>
                </a:moveTo>
                <a:lnTo>
                  <a:pt x="0" y="4114800"/>
                </a:lnTo>
              </a:path>
            </a:pathLst>
          </a:custGeom>
          <a:ln w="38100">
            <a:solidFill>
              <a:srgbClr val="941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545797" y="2253265"/>
            <a:ext cx="1905" cy="4114800"/>
          </a:xfrm>
          <a:custGeom>
            <a:avLst/>
            <a:gdLst/>
            <a:ahLst/>
            <a:cxnLst/>
            <a:rect l="l" t="t" r="r" b="b"/>
            <a:pathLst>
              <a:path w="1904" h="4114800">
                <a:moveTo>
                  <a:pt x="1588" y="0"/>
                </a:moveTo>
                <a:lnTo>
                  <a:pt x="0" y="4114800"/>
                </a:lnTo>
              </a:path>
            </a:pathLst>
          </a:custGeom>
          <a:ln w="38100">
            <a:solidFill>
              <a:srgbClr val="941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993392" y="6367272"/>
            <a:ext cx="6553200" cy="1905"/>
          </a:xfrm>
          <a:custGeom>
            <a:avLst/>
            <a:gdLst/>
            <a:ahLst/>
            <a:cxnLst/>
            <a:rect l="l" t="t" r="r" b="b"/>
            <a:pathLst>
              <a:path w="6553200" h="1904">
                <a:moveTo>
                  <a:pt x="0" y="0"/>
                </a:moveTo>
                <a:lnTo>
                  <a:pt x="6553200" y="1588"/>
                </a:lnTo>
              </a:path>
            </a:pathLst>
          </a:custGeom>
          <a:ln w="38100">
            <a:solidFill>
              <a:srgbClr val="941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3" name="object 3"/>
          <p:cNvSpPr/>
          <p:nvPr/>
        </p:nvSpPr>
        <p:spPr>
          <a:xfrm>
            <a:off x="6477226" y="3184074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4" h="0">
                <a:moveTo>
                  <a:pt x="0" y="0"/>
                </a:moveTo>
                <a:lnTo>
                  <a:pt x="121147" y="0"/>
                </a:lnTo>
              </a:path>
            </a:pathLst>
          </a:custGeom>
          <a:ln w="76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18807" y="5013566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5" h="0">
                <a:moveTo>
                  <a:pt x="0" y="0"/>
                </a:moveTo>
                <a:lnTo>
                  <a:pt x="121147" y="0"/>
                </a:lnTo>
              </a:path>
            </a:pathLst>
          </a:custGeom>
          <a:ln w="76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29442" y="5603279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5" h="0">
                <a:moveTo>
                  <a:pt x="0" y="0"/>
                </a:moveTo>
                <a:lnTo>
                  <a:pt x="121147" y="0"/>
                </a:lnTo>
              </a:path>
            </a:pathLst>
          </a:custGeom>
          <a:ln w="76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296507" y="2455061"/>
            <a:ext cx="5850890" cy="35896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20800"/>
              </a:lnSpc>
            </a:pPr>
            <a:r>
              <a:rPr dirty="0" sz="1300" spc="305">
                <a:latin typeface="Calibri"/>
                <a:cs typeface="Calibri"/>
              </a:rPr>
              <a:t>Non</a:t>
            </a:r>
            <a:r>
              <a:rPr dirty="0" sz="1300" spc="305">
                <a:latin typeface="Calibri"/>
                <a:cs typeface="Calibri"/>
              </a:rPr>
              <a:t>  </a:t>
            </a:r>
            <a:r>
              <a:rPr dirty="0" sz="1300" spc="-130">
                <a:latin typeface="Calibri"/>
                <a:cs typeface="Calibri"/>
              </a:rPr>
              <a:t> </a:t>
            </a:r>
            <a:r>
              <a:rPr dirty="0" sz="1300" spc="285">
                <a:latin typeface="Calibri"/>
                <a:cs typeface="Calibri"/>
              </a:rPr>
              <a:t>sem</a:t>
            </a:r>
            <a:r>
              <a:rPr dirty="0" sz="1300" spc="210">
                <a:latin typeface="Calibri"/>
                <a:cs typeface="Calibri"/>
              </a:rPr>
              <a:t>p</a:t>
            </a:r>
            <a:r>
              <a:rPr dirty="0" sz="1300" spc="185">
                <a:latin typeface="Calibri"/>
                <a:cs typeface="Calibri"/>
              </a:rPr>
              <a:t>re</a:t>
            </a:r>
            <a:r>
              <a:rPr dirty="0" sz="1300">
                <a:latin typeface="Calibri"/>
                <a:cs typeface="Calibri"/>
              </a:rPr>
              <a:t>  </a:t>
            </a:r>
            <a:r>
              <a:rPr dirty="0" sz="1300" spc="-130">
                <a:latin typeface="Calibri"/>
                <a:cs typeface="Calibri"/>
              </a:rPr>
              <a:t> </a:t>
            </a:r>
            <a:r>
              <a:rPr dirty="0" sz="1300" spc="170">
                <a:latin typeface="Calibri"/>
                <a:cs typeface="Calibri"/>
              </a:rPr>
              <a:t>si</a:t>
            </a:r>
            <a:r>
              <a:rPr dirty="0" sz="1300">
                <a:latin typeface="Calibri"/>
                <a:cs typeface="Calibri"/>
              </a:rPr>
              <a:t>  </a:t>
            </a:r>
            <a:r>
              <a:rPr dirty="0" sz="1300" spc="-130">
                <a:latin typeface="Calibri"/>
                <a:cs typeface="Calibri"/>
              </a:rPr>
              <a:t> </a:t>
            </a:r>
            <a:r>
              <a:rPr dirty="0" sz="1300" spc="254">
                <a:latin typeface="Calibri"/>
                <a:cs typeface="Calibri"/>
              </a:rPr>
              <a:t>conosce</a:t>
            </a:r>
            <a:r>
              <a:rPr dirty="0" sz="1300">
                <a:latin typeface="Calibri"/>
                <a:cs typeface="Calibri"/>
              </a:rPr>
              <a:t>  </a:t>
            </a:r>
            <a:r>
              <a:rPr dirty="0" sz="1300" spc="-130">
                <a:latin typeface="Calibri"/>
                <a:cs typeface="Calibri"/>
              </a:rPr>
              <a:t> </a:t>
            </a:r>
            <a:r>
              <a:rPr dirty="0" sz="1300" spc="220">
                <a:latin typeface="Calibri"/>
                <a:cs typeface="Calibri"/>
              </a:rPr>
              <a:t>l’esatta</a:t>
            </a:r>
            <a:r>
              <a:rPr dirty="0" sz="1300">
                <a:latin typeface="Calibri"/>
                <a:cs typeface="Calibri"/>
              </a:rPr>
              <a:t>  </a:t>
            </a:r>
            <a:r>
              <a:rPr dirty="0" sz="1300" spc="-130">
                <a:latin typeface="Calibri"/>
                <a:cs typeface="Calibri"/>
              </a:rPr>
              <a:t> </a:t>
            </a:r>
            <a:r>
              <a:rPr dirty="0" sz="1300" spc="240">
                <a:latin typeface="Calibri"/>
                <a:cs typeface="Calibri"/>
              </a:rPr>
              <a:t>rap</a:t>
            </a:r>
            <a:r>
              <a:rPr dirty="0" sz="1300" spc="220">
                <a:latin typeface="Calibri"/>
                <a:cs typeface="Calibri"/>
              </a:rPr>
              <a:t>p</a:t>
            </a:r>
            <a:r>
              <a:rPr dirty="0" sz="1300" spc="225">
                <a:latin typeface="Calibri"/>
                <a:cs typeface="Calibri"/>
              </a:rPr>
              <a:t>resentazione</a:t>
            </a:r>
            <a:r>
              <a:rPr dirty="0" sz="1300">
                <a:latin typeface="Calibri"/>
                <a:cs typeface="Calibri"/>
              </a:rPr>
              <a:t>  </a:t>
            </a:r>
            <a:r>
              <a:rPr dirty="0" sz="1300" spc="-130">
                <a:latin typeface="Calibri"/>
                <a:cs typeface="Calibri"/>
              </a:rPr>
              <a:t> </a:t>
            </a:r>
            <a:r>
              <a:rPr dirty="0" sz="1300" spc="235">
                <a:latin typeface="Calibri"/>
                <a:cs typeface="Calibri"/>
              </a:rPr>
              <a:t>decimale</a:t>
            </a:r>
            <a:r>
              <a:rPr dirty="0" sz="1300" spc="165">
                <a:latin typeface="Calibri"/>
                <a:cs typeface="Calibri"/>
              </a:rPr>
              <a:t> di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45">
                <a:latin typeface="Calibri"/>
                <a:cs typeface="Calibri"/>
              </a:rPr>
              <a:t> </a:t>
            </a:r>
            <a:r>
              <a:rPr dirty="0" sz="1300" spc="265">
                <a:latin typeface="Calibri"/>
                <a:cs typeface="Calibri"/>
              </a:rPr>
              <a:t>un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45">
                <a:latin typeface="Calibri"/>
                <a:cs typeface="Calibri"/>
              </a:rPr>
              <a:t> </a:t>
            </a:r>
            <a:r>
              <a:rPr dirty="0" sz="1300" spc="270">
                <a:latin typeface="Calibri"/>
                <a:cs typeface="Calibri"/>
              </a:rPr>
              <a:t>numero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45">
                <a:latin typeface="Calibri"/>
                <a:cs typeface="Calibri"/>
              </a:rPr>
              <a:t> </a:t>
            </a:r>
            <a:r>
              <a:rPr dirty="0" sz="1300" spc="210">
                <a:latin typeface="Calibri"/>
                <a:cs typeface="Calibri"/>
              </a:rPr>
              <a:t>irrazionale.</a:t>
            </a:r>
            <a:endParaRPr sz="1300">
              <a:latin typeface="Calibri"/>
              <a:cs typeface="Calibri"/>
            </a:endParaRPr>
          </a:p>
          <a:p>
            <a:pPr marL="12700" marR="5080">
              <a:lnSpc>
                <a:spcPct val="250300"/>
              </a:lnSpc>
            </a:pPr>
            <a:r>
              <a:rPr dirty="0" sz="1300" spc="360">
                <a:latin typeface="Calibri"/>
                <a:cs typeface="Calibri"/>
              </a:rPr>
              <a:t>Come</a:t>
            </a:r>
            <a:r>
              <a:rPr dirty="0" sz="1300" spc="360">
                <a:latin typeface="Calibri"/>
                <a:cs typeface="Calibri"/>
              </a:rPr>
              <a:t> </a:t>
            </a:r>
            <a:r>
              <a:rPr dirty="0" sz="1300" spc="-55">
                <a:latin typeface="Calibri"/>
                <a:cs typeface="Calibri"/>
              </a:rPr>
              <a:t> </a:t>
            </a:r>
            <a:r>
              <a:rPr dirty="0" sz="1300" spc="170">
                <a:latin typeface="Calibri"/>
                <a:cs typeface="Calibri"/>
              </a:rPr>
              <a:t>si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-55">
                <a:latin typeface="Calibri"/>
                <a:cs typeface="Calibri"/>
              </a:rPr>
              <a:t> </a:t>
            </a:r>
            <a:r>
              <a:rPr dirty="0" sz="1300" spc="225">
                <a:latin typeface="Calibri"/>
                <a:cs typeface="Calibri"/>
              </a:rPr>
              <a:t>fa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-55">
                <a:latin typeface="Calibri"/>
                <a:cs typeface="Calibri"/>
              </a:rPr>
              <a:t> </a:t>
            </a:r>
            <a:r>
              <a:rPr dirty="0" sz="1300" spc="270">
                <a:latin typeface="Calibri"/>
                <a:cs typeface="Calibri"/>
              </a:rPr>
              <a:t>a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-55">
                <a:latin typeface="Calibri"/>
                <a:cs typeface="Calibri"/>
              </a:rPr>
              <a:t> </a:t>
            </a:r>
            <a:r>
              <a:rPr dirty="0" sz="1300" spc="235">
                <a:latin typeface="Calibri"/>
                <a:cs typeface="Calibri"/>
              </a:rPr>
              <a:t>sa</a:t>
            </a:r>
            <a:r>
              <a:rPr dirty="0" sz="1300" spc="335">
                <a:latin typeface="Calibri"/>
                <a:cs typeface="Calibri"/>
              </a:rPr>
              <a:t>p</a:t>
            </a:r>
            <a:r>
              <a:rPr dirty="0" sz="1300" spc="190">
                <a:latin typeface="Calibri"/>
                <a:cs typeface="Calibri"/>
              </a:rPr>
              <a:t>ere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-55">
                <a:latin typeface="Calibri"/>
                <a:cs typeface="Calibri"/>
              </a:rPr>
              <a:t> </a:t>
            </a:r>
            <a:r>
              <a:rPr dirty="0" sz="1300" spc="204">
                <a:latin typeface="Calibri"/>
                <a:cs typeface="Calibri"/>
              </a:rPr>
              <a:t>se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-55">
                <a:latin typeface="Calibri"/>
                <a:cs typeface="Calibri"/>
              </a:rPr>
              <a:t> </a:t>
            </a:r>
            <a:r>
              <a:rPr dirty="0" sz="1300" spc="195">
                <a:latin typeface="Calibri"/>
                <a:cs typeface="Calibri"/>
              </a:rPr>
              <a:t>la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-55">
                <a:latin typeface="Calibri"/>
                <a:cs typeface="Calibri"/>
              </a:rPr>
              <a:t> </a:t>
            </a:r>
            <a:r>
              <a:rPr dirty="0" sz="1300" spc="245">
                <a:latin typeface="Calibri"/>
                <a:cs typeface="Calibri"/>
              </a:rPr>
              <a:t>disuguaglianza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-55">
                <a:latin typeface="Calibri"/>
                <a:cs typeface="Calibri"/>
              </a:rPr>
              <a:t> </a:t>
            </a:r>
            <a:r>
              <a:rPr dirty="0" baseline="47008" sz="1950" spc="952" i="1">
                <a:latin typeface="Arial"/>
                <a:cs typeface="Arial"/>
              </a:rPr>
              <a:t>√</a:t>
            </a:r>
            <a:r>
              <a:rPr dirty="0" sz="1300" spc="130">
                <a:latin typeface="Lucida Sans"/>
                <a:cs typeface="Lucida Sans"/>
              </a:rPr>
              <a:t>3</a:t>
            </a:r>
            <a:r>
              <a:rPr dirty="0" sz="1300" spc="35">
                <a:latin typeface="Lucida Sans"/>
                <a:cs typeface="Lucida Sans"/>
              </a:rPr>
              <a:t> </a:t>
            </a:r>
            <a:r>
              <a:rPr dirty="0" sz="1300" spc="500" i="1">
                <a:latin typeface="Arial"/>
                <a:cs typeface="Arial"/>
              </a:rPr>
              <a:t>&lt;</a:t>
            </a:r>
            <a:r>
              <a:rPr dirty="0" sz="1300" spc="85" i="1">
                <a:latin typeface="Arial"/>
                <a:cs typeface="Arial"/>
              </a:rPr>
              <a:t> </a:t>
            </a:r>
            <a:r>
              <a:rPr dirty="0" sz="1300" spc="130">
                <a:latin typeface="Lucida Sans"/>
                <a:cs typeface="Lucida Sans"/>
              </a:rPr>
              <a:t>2</a:t>
            </a:r>
            <a:r>
              <a:rPr dirty="0" sz="1300" spc="125">
                <a:latin typeface="Lucida Sans"/>
                <a:cs typeface="Lucida Sans"/>
              </a:rPr>
              <a:t> </a:t>
            </a:r>
            <a:r>
              <a:rPr dirty="0" sz="1300" spc="200">
                <a:latin typeface="Calibri"/>
                <a:cs typeface="Calibri"/>
              </a:rPr>
              <a:t>è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-55">
                <a:latin typeface="Calibri"/>
                <a:cs typeface="Calibri"/>
              </a:rPr>
              <a:t> </a:t>
            </a:r>
            <a:r>
              <a:rPr dirty="0" sz="1300" spc="245">
                <a:latin typeface="Calibri"/>
                <a:cs typeface="Calibri"/>
              </a:rPr>
              <a:t>c</a:t>
            </a:r>
            <a:r>
              <a:rPr dirty="0" sz="1300" spc="250">
                <a:latin typeface="Calibri"/>
                <a:cs typeface="Calibri"/>
              </a:rPr>
              <a:t>o</a:t>
            </a:r>
            <a:r>
              <a:rPr dirty="0" sz="1300" spc="200">
                <a:latin typeface="Calibri"/>
                <a:cs typeface="Calibri"/>
              </a:rPr>
              <a:t>rret</a:t>
            </a:r>
            <a:r>
              <a:rPr dirty="0" sz="1300" spc="250">
                <a:latin typeface="Calibri"/>
                <a:cs typeface="Calibri"/>
              </a:rPr>
              <a:t>t</a:t>
            </a:r>
            <a:r>
              <a:rPr dirty="0" sz="1300" spc="270">
                <a:latin typeface="Calibri"/>
                <a:cs typeface="Calibri"/>
              </a:rPr>
              <a:t>a</a:t>
            </a:r>
            <a:r>
              <a:rPr dirty="0" sz="1300" spc="295">
                <a:latin typeface="Calibri"/>
                <a:cs typeface="Calibri"/>
              </a:rPr>
              <a:t>?</a:t>
            </a:r>
            <a:r>
              <a:rPr dirty="0" sz="1300" spc="140">
                <a:latin typeface="Calibri"/>
                <a:cs typeface="Calibri"/>
              </a:rPr>
              <a:t> </a:t>
            </a:r>
            <a:r>
              <a:rPr dirty="0" sz="1300" spc="465">
                <a:latin typeface="Calibri"/>
                <a:cs typeface="Calibri"/>
              </a:rPr>
              <a:t>P</a:t>
            </a:r>
            <a:r>
              <a:rPr dirty="0" sz="1300" spc="185">
                <a:latin typeface="Calibri"/>
                <a:cs typeface="Calibri"/>
              </a:rPr>
              <a:t>er</a:t>
            </a:r>
            <a:r>
              <a:rPr dirty="0" sz="1300">
                <a:latin typeface="Calibri"/>
                <a:cs typeface="Calibri"/>
              </a:rPr>
              <a:t>  </a:t>
            </a:r>
            <a:r>
              <a:rPr dirty="0" sz="1300" spc="-114">
                <a:latin typeface="Calibri"/>
                <a:cs typeface="Calibri"/>
              </a:rPr>
              <a:t> </a:t>
            </a:r>
            <a:r>
              <a:rPr dirty="0" sz="1300" spc="170">
                <a:latin typeface="Calibri"/>
                <a:cs typeface="Calibri"/>
              </a:rPr>
              <a:t>ris</a:t>
            </a:r>
            <a:r>
              <a:rPr dirty="0" sz="1300" spc="325">
                <a:latin typeface="Calibri"/>
                <a:cs typeface="Calibri"/>
              </a:rPr>
              <a:t>p</a:t>
            </a:r>
            <a:r>
              <a:rPr dirty="0" sz="1300" spc="225">
                <a:latin typeface="Calibri"/>
                <a:cs typeface="Calibri"/>
              </a:rPr>
              <a:t>ondere</a:t>
            </a:r>
            <a:r>
              <a:rPr dirty="0" sz="1300">
                <a:latin typeface="Calibri"/>
                <a:cs typeface="Calibri"/>
              </a:rPr>
              <a:t>  </a:t>
            </a:r>
            <a:r>
              <a:rPr dirty="0" sz="1300" spc="-114">
                <a:latin typeface="Calibri"/>
                <a:cs typeface="Calibri"/>
              </a:rPr>
              <a:t> </a:t>
            </a:r>
            <a:r>
              <a:rPr dirty="0" sz="1300" spc="254">
                <a:latin typeface="Calibri"/>
                <a:cs typeface="Calibri"/>
              </a:rPr>
              <a:t>basta</a:t>
            </a:r>
            <a:r>
              <a:rPr dirty="0" sz="1300">
                <a:latin typeface="Calibri"/>
                <a:cs typeface="Calibri"/>
              </a:rPr>
              <a:t>  </a:t>
            </a:r>
            <a:r>
              <a:rPr dirty="0" sz="1300" spc="-114">
                <a:latin typeface="Calibri"/>
                <a:cs typeface="Calibri"/>
              </a:rPr>
              <a:t> </a:t>
            </a:r>
            <a:r>
              <a:rPr dirty="0" sz="1300" spc="190">
                <a:latin typeface="Calibri"/>
                <a:cs typeface="Calibri"/>
              </a:rPr>
              <a:t>ric</a:t>
            </a:r>
            <a:r>
              <a:rPr dirty="0" sz="1300" spc="245">
                <a:latin typeface="Calibri"/>
                <a:cs typeface="Calibri"/>
              </a:rPr>
              <a:t>o</a:t>
            </a:r>
            <a:r>
              <a:rPr dirty="0" sz="1300" spc="229">
                <a:latin typeface="Calibri"/>
                <a:cs typeface="Calibri"/>
              </a:rPr>
              <a:t>rd</a:t>
            </a:r>
            <a:r>
              <a:rPr dirty="0" sz="1300" spc="200">
                <a:latin typeface="Calibri"/>
                <a:cs typeface="Calibri"/>
              </a:rPr>
              <a:t>a</a:t>
            </a:r>
            <a:r>
              <a:rPr dirty="0" sz="1300" spc="185">
                <a:latin typeface="Calibri"/>
                <a:cs typeface="Calibri"/>
              </a:rPr>
              <a:t>re</a:t>
            </a:r>
            <a:r>
              <a:rPr dirty="0" sz="1300">
                <a:latin typeface="Calibri"/>
                <a:cs typeface="Calibri"/>
              </a:rPr>
              <a:t>  </a:t>
            </a:r>
            <a:r>
              <a:rPr dirty="0" sz="1300" spc="-114">
                <a:latin typeface="Calibri"/>
                <a:cs typeface="Calibri"/>
              </a:rPr>
              <a:t> </a:t>
            </a:r>
            <a:r>
              <a:rPr dirty="0" sz="1300" spc="240">
                <a:latin typeface="Calibri"/>
                <a:cs typeface="Calibri"/>
              </a:rPr>
              <a:t>che,</a:t>
            </a:r>
            <a:r>
              <a:rPr dirty="0" sz="1300">
                <a:latin typeface="Calibri"/>
                <a:cs typeface="Calibri"/>
              </a:rPr>
              <a:t>  </a:t>
            </a:r>
            <a:r>
              <a:rPr dirty="0" sz="1300" spc="-80">
                <a:latin typeface="Calibri"/>
                <a:cs typeface="Calibri"/>
              </a:rPr>
              <a:t> </a:t>
            </a:r>
            <a:r>
              <a:rPr dirty="0" sz="1300" spc="225">
                <a:latin typeface="Calibri"/>
                <a:cs typeface="Calibri"/>
              </a:rPr>
              <a:t>dati</a:t>
            </a:r>
            <a:r>
              <a:rPr dirty="0" sz="1300">
                <a:latin typeface="Calibri"/>
                <a:cs typeface="Calibri"/>
              </a:rPr>
              <a:t>  </a:t>
            </a:r>
            <a:r>
              <a:rPr dirty="0" sz="1300" spc="-114">
                <a:latin typeface="Calibri"/>
                <a:cs typeface="Calibri"/>
              </a:rPr>
              <a:t> </a:t>
            </a:r>
            <a:r>
              <a:rPr dirty="0" sz="1300" spc="240">
                <a:latin typeface="Calibri"/>
                <a:cs typeface="Calibri"/>
              </a:rPr>
              <a:t>due</a:t>
            </a:r>
            <a:r>
              <a:rPr dirty="0" sz="1300">
                <a:latin typeface="Calibri"/>
                <a:cs typeface="Calibri"/>
              </a:rPr>
              <a:t>  </a:t>
            </a:r>
            <a:r>
              <a:rPr dirty="0" sz="1300" spc="-114">
                <a:latin typeface="Calibri"/>
                <a:cs typeface="Calibri"/>
              </a:rPr>
              <a:t> </a:t>
            </a:r>
            <a:r>
              <a:rPr dirty="0" sz="1300" spc="245">
                <a:latin typeface="Calibri"/>
                <a:cs typeface="Calibri"/>
              </a:rPr>
              <a:t>numeri</a:t>
            </a:r>
            <a:r>
              <a:rPr dirty="0" sz="1300">
                <a:latin typeface="Calibri"/>
                <a:cs typeface="Calibri"/>
              </a:rPr>
              <a:t>  </a:t>
            </a:r>
            <a:r>
              <a:rPr dirty="0" sz="1300" spc="-125">
                <a:latin typeface="Calibri"/>
                <a:cs typeface="Calibri"/>
              </a:rPr>
              <a:t> </a:t>
            </a:r>
            <a:r>
              <a:rPr dirty="0" sz="1300" spc="135" i="1">
                <a:latin typeface="Arial"/>
                <a:cs typeface="Arial"/>
              </a:rPr>
              <a:t>a</a:t>
            </a:r>
            <a:r>
              <a:rPr dirty="0" sz="1300" i="1">
                <a:latin typeface="Arial"/>
                <a:cs typeface="Arial"/>
              </a:rPr>
              <a:t> </a:t>
            </a:r>
            <a:r>
              <a:rPr dirty="0" sz="1300" spc="45" i="1">
                <a:latin typeface="Arial"/>
                <a:cs typeface="Arial"/>
              </a:rPr>
              <a:t> </a:t>
            </a:r>
            <a:r>
              <a:rPr dirty="0" sz="1300" spc="200">
                <a:latin typeface="Calibri"/>
                <a:cs typeface="Calibri"/>
              </a:rPr>
              <a:t>e</a:t>
            </a:r>
            <a:r>
              <a:rPr dirty="0" sz="1300">
                <a:latin typeface="Calibri"/>
                <a:cs typeface="Calibri"/>
              </a:rPr>
              <a:t>  </a:t>
            </a:r>
            <a:r>
              <a:rPr dirty="0" sz="1300" spc="-114">
                <a:latin typeface="Calibri"/>
                <a:cs typeface="Calibri"/>
              </a:rPr>
              <a:t> </a:t>
            </a:r>
            <a:r>
              <a:rPr dirty="0" sz="1300" spc="-30" i="1">
                <a:latin typeface="Arial"/>
                <a:cs typeface="Arial"/>
              </a:rPr>
              <a:t>b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z="1300" spc="190">
                <a:latin typeface="Calibri"/>
                <a:cs typeface="Calibri"/>
              </a:rPr>
              <a:t>tali</a:t>
            </a:r>
            <a:r>
              <a:rPr dirty="0" sz="1300" spc="190">
                <a:latin typeface="Calibri"/>
                <a:cs typeface="Calibri"/>
              </a:rPr>
              <a:t> </a:t>
            </a:r>
            <a:r>
              <a:rPr dirty="0" sz="1300" spc="45">
                <a:latin typeface="Calibri"/>
                <a:cs typeface="Calibri"/>
              </a:rPr>
              <a:t> </a:t>
            </a:r>
            <a:r>
              <a:rPr dirty="0" sz="1300" spc="254">
                <a:latin typeface="Calibri"/>
                <a:cs typeface="Calibri"/>
              </a:rPr>
              <a:t>che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45">
                <a:latin typeface="Calibri"/>
                <a:cs typeface="Calibri"/>
              </a:rPr>
              <a:t> </a:t>
            </a:r>
            <a:r>
              <a:rPr dirty="0" sz="1300" spc="135" i="1">
                <a:latin typeface="Arial"/>
                <a:cs typeface="Arial"/>
              </a:rPr>
              <a:t>a</a:t>
            </a:r>
            <a:r>
              <a:rPr dirty="0" sz="1300" spc="85" i="1">
                <a:latin typeface="Arial"/>
                <a:cs typeface="Arial"/>
              </a:rPr>
              <a:t> </a:t>
            </a:r>
            <a:r>
              <a:rPr dirty="0" sz="1300" spc="500" i="1">
                <a:latin typeface="Arial"/>
                <a:cs typeface="Arial"/>
              </a:rPr>
              <a:t>&gt;</a:t>
            </a:r>
            <a:r>
              <a:rPr dirty="0" sz="1300" spc="85" i="1">
                <a:latin typeface="Arial"/>
                <a:cs typeface="Arial"/>
              </a:rPr>
              <a:t> </a:t>
            </a:r>
            <a:r>
              <a:rPr dirty="0" sz="1300" spc="25" i="1">
                <a:latin typeface="Arial"/>
                <a:cs typeface="Arial"/>
              </a:rPr>
              <a:t>b,</a:t>
            </a:r>
            <a:r>
              <a:rPr dirty="0" sz="1300" i="1">
                <a:latin typeface="Arial"/>
                <a:cs typeface="Arial"/>
              </a:rPr>
              <a:t> </a:t>
            </a:r>
            <a:r>
              <a:rPr dirty="0" sz="1300" spc="-90" i="1">
                <a:latin typeface="Arial"/>
                <a:cs typeface="Arial"/>
              </a:rPr>
              <a:t> </a:t>
            </a:r>
            <a:r>
              <a:rPr dirty="0" sz="1300" spc="170">
                <a:latin typeface="Calibri"/>
                <a:cs typeface="Calibri"/>
              </a:rPr>
              <a:t>all</a:t>
            </a:r>
            <a:r>
              <a:rPr dirty="0" sz="1300" spc="229">
                <a:latin typeface="Calibri"/>
                <a:cs typeface="Calibri"/>
              </a:rPr>
              <a:t>o</a:t>
            </a:r>
            <a:r>
              <a:rPr dirty="0" sz="1300" spc="225">
                <a:latin typeface="Calibri"/>
                <a:cs typeface="Calibri"/>
              </a:rPr>
              <a:t>ra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45">
                <a:latin typeface="Calibri"/>
                <a:cs typeface="Calibri"/>
              </a:rPr>
              <a:t> </a:t>
            </a:r>
            <a:r>
              <a:rPr dirty="0" sz="1300" spc="170">
                <a:latin typeface="Calibri"/>
                <a:cs typeface="Calibri"/>
              </a:rPr>
              <a:t>si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45">
                <a:latin typeface="Calibri"/>
                <a:cs typeface="Calibri"/>
              </a:rPr>
              <a:t> </a:t>
            </a:r>
            <a:r>
              <a:rPr dirty="0" sz="1300" spc="270">
                <a:latin typeface="Calibri"/>
                <a:cs typeface="Calibri"/>
              </a:rPr>
              <a:t>ha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45">
                <a:latin typeface="Calibri"/>
                <a:cs typeface="Calibri"/>
              </a:rPr>
              <a:t> </a:t>
            </a:r>
            <a:r>
              <a:rPr dirty="0" sz="1300" spc="260">
                <a:latin typeface="Calibri"/>
                <a:cs typeface="Calibri"/>
              </a:rPr>
              <a:t>anche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45">
                <a:latin typeface="Calibri"/>
                <a:cs typeface="Calibri"/>
              </a:rPr>
              <a:t> </a:t>
            </a:r>
            <a:r>
              <a:rPr dirty="0" sz="1300" spc="135" i="1">
                <a:latin typeface="Arial"/>
                <a:cs typeface="Arial"/>
              </a:rPr>
              <a:t>a</a:t>
            </a:r>
            <a:r>
              <a:rPr dirty="0" baseline="22727" sz="1650" spc="142">
                <a:latin typeface="Lucida Sans"/>
                <a:cs typeface="Lucida Sans"/>
              </a:rPr>
              <a:t>2</a:t>
            </a:r>
            <a:r>
              <a:rPr dirty="0" baseline="22727" sz="1650" spc="209">
                <a:latin typeface="Lucida Sans"/>
                <a:cs typeface="Lucida Sans"/>
              </a:rPr>
              <a:t> </a:t>
            </a:r>
            <a:r>
              <a:rPr dirty="0" sz="1300" spc="500" i="1">
                <a:latin typeface="Arial"/>
                <a:cs typeface="Arial"/>
              </a:rPr>
              <a:t>&gt;</a:t>
            </a:r>
            <a:r>
              <a:rPr dirty="0" sz="1300" spc="85" i="1">
                <a:latin typeface="Arial"/>
                <a:cs typeface="Arial"/>
              </a:rPr>
              <a:t> </a:t>
            </a:r>
            <a:r>
              <a:rPr dirty="0" sz="1300" spc="-30" i="1">
                <a:latin typeface="Arial"/>
                <a:cs typeface="Arial"/>
              </a:rPr>
              <a:t>b</a:t>
            </a:r>
            <a:r>
              <a:rPr dirty="0" baseline="22727" sz="1650" spc="187">
                <a:latin typeface="Lucida Sans"/>
                <a:cs typeface="Lucida Sans"/>
              </a:rPr>
              <a:t>2</a:t>
            </a:r>
            <a:r>
              <a:rPr dirty="0" sz="1300" spc="85" i="1">
                <a:latin typeface="Arial"/>
                <a:cs typeface="Arial"/>
              </a:rPr>
              <a:t>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 marR="5080">
              <a:lnSpc>
                <a:spcPct val="120800"/>
              </a:lnSpc>
            </a:pPr>
            <a:r>
              <a:rPr dirty="0" sz="1300" spc="270">
                <a:latin typeface="Calibri"/>
                <a:cs typeface="Calibri"/>
              </a:rPr>
              <a:t>Calcoliamo</a:t>
            </a:r>
            <a:r>
              <a:rPr dirty="0" sz="1300" spc="270">
                <a:latin typeface="Calibri"/>
                <a:cs typeface="Calibri"/>
              </a:rPr>
              <a:t> </a:t>
            </a:r>
            <a:r>
              <a:rPr dirty="0" sz="1300" spc="45">
                <a:latin typeface="Calibri"/>
                <a:cs typeface="Calibri"/>
              </a:rPr>
              <a:t> </a:t>
            </a:r>
            <a:r>
              <a:rPr dirty="0" sz="1300" spc="220">
                <a:latin typeface="Calibri"/>
                <a:cs typeface="Calibri"/>
              </a:rPr>
              <a:t>quindi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45">
                <a:latin typeface="Calibri"/>
                <a:cs typeface="Calibri"/>
              </a:rPr>
              <a:t> </a:t>
            </a:r>
            <a:r>
              <a:rPr dirty="0" sz="1300" spc="125">
                <a:latin typeface="Calibri"/>
                <a:cs typeface="Calibri"/>
              </a:rPr>
              <a:t>il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40">
                <a:latin typeface="Calibri"/>
                <a:cs typeface="Calibri"/>
              </a:rPr>
              <a:t> </a:t>
            </a:r>
            <a:r>
              <a:rPr dirty="0" sz="1300" spc="254">
                <a:latin typeface="Calibri"/>
                <a:cs typeface="Calibri"/>
              </a:rPr>
              <a:t>quadrato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45">
                <a:latin typeface="Calibri"/>
                <a:cs typeface="Calibri"/>
              </a:rPr>
              <a:t> </a:t>
            </a:r>
            <a:r>
              <a:rPr dirty="0" sz="1300" spc="195">
                <a:latin typeface="Calibri"/>
                <a:cs typeface="Calibri"/>
              </a:rPr>
              <a:t>di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45">
                <a:latin typeface="Calibri"/>
                <a:cs typeface="Calibri"/>
              </a:rPr>
              <a:t> </a:t>
            </a:r>
            <a:r>
              <a:rPr dirty="0" sz="1300" spc="345">
                <a:latin typeface="Calibri"/>
                <a:cs typeface="Calibri"/>
              </a:rPr>
              <a:t>am</a:t>
            </a:r>
            <a:r>
              <a:rPr dirty="0" sz="1300" spc="335">
                <a:latin typeface="Calibri"/>
                <a:cs typeface="Calibri"/>
              </a:rPr>
              <a:t>b</a:t>
            </a:r>
            <a:r>
              <a:rPr dirty="0" sz="1300" spc="265">
                <a:latin typeface="Calibri"/>
                <a:cs typeface="Calibri"/>
              </a:rPr>
              <a:t>o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45">
                <a:latin typeface="Calibri"/>
                <a:cs typeface="Calibri"/>
              </a:rPr>
              <a:t> </a:t>
            </a:r>
            <a:r>
              <a:rPr dirty="0" sz="1300" spc="125">
                <a:latin typeface="Calibri"/>
                <a:cs typeface="Calibri"/>
              </a:rPr>
              <a:t>i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40">
                <a:latin typeface="Calibri"/>
                <a:cs typeface="Calibri"/>
              </a:rPr>
              <a:t> </a:t>
            </a:r>
            <a:r>
              <a:rPr dirty="0" sz="1300" spc="350">
                <a:latin typeface="Calibri"/>
                <a:cs typeface="Calibri"/>
              </a:rPr>
              <a:t>mem</a:t>
            </a:r>
            <a:r>
              <a:rPr dirty="0" sz="1300" spc="210">
                <a:latin typeface="Calibri"/>
                <a:cs typeface="Calibri"/>
              </a:rPr>
              <a:t>b</a:t>
            </a:r>
            <a:r>
              <a:rPr dirty="0" sz="1300" spc="150">
                <a:latin typeface="Calibri"/>
                <a:cs typeface="Calibri"/>
              </a:rPr>
              <a:t>ri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40">
                <a:latin typeface="Calibri"/>
                <a:cs typeface="Calibri"/>
              </a:rPr>
              <a:t> </a:t>
            </a:r>
            <a:r>
              <a:rPr dirty="0" sz="1300" spc="195">
                <a:latin typeface="Calibri"/>
                <a:cs typeface="Calibri"/>
              </a:rPr>
              <a:t>della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45">
                <a:latin typeface="Calibri"/>
                <a:cs typeface="Calibri"/>
              </a:rPr>
              <a:t> </a:t>
            </a:r>
            <a:r>
              <a:rPr dirty="0" sz="1300" spc="225">
                <a:latin typeface="Calibri"/>
                <a:cs typeface="Calibri"/>
              </a:rPr>
              <a:t>disu-</a:t>
            </a:r>
            <a:r>
              <a:rPr dirty="0" sz="1300" spc="125">
                <a:latin typeface="Calibri"/>
                <a:cs typeface="Calibri"/>
              </a:rPr>
              <a:t> </a:t>
            </a:r>
            <a:r>
              <a:rPr dirty="0" sz="1300" spc="250">
                <a:latin typeface="Calibri"/>
                <a:cs typeface="Calibri"/>
              </a:rPr>
              <a:t>guaglianza.</a:t>
            </a:r>
            <a:r>
              <a:rPr dirty="0" sz="1300">
                <a:latin typeface="Calibri"/>
                <a:cs typeface="Calibri"/>
              </a:rPr>
              <a:t>  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455">
                <a:latin typeface="Calibri"/>
                <a:cs typeface="Calibri"/>
              </a:rPr>
              <a:t>S</a:t>
            </a:r>
            <a:r>
              <a:rPr dirty="0" sz="1300" spc="125">
                <a:latin typeface="Calibri"/>
                <a:cs typeface="Calibri"/>
              </a:rPr>
              <a:t>i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45">
                <a:latin typeface="Calibri"/>
                <a:cs typeface="Calibri"/>
              </a:rPr>
              <a:t> </a:t>
            </a:r>
            <a:r>
              <a:rPr dirty="0" sz="1300" spc="270">
                <a:latin typeface="Calibri"/>
                <a:cs typeface="Calibri"/>
              </a:rPr>
              <a:t>ha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1150">
              <a:latin typeface="Times New Roman"/>
              <a:cs typeface="Times New Roman"/>
            </a:endParaRPr>
          </a:p>
          <a:p>
            <a:pPr marL="1955800">
              <a:lnSpc>
                <a:spcPct val="100000"/>
              </a:lnSpc>
            </a:pPr>
            <a:r>
              <a:rPr dirty="0" sz="1300" spc="315">
                <a:latin typeface="Lucida Sans"/>
                <a:cs typeface="Lucida Sans"/>
              </a:rPr>
              <a:t>(</a:t>
            </a:r>
            <a:r>
              <a:rPr dirty="0" baseline="51282" sz="1950" spc="952" i="1">
                <a:latin typeface="Arial"/>
                <a:cs typeface="Arial"/>
              </a:rPr>
              <a:t>√</a:t>
            </a:r>
            <a:r>
              <a:rPr dirty="0" sz="1300" spc="220">
                <a:latin typeface="Lucida Sans"/>
                <a:cs typeface="Lucida Sans"/>
              </a:rPr>
              <a:t>3)</a:t>
            </a:r>
            <a:r>
              <a:rPr dirty="0" baseline="27777" sz="1650" spc="142">
                <a:latin typeface="Lucida Sans"/>
                <a:cs typeface="Lucida Sans"/>
              </a:rPr>
              <a:t>2</a:t>
            </a:r>
            <a:r>
              <a:rPr dirty="0" baseline="27777" sz="1650" spc="209">
                <a:latin typeface="Lucida Sans"/>
                <a:cs typeface="Lucida Sans"/>
              </a:rPr>
              <a:t> </a:t>
            </a:r>
            <a:r>
              <a:rPr dirty="0" sz="1300" spc="425">
                <a:latin typeface="Lucida Sans"/>
                <a:cs typeface="Lucida Sans"/>
              </a:rPr>
              <a:t>=</a:t>
            </a:r>
            <a:r>
              <a:rPr dirty="0" sz="1300">
                <a:latin typeface="Lucida Sans"/>
                <a:cs typeface="Lucida Sans"/>
              </a:rPr>
              <a:t> </a:t>
            </a:r>
            <a:r>
              <a:rPr dirty="0" sz="1300" spc="390">
                <a:latin typeface="Lucida Sans"/>
                <a:cs typeface="Lucida Sans"/>
              </a:rPr>
              <a:t>3</a:t>
            </a:r>
            <a:r>
              <a:rPr dirty="0" sz="1300" spc="40">
                <a:latin typeface="Lucida Sans"/>
                <a:cs typeface="Lucida Sans"/>
              </a:rPr>
              <a:t> </a:t>
            </a:r>
            <a:r>
              <a:rPr dirty="0" sz="1300" spc="500" i="1">
                <a:latin typeface="Arial"/>
                <a:cs typeface="Arial"/>
              </a:rPr>
              <a:t>&lt;</a:t>
            </a:r>
            <a:r>
              <a:rPr dirty="0" sz="1300" spc="85" i="1">
                <a:latin typeface="Arial"/>
                <a:cs typeface="Arial"/>
              </a:rPr>
              <a:t> </a:t>
            </a:r>
            <a:r>
              <a:rPr dirty="0" sz="1300" spc="130">
                <a:latin typeface="Lucida Sans"/>
                <a:cs typeface="Lucida Sans"/>
              </a:rPr>
              <a:t>2</a:t>
            </a:r>
            <a:r>
              <a:rPr dirty="0" baseline="27777" sz="1650" spc="142">
                <a:latin typeface="Lucida Sans"/>
                <a:cs typeface="Lucida Sans"/>
              </a:rPr>
              <a:t>2</a:t>
            </a:r>
            <a:r>
              <a:rPr dirty="0" baseline="27777" sz="1650" spc="209">
                <a:latin typeface="Lucida Sans"/>
                <a:cs typeface="Lucida Sans"/>
              </a:rPr>
              <a:t> </a:t>
            </a:r>
            <a:r>
              <a:rPr dirty="0" sz="1300" spc="425">
                <a:latin typeface="Lucida Sans"/>
                <a:cs typeface="Lucida Sans"/>
              </a:rPr>
              <a:t>=</a:t>
            </a:r>
            <a:r>
              <a:rPr dirty="0" sz="1300">
                <a:latin typeface="Lucida Sans"/>
                <a:cs typeface="Lucida Sans"/>
              </a:rPr>
              <a:t> </a:t>
            </a:r>
            <a:r>
              <a:rPr dirty="0" sz="1300" spc="390">
                <a:latin typeface="Lucida Sans"/>
                <a:cs typeface="Lucida Sans"/>
              </a:rPr>
              <a:t>4</a:t>
            </a:r>
            <a:r>
              <a:rPr dirty="0" sz="1300" spc="35">
                <a:latin typeface="Lucida Sans"/>
                <a:cs typeface="Lucida Sans"/>
              </a:rPr>
              <a:t> </a:t>
            </a:r>
            <a:endParaRPr sz="13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 marR="5715">
              <a:lnSpc>
                <a:spcPct val="120800"/>
              </a:lnSpc>
            </a:pPr>
            <a:r>
              <a:rPr dirty="0" sz="1300" spc="270">
                <a:latin typeface="Calibri"/>
                <a:cs typeface="Calibri"/>
              </a:rPr>
              <a:t>Visto</a:t>
            </a:r>
            <a:r>
              <a:rPr dirty="0" sz="1300" spc="27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 spc="254">
                <a:latin typeface="Calibri"/>
                <a:cs typeface="Calibri"/>
              </a:rPr>
              <a:t>che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 spc="290">
                <a:latin typeface="Calibri"/>
                <a:cs typeface="Calibri"/>
              </a:rPr>
              <a:t>3</a:t>
            </a:r>
            <a:r>
              <a:rPr dirty="0" sz="1300">
                <a:latin typeface="Calibri"/>
                <a:cs typeface="Calibri"/>
              </a:rPr>
              <a:t>  </a:t>
            </a:r>
            <a:r>
              <a:rPr dirty="0" sz="1300" spc="835">
                <a:latin typeface="Calibri"/>
                <a:cs typeface="Calibri"/>
              </a:rPr>
              <a:t>&lt;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 spc="245">
                <a:latin typeface="Calibri"/>
                <a:cs typeface="Calibri"/>
              </a:rPr>
              <a:t>4,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 spc="200">
                <a:latin typeface="Calibri"/>
                <a:cs typeface="Calibri"/>
              </a:rPr>
              <a:t>è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 spc="260">
                <a:latin typeface="Calibri"/>
                <a:cs typeface="Calibri"/>
              </a:rPr>
              <a:t>anche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baseline="47008" sz="1950" spc="952" i="1">
                <a:latin typeface="Arial"/>
                <a:cs typeface="Arial"/>
              </a:rPr>
              <a:t>√</a:t>
            </a:r>
            <a:r>
              <a:rPr dirty="0" sz="1300" spc="130">
                <a:latin typeface="Lucida Sans"/>
                <a:cs typeface="Lucida Sans"/>
              </a:rPr>
              <a:t>3</a:t>
            </a:r>
            <a:r>
              <a:rPr dirty="0" sz="1300" spc="35">
                <a:latin typeface="Lucida Sans"/>
                <a:cs typeface="Lucida Sans"/>
              </a:rPr>
              <a:t> </a:t>
            </a:r>
            <a:r>
              <a:rPr dirty="0" sz="1300" spc="500" i="1">
                <a:latin typeface="Arial"/>
                <a:cs typeface="Arial"/>
              </a:rPr>
              <a:t>&lt;</a:t>
            </a:r>
            <a:r>
              <a:rPr dirty="0" sz="1300" spc="85" i="1">
                <a:latin typeface="Arial"/>
                <a:cs typeface="Arial"/>
              </a:rPr>
              <a:t> </a:t>
            </a:r>
            <a:r>
              <a:rPr dirty="0" sz="1300" spc="130">
                <a:latin typeface="Lucida Sans"/>
                <a:cs typeface="Lucida Sans"/>
              </a:rPr>
              <a:t>2</a:t>
            </a:r>
            <a:r>
              <a:rPr dirty="0" sz="1300" spc="175">
                <a:latin typeface="Lucida Sans"/>
                <a:cs typeface="Lucida Sans"/>
              </a:rPr>
              <a:t> </a:t>
            </a:r>
            <a:r>
              <a:rPr dirty="0" sz="1300" spc="200">
                <a:latin typeface="Calibri"/>
                <a:cs typeface="Calibri"/>
              </a:rPr>
              <a:t>e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 spc="240">
                <a:latin typeface="Calibri"/>
                <a:cs typeface="Calibri"/>
              </a:rPr>
              <a:t>questa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 spc="245">
                <a:latin typeface="Calibri"/>
                <a:cs typeface="Calibri"/>
              </a:rPr>
              <a:t>disuguaglianza</a:t>
            </a:r>
            <a:r>
              <a:rPr dirty="0" sz="1300">
                <a:latin typeface="Calibri"/>
                <a:cs typeface="Calibri"/>
              </a:rPr>
              <a:t>  </a:t>
            </a:r>
            <a:r>
              <a:rPr dirty="0" sz="1300" spc="200">
                <a:latin typeface="Calibri"/>
                <a:cs typeface="Calibri"/>
              </a:rPr>
              <a:t>è</a:t>
            </a:r>
            <a:r>
              <a:rPr dirty="0" sz="1300" spc="90">
                <a:latin typeface="Calibri"/>
                <a:cs typeface="Calibri"/>
              </a:rPr>
              <a:t> </a:t>
            </a:r>
            <a:r>
              <a:rPr dirty="0" sz="1300" spc="245">
                <a:latin typeface="Calibri"/>
                <a:cs typeface="Calibri"/>
              </a:rPr>
              <a:t>c</a:t>
            </a:r>
            <a:r>
              <a:rPr dirty="0" sz="1300" spc="250">
                <a:latin typeface="Calibri"/>
                <a:cs typeface="Calibri"/>
              </a:rPr>
              <a:t>o</a:t>
            </a:r>
            <a:r>
              <a:rPr dirty="0" sz="1300" spc="200">
                <a:latin typeface="Calibri"/>
                <a:cs typeface="Calibri"/>
              </a:rPr>
              <a:t>rret</a:t>
            </a:r>
            <a:r>
              <a:rPr dirty="0" sz="1300" spc="250">
                <a:latin typeface="Calibri"/>
                <a:cs typeface="Calibri"/>
              </a:rPr>
              <a:t>t</a:t>
            </a:r>
            <a:r>
              <a:rPr dirty="0" sz="1300" spc="270">
                <a:latin typeface="Calibri"/>
                <a:cs typeface="Calibri"/>
              </a:rPr>
              <a:t>a</a:t>
            </a:r>
            <a:r>
              <a:rPr dirty="0" sz="1300" spc="195">
                <a:latin typeface="Calibri"/>
                <a:cs typeface="Calibri"/>
              </a:rPr>
              <a:t>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38732" y="1876969"/>
            <a:ext cx="1017269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In</a:t>
            </a:r>
            <a:r>
              <a:rPr dirty="0" sz="20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f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ine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.</a:t>
            </a: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.</a:t>
            </a: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.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93392" y="2328672"/>
            <a:ext cx="6705600" cy="1905"/>
          </a:xfrm>
          <a:custGeom>
            <a:avLst/>
            <a:gdLst/>
            <a:ahLst/>
            <a:cxnLst/>
            <a:rect l="l" t="t" r="r" b="b"/>
            <a:pathLst>
              <a:path w="6705600" h="1905">
                <a:moveTo>
                  <a:pt x="0" y="0"/>
                </a:moveTo>
                <a:lnTo>
                  <a:pt x="6705600" y="1588"/>
                </a:lnTo>
              </a:path>
            </a:pathLst>
          </a:custGeom>
          <a:ln w="38100">
            <a:solidFill>
              <a:srgbClr val="008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92597" y="2329465"/>
            <a:ext cx="1905" cy="3962400"/>
          </a:xfrm>
          <a:custGeom>
            <a:avLst/>
            <a:gdLst/>
            <a:ahLst/>
            <a:cxnLst/>
            <a:rect l="l" t="t" r="r" b="b"/>
            <a:pathLst>
              <a:path w="1905" h="3962400">
                <a:moveTo>
                  <a:pt x="1588" y="0"/>
                </a:moveTo>
                <a:lnTo>
                  <a:pt x="0" y="3962400"/>
                </a:lnTo>
              </a:path>
            </a:pathLst>
          </a:custGeom>
          <a:ln w="38100">
            <a:solidFill>
              <a:srgbClr val="008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698197" y="2329465"/>
            <a:ext cx="1905" cy="3962400"/>
          </a:xfrm>
          <a:custGeom>
            <a:avLst/>
            <a:gdLst/>
            <a:ahLst/>
            <a:cxnLst/>
            <a:rect l="l" t="t" r="r" b="b"/>
            <a:pathLst>
              <a:path w="1904" h="3962400">
                <a:moveTo>
                  <a:pt x="1588" y="0"/>
                </a:moveTo>
                <a:lnTo>
                  <a:pt x="0" y="3962400"/>
                </a:lnTo>
              </a:path>
            </a:pathLst>
          </a:custGeom>
          <a:ln w="38100">
            <a:solidFill>
              <a:srgbClr val="008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993392" y="6291072"/>
            <a:ext cx="6705600" cy="1905"/>
          </a:xfrm>
          <a:custGeom>
            <a:avLst/>
            <a:gdLst/>
            <a:ahLst/>
            <a:cxnLst/>
            <a:rect l="l" t="t" r="r" b="b"/>
            <a:pathLst>
              <a:path w="6705600" h="1904">
                <a:moveTo>
                  <a:pt x="0" y="0"/>
                </a:moveTo>
                <a:lnTo>
                  <a:pt x="6705600" y="1588"/>
                </a:lnTo>
              </a:path>
            </a:pathLst>
          </a:custGeom>
          <a:ln w="38100">
            <a:solidFill>
              <a:srgbClr val="008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45097" rIns="0" bIns="0" rtlCol="0" vert="horz">
            <a:spAutoFit/>
          </a:bodyPr>
          <a:lstStyle/>
          <a:p>
            <a:pPr marL="12700" marR="5080">
              <a:lnSpc>
                <a:spcPct val="125200"/>
              </a:lnSpc>
            </a:pP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Numeri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reali.</a:t>
            </a: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/>
              <a:t>I </a:t>
            </a:r>
            <a:r>
              <a:rPr dirty="0" spc="-10"/>
              <a:t>numeri</a:t>
            </a:r>
            <a:r>
              <a:rPr dirty="0"/>
              <a:t> </a:t>
            </a:r>
            <a:r>
              <a:rPr dirty="0" spc="-5"/>
              <a:t>in</a:t>
            </a:r>
            <a:r>
              <a:rPr dirty="0" spc="-25"/>
              <a:t>t</a:t>
            </a:r>
            <a:r>
              <a:rPr dirty="0" spc="-10"/>
              <a:t>eri,</a:t>
            </a:r>
            <a:r>
              <a:rPr dirty="0" spc="-5"/>
              <a:t> </a:t>
            </a:r>
            <a:r>
              <a:rPr dirty="0"/>
              <a:t>i</a:t>
            </a:r>
            <a:r>
              <a:rPr dirty="0" spc="-5"/>
              <a:t> </a:t>
            </a:r>
            <a:r>
              <a:rPr dirty="0"/>
              <a:t>razionali</a:t>
            </a:r>
            <a:r>
              <a:rPr dirty="0" spc="-15"/>
              <a:t> 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5"/>
              <a:t>gl</a:t>
            </a:r>
            <a:r>
              <a:rPr dirty="0"/>
              <a:t>i </a:t>
            </a:r>
            <a:r>
              <a:rPr dirty="0" spc="-5"/>
              <a:t>irrazional</a:t>
            </a:r>
            <a:r>
              <a:rPr dirty="0"/>
              <a:t>i</a:t>
            </a:r>
            <a:r>
              <a:rPr dirty="0" spc="15"/>
              <a:t> </a:t>
            </a:r>
            <a:r>
              <a:rPr dirty="0" spc="-15"/>
              <a:t>(ch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appa</a:t>
            </a:r>
            <a:r>
              <a:rPr dirty="0" spc="40"/>
              <a:t>r</a:t>
            </a:r>
            <a:r>
              <a:rPr dirty="0" spc="-30"/>
              <a:t>t</a:t>
            </a:r>
            <a:r>
              <a:rPr dirty="0" spc="-10"/>
              <a:t>engono</a:t>
            </a:r>
            <a:r>
              <a:rPr dirty="0" spc="-10"/>
              <a:t> </a:t>
            </a:r>
            <a:r>
              <a:rPr dirty="0" spc="-10"/>
              <a:t>all’insieme</a:t>
            </a:r>
            <a:r>
              <a:rPr dirty="0" spc="-15"/>
              <a:t> </a:t>
            </a:r>
            <a:r>
              <a:rPr dirty="0" spc="-5">
                <a:latin typeface="Franklin Gothic Medium"/>
                <a:cs typeface="Franklin Gothic Medium"/>
              </a:rPr>
              <a:t>I</a:t>
            </a:r>
            <a:r>
              <a:rPr dirty="0"/>
              <a:t>) </a:t>
            </a:r>
            <a:r>
              <a:rPr dirty="0" spc="-40"/>
              <a:t>f</a:t>
            </a:r>
            <a:r>
              <a:rPr dirty="0" spc="-10"/>
              <a:t>ormano</a:t>
            </a:r>
            <a:r>
              <a:rPr dirty="0" spc="-10"/>
              <a:t> </a:t>
            </a:r>
            <a:r>
              <a:rPr dirty="0" spc="-10">
                <a:latin typeface="Franklin Gothic Medium"/>
                <a:cs typeface="Franklin Gothic Medium"/>
              </a:rPr>
              <a:t>l’insieme</a:t>
            </a:r>
            <a:r>
              <a:rPr dirty="0" spc="-10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dei</a:t>
            </a:r>
            <a:r>
              <a:rPr dirty="0" spc="-5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numeri</a:t>
            </a:r>
            <a:r>
              <a:rPr dirty="0" spc="-10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reali.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pc="-110"/>
              <a:t>T</a:t>
            </a:r>
            <a:r>
              <a:rPr dirty="0" spc="-10"/>
              <a:t>utti</a:t>
            </a:r>
            <a:r>
              <a:rPr dirty="0" spc="-5"/>
              <a:t> </a:t>
            </a:r>
            <a:r>
              <a:rPr dirty="0" spc="-25"/>
              <a:t>q</a:t>
            </a:r>
            <a:r>
              <a:rPr dirty="0" spc="-10"/>
              <a:t>uesti</a:t>
            </a:r>
            <a:r>
              <a:rPr dirty="0" spc="-5"/>
              <a:t> </a:t>
            </a:r>
            <a:r>
              <a:rPr dirty="0" spc="-10"/>
              <a:t>numeri</a:t>
            </a:r>
            <a:r>
              <a:rPr dirty="0"/>
              <a:t> </a:t>
            </a:r>
            <a:r>
              <a:rPr dirty="0" spc="-25"/>
              <a:t>v</a:t>
            </a:r>
            <a:r>
              <a:rPr dirty="0" spc="-10"/>
              <a:t>engono</a:t>
            </a:r>
            <a:r>
              <a:rPr dirty="0" spc="-10"/>
              <a:t> </a:t>
            </a:r>
            <a:r>
              <a:rPr dirty="0" spc="-10"/>
              <a:t>usati</a:t>
            </a:r>
            <a:r>
              <a:rPr dirty="0" spc="-10"/>
              <a:t> </a:t>
            </a:r>
            <a:r>
              <a:rPr dirty="0" spc="-15"/>
              <a:t>pe</a:t>
            </a:r>
            <a:r>
              <a:rPr dirty="0" spc="-10"/>
              <a:t>r</a:t>
            </a:r>
            <a:r>
              <a:rPr dirty="0"/>
              <a:t> </a:t>
            </a:r>
            <a:r>
              <a:rPr dirty="0" spc="-10"/>
              <a:t>contare</a:t>
            </a:r>
            <a:r>
              <a:rPr dirty="0"/>
              <a:t> 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misurare.</a:t>
            </a:r>
          </a:p>
          <a:p>
            <a:pPr marL="12700" marR="452120">
              <a:lnSpc>
                <a:spcPts val="2600"/>
              </a:lnSpc>
              <a:spcBef>
                <a:spcPts val="100"/>
              </a:spcBef>
            </a:pPr>
            <a:r>
              <a:rPr dirty="0" spc="-25"/>
              <a:t>P</a:t>
            </a:r>
            <a:r>
              <a:rPr dirty="0" spc="-10"/>
              <a:t>er</a:t>
            </a:r>
            <a:r>
              <a:rPr dirty="0" spc="-5"/>
              <a:t> </a:t>
            </a:r>
            <a:r>
              <a:rPr dirty="0" spc="-15"/>
              <a:t>indicar</a:t>
            </a:r>
            <a:r>
              <a:rPr dirty="0" spc="-10"/>
              <a:t>e</a:t>
            </a:r>
            <a:r>
              <a:rPr dirty="0" spc="10"/>
              <a:t> </a:t>
            </a:r>
            <a:r>
              <a:rPr dirty="0" spc="-10"/>
              <a:t>l’insieme</a:t>
            </a:r>
            <a:r>
              <a:rPr dirty="0" spc="-5"/>
              <a:t> </a:t>
            </a:r>
            <a:r>
              <a:rPr dirty="0" spc="-10"/>
              <a:t>dei</a:t>
            </a:r>
            <a:r>
              <a:rPr dirty="0" spc="-5"/>
              <a:t> </a:t>
            </a:r>
            <a:r>
              <a:rPr dirty="0" spc="-10"/>
              <a:t>numeri</a:t>
            </a:r>
            <a:r>
              <a:rPr dirty="0"/>
              <a:t> </a:t>
            </a:r>
            <a:r>
              <a:rPr dirty="0" spc="-10"/>
              <a:t>reali</a:t>
            </a:r>
            <a:r>
              <a:rPr dirty="0" spc="-5"/>
              <a:t> </a:t>
            </a:r>
            <a:r>
              <a:rPr dirty="0"/>
              <a:t>si</a:t>
            </a:r>
            <a:r>
              <a:rPr dirty="0" spc="-5"/>
              <a:t> </a:t>
            </a:r>
            <a:r>
              <a:rPr dirty="0" spc="-10"/>
              <a:t>usa</a:t>
            </a:r>
            <a:r>
              <a:rPr dirty="0" spc="-5"/>
              <a:t> i</a:t>
            </a:r>
            <a:r>
              <a:rPr dirty="0"/>
              <a:t>l </a:t>
            </a:r>
            <a:r>
              <a:rPr dirty="0" spc="-10"/>
              <a:t>simbolo</a:t>
            </a:r>
            <a:r>
              <a:rPr dirty="0" spc="-15"/>
              <a:t> </a:t>
            </a:r>
            <a:r>
              <a:rPr dirty="0" spc="-10">
                <a:latin typeface="Franklin Gothic Medium"/>
                <a:cs typeface="Franklin Gothic Medium"/>
              </a:rPr>
              <a:t>R,</a:t>
            </a:r>
            <a:r>
              <a:rPr dirty="0">
                <a:latin typeface="Franklin Gothic Medium"/>
                <a:cs typeface="Franklin Gothic Medium"/>
              </a:rPr>
              <a:t> </a:t>
            </a:r>
            <a:r>
              <a:rPr dirty="0" spc="-15"/>
              <a:t>pe</a:t>
            </a:r>
            <a:r>
              <a:rPr dirty="0" spc="-10"/>
              <a:t>r</a:t>
            </a:r>
            <a:r>
              <a:rPr dirty="0"/>
              <a:t> </a:t>
            </a:r>
            <a:r>
              <a:rPr dirty="0" spc="-15"/>
              <a:t>indicar</a:t>
            </a:r>
            <a:r>
              <a:rPr dirty="0" spc="-10"/>
              <a:t>e</a:t>
            </a:r>
            <a:r>
              <a:rPr dirty="0" spc="10"/>
              <a:t> </a:t>
            </a:r>
            <a:r>
              <a:rPr dirty="0" spc="-10"/>
              <a:t>che</a:t>
            </a:r>
            <a:r>
              <a:rPr dirty="0" spc="-5"/>
              <a:t> </a:t>
            </a:r>
            <a:r>
              <a:rPr dirty="0" spc="-10"/>
              <a:t>un</a:t>
            </a:r>
            <a:r>
              <a:rPr dirty="0" spc="-5"/>
              <a:t> </a:t>
            </a:r>
            <a:r>
              <a:rPr dirty="0" spc="-10"/>
              <a:t>nume</a:t>
            </a:r>
            <a:r>
              <a:rPr dirty="0" spc="-35"/>
              <a:t>r</a:t>
            </a:r>
            <a:r>
              <a:rPr dirty="0" spc="-10"/>
              <a:t>o</a:t>
            </a:r>
            <a:r>
              <a:rPr dirty="0" spc="-10"/>
              <a:t> appa</a:t>
            </a:r>
            <a:r>
              <a:rPr dirty="0" spc="40"/>
              <a:t>r</a:t>
            </a:r>
            <a:r>
              <a:rPr dirty="0" spc="-10"/>
              <a:t>tiene</a:t>
            </a:r>
            <a:r>
              <a:rPr dirty="0" spc="-5"/>
              <a:t> </a:t>
            </a:r>
            <a:r>
              <a:rPr dirty="0" spc="-10"/>
              <a:t>all’insieme</a:t>
            </a:r>
            <a:r>
              <a:rPr dirty="0" spc="-10"/>
              <a:t> </a:t>
            </a:r>
            <a:r>
              <a:rPr dirty="0" spc="-10"/>
              <a:t>dei</a:t>
            </a:r>
            <a:r>
              <a:rPr dirty="0" spc="-5"/>
              <a:t> </a:t>
            </a:r>
            <a:r>
              <a:rPr dirty="0" spc="-10"/>
              <a:t>reali,</a:t>
            </a:r>
            <a:r>
              <a:rPr dirty="0" spc="-10"/>
              <a:t> </a:t>
            </a:r>
            <a:r>
              <a:rPr dirty="0" spc="-10"/>
              <a:t>dei</a:t>
            </a:r>
            <a:r>
              <a:rPr dirty="0" spc="-5"/>
              <a:t> </a:t>
            </a:r>
            <a:r>
              <a:rPr dirty="0"/>
              <a:t>razionali</a:t>
            </a:r>
            <a:r>
              <a:rPr dirty="0" spc="-15"/>
              <a:t> </a:t>
            </a:r>
            <a:r>
              <a:rPr dirty="0" spc="-10"/>
              <a:t>ecc.</a:t>
            </a: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/>
              <a:t>si</a:t>
            </a:r>
            <a:r>
              <a:rPr dirty="0" spc="-5"/>
              <a:t> </a:t>
            </a:r>
            <a:r>
              <a:rPr dirty="0" spc="-10"/>
              <a:t>usa</a:t>
            </a:r>
            <a:r>
              <a:rPr dirty="0" spc="-5"/>
              <a:t> i</a:t>
            </a:r>
            <a:r>
              <a:rPr dirty="0"/>
              <a:t>l </a:t>
            </a:r>
            <a:r>
              <a:rPr dirty="0" spc="-10"/>
              <a:t>simbolo</a:t>
            </a:r>
            <a:r>
              <a:rPr dirty="0" spc="-5"/>
              <a:t> </a:t>
            </a:r>
            <a:r>
              <a:rPr dirty="0" spc="-10"/>
              <a:t>“</a:t>
            </a:r>
            <a:r>
              <a:rPr dirty="0" spc="-5"/>
              <a:t> </a:t>
            </a:r>
            <a:r>
              <a:rPr dirty="0" sz="1800" spc="-10">
                <a:latin typeface="Franklin Gothic Book"/>
                <a:cs typeface="Franklin Gothic Book"/>
              </a:rPr>
              <a:t>ε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pc="-10"/>
              <a:t>“</a:t>
            </a:r>
            <a:r>
              <a:rPr dirty="0"/>
              <a:t> </a:t>
            </a:r>
            <a:r>
              <a:rPr dirty="0" spc="-15"/>
              <a:t>(ch</a:t>
            </a:r>
            <a:r>
              <a:rPr dirty="0" spc="-10"/>
              <a:t>e</a:t>
            </a:r>
            <a:r>
              <a:rPr dirty="0"/>
              <a:t> si</a:t>
            </a:r>
            <a:r>
              <a:rPr dirty="0" spc="-5"/>
              <a:t> </a:t>
            </a:r>
            <a:r>
              <a:rPr dirty="0" spc="-10"/>
              <a:t>legge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5841" y="3838252"/>
            <a:ext cx="3371215" cy="1556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388110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“appa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tiene”).</a:t>
            </a:r>
            <a:r>
              <a:rPr dirty="0" sz="1600" spc="-10">
                <a:latin typeface="Franklin Gothic Book"/>
                <a:cs typeface="Franklin Gothic Book"/>
              </a:rPr>
              <a:t> Dun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ue,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15">
                <a:latin typeface="Franklin Gothic Book"/>
                <a:cs typeface="Franklin Gothic Book"/>
              </a:rPr>
              <a:t>pa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ticolare,</a:t>
            </a:r>
            <a:endParaRPr sz="1600">
              <a:latin typeface="Franklin Gothic Book"/>
              <a:cs typeface="Franklin Gothic Book"/>
            </a:endParaRPr>
          </a:p>
          <a:p>
            <a:pPr marL="368300" marR="5080" indent="-254000">
              <a:lnSpc>
                <a:spcPct val="120400"/>
              </a:lnSpc>
              <a:spcBef>
                <a:spcPts val="55"/>
              </a:spcBef>
              <a:tabLst>
                <a:tab pos="1316990" algn="l"/>
                <a:tab pos="2431415" algn="l"/>
              </a:tabLst>
            </a:pPr>
            <a:r>
              <a:rPr dirty="0" sz="1600">
                <a:latin typeface="Franklin Gothic Book"/>
                <a:cs typeface="Franklin Gothic Book"/>
              </a:rPr>
              <a:t>3  </a:t>
            </a:r>
            <a:r>
              <a:rPr dirty="0" sz="1800" spc="-10">
                <a:latin typeface="Franklin Gothic Book"/>
                <a:cs typeface="Franklin Gothic Book"/>
              </a:rPr>
              <a:t>ε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5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Z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(m</a:t>
            </a:r>
            <a:r>
              <a:rPr dirty="0" sz="1600">
                <a:latin typeface="Franklin Gothic Book"/>
                <a:cs typeface="Franklin Gothic Book"/>
              </a:rPr>
              <a:t>a </a:t>
            </a:r>
            <a:r>
              <a:rPr dirty="0" sz="1600" spc="-10">
                <a:latin typeface="Franklin Gothic Book"/>
                <a:cs typeface="Franklin Gothic Book"/>
              </a:rPr>
              <a:t>anche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3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ε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5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Q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3</a:t>
            </a:r>
            <a:r>
              <a:rPr dirty="0" sz="1600" spc="4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ε</a:t>
            </a:r>
            <a:r>
              <a:rPr dirty="0" sz="1800">
                <a:latin typeface="Franklin Gothic Book"/>
                <a:cs typeface="Franklin Gothic Book"/>
              </a:rPr>
              <a:t>  </a:t>
            </a:r>
            <a:r>
              <a:rPr dirty="0" sz="1600" spc="-15">
                <a:latin typeface="Franklin Gothic Medium"/>
                <a:cs typeface="Franklin Gothic Medium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(3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baseline="26455" sz="1575">
                <a:latin typeface="Franklin Gothic Book"/>
                <a:cs typeface="Franklin Gothic Book"/>
              </a:rPr>
              <a:t>1/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ε</a:t>
            </a:r>
            <a:r>
              <a:rPr dirty="0" sz="1800">
                <a:latin typeface="Franklin Gothic Book"/>
                <a:cs typeface="Franklin Gothic Book"/>
              </a:rPr>
              <a:t>  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>
                <a:latin typeface="Franklin Gothic Medium"/>
                <a:cs typeface="Franklin Gothic Medium"/>
              </a:rPr>
              <a:t>	</a:t>
            </a:r>
            <a:r>
              <a:rPr dirty="0" sz="1600" spc="-5">
                <a:latin typeface="Franklin Gothic Book"/>
                <a:cs typeface="Franklin Gothic Book"/>
              </a:rPr>
              <a:t>(m</a:t>
            </a:r>
            <a:r>
              <a:rPr dirty="0" sz="1600">
                <a:latin typeface="Franklin Gothic Book"/>
                <a:cs typeface="Franklin Gothic Book"/>
              </a:rPr>
              <a:t>a </a:t>
            </a:r>
            <a:r>
              <a:rPr dirty="0" sz="1600" spc="-10">
                <a:latin typeface="Franklin Gothic Book"/>
                <a:cs typeface="Franklin Gothic Book"/>
              </a:rPr>
              <a:t>anche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1600" spc="-5">
                <a:latin typeface="Franklin Gothic Book"/>
                <a:cs typeface="Franklin Gothic Book"/>
              </a:rPr>
              <a:t>(3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baseline="26455" sz="1575">
                <a:latin typeface="Franklin Gothic Book"/>
                <a:cs typeface="Franklin Gothic Book"/>
              </a:rPr>
              <a:t>1/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ε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5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Medium"/>
                <a:cs typeface="Franklin Gothic Medium"/>
              </a:rPr>
              <a:t>R)</a:t>
            </a:r>
            <a:endParaRPr sz="16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  <a:tabLst>
                <a:tab pos="1950085" algn="l"/>
              </a:tabLst>
            </a:pPr>
            <a:r>
              <a:rPr dirty="0" sz="1600" spc="-5">
                <a:latin typeface="Franklin Gothic Book"/>
                <a:cs typeface="Franklin Gothic Book"/>
              </a:rPr>
              <a:t>5/</a:t>
            </a:r>
            <a:r>
              <a:rPr dirty="0" sz="1600">
                <a:latin typeface="Franklin Gothic Book"/>
                <a:cs typeface="Franklin Gothic Book"/>
              </a:rPr>
              <a:t>6  </a:t>
            </a:r>
            <a:r>
              <a:rPr dirty="0" sz="1800" spc="-10">
                <a:latin typeface="Franklin Gothic Book"/>
                <a:cs typeface="Franklin Gothic Book"/>
              </a:rPr>
              <a:t>ε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5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Q</a:t>
            </a:r>
            <a:r>
              <a:rPr dirty="0" sz="1600">
                <a:latin typeface="Franklin Gothic Medium"/>
                <a:cs typeface="Franklin Gothic Medium"/>
              </a:rPr>
              <a:t>  </a:t>
            </a:r>
            <a:r>
              <a:rPr dirty="0" sz="1600" spc="-5">
                <a:latin typeface="Franklin Gothic Book"/>
                <a:cs typeface="Franklin Gothic Book"/>
              </a:rPr>
              <a:t>(m</a:t>
            </a:r>
            <a:r>
              <a:rPr dirty="0" sz="1600">
                <a:latin typeface="Franklin Gothic Book"/>
                <a:cs typeface="Franklin Gothic Book"/>
              </a:rPr>
              <a:t>a </a:t>
            </a:r>
            <a:r>
              <a:rPr dirty="0" sz="1600" spc="-10">
                <a:latin typeface="Franklin Gothic Book"/>
                <a:cs typeface="Franklin Gothic Book"/>
              </a:rPr>
              <a:t>anche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1600" spc="-5">
                <a:latin typeface="Franklin Gothic Book"/>
                <a:cs typeface="Franklin Gothic Book"/>
              </a:rPr>
              <a:t>5/</a:t>
            </a:r>
            <a:r>
              <a:rPr dirty="0" sz="1600">
                <a:latin typeface="Franklin Gothic Book"/>
                <a:cs typeface="Franklin Gothic Book"/>
              </a:rPr>
              <a:t>6 </a:t>
            </a:r>
            <a:r>
              <a:rPr dirty="0" sz="1800" spc="-10">
                <a:latin typeface="Franklin Gothic Book"/>
                <a:cs typeface="Franklin Gothic Book"/>
              </a:rPr>
              <a:t>ε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5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R</a:t>
            </a:r>
            <a:r>
              <a:rPr dirty="0" sz="1600" spc="-5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93791" y="3166872"/>
            <a:ext cx="3810000" cy="1981200"/>
          </a:xfrm>
          <a:custGeom>
            <a:avLst/>
            <a:gdLst/>
            <a:ahLst/>
            <a:cxnLst/>
            <a:rect l="l" t="t" r="r" b="b"/>
            <a:pathLst>
              <a:path w="3810000" h="1981200">
                <a:moveTo>
                  <a:pt x="1905000" y="0"/>
                </a:moveTo>
                <a:lnTo>
                  <a:pt x="1748760" y="3283"/>
                </a:lnTo>
                <a:lnTo>
                  <a:pt x="1595999" y="12965"/>
                </a:lnTo>
                <a:lnTo>
                  <a:pt x="1447206" y="28789"/>
                </a:lnTo>
                <a:lnTo>
                  <a:pt x="1302872" y="50501"/>
                </a:lnTo>
                <a:lnTo>
                  <a:pt x="1163488" y="77846"/>
                </a:lnTo>
                <a:lnTo>
                  <a:pt x="1029542" y="110568"/>
                </a:lnTo>
                <a:lnTo>
                  <a:pt x="901527" y="148414"/>
                </a:lnTo>
                <a:lnTo>
                  <a:pt x="779931" y="191128"/>
                </a:lnTo>
                <a:lnTo>
                  <a:pt x="665246" y="238455"/>
                </a:lnTo>
                <a:lnTo>
                  <a:pt x="557961" y="290140"/>
                </a:lnTo>
                <a:lnTo>
                  <a:pt x="458567" y="345928"/>
                </a:lnTo>
                <a:lnTo>
                  <a:pt x="367554" y="405564"/>
                </a:lnTo>
                <a:lnTo>
                  <a:pt x="285412" y="468794"/>
                </a:lnTo>
                <a:lnTo>
                  <a:pt x="212632" y="535362"/>
                </a:lnTo>
                <a:lnTo>
                  <a:pt x="149704" y="605013"/>
                </a:lnTo>
                <a:lnTo>
                  <a:pt x="97118" y="677493"/>
                </a:lnTo>
                <a:lnTo>
                  <a:pt x="55364" y="752547"/>
                </a:lnTo>
                <a:lnTo>
                  <a:pt x="24933" y="829919"/>
                </a:lnTo>
                <a:lnTo>
                  <a:pt x="6315" y="909355"/>
                </a:lnTo>
                <a:lnTo>
                  <a:pt x="0" y="990600"/>
                </a:lnTo>
                <a:lnTo>
                  <a:pt x="6315" y="1071844"/>
                </a:lnTo>
                <a:lnTo>
                  <a:pt x="24933" y="1151280"/>
                </a:lnTo>
                <a:lnTo>
                  <a:pt x="55364" y="1228652"/>
                </a:lnTo>
                <a:lnTo>
                  <a:pt x="97118" y="1303706"/>
                </a:lnTo>
                <a:lnTo>
                  <a:pt x="149704" y="1376186"/>
                </a:lnTo>
                <a:lnTo>
                  <a:pt x="212632" y="1445837"/>
                </a:lnTo>
                <a:lnTo>
                  <a:pt x="285412" y="1512405"/>
                </a:lnTo>
                <a:lnTo>
                  <a:pt x="367554" y="1575635"/>
                </a:lnTo>
                <a:lnTo>
                  <a:pt x="458567" y="1635271"/>
                </a:lnTo>
                <a:lnTo>
                  <a:pt x="557961" y="1691059"/>
                </a:lnTo>
                <a:lnTo>
                  <a:pt x="665245" y="1742744"/>
                </a:lnTo>
                <a:lnTo>
                  <a:pt x="779931" y="1790071"/>
                </a:lnTo>
                <a:lnTo>
                  <a:pt x="901526" y="1832785"/>
                </a:lnTo>
                <a:lnTo>
                  <a:pt x="1029542" y="1870631"/>
                </a:lnTo>
                <a:lnTo>
                  <a:pt x="1163487" y="1903353"/>
                </a:lnTo>
                <a:lnTo>
                  <a:pt x="1302872" y="1930698"/>
                </a:lnTo>
                <a:lnTo>
                  <a:pt x="1447206" y="1952410"/>
                </a:lnTo>
                <a:lnTo>
                  <a:pt x="1595998" y="1968234"/>
                </a:lnTo>
                <a:lnTo>
                  <a:pt x="1748760" y="1977916"/>
                </a:lnTo>
                <a:lnTo>
                  <a:pt x="1905000" y="1981200"/>
                </a:lnTo>
                <a:lnTo>
                  <a:pt x="2061239" y="1977916"/>
                </a:lnTo>
                <a:lnTo>
                  <a:pt x="2214000" y="1968234"/>
                </a:lnTo>
                <a:lnTo>
                  <a:pt x="2362793" y="1952410"/>
                </a:lnTo>
                <a:lnTo>
                  <a:pt x="2507127" y="1930698"/>
                </a:lnTo>
                <a:lnTo>
                  <a:pt x="2646511" y="1903353"/>
                </a:lnTo>
                <a:lnTo>
                  <a:pt x="2780457" y="1870631"/>
                </a:lnTo>
                <a:lnTo>
                  <a:pt x="2908472" y="1832785"/>
                </a:lnTo>
                <a:lnTo>
                  <a:pt x="3030068" y="1790071"/>
                </a:lnTo>
                <a:lnTo>
                  <a:pt x="3144753" y="1742744"/>
                </a:lnTo>
                <a:lnTo>
                  <a:pt x="3252038" y="1691059"/>
                </a:lnTo>
                <a:lnTo>
                  <a:pt x="3351432" y="1635271"/>
                </a:lnTo>
                <a:lnTo>
                  <a:pt x="3442445" y="1575635"/>
                </a:lnTo>
                <a:lnTo>
                  <a:pt x="3524587" y="1512405"/>
                </a:lnTo>
                <a:lnTo>
                  <a:pt x="3597367" y="1445837"/>
                </a:lnTo>
                <a:lnTo>
                  <a:pt x="3660295" y="1376186"/>
                </a:lnTo>
                <a:lnTo>
                  <a:pt x="3712881" y="1303706"/>
                </a:lnTo>
                <a:lnTo>
                  <a:pt x="3754635" y="1228652"/>
                </a:lnTo>
                <a:lnTo>
                  <a:pt x="3785066" y="1151280"/>
                </a:lnTo>
                <a:lnTo>
                  <a:pt x="3803684" y="1071844"/>
                </a:lnTo>
                <a:lnTo>
                  <a:pt x="3810000" y="990600"/>
                </a:lnTo>
                <a:lnTo>
                  <a:pt x="3803684" y="909355"/>
                </a:lnTo>
                <a:lnTo>
                  <a:pt x="3785066" y="829919"/>
                </a:lnTo>
                <a:lnTo>
                  <a:pt x="3754635" y="752547"/>
                </a:lnTo>
                <a:lnTo>
                  <a:pt x="3712881" y="677493"/>
                </a:lnTo>
                <a:lnTo>
                  <a:pt x="3660295" y="605013"/>
                </a:lnTo>
                <a:lnTo>
                  <a:pt x="3597367" y="535362"/>
                </a:lnTo>
                <a:lnTo>
                  <a:pt x="3524587" y="468794"/>
                </a:lnTo>
                <a:lnTo>
                  <a:pt x="3442445" y="405564"/>
                </a:lnTo>
                <a:lnTo>
                  <a:pt x="3351432" y="345928"/>
                </a:lnTo>
                <a:lnTo>
                  <a:pt x="3252038" y="290140"/>
                </a:lnTo>
                <a:lnTo>
                  <a:pt x="3144753" y="238455"/>
                </a:lnTo>
                <a:lnTo>
                  <a:pt x="3030068" y="191128"/>
                </a:lnTo>
                <a:lnTo>
                  <a:pt x="2908472" y="148414"/>
                </a:lnTo>
                <a:lnTo>
                  <a:pt x="2780457" y="110568"/>
                </a:lnTo>
                <a:lnTo>
                  <a:pt x="2646511" y="77846"/>
                </a:lnTo>
                <a:lnTo>
                  <a:pt x="2507127" y="50501"/>
                </a:lnTo>
                <a:lnTo>
                  <a:pt x="2362793" y="28789"/>
                </a:lnTo>
                <a:lnTo>
                  <a:pt x="2214000" y="12965"/>
                </a:lnTo>
                <a:lnTo>
                  <a:pt x="2061239" y="3283"/>
                </a:lnTo>
                <a:lnTo>
                  <a:pt x="1905000" y="0"/>
                </a:lnTo>
                <a:close/>
              </a:path>
            </a:pathLst>
          </a:custGeom>
          <a:solidFill>
            <a:srgbClr val="FDC5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93791" y="3166872"/>
            <a:ext cx="3810000" cy="1981200"/>
          </a:xfrm>
          <a:custGeom>
            <a:avLst/>
            <a:gdLst/>
            <a:ahLst/>
            <a:cxnLst/>
            <a:rect l="l" t="t" r="r" b="b"/>
            <a:pathLst>
              <a:path w="3810000" h="1981200">
                <a:moveTo>
                  <a:pt x="0" y="990600"/>
                </a:moveTo>
                <a:lnTo>
                  <a:pt x="6315" y="909355"/>
                </a:lnTo>
                <a:lnTo>
                  <a:pt x="24933" y="829919"/>
                </a:lnTo>
                <a:lnTo>
                  <a:pt x="55364" y="752547"/>
                </a:lnTo>
                <a:lnTo>
                  <a:pt x="97118" y="677493"/>
                </a:lnTo>
                <a:lnTo>
                  <a:pt x="149704" y="605013"/>
                </a:lnTo>
                <a:lnTo>
                  <a:pt x="212632" y="535361"/>
                </a:lnTo>
                <a:lnTo>
                  <a:pt x="285412" y="468793"/>
                </a:lnTo>
                <a:lnTo>
                  <a:pt x="367554" y="405564"/>
                </a:lnTo>
                <a:lnTo>
                  <a:pt x="458567" y="345927"/>
                </a:lnTo>
                <a:lnTo>
                  <a:pt x="557961" y="290139"/>
                </a:lnTo>
                <a:lnTo>
                  <a:pt x="665246" y="238454"/>
                </a:lnTo>
                <a:lnTo>
                  <a:pt x="779931" y="191128"/>
                </a:lnTo>
                <a:lnTo>
                  <a:pt x="901527" y="148414"/>
                </a:lnTo>
                <a:lnTo>
                  <a:pt x="1029543" y="110568"/>
                </a:lnTo>
                <a:lnTo>
                  <a:pt x="1163488" y="77846"/>
                </a:lnTo>
                <a:lnTo>
                  <a:pt x="1302872" y="50501"/>
                </a:lnTo>
                <a:lnTo>
                  <a:pt x="1447206" y="28789"/>
                </a:lnTo>
                <a:lnTo>
                  <a:pt x="1595999" y="12965"/>
                </a:lnTo>
                <a:lnTo>
                  <a:pt x="1748760" y="3283"/>
                </a:lnTo>
                <a:lnTo>
                  <a:pt x="1905000" y="0"/>
                </a:lnTo>
                <a:lnTo>
                  <a:pt x="2061239" y="3283"/>
                </a:lnTo>
                <a:lnTo>
                  <a:pt x="2214000" y="12965"/>
                </a:lnTo>
                <a:lnTo>
                  <a:pt x="2362793" y="28789"/>
                </a:lnTo>
                <a:lnTo>
                  <a:pt x="2507127" y="50501"/>
                </a:lnTo>
                <a:lnTo>
                  <a:pt x="2646511" y="77846"/>
                </a:lnTo>
                <a:lnTo>
                  <a:pt x="2780457" y="110568"/>
                </a:lnTo>
                <a:lnTo>
                  <a:pt x="2908472" y="148414"/>
                </a:lnTo>
                <a:lnTo>
                  <a:pt x="3030068" y="191128"/>
                </a:lnTo>
                <a:lnTo>
                  <a:pt x="3144753" y="238454"/>
                </a:lnTo>
                <a:lnTo>
                  <a:pt x="3252038" y="290139"/>
                </a:lnTo>
                <a:lnTo>
                  <a:pt x="3351432" y="345927"/>
                </a:lnTo>
                <a:lnTo>
                  <a:pt x="3442445" y="405564"/>
                </a:lnTo>
                <a:lnTo>
                  <a:pt x="3524587" y="468793"/>
                </a:lnTo>
                <a:lnTo>
                  <a:pt x="3597367" y="535361"/>
                </a:lnTo>
                <a:lnTo>
                  <a:pt x="3660295" y="605013"/>
                </a:lnTo>
                <a:lnTo>
                  <a:pt x="3712881" y="677493"/>
                </a:lnTo>
                <a:lnTo>
                  <a:pt x="3754635" y="752547"/>
                </a:lnTo>
                <a:lnTo>
                  <a:pt x="3785066" y="829919"/>
                </a:lnTo>
                <a:lnTo>
                  <a:pt x="3803685" y="909355"/>
                </a:lnTo>
                <a:lnTo>
                  <a:pt x="3810000" y="990600"/>
                </a:lnTo>
                <a:lnTo>
                  <a:pt x="3803685" y="1071844"/>
                </a:lnTo>
                <a:lnTo>
                  <a:pt x="3785066" y="1151280"/>
                </a:lnTo>
                <a:lnTo>
                  <a:pt x="3754635" y="1228652"/>
                </a:lnTo>
                <a:lnTo>
                  <a:pt x="3712881" y="1303706"/>
                </a:lnTo>
                <a:lnTo>
                  <a:pt x="3660295" y="1376186"/>
                </a:lnTo>
                <a:lnTo>
                  <a:pt x="3597367" y="1445837"/>
                </a:lnTo>
                <a:lnTo>
                  <a:pt x="3524587" y="1512405"/>
                </a:lnTo>
                <a:lnTo>
                  <a:pt x="3442445" y="1575635"/>
                </a:lnTo>
                <a:lnTo>
                  <a:pt x="3351432" y="1635271"/>
                </a:lnTo>
                <a:lnTo>
                  <a:pt x="3252038" y="1691059"/>
                </a:lnTo>
                <a:lnTo>
                  <a:pt x="3144753" y="1742744"/>
                </a:lnTo>
                <a:lnTo>
                  <a:pt x="3030068" y="1790071"/>
                </a:lnTo>
                <a:lnTo>
                  <a:pt x="2908472" y="1832785"/>
                </a:lnTo>
                <a:lnTo>
                  <a:pt x="2780457" y="1870631"/>
                </a:lnTo>
                <a:lnTo>
                  <a:pt x="2646511" y="1903353"/>
                </a:lnTo>
                <a:lnTo>
                  <a:pt x="2507127" y="1930698"/>
                </a:lnTo>
                <a:lnTo>
                  <a:pt x="2362793" y="1952410"/>
                </a:lnTo>
                <a:lnTo>
                  <a:pt x="2214000" y="1968234"/>
                </a:lnTo>
                <a:lnTo>
                  <a:pt x="2061239" y="1977916"/>
                </a:lnTo>
                <a:lnTo>
                  <a:pt x="1905000" y="1981200"/>
                </a:lnTo>
                <a:lnTo>
                  <a:pt x="1748760" y="1977916"/>
                </a:lnTo>
                <a:lnTo>
                  <a:pt x="1595998" y="1968234"/>
                </a:lnTo>
                <a:lnTo>
                  <a:pt x="1447206" y="1952410"/>
                </a:lnTo>
                <a:lnTo>
                  <a:pt x="1302872" y="1930698"/>
                </a:lnTo>
                <a:lnTo>
                  <a:pt x="1163487" y="1903353"/>
                </a:lnTo>
                <a:lnTo>
                  <a:pt x="1029542" y="1870631"/>
                </a:lnTo>
                <a:lnTo>
                  <a:pt x="901527" y="1832785"/>
                </a:lnTo>
                <a:lnTo>
                  <a:pt x="779931" y="1790071"/>
                </a:lnTo>
                <a:lnTo>
                  <a:pt x="665246" y="1742744"/>
                </a:lnTo>
                <a:lnTo>
                  <a:pt x="557961" y="1691059"/>
                </a:lnTo>
                <a:lnTo>
                  <a:pt x="458567" y="1635271"/>
                </a:lnTo>
                <a:lnTo>
                  <a:pt x="367554" y="1575635"/>
                </a:lnTo>
                <a:lnTo>
                  <a:pt x="285412" y="1512405"/>
                </a:lnTo>
                <a:lnTo>
                  <a:pt x="212632" y="1445837"/>
                </a:lnTo>
                <a:lnTo>
                  <a:pt x="149704" y="1376186"/>
                </a:lnTo>
                <a:lnTo>
                  <a:pt x="97118" y="1303706"/>
                </a:lnTo>
                <a:lnTo>
                  <a:pt x="55364" y="1228652"/>
                </a:lnTo>
                <a:lnTo>
                  <a:pt x="24933" y="1151280"/>
                </a:lnTo>
                <a:lnTo>
                  <a:pt x="6315" y="1071844"/>
                </a:lnTo>
                <a:lnTo>
                  <a:pt x="0" y="990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830493" y="3547848"/>
            <a:ext cx="110489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0"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36791" y="3395471"/>
            <a:ext cx="2514600" cy="1524000"/>
          </a:xfrm>
          <a:custGeom>
            <a:avLst/>
            <a:gdLst/>
            <a:ahLst/>
            <a:cxnLst/>
            <a:rect l="l" t="t" r="r" b="b"/>
            <a:pathLst>
              <a:path w="2514600" h="1524000">
                <a:moveTo>
                  <a:pt x="1257300" y="0"/>
                </a:moveTo>
                <a:lnTo>
                  <a:pt x="1154181" y="2526"/>
                </a:lnTo>
                <a:lnTo>
                  <a:pt x="1053359" y="9973"/>
                </a:lnTo>
                <a:lnTo>
                  <a:pt x="955156" y="22145"/>
                </a:lnTo>
                <a:lnTo>
                  <a:pt x="859895" y="38847"/>
                </a:lnTo>
                <a:lnTo>
                  <a:pt x="767902" y="59881"/>
                </a:lnTo>
                <a:lnTo>
                  <a:pt x="679498" y="85053"/>
                </a:lnTo>
                <a:lnTo>
                  <a:pt x="595007" y="114165"/>
                </a:lnTo>
                <a:lnTo>
                  <a:pt x="514754" y="147021"/>
                </a:lnTo>
                <a:lnTo>
                  <a:pt x="439062" y="183426"/>
                </a:lnTo>
                <a:lnTo>
                  <a:pt x="368254" y="223184"/>
                </a:lnTo>
                <a:lnTo>
                  <a:pt x="302654" y="266098"/>
                </a:lnTo>
                <a:lnTo>
                  <a:pt x="242585" y="311972"/>
                </a:lnTo>
                <a:lnTo>
                  <a:pt x="188372" y="360610"/>
                </a:lnTo>
                <a:lnTo>
                  <a:pt x="140337" y="411817"/>
                </a:lnTo>
                <a:lnTo>
                  <a:pt x="98804" y="465395"/>
                </a:lnTo>
                <a:lnTo>
                  <a:pt x="64097" y="521148"/>
                </a:lnTo>
                <a:lnTo>
                  <a:pt x="36540" y="578882"/>
                </a:lnTo>
                <a:lnTo>
                  <a:pt x="16455" y="638399"/>
                </a:lnTo>
                <a:lnTo>
                  <a:pt x="4167" y="699504"/>
                </a:lnTo>
                <a:lnTo>
                  <a:pt x="0" y="762000"/>
                </a:lnTo>
                <a:lnTo>
                  <a:pt x="4167" y="824495"/>
                </a:lnTo>
                <a:lnTo>
                  <a:pt x="16455" y="885600"/>
                </a:lnTo>
                <a:lnTo>
                  <a:pt x="36540" y="945117"/>
                </a:lnTo>
                <a:lnTo>
                  <a:pt x="64097" y="1002851"/>
                </a:lnTo>
                <a:lnTo>
                  <a:pt x="98804" y="1058604"/>
                </a:lnTo>
                <a:lnTo>
                  <a:pt x="140337" y="1112182"/>
                </a:lnTo>
                <a:lnTo>
                  <a:pt x="188372" y="1163389"/>
                </a:lnTo>
                <a:lnTo>
                  <a:pt x="242585" y="1212027"/>
                </a:lnTo>
                <a:lnTo>
                  <a:pt x="302654" y="1257901"/>
                </a:lnTo>
                <a:lnTo>
                  <a:pt x="368254" y="1300815"/>
                </a:lnTo>
                <a:lnTo>
                  <a:pt x="439062" y="1340573"/>
                </a:lnTo>
                <a:lnTo>
                  <a:pt x="514754" y="1376978"/>
                </a:lnTo>
                <a:lnTo>
                  <a:pt x="595007" y="1409834"/>
                </a:lnTo>
                <a:lnTo>
                  <a:pt x="679498" y="1438946"/>
                </a:lnTo>
                <a:lnTo>
                  <a:pt x="767902" y="1464118"/>
                </a:lnTo>
                <a:lnTo>
                  <a:pt x="859895" y="1485152"/>
                </a:lnTo>
                <a:lnTo>
                  <a:pt x="955156" y="1501854"/>
                </a:lnTo>
                <a:lnTo>
                  <a:pt x="1053359" y="1514026"/>
                </a:lnTo>
                <a:lnTo>
                  <a:pt x="1154181" y="1521473"/>
                </a:lnTo>
                <a:lnTo>
                  <a:pt x="1257300" y="1524000"/>
                </a:lnTo>
                <a:lnTo>
                  <a:pt x="1360418" y="1521473"/>
                </a:lnTo>
                <a:lnTo>
                  <a:pt x="1461240" y="1514026"/>
                </a:lnTo>
                <a:lnTo>
                  <a:pt x="1559443" y="1501854"/>
                </a:lnTo>
                <a:lnTo>
                  <a:pt x="1654704" y="1485152"/>
                </a:lnTo>
                <a:lnTo>
                  <a:pt x="1746697" y="1464118"/>
                </a:lnTo>
                <a:lnTo>
                  <a:pt x="1835101" y="1438946"/>
                </a:lnTo>
                <a:lnTo>
                  <a:pt x="1919592" y="1409834"/>
                </a:lnTo>
                <a:lnTo>
                  <a:pt x="1999845" y="1376978"/>
                </a:lnTo>
                <a:lnTo>
                  <a:pt x="2075537" y="1340573"/>
                </a:lnTo>
                <a:lnTo>
                  <a:pt x="2146345" y="1300815"/>
                </a:lnTo>
                <a:lnTo>
                  <a:pt x="2211945" y="1257901"/>
                </a:lnTo>
                <a:lnTo>
                  <a:pt x="2272014" y="1212027"/>
                </a:lnTo>
                <a:lnTo>
                  <a:pt x="2326227" y="1163389"/>
                </a:lnTo>
                <a:lnTo>
                  <a:pt x="2374262" y="1112182"/>
                </a:lnTo>
                <a:lnTo>
                  <a:pt x="2415795" y="1058604"/>
                </a:lnTo>
                <a:lnTo>
                  <a:pt x="2450502" y="1002851"/>
                </a:lnTo>
                <a:lnTo>
                  <a:pt x="2478059" y="945117"/>
                </a:lnTo>
                <a:lnTo>
                  <a:pt x="2498144" y="885600"/>
                </a:lnTo>
                <a:lnTo>
                  <a:pt x="2510432" y="824495"/>
                </a:lnTo>
                <a:lnTo>
                  <a:pt x="2514600" y="762000"/>
                </a:lnTo>
                <a:lnTo>
                  <a:pt x="2510432" y="699504"/>
                </a:lnTo>
                <a:lnTo>
                  <a:pt x="2498144" y="638399"/>
                </a:lnTo>
                <a:lnTo>
                  <a:pt x="2478059" y="578882"/>
                </a:lnTo>
                <a:lnTo>
                  <a:pt x="2450502" y="521148"/>
                </a:lnTo>
                <a:lnTo>
                  <a:pt x="2415795" y="465395"/>
                </a:lnTo>
                <a:lnTo>
                  <a:pt x="2374262" y="411817"/>
                </a:lnTo>
                <a:lnTo>
                  <a:pt x="2326227" y="360610"/>
                </a:lnTo>
                <a:lnTo>
                  <a:pt x="2272014" y="311972"/>
                </a:lnTo>
                <a:lnTo>
                  <a:pt x="2211945" y="266098"/>
                </a:lnTo>
                <a:lnTo>
                  <a:pt x="2146345" y="223184"/>
                </a:lnTo>
                <a:lnTo>
                  <a:pt x="2075537" y="183426"/>
                </a:lnTo>
                <a:lnTo>
                  <a:pt x="1999845" y="147021"/>
                </a:lnTo>
                <a:lnTo>
                  <a:pt x="1919592" y="114165"/>
                </a:lnTo>
                <a:lnTo>
                  <a:pt x="1835101" y="85053"/>
                </a:lnTo>
                <a:lnTo>
                  <a:pt x="1746697" y="59881"/>
                </a:lnTo>
                <a:lnTo>
                  <a:pt x="1654704" y="38847"/>
                </a:lnTo>
                <a:lnTo>
                  <a:pt x="1559443" y="22145"/>
                </a:lnTo>
                <a:lnTo>
                  <a:pt x="1461240" y="9973"/>
                </a:lnTo>
                <a:lnTo>
                  <a:pt x="1360418" y="2526"/>
                </a:lnTo>
                <a:lnTo>
                  <a:pt x="1257300" y="0"/>
                </a:lnTo>
                <a:close/>
              </a:path>
            </a:pathLst>
          </a:custGeom>
          <a:solidFill>
            <a:srgbClr val="008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336791" y="3395472"/>
            <a:ext cx="2514600" cy="1524000"/>
          </a:xfrm>
          <a:custGeom>
            <a:avLst/>
            <a:gdLst/>
            <a:ahLst/>
            <a:cxnLst/>
            <a:rect l="l" t="t" r="r" b="b"/>
            <a:pathLst>
              <a:path w="2514600" h="1524000">
                <a:moveTo>
                  <a:pt x="0" y="762000"/>
                </a:moveTo>
                <a:lnTo>
                  <a:pt x="4167" y="699504"/>
                </a:lnTo>
                <a:lnTo>
                  <a:pt x="16455" y="638399"/>
                </a:lnTo>
                <a:lnTo>
                  <a:pt x="36540" y="578882"/>
                </a:lnTo>
                <a:lnTo>
                  <a:pt x="64097" y="521149"/>
                </a:lnTo>
                <a:lnTo>
                  <a:pt x="98804" y="465395"/>
                </a:lnTo>
                <a:lnTo>
                  <a:pt x="140337" y="411817"/>
                </a:lnTo>
                <a:lnTo>
                  <a:pt x="188372" y="360610"/>
                </a:lnTo>
                <a:lnTo>
                  <a:pt x="242585" y="311972"/>
                </a:lnTo>
                <a:lnTo>
                  <a:pt x="302654" y="266098"/>
                </a:lnTo>
                <a:lnTo>
                  <a:pt x="368254" y="223184"/>
                </a:lnTo>
                <a:lnTo>
                  <a:pt x="439062" y="183427"/>
                </a:lnTo>
                <a:lnTo>
                  <a:pt x="514754" y="147021"/>
                </a:lnTo>
                <a:lnTo>
                  <a:pt x="595007" y="114165"/>
                </a:lnTo>
                <a:lnTo>
                  <a:pt x="679498" y="85053"/>
                </a:lnTo>
                <a:lnTo>
                  <a:pt x="767901" y="59881"/>
                </a:lnTo>
                <a:lnTo>
                  <a:pt x="859895" y="38847"/>
                </a:lnTo>
                <a:lnTo>
                  <a:pt x="955156" y="22145"/>
                </a:lnTo>
                <a:lnTo>
                  <a:pt x="1053359" y="9973"/>
                </a:lnTo>
                <a:lnTo>
                  <a:pt x="1154181" y="2526"/>
                </a:lnTo>
                <a:lnTo>
                  <a:pt x="1257300" y="0"/>
                </a:lnTo>
                <a:lnTo>
                  <a:pt x="1360418" y="2526"/>
                </a:lnTo>
                <a:lnTo>
                  <a:pt x="1461240" y="9973"/>
                </a:lnTo>
                <a:lnTo>
                  <a:pt x="1559443" y="22145"/>
                </a:lnTo>
                <a:lnTo>
                  <a:pt x="1654704" y="38847"/>
                </a:lnTo>
                <a:lnTo>
                  <a:pt x="1746698" y="59881"/>
                </a:lnTo>
                <a:lnTo>
                  <a:pt x="1835101" y="85053"/>
                </a:lnTo>
                <a:lnTo>
                  <a:pt x="1919592" y="114165"/>
                </a:lnTo>
                <a:lnTo>
                  <a:pt x="1999845" y="147021"/>
                </a:lnTo>
                <a:lnTo>
                  <a:pt x="2075537" y="183427"/>
                </a:lnTo>
                <a:lnTo>
                  <a:pt x="2146345" y="223184"/>
                </a:lnTo>
                <a:lnTo>
                  <a:pt x="2211945" y="266098"/>
                </a:lnTo>
                <a:lnTo>
                  <a:pt x="2272014" y="311972"/>
                </a:lnTo>
                <a:lnTo>
                  <a:pt x="2326227" y="360610"/>
                </a:lnTo>
                <a:lnTo>
                  <a:pt x="2374262" y="411817"/>
                </a:lnTo>
                <a:lnTo>
                  <a:pt x="2415795" y="465395"/>
                </a:lnTo>
                <a:lnTo>
                  <a:pt x="2450502" y="521149"/>
                </a:lnTo>
                <a:lnTo>
                  <a:pt x="2478059" y="578882"/>
                </a:lnTo>
                <a:lnTo>
                  <a:pt x="2498144" y="638399"/>
                </a:lnTo>
                <a:lnTo>
                  <a:pt x="2510432" y="699504"/>
                </a:lnTo>
                <a:lnTo>
                  <a:pt x="2514600" y="762000"/>
                </a:lnTo>
                <a:lnTo>
                  <a:pt x="2510432" y="824495"/>
                </a:lnTo>
                <a:lnTo>
                  <a:pt x="2498144" y="885600"/>
                </a:lnTo>
                <a:lnTo>
                  <a:pt x="2478059" y="945117"/>
                </a:lnTo>
                <a:lnTo>
                  <a:pt x="2450502" y="1002850"/>
                </a:lnTo>
                <a:lnTo>
                  <a:pt x="2415795" y="1058604"/>
                </a:lnTo>
                <a:lnTo>
                  <a:pt x="2374262" y="1112182"/>
                </a:lnTo>
                <a:lnTo>
                  <a:pt x="2326227" y="1163389"/>
                </a:lnTo>
                <a:lnTo>
                  <a:pt x="2272014" y="1212027"/>
                </a:lnTo>
                <a:lnTo>
                  <a:pt x="2211945" y="1257901"/>
                </a:lnTo>
                <a:lnTo>
                  <a:pt x="2146345" y="1300815"/>
                </a:lnTo>
                <a:lnTo>
                  <a:pt x="2075537" y="1340573"/>
                </a:lnTo>
                <a:lnTo>
                  <a:pt x="1999845" y="1376978"/>
                </a:lnTo>
                <a:lnTo>
                  <a:pt x="1919592" y="1409834"/>
                </a:lnTo>
                <a:lnTo>
                  <a:pt x="1835101" y="1438946"/>
                </a:lnTo>
                <a:lnTo>
                  <a:pt x="1746698" y="1464118"/>
                </a:lnTo>
                <a:lnTo>
                  <a:pt x="1654704" y="1485152"/>
                </a:lnTo>
                <a:lnTo>
                  <a:pt x="1559443" y="1501854"/>
                </a:lnTo>
                <a:lnTo>
                  <a:pt x="1461240" y="1514026"/>
                </a:lnTo>
                <a:lnTo>
                  <a:pt x="1360418" y="1521474"/>
                </a:lnTo>
                <a:lnTo>
                  <a:pt x="1257300" y="1524000"/>
                </a:lnTo>
                <a:lnTo>
                  <a:pt x="1154181" y="1521474"/>
                </a:lnTo>
                <a:lnTo>
                  <a:pt x="1053359" y="1514026"/>
                </a:lnTo>
                <a:lnTo>
                  <a:pt x="955156" y="1501854"/>
                </a:lnTo>
                <a:lnTo>
                  <a:pt x="859895" y="1485152"/>
                </a:lnTo>
                <a:lnTo>
                  <a:pt x="767901" y="1464118"/>
                </a:lnTo>
                <a:lnTo>
                  <a:pt x="679498" y="1438946"/>
                </a:lnTo>
                <a:lnTo>
                  <a:pt x="595007" y="1409834"/>
                </a:lnTo>
                <a:lnTo>
                  <a:pt x="514754" y="1376978"/>
                </a:lnTo>
                <a:lnTo>
                  <a:pt x="439062" y="1340573"/>
                </a:lnTo>
                <a:lnTo>
                  <a:pt x="368254" y="1300815"/>
                </a:lnTo>
                <a:lnTo>
                  <a:pt x="302654" y="1257901"/>
                </a:lnTo>
                <a:lnTo>
                  <a:pt x="242585" y="1212027"/>
                </a:lnTo>
                <a:lnTo>
                  <a:pt x="188372" y="1163389"/>
                </a:lnTo>
                <a:lnTo>
                  <a:pt x="140337" y="1112182"/>
                </a:lnTo>
                <a:lnTo>
                  <a:pt x="98804" y="1058604"/>
                </a:lnTo>
                <a:lnTo>
                  <a:pt x="64097" y="1002850"/>
                </a:lnTo>
                <a:lnTo>
                  <a:pt x="36540" y="945117"/>
                </a:lnTo>
                <a:lnTo>
                  <a:pt x="16455" y="885600"/>
                </a:lnTo>
                <a:lnTo>
                  <a:pt x="4167" y="824495"/>
                </a:lnTo>
                <a:lnTo>
                  <a:pt x="0" y="762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783785" y="3709492"/>
            <a:ext cx="26289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20">
                <a:latin typeface="Arial"/>
                <a:cs typeface="Arial"/>
              </a:rPr>
              <a:t>Q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36992" y="3700271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383039" y="5983"/>
                </a:lnTo>
                <a:lnTo>
                  <a:pt x="312689" y="23308"/>
                </a:lnTo>
                <a:lnTo>
                  <a:pt x="247090" y="51031"/>
                </a:lnTo>
                <a:lnTo>
                  <a:pt x="187183" y="88213"/>
                </a:lnTo>
                <a:lnTo>
                  <a:pt x="133911" y="133911"/>
                </a:lnTo>
                <a:lnTo>
                  <a:pt x="88213" y="187183"/>
                </a:lnTo>
                <a:lnTo>
                  <a:pt x="51031" y="247090"/>
                </a:lnTo>
                <a:lnTo>
                  <a:pt x="23308" y="312689"/>
                </a:lnTo>
                <a:lnTo>
                  <a:pt x="5983" y="383039"/>
                </a:lnTo>
                <a:lnTo>
                  <a:pt x="0" y="457200"/>
                </a:lnTo>
                <a:lnTo>
                  <a:pt x="1515" y="494697"/>
                </a:lnTo>
                <a:lnTo>
                  <a:pt x="13287" y="567070"/>
                </a:lnTo>
                <a:lnTo>
                  <a:pt x="35929" y="635162"/>
                </a:lnTo>
                <a:lnTo>
                  <a:pt x="68499" y="698033"/>
                </a:lnTo>
                <a:lnTo>
                  <a:pt x="110056" y="754740"/>
                </a:lnTo>
                <a:lnTo>
                  <a:pt x="159659" y="804343"/>
                </a:lnTo>
                <a:lnTo>
                  <a:pt x="216366" y="845900"/>
                </a:lnTo>
                <a:lnTo>
                  <a:pt x="279237" y="878470"/>
                </a:lnTo>
                <a:lnTo>
                  <a:pt x="347329" y="901112"/>
                </a:lnTo>
                <a:lnTo>
                  <a:pt x="419702" y="912884"/>
                </a:lnTo>
                <a:lnTo>
                  <a:pt x="457200" y="914400"/>
                </a:lnTo>
                <a:lnTo>
                  <a:pt x="494697" y="912884"/>
                </a:lnTo>
                <a:lnTo>
                  <a:pt x="567070" y="901112"/>
                </a:lnTo>
                <a:lnTo>
                  <a:pt x="635162" y="878470"/>
                </a:lnTo>
                <a:lnTo>
                  <a:pt x="698033" y="845900"/>
                </a:lnTo>
                <a:lnTo>
                  <a:pt x="754740" y="804343"/>
                </a:lnTo>
                <a:lnTo>
                  <a:pt x="804343" y="754740"/>
                </a:lnTo>
                <a:lnTo>
                  <a:pt x="845900" y="698033"/>
                </a:lnTo>
                <a:lnTo>
                  <a:pt x="878470" y="635162"/>
                </a:lnTo>
                <a:lnTo>
                  <a:pt x="901112" y="567070"/>
                </a:lnTo>
                <a:lnTo>
                  <a:pt x="912884" y="494697"/>
                </a:lnTo>
                <a:lnTo>
                  <a:pt x="914400" y="457200"/>
                </a:lnTo>
                <a:lnTo>
                  <a:pt x="912884" y="419702"/>
                </a:lnTo>
                <a:lnTo>
                  <a:pt x="901112" y="347329"/>
                </a:lnTo>
                <a:lnTo>
                  <a:pt x="878470" y="279237"/>
                </a:lnTo>
                <a:lnTo>
                  <a:pt x="845900" y="216366"/>
                </a:lnTo>
                <a:lnTo>
                  <a:pt x="804343" y="159659"/>
                </a:lnTo>
                <a:lnTo>
                  <a:pt x="754740" y="110056"/>
                </a:lnTo>
                <a:lnTo>
                  <a:pt x="698033" y="68499"/>
                </a:lnTo>
                <a:lnTo>
                  <a:pt x="635162" y="35929"/>
                </a:lnTo>
                <a:lnTo>
                  <a:pt x="567070" y="13287"/>
                </a:lnTo>
                <a:lnTo>
                  <a:pt x="494697" y="1515"/>
                </a:lnTo>
                <a:lnTo>
                  <a:pt x="457200" y="0"/>
                </a:lnTo>
                <a:close/>
              </a:path>
            </a:pathLst>
          </a:custGeom>
          <a:solidFill>
            <a:srgbClr val="C6E6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936992" y="3700272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1515" y="419702"/>
                </a:lnTo>
                <a:lnTo>
                  <a:pt x="5983" y="383039"/>
                </a:lnTo>
                <a:lnTo>
                  <a:pt x="23308" y="312689"/>
                </a:lnTo>
                <a:lnTo>
                  <a:pt x="51031" y="247090"/>
                </a:lnTo>
                <a:lnTo>
                  <a:pt x="88213" y="187183"/>
                </a:lnTo>
                <a:lnTo>
                  <a:pt x="133911" y="133911"/>
                </a:lnTo>
                <a:lnTo>
                  <a:pt x="187183" y="88213"/>
                </a:lnTo>
                <a:lnTo>
                  <a:pt x="247090" y="51031"/>
                </a:lnTo>
                <a:lnTo>
                  <a:pt x="312689" y="23308"/>
                </a:lnTo>
                <a:lnTo>
                  <a:pt x="383039" y="5983"/>
                </a:lnTo>
                <a:lnTo>
                  <a:pt x="457200" y="0"/>
                </a:lnTo>
                <a:lnTo>
                  <a:pt x="531360" y="5983"/>
                </a:lnTo>
                <a:lnTo>
                  <a:pt x="601710" y="23308"/>
                </a:lnTo>
                <a:lnTo>
                  <a:pt x="667309" y="51031"/>
                </a:lnTo>
                <a:lnTo>
                  <a:pt x="727216" y="88213"/>
                </a:lnTo>
                <a:lnTo>
                  <a:pt x="780489" y="133911"/>
                </a:lnTo>
                <a:lnTo>
                  <a:pt x="826186" y="187183"/>
                </a:lnTo>
                <a:lnTo>
                  <a:pt x="863368" y="247090"/>
                </a:lnTo>
                <a:lnTo>
                  <a:pt x="891091" y="312689"/>
                </a:lnTo>
                <a:lnTo>
                  <a:pt x="908416" y="383039"/>
                </a:lnTo>
                <a:lnTo>
                  <a:pt x="914400" y="457200"/>
                </a:lnTo>
                <a:lnTo>
                  <a:pt x="912884" y="494697"/>
                </a:lnTo>
                <a:lnTo>
                  <a:pt x="908416" y="531360"/>
                </a:lnTo>
                <a:lnTo>
                  <a:pt x="891091" y="601710"/>
                </a:lnTo>
                <a:lnTo>
                  <a:pt x="863368" y="667309"/>
                </a:lnTo>
                <a:lnTo>
                  <a:pt x="826186" y="727216"/>
                </a:lnTo>
                <a:lnTo>
                  <a:pt x="780489" y="780489"/>
                </a:lnTo>
                <a:lnTo>
                  <a:pt x="727216" y="826186"/>
                </a:lnTo>
                <a:lnTo>
                  <a:pt x="667309" y="863368"/>
                </a:lnTo>
                <a:lnTo>
                  <a:pt x="601710" y="891091"/>
                </a:lnTo>
                <a:lnTo>
                  <a:pt x="531360" y="908416"/>
                </a:lnTo>
                <a:lnTo>
                  <a:pt x="457200" y="914400"/>
                </a:lnTo>
                <a:lnTo>
                  <a:pt x="419702" y="912884"/>
                </a:lnTo>
                <a:lnTo>
                  <a:pt x="383039" y="908416"/>
                </a:lnTo>
                <a:lnTo>
                  <a:pt x="312689" y="891091"/>
                </a:lnTo>
                <a:lnTo>
                  <a:pt x="247090" y="863368"/>
                </a:lnTo>
                <a:lnTo>
                  <a:pt x="187183" y="826186"/>
                </a:lnTo>
                <a:lnTo>
                  <a:pt x="133911" y="780489"/>
                </a:lnTo>
                <a:lnTo>
                  <a:pt x="88213" y="727216"/>
                </a:lnTo>
                <a:lnTo>
                  <a:pt x="51031" y="667309"/>
                </a:lnTo>
                <a:lnTo>
                  <a:pt x="23308" y="601710"/>
                </a:lnTo>
                <a:lnTo>
                  <a:pt x="5983" y="531360"/>
                </a:lnTo>
                <a:lnTo>
                  <a:pt x="0" y="457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149643" y="3925019"/>
            <a:ext cx="21209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>
                <a:latin typeface="Arial"/>
                <a:cs typeface="Arial"/>
              </a:rPr>
              <a:t>Z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20</a:t>
            </a:fld>
          </a:p>
        </p:txBody>
      </p:sp>
      <p:sp>
        <p:nvSpPr>
          <p:cNvPr id="14" name="object 14"/>
          <p:cNvSpPr txBox="1"/>
          <p:nvPr/>
        </p:nvSpPr>
        <p:spPr>
          <a:xfrm>
            <a:off x="6339332" y="5315108"/>
            <a:ext cx="24574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599691" y="1857052"/>
            <a:ext cx="7336155" cy="3505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50800">
              <a:lnSpc>
                <a:spcPct val="135400"/>
              </a:lnSpc>
            </a:pPr>
            <a:r>
              <a:rPr dirty="0" sz="1600" spc="-15">
                <a:latin typeface="Franklin Gothic Book"/>
                <a:cs typeface="Franklin Gothic Book"/>
              </a:rPr>
              <a:t>Ne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nost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aese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gl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studenti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paran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ad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utilizzare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0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10">
                <a:latin typeface="Franklin Gothic Book"/>
                <a:cs typeface="Franklin Gothic Book"/>
              </a:rPr>
              <a:t>dalle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scuole</a:t>
            </a:r>
            <a:r>
              <a:rPr dirty="0" sz="1600" spc="-10">
                <a:latin typeface="Franklin Gothic Book"/>
                <a:cs typeface="Franklin Gothic Book"/>
              </a:rPr>
              <a:t> elementari,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molti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(gi</a:t>
            </a:r>
            <a:r>
              <a:rPr dirty="0" sz="1600" spc="-30">
                <a:latin typeface="Franklin Gothic Book"/>
                <a:cs typeface="Franklin Gothic Book"/>
              </a:rPr>
              <a:t>o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>
                <a:latin typeface="Franklin Gothic Book"/>
                <a:cs typeface="Franklin Gothic Book"/>
              </a:rPr>
              <a:t>ani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meno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gi</a:t>
            </a:r>
            <a:r>
              <a:rPr dirty="0" sz="1600" spc="-30">
                <a:latin typeface="Franklin Gothic Book"/>
                <a:cs typeface="Franklin Gothic Book"/>
              </a:rPr>
              <a:t>o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>
                <a:latin typeface="Franklin Gothic Book"/>
                <a:cs typeface="Franklin Gothic Book"/>
              </a:rPr>
              <a:t>ani)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hann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spesso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ince</a:t>
            </a:r>
            <a:r>
              <a:rPr dirty="0" sz="1600" spc="45">
                <a:latin typeface="Franklin Gothic Book"/>
                <a:cs typeface="Franklin Gothic Book"/>
              </a:rPr>
              <a:t>r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ezze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uso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comm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ori.</a:t>
            </a:r>
            <a:endParaRPr sz="1600">
              <a:latin typeface="Franklin Gothic Book"/>
              <a:cs typeface="Franklin Gothic Book"/>
            </a:endParaRPr>
          </a:p>
          <a:p>
            <a:pPr marL="12700" marR="774700">
              <a:lnSpc>
                <a:spcPct val="130200"/>
              </a:lnSpc>
              <a:spcBef>
                <a:spcPts val="100"/>
              </a:spcBef>
            </a:pPr>
            <a:r>
              <a:rPr dirty="0" sz="1600" spc="-20">
                <a:latin typeface="Franklin Gothic Book"/>
                <a:cs typeface="Franklin Gothic Book"/>
              </a:rPr>
              <a:t>U</a:t>
            </a:r>
            <a:r>
              <a:rPr dirty="0" sz="1600" spc="-10">
                <a:latin typeface="Franklin Gothic Book"/>
                <a:cs typeface="Franklin Gothic Book"/>
              </a:rPr>
              <a:t>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studen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desideri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iscri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ualun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Co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Stud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li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ello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uni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sitario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a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buon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amiliarità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 indent="971550">
              <a:lnSpc>
                <a:spcPct val="100000"/>
              </a:lnSpc>
              <a:spcBef>
                <a:spcPts val="1255"/>
              </a:spcBef>
            </a:pPr>
            <a:r>
              <a:rPr dirty="0" sz="1800" spc="-5" i="1">
                <a:solidFill>
                  <a:srgbClr val="427FFF"/>
                </a:solidFill>
                <a:latin typeface="Franklin Gothic Medium"/>
                <a:cs typeface="Franklin Gothic Medium"/>
              </a:rPr>
              <a:t>l</a:t>
            </a:r>
            <a:r>
              <a:rPr dirty="0" sz="1800" i="1">
                <a:solidFill>
                  <a:srgbClr val="427FFF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5" i="1">
                <a:solidFill>
                  <a:srgbClr val="427FFF"/>
                </a:solidFill>
                <a:latin typeface="Franklin Gothic Medium"/>
                <a:cs typeface="Franklin Gothic Medium"/>
              </a:rPr>
              <a:t> nozion</a:t>
            </a:r>
            <a:r>
              <a:rPr dirty="0" sz="1800" i="1">
                <a:solidFill>
                  <a:srgbClr val="427FFF"/>
                </a:solidFill>
                <a:latin typeface="Franklin Gothic Medium"/>
                <a:cs typeface="Franklin Gothic Medium"/>
              </a:rPr>
              <a:t>i </a:t>
            </a:r>
            <a:r>
              <a:rPr dirty="0" sz="1800" spc="-20" i="1">
                <a:solidFill>
                  <a:srgbClr val="427FFF"/>
                </a:solidFill>
                <a:latin typeface="Franklin Gothic Medium"/>
                <a:cs typeface="Franklin Gothic Medium"/>
              </a:rPr>
              <a:t>f</a:t>
            </a:r>
            <a:r>
              <a:rPr dirty="0" sz="1800" spc="-10" i="1">
                <a:solidFill>
                  <a:srgbClr val="427FFF"/>
                </a:solidFill>
                <a:latin typeface="Franklin Gothic Medium"/>
                <a:cs typeface="Franklin Gothic Medium"/>
              </a:rPr>
              <a:t>ondamentali</a:t>
            </a:r>
            <a:r>
              <a:rPr dirty="0" sz="1800" spc="-5" i="1">
                <a:solidFill>
                  <a:srgbClr val="427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 i="1">
                <a:solidFill>
                  <a:srgbClr val="427FFF"/>
                </a:solidFill>
                <a:latin typeface="Franklin Gothic Medium"/>
                <a:cs typeface="Franklin Gothic Medium"/>
              </a:rPr>
              <a:t>sui</a:t>
            </a:r>
            <a:r>
              <a:rPr dirty="0" sz="1800" i="1">
                <a:solidFill>
                  <a:srgbClr val="427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5" i="1">
                <a:solidFill>
                  <a:srgbClr val="427FFF"/>
                </a:solidFill>
                <a:latin typeface="Franklin Gothic Medium"/>
                <a:cs typeface="Franklin Gothic Medium"/>
              </a:rPr>
              <a:t>numer</a:t>
            </a:r>
            <a:r>
              <a:rPr dirty="0" sz="1800" i="1">
                <a:solidFill>
                  <a:srgbClr val="427FFF"/>
                </a:solidFill>
                <a:latin typeface="Franklin Gothic Medium"/>
                <a:cs typeface="Franklin Gothic Medium"/>
              </a:rPr>
              <a:t>i e</a:t>
            </a:r>
            <a:r>
              <a:rPr dirty="0" sz="1800" spc="-5" i="1">
                <a:solidFill>
                  <a:srgbClr val="427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i="1">
                <a:solidFill>
                  <a:srgbClr val="427FFF"/>
                </a:solidFill>
                <a:latin typeface="Franklin Gothic Medium"/>
                <a:cs typeface="Franklin Gothic Medium"/>
              </a:rPr>
              <a:t>sull’algeb</a:t>
            </a:r>
            <a:r>
              <a:rPr dirty="0" sz="1800" spc="10" i="1">
                <a:solidFill>
                  <a:srgbClr val="427FFF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 i="1">
                <a:solidFill>
                  <a:srgbClr val="427FFF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 i="1">
                <a:solidFill>
                  <a:srgbClr val="427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5" i="1">
                <a:solidFill>
                  <a:srgbClr val="427FFF"/>
                </a:solidFill>
                <a:latin typeface="Franklin Gothic Medium"/>
                <a:cs typeface="Franklin Gothic Medium"/>
              </a:rPr>
              <a:t>d</a:t>
            </a:r>
            <a:r>
              <a:rPr dirty="0" sz="1800" i="1">
                <a:solidFill>
                  <a:srgbClr val="427FFF"/>
                </a:solidFill>
                <a:latin typeface="Franklin Gothic Medium"/>
                <a:cs typeface="Franklin Gothic Medium"/>
              </a:rPr>
              <a:t>i </a:t>
            </a:r>
            <a:r>
              <a:rPr dirty="0" sz="1800" spc="-10" i="1">
                <a:solidFill>
                  <a:srgbClr val="427FFF"/>
                </a:solidFill>
                <a:latin typeface="Franklin Gothic Medium"/>
                <a:cs typeface="Franklin Gothic Medium"/>
              </a:rPr>
              <a:t>base</a:t>
            </a:r>
            <a:endParaRPr sz="18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250">
              <a:latin typeface="Times New Roman"/>
              <a:cs typeface="Times New Roman"/>
            </a:endParaRPr>
          </a:p>
          <a:p>
            <a:pPr algn="just" marL="12700" marR="654685">
              <a:lnSpc>
                <a:spcPct val="132800"/>
              </a:lnSpc>
            </a:pPr>
            <a:r>
              <a:rPr dirty="0" sz="1600" spc="-10">
                <a:latin typeface="Franklin Gothic Book"/>
                <a:cs typeface="Franklin Gothic Book"/>
              </a:rPr>
              <a:t>Ques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nozioni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indispensabil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1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eseguire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attività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mol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po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tanti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nella</a:t>
            </a:r>
            <a:r>
              <a:rPr dirty="0" sz="1600" spc="-10">
                <a:latin typeface="Franklin Gothic Book"/>
                <a:cs typeface="Franklin Gothic Book"/>
              </a:rPr>
              <a:t> conoscenza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vit</a:t>
            </a:r>
            <a:r>
              <a:rPr dirty="0" sz="1600">
                <a:latin typeface="Franklin Gothic Book"/>
                <a:cs typeface="Franklin Gothic Book"/>
              </a:rPr>
              <a:t>a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tutti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giorni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misurare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distanze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predisporr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analisi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statistiche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oppure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ttuare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studi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demogra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ia.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3" name="object 3"/>
          <p:cNvSpPr/>
          <p:nvPr/>
        </p:nvSpPr>
        <p:spPr>
          <a:xfrm>
            <a:off x="2069592" y="2404871"/>
            <a:ext cx="7315198" cy="436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75841" y="1857052"/>
            <a:ext cx="7980045" cy="3947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5400"/>
              </a:lnSpc>
            </a:pPr>
            <a:r>
              <a:rPr dirty="0" sz="1600" spc="-15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vuo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 spc="-15">
                <a:latin typeface="Franklin Gothic Book"/>
                <a:cs typeface="Franklin Gothic Book"/>
              </a:rPr>
              <a:t>icar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ancora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conoscenze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sulle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opri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numeri,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pu</a:t>
            </a:r>
            <a:r>
              <a:rPr dirty="0" sz="1600" spc="-10">
                <a:latin typeface="Franklin Gothic Book"/>
                <a:cs typeface="Franklin Gothic Book"/>
              </a:rPr>
              <a:t>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utile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 risol</a:t>
            </a:r>
            <a:r>
              <a:rPr dirty="0" sz="1600" spc="-4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seguenti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cizi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riassuntivi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2350">
              <a:latin typeface="Times New Roman"/>
              <a:cs typeface="Times New Roman"/>
            </a:endParaRPr>
          </a:p>
          <a:p>
            <a:pPr marL="1990089" marR="458470" indent="-342900">
              <a:lnSpc>
                <a:spcPct val="100400"/>
              </a:lnSpc>
              <a:tabLst>
                <a:tab pos="2012314" algn="l"/>
              </a:tabLst>
            </a:pPr>
            <a:r>
              <a:rPr dirty="0" sz="1800" spc="40">
                <a:solidFill>
                  <a:srgbClr val="941200"/>
                </a:solidFill>
                <a:latin typeface="Franklin Gothic Medium"/>
                <a:cs typeface="Franklin Gothic Medium"/>
              </a:rPr>
              <a:t>1</a:t>
            </a:r>
            <a:r>
              <a:rPr dirty="0" sz="18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>
                <a:solidFill>
                  <a:srgbClr val="941200"/>
                </a:solidFill>
                <a:latin typeface="Franklin Gothic Medium"/>
                <a:cs typeface="Franklin Gothic Medium"/>
              </a:rPr>
              <a:t>		</a:t>
            </a:r>
            <a:r>
              <a:rPr dirty="0" sz="1600" spc="-5" i="1">
                <a:latin typeface="Franklin Gothic Book"/>
                <a:cs typeface="Franklin Gothic Book"/>
              </a:rPr>
              <a:t>I</a:t>
            </a:r>
            <a:r>
              <a:rPr dirty="0" sz="1600" i="1">
                <a:latin typeface="Franklin Gothic Book"/>
                <a:cs typeface="Franklin Gothic Book"/>
              </a:rPr>
              <a:t>l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peso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medio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di</a:t>
            </a:r>
            <a:r>
              <a:rPr dirty="0" sz="1600" spc="-5" i="1">
                <a:latin typeface="Franklin Gothic Book"/>
                <a:cs typeface="Franklin Gothic Book"/>
              </a:rPr>
              <a:t> u</a:t>
            </a:r>
            <a:r>
              <a:rPr dirty="0" sz="1600" i="1">
                <a:latin typeface="Franklin Gothic Book"/>
                <a:cs typeface="Franklin Gothic Book"/>
              </a:rPr>
              <a:t>n </a:t>
            </a:r>
            <a:r>
              <a:rPr dirty="0" sz="1600" spc="-5" i="1">
                <a:latin typeface="Franklin Gothic Book"/>
                <a:cs typeface="Franklin Gothic Book"/>
              </a:rPr>
              <a:t>ins</a:t>
            </a:r>
            <a:r>
              <a:rPr dirty="0" sz="1600" spc="-15" i="1">
                <a:latin typeface="Franklin Gothic Book"/>
                <a:cs typeface="Franklin Gothic Book"/>
              </a:rPr>
              <a:t>e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è di</a:t>
            </a:r>
            <a:r>
              <a:rPr dirty="0" sz="1600" spc="-5" i="1">
                <a:latin typeface="Franklin Gothic Book"/>
                <a:cs typeface="Franklin Gothic Book"/>
              </a:rPr>
              <a:t> 1,</a:t>
            </a:r>
            <a:r>
              <a:rPr dirty="0" sz="1600" spc="-75" i="1">
                <a:latin typeface="Franklin Gothic Book"/>
                <a:cs typeface="Franklin Gothic Book"/>
              </a:rPr>
              <a:t>3</a:t>
            </a:r>
            <a:r>
              <a:rPr dirty="0" sz="1600" spc="-85" i="1">
                <a:latin typeface="Franklin Gothic Book"/>
                <a:cs typeface="Franklin Gothic Book"/>
              </a:rPr>
              <a:t>7</a:t>
            </a:r>
            <a:r>
              <a:rPr dirty="0" sz="1600" spc="-5" i="1">
                <a:latin typeface="Franklin Gothic Book"/>
                <a:cs typeface="Franklin Gothic Book"/>
              </a:rPr>
              <a:t>65</a:t>
            </a:r>
            <a:r>
              <a:rPr dirty="0" sz="1600" spc="-90" i="1">
                <a:latin typeface="Franklin Gothic Book"/>
                <a:cs typeface="Franklin Gothic Book"/>
              </a:rPr>
              <a:t>9</a:t>
            </a:r>
            <a:r>
              <a:rPr dirty="0" sz="1600" i="1">
                <a:latin typeface="Franklin Gothic Book"/>
                <a:cs typeface="Franklin Gothic Book"/>
              </a:rPr>
              <a:t>1</a:t>
            </a:r>
            <a:r>
              <a:rPr dirty="0" sz="1600" spc="-5" i="1">
                <a:latin typeface="Franklin Gothic Book"/>
                <a:cs typeface="Franklin Gothic Book"/>
              </a:rPr>
              <a:t> grammi</a:t>
            </a:r>
            <a:r>
              <a:rPr dirty="0" sz="1600" i="1">
                <a:latin typeface="Franklin Gothic Book"/>
                <a:cs typeface="Franklin Gothic Book"/>
              </a:rPr>
              <a:t>.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Come</a:t>
            </a:r>
            <a:r>
              <a:rPr dirty="0" sz="1600" spc="-5" i="1">
                <a:latin typeface="Franklin Gothic Book"/>
                <a:cs typeface="Franklin Gothic Book"/>
              </a:rPr>
              <a:t> s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può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app</a:t>
            </a:r>
            <a:r>
              <a:rPr dirty="0" sz="1600" spc="-2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ossimare</a:t>
            </a:r>
            <a:r>
              <a:rPr dirty="0" sz="1600" spc="-15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spc="-5" i="1">
                <a:latin typeface="Franklin Gothic Book"/>
                <a:cs typeface="Franklin Gothic Book"/>
              </a:rPr>
              <a:t>ue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peso</a:t>
            </a:r>
            <a:r>
              <a:rPr dirty="0" sz="1600" spc="-5" i="1">
                <a:latin typeface="Franklin Gothic Book"/>
                <a:cs typeface="Franklin Gothic Book"/>
              </a:rPr>
              <a:t> all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second</a:t>
            </a:r>
            <a:r>
              <a:rPr dirty="0" sz="1600" spc="-10" i="1">
                <a:latin typeface="Franklin Gothic Book"/>
                <a:cs typeface="Franklin Gothic Book"/>
              </a:rPr>
              <a:t>a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cifr</a:t>
            </a:r>
            <a:r>
              <a:rPr dirty="0" sz="1600" i="1">
                <a:latin typeface="Franklin Gothic Book"/>
                <a:cs typeface="Franklin Gothic Book"/>
              </a:rPr>
              <a:t>a decimale?</a:t>
            </a:r>
            <a:r>
              <a:rPr dirty="0" sz="1600" spc="-1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Come</a:t>
            </a:r>
            <a:r>
              <a:rPr dirty="0" sz="1600" spc="-5" i="1">
                <a:latin typeface="Franklin Gothic Book"/>
                <a:cs typeface="Franklin Gothic Book"/>
              </a:rPr>
              <a:t> si</a:t>
            </a:r>
            <a:r>
              <a:rPr dirty="0" sz="1600" spc="-5" i="1">
                <a:latin typeface="Franklin Gothic Book"/>
                <a:cs typeface="Franklin Gothic Book"/>
              </a:rPr>
              <a:t> scri</a:t>
            </a:r>
            <a:r>
              <a:rPr dirty="0" sz="1600" spc="-25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5" i="1">
                <a:latin typeface="Franklin Gothic Book"/>
                <a:cs typeface="Franklin Gothic Book"/>
              </a:rPr>
              <a:t>l’app</a:t>
            </a:r>
            <a:r>
              <a:rPr dirty="0" sz="1600" spc="-2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ossimazione</a:t>
            </a:r>
            <a:r>
              <a:rPr dirty="0" sz="1600" spc="-2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i</a:t>
            </a:r>
            <a:r>
              <a:rPr dirty="0" sz="1600" i="1">
                <a:latin typeface="Franklin Gothic Book"/>
                <a:cs typeface="Franklin Gothic Book"/>
              </a:rPr>
              <a:t>n </a:t>
            </a:r>
            <a:r>
              <a:rPr dirty="0" sz="1600" spc="-25" i="1">
                <a:latin typeface="Franklin Gothic Book"/>
                <a:cs typeface="Franklin Gothic Book"/>
              </a:rPr>
              <a:t>f</a:t>
            </a:r>
            <a:r>
              <a:rPr dirty="0" sz="1600" spc="-10" i="1">
                <a:latin typeface="Franklin Gothic Book"/>
                <a:cs typeface="Franklin Gothic Book"/>
              </a:rPr>
              <a:t>orma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nume</a:t>
            </a:r>
            <a:r>
              <a:rPr dirty="0" sz="1600" spc="-1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razionale?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1550">
              <a:latin typeface="Times New Roman"/>
              <a:cs typeface="Times New Roman"/>
            </a:endParaRPr>
          </a:p>
          <a:p>
            <a:pPr marL="3120390" marR="1346200" indent="-1473200">
              <a:lnSpc>
                <a:spcPct val="101899"/>
              </a:lnSpc>
              <a:buClr>
                <a:srgbClr val="941200"/>
              </a:buClr>
              <a:buSzPct val="112500"/>
              <a:buFont typeface="Franklin Gothic Medium"/>
              <a:buAutoNum type="arabicPeriod" startAt="2"/>
              <a:tabLst>
                <a:tab pos="1893570" algn="l"/>
                <a:tab pos="4064635" algn="l"/>
              </a:tabLst>
            </a:pPr>
            <a:r>
              <a:rPr dirty="0" sz="1600" spc="-10" i="1">
                <a:latin typeface="Franklin Gothic Book"/>
                <a:cs typeface="Franklin Gothic Book"/>
              </a:rPr>
              <a:t>Come</a:t>
            </a:r>
            <a:r>
              <a:rPr dirty="0" sz="1600" spc="-5" i="1">
                <a:latin typeface="Franklin Gothic Book"/>
                <a:cs typeface="Franklin Gothic Book"/>
              </a:rPr>
              <a:t> s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latin typeface="Franklin Gothic Book"/>
                <a:cs typeface="Franklin Gothic Book"/>
              </a:rPr>
              <a:t> scri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ono</a:t>
            </a:r>
            <a:r>
              <a:rPr dirty="0" sz="1600" spc="-5" i="1">
                <a:latin typeface="Franklin Gothic Book"/>
                <a:cs typeface="Franklin Gothic Book"/>
              </a:rPr>
              <a:t> i</a:t>
            </a:r>
            <a:r>
              <a:rPr dirty="0" sz="1600" i="1">
                <a:latin typeface="Franklin Gothic Book"/>
                <a:cs typeface="Franklin Gothic Book"/>
              </a:rPr>
              <a:t>n </a:t>
            </a:r>
            <a:r>
              <a:rPr dirty="0" sz="1600" spc="-25" i="1">
                <a:latin typeface="Franklin Gothic Book"/>
                <a:cs typeface="Franklin Gothic Book"/>
              </a:rPr>
              <a:t>f</a:t>
            </a:r>
            <a:r>
              <a:rPr dirty="0" sz="1600" spc="-10" i="1">
                <a:latin typeface="Franklin Gothic Book"/>
                <a:cs typeface="Franklin Gothic Book"/>
              </a:rPr>
              <a:t>orma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decimale</a:t>
            </a:r>
            <a:r>
              <a:rPr dirty="0" sz="1600" spc="-15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l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seguent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frazioni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0,2/0,0</a:t>
            </a:r>
            <a:r>
              <a:rPr dirty="0" sz="1600" i="1">
                <a:latin typeface="Franklin Gothic Book"/>
                <a:cs typeface="Franklin Gothic Book"/>
              </a:rPr>
              <a:t>4	</a:t>
            </a:r>
            <a:r>
              <a:rPr dirty="0" sz="1600" spc="-5" i="1">
                <a:latin typeface="Franklin Gothic Book"/>
                <a:cs typeface="Franklin Gothic Book"/>
              </a:rPr>
              <a:t>0,</a:t>
            </a:r>
            <a:r>
              <a:rPr dirty="0" sz="1600" spc="-80" i="1">
                <a:latin typeface="Franklin Gothic Book"/>
                <a:cs typeface="Franklin Gothic Book"/>
              </a:rPr>
              <a:t>0</a:t>
            </a:r>
            <a:r>
              <a:rPr dirty="0" sz="1600" spc="-40" i="1">
                <a:latin typeface="Franklin Gothic Book"/>
                <a:cs typeface="Franklin Gothic Book"/>
              </a:rPr>
              <a:t>1</a:t>
            </a:r>
            <a:r>
              <a:rPr dirty="0" sz="1600" spc="-5" i="1">
                <a:latin typeface="Franklin Gothic Book"/>
                <a:cs typeface="Franklin Gothic Book"/>
              </a:rPr>
              <a:t>5/0</a:t>
            </a:r>
            <a:r>
              <a:rPr dirty="0" sz="1600" spc="-65" i="1">
                <a:latin typeface="Franklin Gothic Book"/>
                <a:cs typeface="Franklin Gothic Book"/>
              </a:rPr>
              <a:t>,</a:t>
            </a:r>
            <a:r>
              <a:rPr dirty="0" sz="1600" spc="-40" i="1">
                <a:latin typeface="Franklin Gothic Book"/>
                <a:cs typeface="Franklin Gothic Book"/>
              </a:rPr>
              <a:t>1</a:t>
            </a:r>
            <a:r>
              <a:rPr dirty="0" sz="1600" spc="-5" i="1">
                <a:latin typeface="Franklin Gothic Book"/>
                <a:cs typeface="Franklin Gothic Book"/>
              </a:rPr>
              <a:t>5</a:t>
            </a:r>
            <a:r>
              <a:rPr dirty="0" sz="1600" i="1">
                <a:latin typeface="Franklin Gothic Book"/>
                <a:cs typeface="Franklin Gothic Book"/>
              </a:rPr>
              <a:t>,  </a:t>
            </a:r>
            <a:r>
              <a:rPr dirty="0" sz="1600" spc="-5" i="1">
                <a:latin typeface="Franklin Gothic Book"/>
                <a:cs typeface="Franklin Gothic Book"/>
              </a:rPr>
              <a:t>0</a:t>
            </a:r>
            <a:r>
              <a:rPr dirty="0" sz="1600" spc="-65" i="1">
                <a:latin typeface="Franklin Gothic Book"/>
                <a:cs typeface="Franklin Gothic Book"/>
              </a:rPr>
              <a:t>,</a:t>
            </a:r>
            <a:r>
              <a:rPr dirty="0" sz="1600" spc="-70" i="1">
                <a:latin typeface="Franklin Gothic Book"/>
                <a:cs typeface="Franklin Gothic Book"/>
              </a:rPr>
              <a:t>1</a:t>
            </a:r>
            <a:r>
              <a:rPr dirty="0" sz="1600" spc="-5" i="1">
                <a:latin typeface="Franklin Gothic Book"/>
                <a:cs typeface="Franklin Gothic Book"/>
              </a:rPr>
              <a:t>6/0,</a:t>
            </a:r>
            <a:r>
              <a:rPr dirty="0" sz="1600" i="1">
                <a:latin typeface="Franklin Gothic Book"/>
                <a:cs typeface="Franklin Gothic Book"/>
              </a:rPr>
              <a:t>2 ?</a:t>
            </a:r>
            <a:endParaRPr sz="1600">
              <a:latin typeface="Franklin Gothic Book"/>
              <a:cs typeface="Franklin Gothic Book"/>
            </a:endParaRPr>
          </a:p>
          <a:p>
            <a:pPr marL="2104390">
              <a:lnSpc>
                <a:spcPts val="1900"/>
              </a:lnSpc>
            </a:pPr>
            <a:r>
              <a:rPr dirty="0" sz="1600" spc="-5" i="1">
                <a:latin typeface="Franklin Gothic Book"/>
                <a:cs typeface="Franklin Gothic Book"/>
              </a:rPr>
              <a:t>Qua</a:t>
            </a:r>
            <a:r>
              <a:rPr dirty="0" sz="1600" i="1">
                <a:latin typeface="Franklin Gothic Book"/>
                <a:cs typeface="Franklin Gothic Book"/>
              </a:rPr>
              <a:t>l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è </a:t>
            </a:r>
            <a:r>
              <a:rPr dirty="0" sz="1600" spc="-5" i="1">
                <a:latin typeface="Franklin Gothic Book"/>
                <a:cs typeface="Franklin Gothic Book"/>
              </a:rPr>
              <a:t>l</a:t>
            </a:r>
            <a:r>
              <a:rPr dirty="0" sz="1600" i="1">
                <a:latin typeface="Franklin Gothic Book"/>
                <a:cs typeface="Franklin Gothic Book"/>
              </a:rPr>
              <a:t>a più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grande?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1850">
              <a:latin typeface="Times New Roman"/>
              <a:cs typeface="Times New Roman"/>
            </a:endParaRPr>
          </a:p>
          <a:p>
            <a:pPr algn="just" marL="1990089" marR="512445" indent="-342900">
              <a:lnSpc>
                <a:spcPct val="100699"/>
              </a:lnSpc>
              <a:buClr>
                <a:srgbClr val="941200"/>
              </a:buClr>
              <a:buSzPct val="112500"/>
              <a:buFont typeface="Franklin Gothic Medium"/>
              <a:buAutoNum type="arabicPeriod" startAt="3"/>
              <a:tabLst>
                <a:tab pos="2007870" algn="l"/>
              </a:tabLst>
            </a:pPr>
            <a:r>
              <a:rPr dirty="0" sz="1600" spc="-10" i="1">
                <a:solidFill>
                  <a:srgbClr val="941200"/>
                </a:solidFill>
                <a:latin typeface="Franklin Gothic Book"/>
                <a:cs typeface="Franklin Gothic Book"/>
              </a:rPr>
              <a:t>L</a:t>
            </a:r>
            <a:r>
              <a:rPr dirty="0" sz="1600" spc="-1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seguent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misure 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di</a:t>
            </a:r>
            <a:r>
              <a:rPr dirty="0" sz="1600" spc="-5" i="1">
                <a:latin typeface="Franklin Gothic Book"/>
                <a:cs typeface="Franklin Gothic Book"/>
              </a:rPr>
              <a:t> lunghezza</a:t>
            </a:r>
            <a:r>
              <a:rPr dirty="0" sz="1600" i="1">
                <a:latin typeface="Franklin Gothic Book"/>
                <a:cs typeface="Franklin Gothic Book"/>
              </a:rPr>
              <a:t>: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2</a:t>
            </a:r>
            <a:r>
              <a:rPr dirty="0" sz="1600" i="1">
                <a:latin typeface="Franklin Gothic Book"/>
                <a:cs typeface="Franklin Gothic Book"/>
              </a:rPr>
              <a:t>5 decim</a:t>
            </a:r>
            <a:r>
              <a:rPr dirty="0" sz="1600" spc="-20" i="1">
                <a:latin typeface="Franklin Gothic Book"/>
                <a:cs typeface="Franklin Gothic Book"/>
              </a:rPr>
              <a:t>e</a:t>
            </a:r>
            <a:r>
              <a:rPr dirty="0" sz="1600" i="1">
                <a:latin typeface="Franklin Gothic Book"/>
                <a:cs typeface="Franklin Gothic Book"/>
              </a:rPr>
              <a:t>tri,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30" i="1">
                <a:latin typeface="Franklin Gothic Book"/>
                <a:cs typeface="Franklin Gothic Book"/>
              </a:rPr>
              <a:t>1</a:t>
            </a:r>
            <a:r>
              <a:rPr dirty="0" sz="1600" spc="-5" i="1">
                <a:latin typeface="Franklin Gothic Book"/>
                <a:cs typeface="Franklin Gothic Book"/>
              </a:rPr>
              <a:t>3</a:t>
            </a:r>
            <a:r>
              <a:rPr dirty="0" sz="1600" i="1">
                <a:latin typeface="Franklin Gothic Book"/>
                <a:cs typeface="Franklin Gothic Book"/>
              </a:rPr>
              <a:t>0 </a:t>
            </a:r>
            <a:r>
              <a:rPr dirty="0" sz="1600" spc="-5" i="1">
                <a:latin typeface="Franklin Gothic Book"/>
                <a:cs typeface="Franklin Gothic Book"/>
              </a:rPr>
              <a:t>centim</a:t>
            </a:r>
            <a:r>
              <a:rPr dirty="0" sz="1600" spc="-15" i="1">
                <a:latin typeface="Franklin Gothic Book"/>
                <a:cs typeface="Franklin Gothic Book"/>
              </a:rPr>
              <a:t>e</a:t>
            </a:r>
            <a:r>
              <a:rPr dirty="0" sz="1600" i="1">
                <a:latin typeface="Franklin Gothic Book"/>
                <a:cs typeface="Franklin Gothic Book"/>
              </a:rPr>
              <a:t>tri,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0,6</a:t>
            </a:r>
            <a:r>
              <a:rPr dirty="0" sz="1600" i="1">
                <a:latin typeface="Franklin Gothic Book"/>
                <a:cs typeface="Franklin Gothic Book"/>
              </a:rPr>
              <a:t>5 </a:t>
            </a:r>
            <a:r>
              <a:rPr dirty="0" sz="1600" spc="-15" i="1">
                <a:latin typeface="Franklin Gothic Book"/>
                <a:cs typeface="Franklin Gothic Book"/>
              </a:rPr>
              <a:t>m</a:t>
            </a:r>
            <a:r>
              <a:rPr dirty="0" sz="1600" spc="-25" i="1">
                <a:latin typeface="Franklin Gothic Book"/>
                <a:cs typeface="Franklin Gothic Book"/>
              </a:rPr>
              <a:t>e</a:t>
            </a:r>
            <a:r>
              <a:rPr dirty="0" sz="1600" i="1">
                <a:latin typeface="Franklin Gothic Book"/>
                <a:cs typeface="Franklin Gothic Book"/>
              </a:rPr>
              <a:t>tri,</a:t>
            </a:r>
            <a:r>
              <a:rPr dirty="0" sz="1600" spc="-5" i="1">
                <a:latin typeface="Franklin Gothic Book"/>
                <a:cs typeface="Franklin Gothic Book"/>
              </a:rPr>
              <a:t> 0,04</a:t>
            </a:r>
            <a:r>
              <a:rPr dirty="0" sz="1600" i="1">
                <a:latin typeface="Franklin Gothic Book"/>
                <a:cs typeface="Franklin Gothic Book"/>
              </a:rPr>
              <a:t>5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spc="-5" i="1">
                <a:latin typeface="Franklin Gothic Book"/>
                <a:cs typeface="Franklin Gothic Book"/>
              </a:rPr>
              <a:t>hilom</a:t>
            </a:r>
            <a:r>
              <a:rPr dirty="0" sz="1600" spc="-15" i="1">
                <a:latin typeface="Franklin Gothic Book"/>
                <a:cs typeface="Franklin Gothic Book"/>
              </a:rPr>
              <a:t>e</a:t>
            </a:r>
            <a:r>
              <a:rPr dirty="0" sz="1600" i="1">
                <a:latin typeface="Franklin Gothic Book"/>
                <a:cs typeface="Franklin Gothic Book"/>
              </a:rPr>
              <a:t>tri,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com</a:t>
            </a:r>
            <a:r>
              <a:rPr dirty="0" sz="1600" spc="-10" i="1">
                <a:latin typeface="Franklin Gothic Book"/>
                <a:cs typeface="Franklin Gothic Book"/>
              </a:rPr>
              <a:t>e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s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-30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dinano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dalla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più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piccola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all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più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grande?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02791" y="2785872"/>
            <a:ext cx="1735441" cy="15038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50991" y="5681471"/>
            <a:ext cx="2159562" cy="11620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9281604" y="6958242"/>
            <a:ext cx="14478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30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3" name="object 3"/>
          <p:cNvSpPr/>
          <p:nvPr/>
        </p:nvSpPr>
        <p:spPr>
          <a:xfrm>
            <a:off x="2298192" y="2973191"/>
            <a:ext cx="6992937" cy="32067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98192" y="1566671"/>
            <a:ext cx="7619998" cy="495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215132" y="2253102"/>
            <a:ext cx="5923915" cy="1227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99700"/>
              </a:lnSpc>
            </a:pPr>
            <a:r>
              <a:rPr dirty="0" sz="1800">
                <a:solidFill>
                  <a:srgbClr val="941200"/>
                </a:solidFill>
                <a:latin typeface="Franklin Gothic Medium"/>
                <a:cs typeface="Franklin Gothic Medium"/>
              </a:rPr>
              <a:t>4</a:t>
            </a:r>
            <a:r>
              <a:rPr dirty="0" sz="18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2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panino</a:t>
            </a:r>
            <a:r>
              <a:rPr dirty="0" sz="1600" spc="-5" i="1">
                <a:latin typeface="Franklin Gothic Book"/>
                <a:cs typeface="Franklin Gothic Book"/>
              </a:rPr>
              <a:t> co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10" i="1">
                <a:latin typeface="Franklin Gothic Book"/>
                <a:cs typeface="Franklin Gothic Book"/>
              </a:rPr>
              <a:t>ta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3 eu</a:t>
            </a:r>
            <a:r>
              <a:rPr dirty="0" sz="1600" spc="-1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e </a:t>
            </a:r>
            <a:r>
              <a:rPr dirty="0" sz="1600" spc="-5" i="1">
                <a:latin typeface="Franklin Gothic Book"/>
                <a:cs typeface="Franklin Gothic Book"/>
              </a:rPr>
              <a:t>5</a:t>
            </a:r>
            <a:r>
              <a:rPr dirty="0" sz="1600" i="1">
                <a:latin typeface="Franklin Gothic Book"/>
                <a:cs typeface="Franklin Gothic Book"/>
              </a:rPr>
              <a:t>0 </a:t>
            </a:r>
            <a:r>
              <a:rPr dirty="0" sz="1600" spc="-15" i="1">
                <a:latin typeface="Franklin Gothic Book"/>
                <a:cs typeface="Franklin Gothic Book"/>
              </a:rPr>
              <a:t>cen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esimi 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un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latin typeface="Franklin Gothic Book"/>
                <a:cs typeface="Franklin Gothic Book"/>
              </a:rPr>
              <a:t>birra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co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10" i="1">
                <a:latin typeface="Franklin Gothic Book"/>
                <a:cs typeface="Franklin Gothic Book"/>
              </a:rPr>
              <a:t>ta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4 eu</a:t>
            </a:r>
            <a:r>
              <a:rPr dirty="0" sz="1600" spc="-1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e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2</a:t>
            </a:r>
            <a:r>
              <a:rPr dirty="0" sz="1600" i="1">
                <a:latin typeface="Franklin Gothic Book"/>
                <a:cs typeface="Franklin Gothic Book"/>
              </a:rPr>
              <a:t>0 </a:t>
            </a:r>
            <a:r>
              <a:rPr dirty="0" sz="1600" spc="-15" i="1">
                <a:latin typeface="Franklin Gothic Book"/>
                <a:cs typeface="Franklin Gothic Book"/>
              </a:rPr>
              <a:t>cen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esimi.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Siamo</a:t>
            </a:r>
            <a:r>
              <a:rPr dirty="0" sz="1600" spc="-5" i="1">
                <a:latin typeface="Franklin Gothic Book"/>
                <a:cs typeface="Franklin Gothic Book"/>
              </a:rPr>
              <a:t> i</a:t>
            </a:r>
            <a:r>
              <a:rPr dirty="0" sz="1600" i="1">
                <a:latin typeface="Franklin Gothic Book"/>
                <a:cs typeface="Franklin Gothic Book"/>
              </a:rPr>
              <a:t>n 4. </a:t>
            </a:r>
            <a:r>
              <a:rPr dirty="0" sz="1600" spc="-5" i="1">
                <a:latin typeface="Franklin Gothic Book"/>
                <a:cs typeface="Franklin Gothic Book"/>
              </a:rPr>
              <a:t>I</a:t>
            </a:r>
            <a:r>
              <a:rPr dirty="0" sz="1600" i="1">
                <a:latin typeface="Franklin Gothic Book"/>
                <a:cs typeface="Franklin Gothic Book"/>
              </a:rPr>
              <a:t>l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endi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ore</a:t>
            </a:r>
            <a:r>
              <a:rPr dirty="0" sz="1600" spc="-5" i="1">
                <a:latin typeface="Franklin Gothic Book"/>
                <a:cs typeface="Franklin Gothic Book"/>
              </a:rPr>
              <a:t> c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fa</a:t>
            </a:r>
            <a:r>
              <a:rPr dirty="0" sz="1600" spc="-5" i="1">
                <a:latin typeface="Franklin Gothic Book"/>
                <a:cs typeface="Franklin Gothic Book"/>
              </a:rPr>
              <a:t> l</a:t>
            </a:r>
            <a:r>
              <a:rPr dirty="0" sz="1600" i="1">
                <a:latin typeface="Franklin Gothic Book"/>
                <a:cs typeface="Franklin Gothic Book"/>
              </a:rPr>
              <a:t>o </a:t>
            </a:r>
            <a:r>
              <a:rPr dirty="0" sz="1600" spc="-15" i="1">
                <a:latin typeface="Franklin Gothic Book"/>
                <a:cs typeface="Franklin Gothic Book"/>
              </a:rPr>
              <a:t>scon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del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40" i="1">
                <a:latin typeface="Franklin Gothic Book"/>
                <a:cs typeface="Franklin Gothic Book"/>
              </a:rPr>
              <a:t>1</a:t>
            </a:r>
            <a:r>
              <a:rPr dirty="0" sz="1600" spc="-5" i="1">
                <a:latin typeface="Franklin Gothic Book"/>
                <a:cs typeface="Franklin Gothic Book"/>
              </a:rPr>
              <a:t>5</a:t>
            </a:r>
            <a:r>
              <a:rPr dirty="0" sz="1600" i="1">
                <a:latin typeface="Franklin Gothic Book"/>
                <a:cs typeface="Franklin Gothic Book"/>
              </a:rPr>
              <a:t>% </a:t>
            </a:r>
            <a:r>
              <a:rPr dirty="0" sz="1600" spc="-5" i="1">
                <a:latin typeface="Franklin Gothic Book"/>
                <a:cs typeface="Franklin Gothic Book"/>
              </a:rPr>
              <a:t>sul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prezzo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2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tale.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Come</a:t>
            </a:r>
            <a:r>
              <a:rPr dirty="0" sz="1600" spc="-5" i="1">
                <a:latin typeface="Franklin Gothic Book"/>
                <a:cs typeface="Franklin Gothic Book"/>
              </a:rPr>
              <a:t> s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latin typeface="Franklin Gothic Book"/>
                <a:cs typeface="Franklin Gothic Book"/>
              </a:rPr>
              <a:t> scri</a:t>
            </a:r>
            <a:r>
              <a:rPr dirty="0" sz="1600" spc="-25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un</a:t>
            </a:r>
            <a:r>
              <a:rPr dirty="0" sz="1600" i="1">
                <a:latin typeface="Franklin Gothic Book"/>
                <a:cs typeface="Franklin Gothic Book"/>
              </a:rPr>
              <a:t>a relazione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spc="-5" i="1">
                <a:latin typeface="Franklin Gothic Book"/>
                <a:cs typeface="Franklin Gothic Book"/>
              </a:rPr>
              <a:t>h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perm</a:t>
            </a:r>
            <a:r>
              <a:rPr dirty="0" sz="1600" spc="-25" i="1">
                <a:latin typeface="Franklin Gothic Book"/>
                <a:cs typeface="Franklin Gothic Book"/>
              </a:rPr>
              <a:t>e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di</a:t>
            </a:r>
            <a:r>
              <a:rPr dirty="0" sz="1600" spc="-5" i="1">
                <a:latin typeface="Franklin Gothic Book"/>
                <a:cs typeface="Franklin Gothic Book"/>
              </a:rPr>
              <a:t> calcolare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spc="-5" i="1">
                <a:latin typeface="Franklin Gothic Book"/>
                <a:cs typeface="Franklin Gothic Book"/>
              </a:rPr>
              <a:t>uan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spendiam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1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i</a:t>
            </a:r>
            <a:r>
              <a:rPr dirty="0" sz="1600" i="1">
                <a:latin typeface="Franklin Gothic Book"/>
                <a:cs typeface="Franklin Gothic Book"/>
              </a:rPr>
              <a:t>n 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2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tale?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Se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h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10" i="1">
                <a:latin typeface="Franklin Gothic Book"/>
                <a:cs typeface="Franklin Gothic Book"/>
              </a:rPr>
              <a:t>1</a:t>
            </a:r>
            <a:r>
              <a:rPr dirty="0" sz="1600" i="1">
                <a:latin typeface="Franklin Gothic Book"/>
                <a:cs typeface="Franklin Gothic Book"/>
              </a:rPr>
              <a:t>7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eu</a:t>
            </a:r>
            <a:r>
              <a:rPr dirty="0" sz="1600" spc="-1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e </a:t>
            </a:r>
            <a:r>
              <a:rPr dirty="0" sz="1600" spc="-5" i="1">
                <a:latin typeface="Franklin Gothic Book"/>
                <a:cs typeface="Franklin Gothic Book"/>
              </a:rPr>
              <a:t>2</a:t>
            </a:r>
            <a:r>
              <a:rPr dirty="0" sz="1600" i="1">
                <a:latin typeface="Franklin Gothic Book"/>
                <a:cs typeface="Franklin Gothic Book"/>
              </a:rPr>
              <a:t>0 </a:t>
            </a:r>
            <a:r>
              <a:rPr dirty="0" sz="1600" spc="-15" i="1">
                <a:latin typeface="Franklin Gothic Book"/>
                <a:cs typeface="Franklin Gothic Book"/>
              </a:rPr>
              <a:t>cen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esimi,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spc="-5" i="1">
                <a:latin typeface="Franklin Gothic Book"/>
                <a:cs typeface="Franklin Gothic Book"/>
              </a:rPr>
              <a:t>uan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mi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rimane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dopo</a:t>
            </a:r>
            <a:r>
              <a:rPr dirty="0" sz="1600" spc="-5" i="1">
                <a:latin typeface="Franklin Gothic Book"/>
                <a:cs typeface="Franklin Gothic Book"/>
              </a:rPr>
              <a:t> l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5" i="1">
                <a:latin typeface="Franklin Gothic Book"/>
                <a:cs typeface="Franklin Gothic Book"/>
              </a:rPr>
              <a:t>spesa?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15132" y="3993002"/>
            <a:ext cx="4394835" cy="490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900"/>
              </a:lnSpc>
            </a:pPr>
            <a:r>
              <a:rPr dirty="0" sz="1800">
                <a:solidFill>
                  <a:srgbClr val="941200"/>
                </a:solidFill>
                <a:latin typeface="Franklin Gothic Medium"/>
                <a:cs typeface="Franklin Gothic Medium"/>
              </a:rPr>
              <a:t>5</a:t>
            </a:r>
            <a:r>
              <a:rPr dirty="0" sz="1800" spc="-5">
                <a:latin typeface="Franklin Gothic Medium"/>
                <a:cs typeface="Franklin Gothic Medium"/>
              </a:rPr>
              <a:t>.</a:t>
            </a:r>
            <a:r>
              <a:rPr dirty="0" sz="1800" spc="-5">
                <a:latin typeface="Franklin Gothic Medium"/>
                <a:cs typeface="Franklin Gothic Medium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f</a:t>
            </a:r>
            <a:r>
              <a:rPr dirty="0" sz="1600" spc="-10" i="1">
                <a:latin typeface="Franklin Gothic Book"/>
                <a:cs typeface="Franklin Gothic Book"/>
              </a:rPr>
              <a:t>orma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decimale,</a:t>
            </a:r>
            <a:r>
              <a:rPr dirty="0" sz="1600" spc="-15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spc="-5" i="1">
                <a:latin typeface="Franklin Gothic Book"/>
                <a:cs typeface="Franklin Gothic Book"/>
              </a:rPr>
              <a:t>uan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spc="-5" i="1">
                <a:latin typeface="Franklin Gothic Book"/>
                <a:cs typeface="Franklin Gothic Book"/>
              </a:rPr>
              <a:t>al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i</a:t>
            </a:r>
            <a:r>
              <a:rPr dirty="0" sz="1600" i="1">
                <a:latin typeface="Franklin Gothic Book"/>
                <a:cs typeface="Franklin Gothic Book"/>
              </a:rPr>
              <a:t>l nume</a:t>
            </a:r>
            <a:r>
              <a:rPr dirty="0" sz="1600" spc="-1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12</a:t>
            </a:r>
            <a:r>
              <a:rPr dirty="0" sz="1600" spc="-10" i="1">
                <a:latin typeface="Franklin Gothic Book"/>
                <a:cs typeface="Franklin Gothic Book"/>
              </a:rPr>
              <a:t>/</a:t>
            </a:r>
            <a:r>
              <a:rPr dirty="0" sz="1600" i="1">
                <a:latin typeface="Franklin Gothic Book"/>
                <a:cs typeface="Franklin Gothic Book"/>
              </a:rPr>
              <a:t>8?</a:t>
            </a:r>
            <a:r>
              <a:rPr dirty="0" sz="1600" i="1">
                <a:latin typeface="Franklin Gothic Book"/>
                <a:cs typeface="Franklin Gothic Book"/>
              </a:rPr>
              <a:t> percentuale</a:t>
            </a:r>
            <a:r>
              <a:rPr dirty="0" sz="1600" spc="-1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spc="-5" i="1">
                <a:latin typeface="Franklin Gothic Book"/>
                <a:cs typeface="Franklin Gothic Book"/>
              </a:rPr>
              <a:t>ue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nume</a:t>
            </a:r>
            <a:r>
              <a:rPr dirty="0" sz="1600" spc="-1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o?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36794" y="4013534"/>
            <a:ext cx="134302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 i="1">
                <a:latin typeface="Franklin Gothic Book"/>
                <a:cs typeface="Franklin Gothic Book"/>
              </a:rPr>
              <a:t>Qua</a:t>
            </a:r>
            <a:r>
              <a:rPr dirty="0" sz="1600" i="1">
                <a:latin typeface="Franklin Gothic Book"/>
                <a:cs typeface="Franklin Gothic Book"/>
              </a:rPr>
              <a:t>l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è </a:t>
            </a:r>
            <a:r>
              <a:rPr dirty="0" sz="1600" spc="-5" i="1">
                <a:latin typeface="Franklin Gothic Book"/>
                <a:cs typeface="Franklin Gothic Book"/>
              </a:rPr>
              <a:t>l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25" i="1">
                <a:latin typeface="Franklin Gothic Book"/>
                <a:cs typeface="Franklin Gothic Book"/>
              </a:rPr>
              <a:t>f</a:t>
            </a:r>
            <a:r>
              <a:rPr dirty="0" sz="1600" spc="-10" i="1">
                <a:latin typeface="Franklin Gothic Book"/>
                <a:cs typeface="Franklin Gothic Book"/>
              </a:rPr>
              <a:t>orma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4191" y="2404872"/>
            <a:ext cx="2215259" cy="1295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510532" y="6444102"/>
            <a:ext cx="346710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Le</a:t>
            </a:r>
            <a:r>
              <a:rPr dirty="0" sz="18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rispos</a:t>
            </a:r>
            <a:r>
              <a:rPr dirty="0" sz="1800" spc="-40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9412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nelle</a:t>
            </a: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pagine</a:t>
            </a: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seguent</a:t>
            </a:r>
            <a:r>
              <a:rPr dirty="0" sz="18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>
                <a:solidFill>
                  <a:srgbClr val="941200"/>
                </a:solidFill>
                <a:latin typeface="Franklin Gothic Medium"/>
                <a:cs typeface="Franklin Gothic Medium"/>
              </a:rPr>
              <a:t>…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32</a:t>
            </a:fld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32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Rispos</a:t>
            </a:r>
            <a:r>
              <a:rPr dirty="0" sz="2000" spc="-40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e.</a:t>
            </a:r>
            <a:endParaRPr sz="2000">
              <a:latin typeface="Franklin Gothic Medium"/>
              <a:cs typeface="Franklin Gothic Medium"/>
            </a:endParaRPr>
          </a:p>
          <a:p>
            <a:pPr marL="355600" marR="5080" indent="-342900">
              <a:lnSpc>
                <a:spcPct val="105000"/>
              </a:lnSpc>
              <a:spcBef>
                <a:spcPts val="160"/>
              </a:spcBef>
              <a:buClr>
                <a:srgbClr val="941200"/>
              </a:buClr>
              <a:buSzPct val="125000"/>
              <a:buFont typeface="Franklin Gothic Medium"/>
              <a:buAutoNum type="arabicParenR"/>
              <a:tabLst>
                <a:tab pos="299720" algn="l"/>
              </a:tabLst>
            </a:pPr>
            <a:r>
              <a:rPr dirty="0" spc="-204"/>
              <a:t>L</a:t>
            </a:r>
            <a:r>
              <a:rPr dirty="0" spc="-10"/>
              <a:t>’app</a:t>
            </a:r>
            <a:r>
              <a:rPr dirty="0" spc="-40"/>
              <a:t>r</a:t>
            </a:r>
            <a:r>
              <a:rPr dirty="0" spc="-10"/>
              <a:t>ossimazione</a:t>
            </a:r>
            <a:r>
              <a:rPr dirty="0" spc="-15"/>
              <a:t> </a:t>
            </a:r>
            <a:r>
              <a:rPr dirty="0" spc="-15"/>
              <a:t>(pe</a:t>
            </a:r>
            <a:r>
              <a:rPr dirty="0" spc="-10"/>
              <a:t>r</a:t>
            </a:r>
            <a:r>
              <a:rPr dirty="0"/>
              <a:t> </a:t>
            </a:r>
            <a:r>
              <a:rPr dirty="0" spc="-10"/>
              <a:t>eccesso)</a:t>
            </a:r>
            <a:r>
              <a:rPr dirty="0" spc="-10"/>
              <a:t> </a:t>
            </a:r>
            <a:r>
              <a:rPr dirty="0" spc="-10"/>
              <a:t>alla</a:t>
            </a:r>
            <a:r>
              <a:rPr dirty="0" spc="-5"/>
              <a:t> </a:t>
            </a:r>
            <a:r>
              <a:rPr dirty="0" spc="-10"/>
              <a:t>seconda</a:t>
            </a:r>
            <a:r>
              <a:rPr dirty="0"/>
              <a:t> </a:t>
            </a:r>
            <a:r>
              <a:rPr dirty="0" spc="-10"/>
              <a:t>cifra</a:t>
            </a:r>
            <a:r>
              <a:rPr dirty="0" spc="-5"/>
              <a:t> </a:t>
            </a:r>
            <a:r>
              <a:rPr dirty="0" spc="-10"/>
              <a:t>decimale</a:t>
            </a:r>
            <a:r>
              <a:rPr dirty="0" spc="-10"/>
              <a:t> </a:t>
            </a:r>
            <a:r>
              <a:rPr dirty="0"/>
              <a:t>di</a:t>
            </a:r>
            <a:r>
              <a:rPr dirty="0" spc="-5"/>
              <a:t> </a:t>
            </a:r>
            <a:r>
              <a:rPr dirty="0" spc="-15"/>
              <a:t>1</a:t>
            </a:r>
            <a:r>
              <a:rPr dirty="0"/>
              <a:t>,</a:t>
            </a:r>
            <a:r>
              <a:rPr dirty="0" spc="-80"/>
              <a:t>3</a:t>
            </a:r>
            <a:r>
              <a:rPr dirty="0" spc="-110"/>
              <a:t>7</a:t>
            </a:r>
            <a:r>
              <a:rPr dirty="0" spc="-5"/>
              <a:t>65</a:t>
            </a:r>
            <a:r>
              <a:rPr dirty="0" spc="-65"/>
              <a:t>9</a:t>
            </a:r>
            <a:r>
              <a:rPr dirty="0"/>
              <a:t>1</a:t>
            </a:r>
            <a:r>
              <a:rPr dirty="0" spc="-5"/>
              <a:t> </a:t>
            </a:r>
            <a:r>
              <a:rPr dirty="0" spc="-10"/>
              <a:t>è</a:t>
            </a:r>
            <a:r>
              <a:rPr dirty="0"/>
              <a:t> </a:t>
            </a:r>
            <a:r>
              <a:rPr dirty="0" spc="-15"/>
              <a:t>1</a:t>
            </a:r>
            <a:r>
              <a:rPr dirty="0"/>
              <a:t>,38</a:t>
            </a:r>
            <a:r>
              <a:rPr dirty="0" spc="-5"/>
              <a:t> </a:t>
            </a:r>
            <a:r>
              <a:rPr dirty="0" spc="-15"/>
              <a:t>pe</a:t>
            </a:r>
            <a:r>
              <a:rPr dirty="0" spc="-35"/>
              <a:t>r</a:t>
            </a:r>
            <a:r>
              <a:rPr dirty="0" spc="-10"/>
              <a:t>ché</a:t>
            </a:r>
            <a:r>
              <a:rPr dirty="0" spc="-10"/>
              <a:t> la</a:t>
            </a:r>
            <a:r>
              <a:rPr dirty="0"/>
              <a:t> </a:t>
            </a:r>
            <a:r>
              <a:rPr dirty="0" spc="-30"/>
              <a:t>t</a:t>
            </a:r>
            <a:r>
              <a:rPr dirty="0" spc="-10"/>
              <a:t>e</a:t>
            </a:r>
            <a:r>
              <a:rPr dirty="0"/>
              <a:t>r</a:t>
            </a:r>
            <a:r>
              <a:rPr dirty="0" spc="-5"/>
              <a:t>z</a:t>
            </a:r>
            <a:r>
              <a:rPr dirty="0"/>
              <a:t>a </a:t>
            </a:r>
            <a:r>
              <a:rPr dirty="0" spc="-10"/>
              <a:t>cifra</a:t>
            </a:r>
            <a:r>
              <a:rPr dirty="0" spc="-5"/>
              <a:t> </a:t>
            </a:r>
            <a:r>
              <a:rPr dirty="0" spc="-15"/>
              <a:t>v</a:t>
            </a:r>
            <a:r>
              <a:rPr dirty="0" spc="-10"/>
              <a:t>ale</a:t>
            </a:r>
            <a:r>
              <a:rPr dirty="0" spc="-10"/>
              <a:t> </a:t>
            </a:r>
            <a:r>
              <a:rPr dirty="0"/>
              <a:t>6 </a:t>
            </a:r>
            <a:r>
              <a:rPr dirty="0" spc="-5"/>
              <a:t>(</a:t>
            </a:r>
            <a:r>
              <a:rPr dirty="0"/>
              <a:t>&gt;5</a:t>
            </a:r>
            <a:r>
              <a:rPr dirty="0" spc="-5"/>
              <a:t>)</a:t>
            </a:r>
            <a:r>
              <a:rPr dirty="0"/>
              <a:t>. </a:t>
            </a:r>
            <a:r>
              <a:rPr dirty="0" spc="-10"/>
              <a:t>Ques</a:t>
            </a:r>
            <a:r>
              <a:rPr dirty="0" spc="-30"/>
              <a:t>t</a:t>
            </a:r>
            <a:r>
              <a:rPr dirty="0" spc="-10"/>
              <a:t>o</a:t>
            </a:r>
            <a:r>
              <a:rPr dirty="0"/>
              <a:t> </a:t>
            </a:r>
            <a:r>
              <a:rPr dirty="0" spc="-10"/>
              <a:t>nume</a:t>
            </a:r>
            <a:r>
              <a:rPr dirty="0" spc="-35"/>
              <a:t>r</a:t>
            </a:r>
            <a:r>
              <a:rPr dirty="0" spc="-10"/>
              <a:t>o</a:t>
            </a:r>
            <a:r>
              <a:rPr dirty="0"/>
              <a:t> </a:t>
            </a:r>
            <a:r>
              <a:rPr dirty="0" spc="-5"/>
              <a:t>i</a:t>
            </a:r>
            <a:r>
              <a:rPr dirty="0"/>
              <a:t>n </a:t>
            </a:r>
            <a:r>
              <a:rPr dirty="0" spc="-40"/>
              <a:t>f</a:t>
            </a:r>
            <a:r>
              <a:rPr dirty="0" spc="-10"/>
              <a:t>orma</a:t>
            </a:r>
            <a:r>
              <a:rPr dirty="0" spc="-5"/>
              <a:t> </a:t>
            </a:r>
            <a:r>
              <a:rPr dirty="0" spc="-10"/>
              <a:t>razionale</a:t>
            </a:r>
            <a:r>
              <a:rPr dirty="0" spc="-10"/>
              <a:t> </a:t>
            </a:r>
            <a:r>
              <a:rPr dirty="0"/>
              <a:t>si</a:t>
            </a:r>
            <a:r>
              <a:rPr dirty="0" spc="-5"/>
              <a:t> </a:t>
            </a:r>
            <a:r>
              <a:rPr dirty="0" spc="-10"/>
              <a:t>scri</a:t>
            </a:r>
            <a:r>
              <a:rPr dirty="0" spc="-35"/>
              <a:t>v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5"/>
              <a:t>1</a:t>
            </a:r>
            <a:r>
              <a:rPr dirty="0" spc="-5"/>
              <a:t>38/</a:t>
            </a:r>
            <a:r>
              <a:rPr dirty="0" spc="-50"/>
              <a:t>1</a:t>
            </a:r>
            <a:r>
              <a:rPr dirty="0" spc="-5"/>
              <a:t>0</a:t>
            </a:r>
            <a:r>
              <a:rPr dirty="0"/>
              <a:t>0 =</a:t>
            </a:r>
            <a:r>
              <a:rPr dirty="0" spc="-5"/>
              <a:t> 69/50.</a:t>
            </a:r>
          </a:p>
          <a:p>
            <a:pPr>
              <a:lnSpc>
                <a:spcPct val="100000"/>
              </a:lnSpc>
              <a:buClr>
                <a:srgbClr val="941200"/>
              </a:buClr>
              <a:buFont typeface="Franklin Gothic Medium"/>
              <a:buAutoNum type="arabicParenR"/>
            </a:pPr>
          </a:p>
          <a:p>
            <a:pPr marL="299085" indent="-286385">
              <a:lnSpc>
                <a:spcPct val="100000"/>
              </a:lnSpc>
              <a:spcBef>
                <a:spcPts val="1120"/>
              </a:spcBef>
              <a:buClr>
                <a:srgbClr val="941200"/>
              </a:buClr>
              <a:buSzPct val="125000"/>
              <a:buFont typeface="Franklin Gothic Medium"/>
              <a:buAutoNum type="arabicParenR"/>
              <a:tabLst>
                <a:tab pos="299720" algn="l"/>
              </a:tabLst>
            </a:pPr>
            <a:r>
              <a:rPr dirty="0" spc="-5"/>
              <a:t>S</a:t>
            </a:r>
            <a:r>
              <a:rPr dirty="0"/>
              <a:t>i</a:t>
            </a:r>
            <a:r>
              <a:rPr dirty="0" spc="-5"/>
              <a:t> </a:t>
            </a:r>
            <a:r>
              <a:rPr dirty="0" spc="-15"/>
              <a:t>ha</a:t>
            </a:r>
          </a:p>
          <a:p>
            <a:pPr algn="ctr" marR="102235">
              <a:lnSpc>
                <a:spcPct val="100000"/>
              </a:lnSpc>
              <a:spcBef>
                <a:spcPts val="605"/>
              </a:spcBef>
              <a:tabLst>
                <a:tab pos="3613785" algn="l"/>
              </a:tabLst>
            </a:pPr>
            <a:r>
              <a:rPr dirty="0" spc="-5"/>
              <a:t>0,2/0,04</a:t>
            </a:r>
            <a:r>
              <a:rPr dirty="0"/>
              <a:t>=</a:t>
            </a:r>
            <a:r>
              <a:rPr dirty="0" spc="5"/>
              <a:t> </a:t>
            </a:r>
            <a:r>
              <a:rPr dirty="0"/>
              <a:t>(2</a:t>
            </a:r>
            <a:r>
              <a:rPr dirty="0" spc="-5"/>
              <a:t>/</a:t>
            </a:r>
            <a:r>
              <a:rPr dirty="0" spc="-55"/>
              <a:t>1</a:t>
            </a:r>
            <a:r>
              <a:rPr dirty="0" spc="-5"/>
              <a:t>0)(</a:t>
            </a:r>
            <a:r>
              <a:rPr dirty="0" spc="-55"/>
              <a:t>1</a:t>
            </a:r>
            <a:r>
              <a:rPr dirty="0" spc="-5"/>
              <a:t>00</a:t>
            </a:r>
            <a:r>
              <a:rPr dirty="0"/>
              <a:t>/4</a:t>
            </a:r>
            <a:r>
              <a:rPr dirty="0" spc="-5"/>
              <a:t>)=</a:t>
            </a:r>
            <a:r>
              <a:rPr dirty="0" spc="-55"/>
              <a:t>1</a:t>
            </a:r>
            <a:r>
              <a:rPr dirty="0" spc="-5"/>
              <a:t>0</a:t>
            </a:r>
            <a:r>
              <a:rPr dirty="0"/>
              <a:t>/2 = 5,	</a:t>
            </a:r>
            <a:r>
              <a:rPr dirty="0" spc="-5"/>
              <a:t>0,</a:t>
            </a:r>
            <a:r>
              <a:rPr dirty="0" spc="-60"/>
              <a:t>0</a:t>
            </a:r>
            <a:r>
              <a:rPr dirty="0" spc="-25"/>
              <a:t>1</a:t>
            </a:r>
            <a:r>
              <a:rPr dirty="0" spc="-5"/>
              <a:t>5/0</a:t>
            </a:r>
            <a:r>
              <a:rPr dirty="0" spc="-65"/>
              <a:t>,</a:t>
            </a:r>
            <a:r>
              <a:rPr dirty="0" spc="-25"/>
              <a:t>1</a:t>
            </a:r>
            <a:r>
              <a:rPr dirty="0"/>
              <a:t>5</a:t>
            </a:r>
            <a:r>
              <a:rPr dirty="0" spc="-5"/>
              <a:t> </a:t>
            </a:r>
            <a:r>
              <a:rPr dirty="0"/>
              <a:t>=</a:t>
            </a:r>
            <a:r>
              <a:rPr dirty="0" spc="-5"/>
              <a:t> (</a:t>
            </a:r>
            <a:r>
              <a:rPr dirty="0" spc="-25"/>
              <a:t>1</a:t>
            </a:r>
            <a:r>
              <a:rPr dirty="0" spc="-5"/>
              <a:t>5/</a:t>
            </a:r>
            <a:r>
              <a:rPr dirty="0" spc="-50"/>
              <a:t>1</a:t>
            </a:r>
            <a:r>
              <a:rPr dirty="0" spc="-5"/>
              <a:t>000)(</a:t>
            </a:r>
            <a:r>
              <a:rPr dirty="0" spc="-55"/>
              <a:t>1</a:t>
            </a:r>
            <a:r>
              <a:rPr dirty="0" spc="-5"/>
              <a:t>00/</a:t>
            </a:r>
            <a:r>
              <a:rPr dirty="0" spc="-25"/>
              <a:t>1</a:t>
            </a:r>
            <a:r>
              <a:rPr dirty="0" spc="-5"/>
              <a:t>5</a:t>
            </a:r>
            <a:r>
              <a:rPr dirty="0"/>
              <a:t>) =</a:t>
            </a:r>
            <a:r>
              <a:rPr dirty="0" spc="-5"/>
              <a:t> 0</a:t>
            </a:r>
            <a:r>
              <a:rPr dirty="0" spc="-65"/>
              <a:t>,</a:t>
            </a:r>
            <a:r>
              <a:rPr dirty="0" spc="-15"/>
              <a:t>1</a:t>
            </a:r>
            <a:r>
              <a:rPr dirty="0"/>
              <a:t>,</a:t>
            </a:r>
          </a:p>
          <a:p>
            <a:pPr algn="ctr" marR="182880">
              <a:lnSpc>
                <a:spcPct val="100000"/>
              </a:lnSpc>
              <a:spcBef>
                <a:spcPts val="680"/>
              </a:spcBef>
            </a:pPr>
            <a:r>
              <a:rPr dirty="0" spc="-5"/>
              <a:t>0</a:t>
            </a:r>
            <a:r>
              <a:rPr dirty="0" spc="-65"/>
              <a:t>,</a:t>
            </a:r>
            <a:r>
              <a:rPr dirty="0" spc="-55"/>
              <a:t>1</a:t>
            </a:r>
            <a:r>
              <a:rPr dirty="0" spc="-5"/>
              <a:t>6/0,</a:t>
            </a:r>
            <a:r>
              <a:rPr dirty="0"/>
              <a:t>2 =</a:t>
            </a:r>
            <a:r>
              <a:rPr dirty="0" spc="-5"/>
              <a:t> (</a:t>
            </a:r>
            <a:r>
              <a:rPr dirty="0" spc="-55"/>
              <a:t>1</a:t>
            </a:r>
            <a:r>
              <a:rPr dirty="0" spc="-5"/>
              <a:t>6/</a:t>
            </a:r>
            <a:r>
              <a:rPr dirty="0" spc="-50"/>
              <a:t>1</a:t>
            </a:r>
            <a:r>
              <a:rPr dirty="0" spc="-5"/>
              <a:t>00)(</a:t>
            </a:r>
            <a:r>
              <a:rPr dirty="0" spc="-55"/>
              <a:t>1</a:t>
            </a:r>
            <a:r>
              <a:rPr dirty="0" spc="-5"/>
              <a:t>0</a:t>
            </a:r>
            <a:r>
              <a:rPr dirty="0"/>
              <a:t>/2)</a:t>
            </a:r>
            <a:r>
              <a:rPr dirty="0" spc="-5"/>
              <a:t> </a:t>
            </a:r>
            <a:r>
              <a:rPr dirty="0"/>
              <a:t>=</a:t>
            </a:r>
            <a:r>
              <a:rPr dirty="0" spc="-5"/>
              <a:t> 0,8</a:t>
            </a: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pc="-10"/>
              <a:t>La</a:t>
            </a:r>
            <a:r>
              <a:rPr dirty="0" spc="-10"/>
              <a:t> </a:t>
            </a:r>
            <a:r>
              <a:rPr dirty="0" spc="-5"/>
              <a:t>pi</a:t>
            </a:r>
            <a:r>
              <a:rPr dirty="0"/>
              <a:t>ù </a:t>
            </a:r>
            <a:r>
              <a:rPr dirty="0" spc="-15"/>
              <a:t>grand</a:t>
            </a:r>
            <a:r>
              <a:rPr dirty="0" spc="-10"/>
              <a:t>e</a:t>
            </a:r>
            <a:r>
              <a:rPr dirty="0" spc="5"/>
              <a:t> </a:t>
            </a:r>
            <a:r>
              <a:rPr dirty="0" spc="-10"/>
              <a:t>delle</a:t>
            </a:r>
            <a:r>
              <a:rPr dirty="0" spc="-5"/>
              <a:t> </a:t>
            </a:r>
            <a:r>
              <a:rPr dirty="0"/>
              <a:t>frazioni</a:t>
            </a:r>
            <a:r>
              <a:rPr dirty="0" spc="-5"/>
              <a:t> </a:t>
            </a:r>
            <a:r>
              <a:rPr dirty="0" spc="-10"/>
              <a:t>è</a:t>
            </a:r>
            <a:r>
              <a:rPr dirty="0"/>
              <a:t> </a:t>
            </a:r>
            <a:r>
              <a:rPr dirty="0" spc="-25"/>
              <a:t>q</a:t>
            </a:r>
            <a:r>
              <a:rPr dirty="0"/>
              <a:t>uindi </a:t>
            </a:r>
            <a:r>
              <a:rPr dirty="0" spc="-10"/>
              <a:t> </a:t>
            </a:r>
            <a:r>
              <a:rPr dirty="0" spc="-5"/>
              <a:t>0,2/0,04.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75841" y="4944443"/>
            <a:ext cx="7783195" cy="1261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0300"/>
              </a:lnSpc>
              <a:tabLst>
                <a:tab pos="4459605" algn="l"/>
                <a:tab pos="6173470" algn="l"/>
              </a:tabLst>
            </a:pP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3) </a:t>
            </a:r>
            <a:r>
              <a:rPr dirty="0" sz="1600" spc="-2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conf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ontare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misure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dinarle)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45">
                <a:latin typeface="Franklin Gothic Book"/>
                <a:cs typeface="Franklin Gothic Book"/>
              </a:rPr>
              <a:t>n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enien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tras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ormarle</a:t>
            </a:r>
            <a:r>
              <a:rPr dirty="0" sz="1600" spc="-4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nella</a:t>
            </a:r>
            <a:r>
              <a:rPr dirty="0" sz="1600" spc="-5">
                <a:latin typeface="Franklin Gothic Medium"/>
                <a:cs typeface="Franklin Gothic Medium"/>
              </a:rPr>
              <a:t> s</a:t>
            </a:r>
            <a:r>
              <a:rPr dirty="0" sz="1600" spc="-25">
                <a:latin typeface="Franklin Gothic Medium"/>
                <a:cs typeface="Franklin Gothic Medium"/>
              </a:rPr>
              <a:t>t</a:t>
            </a:r>
            <a:r>
              <a:rPr dirty="0" sz="1600" spc="-5">
                <a:latin typeface="Franklin Gothic Medium"/>
                <a:cs typeface="Franklin Gothic Medium"/>
              </a:rPr>
              <a:t>ess</a:t>
            </a:r>
            <a:r>
              <a:rPr dirty="0" sz="1600">
                <a:latin typeface="Franklin Gothic Medium"/>
                <a:cs typeface="Franklin Gothic Medium"/>
              </a:rPr>
              <a:t>a </a:t>
            </a:r>
            <a:r>
              <a:rPr dirty="0" sz="1600" spc="-10">
                <a:latin typeface="Franklin Gothic Medium"/>
                <a:cs typeface="Franklin Gothic Medium"/>
              </a:rPr>
              <a:t>unità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di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misur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: </a:t>
            </a:r>
            <a:r>
              <a:rPr dirty="0" sz="1600" spc="-10">
                <a:latin typeface="Franklin Gothic Book"/>
                <a:cs typeface="Franklin Gothic Book"/>
              </a:rPr>
              <a:t>scegliamo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o.</a:t>
            </a:r>
            <a:r>
              <a:rPr dirty="0" sz="1600" spc="-5">
                <a:latin typeface="Franklin Gothic Book"/>
                <a:cs typeface="Franklin Gothic Book"/>
              </a:rPr>
              <a:t> 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5 </a:t>
            </a:r>
            <a:r>
              <a:rPr dirty="0" sz="1600" spc="-15">
                <a:latin typeface="Franklin Gothic Book"/>
                <a:cs typeface="Franklin Gothic Book"/>
              </a:rPr>
              <a:t>dm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2,</a:t>
            </a:r>
            <a:r>
              <a:rPr dirty="0" sz="1600">
                <a:latin typeface="Franklin Gothic Book"/>
                <a:cs typeface="Franklin Gothic Book"/>
              </a:rPr>
              <a:t>5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;	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0 </a:t>
            </a:r>
            <a:r>
              <a:rPr dirty="0" sz="1600" spc="-15">
                <a:latin typeface="Franklin Gothic Book"/>
                <a:cs typeface="Franklin Gothic Book"/>
              </a:rPr>
              <a:t>cm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,30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;	</a:t>
            </a:r>
            <a:r>
              <a:rPr dirty="0" sz="1600" spc="-5">
                <a:latin typeface="Franklin Gothic Book"/>
                <a:cs typeface="Franklin Gothic Book"/>
              </a:rPr>
              <a:t>0,04</a:t>
            </a:r>
            <a:r>
              <a:rPr dirty="0" sz="1600">
                <a:latin typeface="Franklin Gothic Book"/>
                <a:cs typeface="Franklin Gothic Book"/>
              </a:rPr>
              <a:t>5 </a:t>
            </a:r>
            <a:r>
              <a:rPr dirty="0" sz="1600" spc="-5">
                <a:latin typeface="Franklin Gothic Book"/>
                <a:cs typeface="Franklin Gothic Book"/>
              </a:rPr>
              <a:t>K</a:t>
            </a:r>
            <a:r>
              <a:rPr dirty="0" sz="1600">
                <a:latin typeface="Franklin Gothic Book"/>
                <a:cs typeface="Franklin Gothic Book"/>
              </a:rPr>
              <a:t>m =</a:t>
            </a:r>
            <a:r>
              <a:rPr dirty="0" sz="1600" spc="-5">
                <a:latin typeface="Franklin Gothic Book"/>
                <a:cs typeface="Franklin Gothic Book"/>
              </a:rPr>
              <a:t> 4</a:t>
            </a:r>
            <a:r>
              <a:rPr dirty="0" sz="1600">
                <a:latin typeface="Franklin Gothic Book"/>
                <a:cs typeface="Franklin Gothic Book"/>
              </a:rPr>
              <a:t>5 </a:t>
            </a:r>
            <a:r>
              <a:rPr dirty="0" sz="1600" spc="-10">
                <a:latin typeface="Franklin Gothic Book"/>
                <a:cs typeface="Franklin Gothic Book"/>
              </a:rPr>
              <a:t>m.</a:t>
            </a:r>
            <a:r>
              <a:rPr dirty="0" sz="1600" spc="-10">
                <a:latin typeface="Franklin Gothic Book"/>
                <a:cs typeface="Franklin Gothic Book"/>
              </a:rPr>
              <a:t> Quindi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misure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dina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dalla</a:t>
            </a:r>
            <a:r>
              <a:rPr dirty="0" sz="1600" spc="-5">
                <a:latin typeface="Franklin Gothic Book"/>
                <a:cs typeface="Franklin Gothic Book"/>
              </a:rPr>
              <a:t> pi</a:t>
            </a:r>
            <a:r>
              <a:rPr dirty="0" sz="1600">
                <a:latin typeface="Franklin Gothic Book"/>
                <a:cs typeface="Franklin Gothic Book"/>
              </a:rPr>
              <a:t>ù </a:t>
            </a:r>
            <a:r>
              <a:rPr dirty="0" sz="1600" spc="-15">
                <a:latin typeface="Franklin Gothic Book"/>
                <a:cs typeface="Franklin Gothic Book"/>
              </a:rPr>
              <a:t>piccol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alla</a:t>
            </a:r>
            <a:r>
              <a:rPr dirty="0" sz="1600" spc="-5">
                <a:latin typeface="Franklin Gothic Book"/>
                <a:cs typeface="Franklin Gothic Book"/>
              </a:rPr>
              <a:t> pi</a:t>
            </a:r>
            <a:r>
              <a:rPr dirty="0" sz="1600">
                <a:latin typeface="Franklin Gothic Book"/>
                <a:cs typeface="Franklin Gothic Book"/>
              </a:rPr>
              <a:t>ù </a:t>
            </a:r>
            <a:r>
              <a:rPr dirty="0" sz="1600" spc="-15">
                <a:latin typeface="Franklin Gothic Book"/>
                <a:cs typeface="Franklin Gothic Book"/>
              </a:rPr>
              <a:t>grand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sono:</a:t>
            </a:r>
            <a:endParaRPr sz="1600">
              <a:latin typeface="Franklin Gothic Book"/>
              <a:cs typeface="Franklin Gothic Book"/>
            </a:endParaRPr>
          </a:p>
          <a:p>
            <a:pPr marL="977900">
              <a:lnSpc>
                <a:spcPct val="100000"/>
              </a:lnSpc>
              <a:spcBef>
                <a:spcPts val="680"/>
              </a:spcBef>
            </a:pPr>
            <a:r>
              <a:rPr dirty="0" sz="1600" spc="-5" i="1">
                <a:latin typeface="Franklin Gothic Book"/>
                <a:cs typeface="Franklin Gothic Book"/>
              </a:rPr>
              <a:t>0,6</a:t>
            </a:r>
            <a:r>
              <a:rPr dirty="0" sz="1600" i="1">
                <a:latin typeface="Franklin Gothic Book"/>
                <a:cs typeface="Franklin Gothic Book"/>
              </a:rPr>
              <a:t>5 </a:t>
            </a:r>
            <a:r>
              <a:rPr dirty="0" sz="1600" spc="-15" i="1">
                <a:latin typeface="Franklin Gothic Book"/>
                <a:cs typeface="Franklin Gothic Book"/>
              </a:rPr>
              <a:t>m</a:t>
            </a:r>
            <a:r>
              <a:rPr dirty="0" sz="1600" spc="-25" i="1">
                <a:latin typeface="Franklin Gothic Book"/>
                <a:cs typeface="Franklin Gothic Book"/>
              </a:rPr>
              <a:t>e</a:t>
            </a:r>
            <a:r>
              <a:rPr dirty="0" sz="1600" i="1">
                <a:latin typeface="Franklin Gothic Book"/>
                <a:cs typeface="Franklin Gothic Book"/>
              </a:rPr>
              <a:t>tri, 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30" i="1">
                <a:latin typeface="Franklin Gothic Book"/>
                <a:cs typeface="Franklin Gothic Book"/>
              </a:rPr>
              <a:t>1</a:t>
            </a:r>
            <a:r>
              <a:rPr dirty="0" sz="1600" spc="-5" i="1">
                <a:latin typeface="Franklin Gothic Book"/>
                <a:cs typeface="Franklin Gothic Book"/>
              </a:rPr>
              <a:t>3</a:t>
            </a:r>
            <a:r>
              <a:rPr dirty="0" sz="1600" i="1">
                <a:latin typeface="Franklin Gothic Book"/>
                <a:cs typeface="Franklin Gothic Book"/>
              </a:rPr>
              <a:t>0 </a:t>
            </a:r>
            <a:r>
              <a:rPr dirty="0" sz="1600" spc="-5" i="1">
                <a:latin typeface="Franklin Gothic Book"/>
                <a:cs typeface="Franklin Gothic Book"/>
              </a:rPr>
              <a:t>centim</a:t>
            </a:r>
            <a:r>
              <a:rPr dirty="0" sz="1600" spc="-15" i="1">
                <a:latin typeface="Franklin Gothic Book"/>
                <a:cs typeface="Franklin Gothic Book"/>
              </a:rPr>
              <a:t>e</a:t>
            </a:r>
            <a:r>
              <a:rPr dirty="0" sz="1600" i="1">
                <a:latin typeface="Franklin Gothic Book"/>
                <a:cs typeface="Franklin Gothic Book"/>
              </a:rPr>
              <a:t>tri, </a:t>
            </a:r>
            <a:r>
              <a:rPr dirty="0" sz="1600" spc="-5" i="1">
                <a:latin typeface="Franklin Gothic Book"/>
                <a:cs typeface="Franklin Gothic Book"/>
              </a:rPr>
              <a:t> 2</a:t>
            </a:r>
            <a:r>
              <a:rPr dirty="0" sz="1600" i="1">
                <a:latin typeface="Franklin Gothic Book"/>
                <a:cs typeface="Franklin Gothic Book"/>
              </a:rPr>
              <a:t>5 decim</a:t>
            </a:r>
            <a:r>
              <a:rPr dirty="0" sz="1600" spc="-20" i="1">
                <a:latin typeface="Franklin Gothic Book"/>
                <a:cs typeface="Franklin Gothic Book"/>
              </a:rPr>
              <a:t>e</a:t>
            </a:r>
            <a:r>
              <a:rPr dirty="0" sz="1600" i="1">
                <a:latin typeface="Franklin Gothic Book"/>
                <a:cs typeface="Franklin Gothic Book"/>
              </a:rPr>
              <a:t>tri, </a:t>
            </a:r>
            <a:r>
              <a:rPr dirty="0" sz="1600" spc="-5" i="1">
                <a:latin typeface="Franklin Gothic Book"/>
                <a:cs typeface="Franklin Gothic Book"/>
              </a:rPr>
              <a:t> 0,04</a:t>
            </a:r>
            <a:r>
              <a:rPr dirty="0" sz="1600" i="1">
                <a:latin typeface="Franklin Gothic Book"/>
                <a:cs typeface="Franklin Gothic Book"/>
              </a:rPr>
              <a:t>5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spc="-5" i="1">
                <a:latin typeface="Franklin Gothic Book"/>
                <a:cs typeface="Franklin Gothic Book"/>
              </a:rPr>
              <a:t>hilom</a:t>
            </a:r>
            <a:r>
              <a:rPr dirty="0" sz="1600" spc="-15" i="1">
                <a:latin typeface="Franklin Gothic Book"/>
                <a:cs typeface="Franklin Gothic Book"/>
              </a:rPr>
              <a:t>e</a:t>
            </a:r>
            <a:r>
              <a:rPr dirty="0" sz="1600" i="1">
                <a:latin typeface="Franklin Gothic Book"/>
                <a:cs typeface="Franklin Gothic Book"/>
              </a:rPr>
              <a:t>tri,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32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065" marR="5080">
              <a:lnSpc>
                <a:spcPct val="130000"/>
              </a:lnSpc>
            </a:pP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4) </a:t>
            </a:r>
            <a:r>
              <a:rPr dirty="0" spc="-10"/>
              <a:t>La</a:t>
            </a:r>
            <a:r>
              <a:rPr dirty="0" spc="-10"/>
              <a:t> </a:t>
            </a:r>
            <a:r>
              <a:rPr dirty="0" spc="-10"/>
              <a:t>relazione</a:t>
            </a:r>
            <a:r>
              <a:rPr dirty="0" spc="-10"/>
              <a:t> </a:t>
            </a:r>
            <a:r>
              <a:rPr dirty="0" spc="-5"/>
              <a:t>0,85</a:t>
            </a:r>
            <a:r>
              <a:rPr dirty="0"/>
              <a:t>[4</a:t>
            </a:r>
            <a:r>
              <a:rPr dirty="0" spc="-5"/>
              <a:t>(3,5</a:t>
            </a:r>
            <a:r>
              <a:rPr dirty="0"/>
              <a:t>0 +</a:t>
            </a:r>
            <a:r>
              <a:rPr dirty="0" spc="-5"/>
              <a:t> 4,20)</a:t>
            </a:r>
            <a:r>
              <a:rPr dirty="0"/>
              <a:t>]  </a:t>
            </a:r>
            <a:r>
              <a:rPr dirty="0" spc="-15"/>
              <a:t>perme</a:t>
            </a:r>
            <a:r>
              <a:rPr dirty="0" spc="-5"/>
              <a:t>t</a:t>
            </a:r>
            <a:r>
              <a:rPr dirty="0" spc="-30"/>
              <a:t>t</a:t>
            </a:r>
            <a:r>
              <a:rPr dirty="0" spc="-10"/>
              <a:t>e</a:t>
            </a:r>
            <a:r>
              <a:rPr dirty="0"/>
              <a:t> di</a:t>
            </a:r>
            <a:r>
              <a:rPr dirty="0" spc="-5"/>
              <a:t> </a:t>
            </a:r>
            <a:r>
              <a:rPr dirty="0" spc="-10"/>
              <a:t>calcolare</a:t>
            </a:r>
            <a:r>
              <a:rPr dirty="0" spc="-5"/>
              <a:t> </a:t>
            </a:r>
            <a:r>
              <a:rPr dirty="0" spc="-10"/>
              <a:t>che,</a:t>
            </a:r>
            <a:r>
              <a:rPr dirty="0" spc="-5"/>
              <a:t> i</a:t>
            </a:r>
            <a:r>
              <a:rPr dirty="0"/>
              <a:t>n </a:t>
            </a:r>
            <a:r>
              <a:rPr dirty="0" spc="-30"/>
              <a:t>t</a:t>
            </a:r>
            <a:r>
              <a:rPr dirty="0" spc="-25"/>
              <a:t>o</a:t>
            </a:r>
            <a:r>
              <a:rPr dirty="0" spc="-10"/>
              <a:t>tale,</a:t>
            </a:r>
            <a:r>
              <a:rPr dirty="0" spc="-5"/>
              <a:t> </a:t>
            </a:r>
            <a:r>
              <a:rPr dirty="0" spc="-10"/>
              <a:t>spendiamo</a:t>
            </a:r>
            <a:r>
              <a:rPr dirty="0" spc="-5"/>
              <a:t> 26</a:t>
            </a:r>
            <a:r>
              <a:rPr dirty="0" spc="-65"/>
              <a:t>,</a:t>
            </a:r>
            <a:r>
              <a:rPr dirty="0" spc="-10"/>
              <a:t>1</a:t>
            </a:r>
            <a:r>
              <a:rPr dirty="0"/>
              <a:t>8</a:t>
            </a:r>
            <a:r>
              <a:rPr dirty="0"/>
              <a:t> </a:t>
            </a:r>
            <a:r>
              <a:rPr dirty="0" spc="-10"/>
              <a:t>eu</a:t>
            </a:r>
            <a:r>
              <a:rPr dirty="0" spc="-40"/>
              <a:t>r</a:t>
            </a:r>
            <a:r>
              <a:rPr dirty="0" spc="-10"/>
              <a:t>o.</a:t>
            </a:r>
            <a:r>
              <a:rPr dirty="0" spc="-5"/>
              <a:t> (S</a:t>
            </a:r>
            <a:r>
              <a:rPr dirty="0"/>
              <a:t>i </a:t>
            </a:r>
            <a:r>
              <a:rPr dirty="0" spc="-10"/>
              <a:t>rico</a:t>
            </a:r>
            <a:r>
              <a:rPr dirty="0" spc="-40"/>
              <a:t>r</a:t>
            </a:r>
            <a:r>
              <a:rPr dirty="0" spc="-10"/>
              <a:t>da</a:t>
            </a:r>
            <a:r>
              <a:rPr dirty="0" spc="-5"/>
              <a:t> </a:t>
            </a:r>
            <a:r>
              <a:rPr dirty="0" spc="-10"/>
              <a:t>che</a:t>
            </a:r>
            <a:r>
              <a:rPr dirty="0" spc="-5"/>
              <a:t> bisogn</a:t>
            </a:r>
            <a:r>
              <a:rPr dirty="0"/>
              <a:t>a </a:t>
            </a:r>
            <a:r>
              <a:rPr dirty="0" spc="-10"/>
              <a:t>eseguire</a:t>
            </a:r>
            <a:r>
              <a:rPr dirty="0" spc="-10"/>
              <a:t> </a:t>
            </a:r>
            <a:r>
              <a:rPr dirty="0" spc="-15"/>
              <a:t>pe</a:t>
            </a:r>
            <a:r>
              <a:rPr dirty="0" spc="-10"/>
              <a:t>r</a:t>
            </a:r>
            <a:r>
              <a:rPr dirty="0"/>
              <a:t> </a:t>
            </a:r>
            <a:r>
              <a:rPr dirty="0" spc="-5"/>
              <a:t>prim</a:t>
            </a:r>
            <a:r>
              <a:rPr dirty="0"/>
              <a:t>a </a:t>
            </a:r>
            <a:r>
              <a:rPr dirty="0" spc="-10"/>
              <a:t>cosa</a:t>
            </a:r>
            <a:r>
              <a:rPr dirty="0" spc="-5"/>
              <a:t> </a:t>
            </a:r>
            <a:r>
              <a:rPr dirty="0" spc="-10"/>
              <a:t>le</a:t>
            </a:r>
            <a:r>
              <a:rPr dirty="0"/>
              <a:t> </a:t>
            </a:r>
            <a:r>
              <a:rPr dirty="0" spc="-10"/>
              <a:t>operazioni</a:t>
            </a:r>
            <a:r>
              <a:rPr dirty="0" spc="-15"/>
              <a:t> </a:t>
            </a:r>
            <a:r>
              <a:rPr dirty="0" spc="-10"/>
              <a:t>all’in</a:t>
            </a:r>
            <a:r>
              <a:rPr dirty="0" spc="-35"/>
              <a:t>t</a:t>
            </a:r>
            <a:r>
              <a:rPr dirty="0" spc="-10"/>
              <a:t>erno</a:t>
            </a:r>
            <a:r>
              <a:rPr dirty="0" spc="-5"/>
              <a:t> </a:t>
            </a:r>
            <a:r>
              <a:rPr dirty="0" spc="-10"/>
              <a:t>delle</a:t>
            </a:r>
            <a:r>
              <a:rPr dirty="0" spc="-5"/>
              <a:t> </a:t>
            </a:r>
            <a:r>
              <a:rPr dirty="0" spc="-15"/>
              <a:t>paren</a:t>
            </a:r>
            <a:r>
              <a:rPr dirty="0" spc="-30"/>
              <a:t>t</a:t>
            </a:r>
            <a:r>
              <a:rPr dirty="0" spc="-10"/>
              <a:t>esi</a:t>
            </a:r>
            <a:r>
              <a:rPr dirty="0" spc="-5"/>
              <a:t> </a:t>
            </a:r>
            <a:r>
              <a:rPr dirty="0" spc="-30"/>
              <a:t>t</a:t>
            </a:r>
            <a:r>
              <a:rPr dirty="0" spc="-10"/>
              <a:t>onde</a:t>
            </a:r>
            <a:r>
              <a:rPr dirty="0" spc="-5"/>
              <a:t> </a:t>
            </a:r>
            <a:r>
              <a:rPr dirty="0" spc="-5"/>
              <a:t>(</a:t>
            </a:r>
            <a:r>
              <a:rPr dirty="0"/>
              <a:t>…</a:t>
            </a:r>
            <a:r>
              <a:rPr dirty="0" spc="-5"/>
              <a:t>)</a:t>
            </a:r>
            <a:r>
              <a:rPr dirty="0"/>
              <a:t>, </a:t>
            </a:r>
            <a:r>
              <a:rPr dirty="0" spc="-5"/>
              <a:t>po</a:t>
            </a:r>
            <a:r>
              <a:rPr dirty="0"/>
              <a:t>i </a:t>
            </a:r>
            <a:r>
              <a:rPr dirty="0" spc="-25"/>
              <a:t>q</a:t>
            </a:r>
            <a:r>
              <a:rPr dirty="0" spc="-10"/>
              <a:t>uelle</a:t>
            </a:r>
            <a:r>
              <a:rPr dirty="0" spc="-5"/>
              <a:t> </a:t>
            </a:r>
            <a:r>
              <a:rPr dirty="0" spc="-10"/>
              <a:t>all’in</a:t>
            </a:r>
            <a:r>
              <a:rPr dirty="0" spc="-35"/>
              <a:t>t</a:t>
            </a:r>
            <a:r>
              <a:rPr dirty="0" spc="-10"/>
              <a:t>erno</a:t>
            </a:r>
            <a:r>
              <a:rPr dirty="0" spc="-5"/>
              <a:t> </a:t>
            </a:r>
            <a:r>
              <a:rPr dirty="0" spc="-10"/>
              <a:t>delle</a:t>
            </a:r>
            <a:r>
              <a:rPr dirty="0" spc="-5"/>
              <a:t> </a:t>
            </a:r>
            <a:r>
              <a:rPr dirty="0" spc="-15"/>
              <a:t>paren</a:t>
            </a:r>
            <a:r>
              <a:rPr dirty="0" spc="-30"/>
              <a:t>t</a:t>
            </a:r>
            <a:r>
              <a:rPr dirty="0" spc="-10"/>
              <a:t>esi</a:t>
            </a:r>
            <a:r>
              <a:rPr dirty="0" spc="-5"/>
              <a:t> </a:t>
            </a:r>
            <a:r>
              <a:rPr dirty="0" spc="-25"/>
              <a:t>q</a:t>
            </a:r>
            <a:r>
              <a:rPr dirty="0" spc="-10"/>
              <a:t>uadre</a:t>
            </a:r>
            <a:r>
              <a:rPr dirty="0" spc="-5"/>
              <a:t> </a:t>
            </a:r>
            <a:r>
              <a:rPr dirty="0" spc="-20"/>
              <a:t>[</a:t>
            </a:r>
            <a:r>
              <a:rPr dirty="0"/>
              <a:t>…</a:t>
            </a:r>
            <a:r>
              <a:rPr dirty="0" spc="-5"/>
              <a:t>]</a:t>
            </a:r>
            <a:r>
              <a:rPr dirty="0"/>
              <a:t>, </a:t>
            </a:r>
            <a:r>
              <a:rPr dirty="0" spc="-5"/>
              <a:t>in</a:t>
            </a:r>
            <a:r>
              <a:rPr dirty="0" spc="10"/>
              <a:t>f</a:t>
            </a:r>
            <a:r>
              <a:rPr dirty="0" spc="-15"/>
              <a:t>in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25"/>
              <a:t>q</a:t>
            </a:r>
            <a:r>
              <a:rPr dirty="0" spc="-10"/>
              <a:t>uelle</a:t>
            </a:r>
            <a:r>
              <a:rPr dirty="0" spc="-5"/>
              <a:t> </a:t>
            </a:r>
            <a:r>
              <a:rPr dirty="0" spc="-10"/>
              <a:t>all’in</a:t>
            </a:r>
            <a:r>
              <a:rPr dirty="0" spc="-35"/>
              <a:t>t</a:t>
            </a:r>
            <a:r>
              <a:rPr dirty="0" spc="-10"/>
              <a:t>erno</a:t>
            </a:r>
            <a:r>
              <a:rPr dirty="0" spc="-5"/>
              <a:t> </a:t>
            </a:r>
            <a:r>
              <a:rPr dirty="0" spc="-10"/>
              <a:t>delle</a:t>
            </a:r>
            <a:r>
              <a:rPr dirty="0" spc="-5"/>
              <a:t> </a:t>
            </a:r>
            <a:r>
              <a:rPr dirty="0" spc="-15"/>
              <a:t>paren</a:t>
            </a:r>
            <a:r>
              <a:rPr dirty="0" spc="-30"/>
              <a:t>t</a:t>
            </a:r>
            <a:r>
              <a:rPr dirty="0" spc="-10"/>
              <a:t>esi</a:t>
            </a:r>
            <a:r>
              <a:rPr dirty="0" spc="-5"/>
              <a:t> </a:t>
            </a:r>
            <a:r>
              <a:rPr dirty="0" spc="-15"/>
              <a:t>gra</a:t>
            </a:r>
            <a:r>
              <a:rPr dirty="0" spc="30"/>
              <a:t>f</a:t>
            </a:r>
            <a:r>
              <a:rPr dirty="0" spc="-45"/>
              <a:t>f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{</a:t>
            </a:r>
            <a:r>
              <a:rPr dirty="0"/>
              <a:t>…</a:t>
            </a:r>
            <a:r>
              <a:rPr dirty="0" spc="-5"/>
              <a:t>})</a:t>
            </a:r>
            <a:endParaRPr sz="2000">
              <a:latin typeface="Franklin Gothic Medium"/>
              <a:cs typeface="Franklin Gothic Medium"/>
            </a:endParaRPr>
          </a:p>
          <a:p>
            <a:pPr marL="12065" marR="290830">
              <a:lnSpc>
                <a:spcPct val="135400"/>
              </a:lnSpc>
            </a:pPr>
            <a:r>
              <a:rPr dirty="0" spc="-10"/>
              <a:t>Vis</a:t>
            </a:r>
            <a:r>
              <a:rPr dirty="0" spc="-35"/>
              <a:t>t</a:t>
            </a:r>
            <a:r>
              <a:rPr dirty="0" spc="-10"/>
              <a:t>o</a:t>
            </a:r>
            <a:r>
              <a:rPr dirty="0"/>
              <a:t> </a:t>
            </a:r>
            <a:r>
              <a:rPr dirty="0" spc="-10"/>
              <a:t>che</a:t>
            </a:r>
            <a:r>
              <a:rPr dirty="0" spc="-5"/>
              <a:t> </a:t>
            </a:r>
            <a:r>
              <a:rPr dirty="0" spc="-10"/>
              <a:t>siamo</a:t>
            </a:r>
            <a:r>
              <a:rPr dirty="0" spc="-5"/>
              <a:t> i</a:t>
            </a:r>
            <a:r>
              <a:rPr dirty="0"/>
              <a:t>n</a:t>
            </a:r>
            <a:r>
              <a:rPr dirty="0" spc="-5"/>
              <a:t> </a:t>
            </a:r>
            <a:r>
              <a:rPr dirty="0"/>
              <a:t>4 </a:t>
            </a:r>
            <a:r>
              <a:rPr dirty="0" spc="-10"/>
              <a:t>ciascuno</a:t>
            </a:r>
            <a:r>
              <a:rPr dirty="0" spc="-5"/>
              <a:t> </a:t>
            </a:r>
            <a:r>
              <a:rPr dirty="0" spc="-10"/>
              <a:t>spende</a:t>
            </a:r>
            <a:r>
              <a:rPr dirty="0"/>
              <a:t> </a:t>
            </a:r>
            <a:r>
              <a:rPr dirty="0" spc="-5"/>
              <a:t>26</a:t>
            </a:r>
            <a:r>
              <a:rPr dirty="0" spc="-65"/>
              <a:t>,</a:t>
            </a:r>
            <a:r>
              <a:rPr dirty="0" spc="-10"/>
              <a:t>1</a:t>
            </a:r>
            <a:r>
              <a:rPr dirty="0" spc="-5"/>
              <a:t>8/4=6,54</a:t>
            </a:r>
            <a:r>
              <a:rPr dirty="0"/>
              <a:t>5</a:t>
            </a:r>
            <a:r>
              <a:rPr dirty="0" spc="5"/>
              <a:t> </a:t>
            </a:r>
            <a:r>
              <a:rPr dirty="0" spc="-10"/>
              <a:t>eu</a:t>
            </a:r>
            <a:r>
              <a:rPr dirty="0" spc="-40"/>
              <a:t>r</a:t>
            </a:r>
            <a:r>
              <a:rPr dirty="0" spc="-10"/>
              <a:t>o.</a:t>
            </a:r>
            <a:r>
              <a:rPr dirty="0" spc="-5"/>
              <a:t> </a:t>
            </a:r>
            <a:r>
              <a:rPr dirty="0" spc="-15"/>
              <a:t>S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5"/>
              <a:t>h</a:t>
            </a:r>
            <a:r>
              <a:rPr dirty="0" spc="-10"/>
              <a:t>o</a:t>
            </a:r>
            <a:r>
              <a:rPr dirty="0"/>
              <a:t> </a:t>
            </a:r>
            <a:r>
              <a:rPr dirty="0" spc="-110"/>
              <a:t>1</a:t>
            </a:r>
            <a:r>
              <a:rPr dirty="0" spc="-5"/>
              <a:t>7,2</a:t>
            </a:r>
            <a:r>
              <a:rPr dirty="0"/>
              <a:t>0 </a:t>
            </a:r>
            <a:r>
              <a:rPr dirty="0" spc="-10"/>
              <a:t>eu</a:t>
            </a:r>
            <a:r>
              <a:rPr dirty="0" spc="-40"/>
              <a:t>r</a:t>
            </a:r>
            <a:r>
              <a:rPr dirty="0" spc="-10"/>
              <a:t>o</a:t>
            </a:r>
            <a:r>
              <a:rPr dirty="0"/>
              <a:t> mi</a:t>
            </a:r>
            <a:r>
              <a:rPr dirty="0" spc="-5"/>
              <a:t> </a:t>
            </a:r>
            <a:r>
              <a:rPr dirty="0" spc="-10"/>
              <a:t>restano</a:t>
            </a:r>
            <a:r>
              <a:rPr dirty="0" spc="-5"/>
              <a:t> </a:t>
            </a:r>
            <a:r>
              <a:rPr dirty="0" spc="-110"/>
              <a:t>1</a:t>
            </a:r>
            <a:r>
              <a:rPr dirty="0" spc="-5"/>
              <a:t>7,2</a:t>
            </a:r>
            <a:r>
              <a:rPr dirty="0"/>
              <a:t>0 –</a:t>
            </a:r>
            <a:r>
              <a:rPr dirty="0" spc="-5"/>
              <a:t> 6,54</a:t>
            </a:r>
            <a:r>
              <a:rPr dirty="0"/>
              <a:t>5 =</a:t>
            </a:r>
            <a:r>
              <a:rPr dirty="0" spc="-5"/>
              <a:t> </a:t>
            </a:r>
            <a:r>
              <a:rPr dirty="0" spc="-55"/>
              <a:t>1</a:t>
            </a:r>
            <a:r>
              <a:rPr dirty="0" spc="-5"/>
              <a:t>0,65</a:t>
            </a:r>
            <a:r>
              <a:rPr dirty="0"/>
              <a:t>5 </a:t>
            </a:r>
            <a:r>
              <a:rPr dirty="0" spc="-10">
                <a:latin typeface="Franklin Gothic Book"/>
                <a:cs typeface="Franklin Gothic Book"/>
              </a:rPr>
              <a:t>≈</a:t>
            </a:r>
            <a:r>
              <a:rPr dirty="0">
                <a:latin typeface="Franklin Gothic Book"/>
                <a:cs typeface="Franklin Gothic Book"/>
              </a:rPr>
              <a:t> </a:t>
            </a:r>
            <a:r>
              <a:rPr dirty="0" spc="-55"/>
              <a:t>1</a:t>
            </a:r>
            <a:r>
              <a:rPr dirty="0" spc="-5"/>
              <a:t>0,6</a:t>
            </a:r>
            <a:r>
              <a:rPr dirty="0"/>
              <a:t>6 </a:t>
            </a:r>
            <a:r>
              <a:rPr dirty="0" spc="-10"/>
              <a:t>eu</a:t>
            </a:r>
            <a:r>
              <a:rPr dirty="0" spc="-40"/>
              <a:t>r</a:t>
            </a:r>
            <a:r>
              <a:rPr dirty="0" spc="-10"/>
              <a:t>o.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75495" y="4322143"/>
            <a:ext cx="7881620" cy="9182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28200"/>
              </a:lnSpc>
            </a:pP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5) </a:t>
            </a:r>
            <a:r>
              <a:rPr dirty="0" sz="1600" spc="-10">
                <a:latin typeface="Franklin Gothic Book"/>
                <a:cs typeface="Franklin Gothic Book"/>
              </a:rPr>
              <a:t>Dividendo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denomina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4,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scri</a:t>
            </a:r>
            <a:r>
              <a:rPr dirty="0" sz="1600" spc="-3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orma</a:t>
            </a:r>
            <a:r>
              <a:rPr dirty="0" sz="1600" spc="-5">
                <a:latin typeface="Franklin Gothic Book"/>
                <a:cs typeface="Franklin Gothic Book"/>
              </a:rPr>
              <a:t> 12/8=3</a:t>
            </a:r>
            <a:r>
              <a:rPr dirty="0" sz="1600" spc="-10">
                <a:latin typeface="Franklin Gothic Book"/>
                <a:cs typeface="Franklin Gothic Book"/>
              </a:rPr>
              <a:t>/</a:t>
            </a:r>
            <a:r>
              <a:rPr dirty="0" sz="1600">
                <a:latin typeface="Franklin Gothic Book"/>
                <a:cs typeface="Franklin Gothic Book"/>
              </a:rPr>
              <a:t>2.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Moltiplicand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denomina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5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5/</a:t>
            </a:r>
            <a:r>
              <a:rPr dirty="0" sz="1600" spc="-50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,5,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decimale</a:t>
            </a:r>
            <a:r>
              <a:rPr dirty="0" sz="1600" spc="-10">
                <a:latin typeface="Franklin Gothic Book"/>
                <a:cs typeface="Franklin Gothic Book"/>
              </a:rPr>
              <a:t> del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o.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centuale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2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50%.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3" name="object 3"/>
          <p:cNvSpPr/>
          <p:nvPr/>
        </p:nvSpPr>
        <p:spPr>
          <a:xfrm>
            <a:off x="2983992" y="2252471"/>
            <a:ext cx="6705598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75841" y="1698747"/>
            <a:ext cx="7963534" cy="1600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4600"/>
              </a:lnSpc>
            </a:pPr>
            <a:r>
              <a:rPr dirty="0" sz="1600" spc="-2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scoprire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possede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gl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strumenti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4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ondamentali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perme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ono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usare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</a:t>
            </a:r>
            <a:r>
              <a:rPr dirty="0" sz="1600" spc="-15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numeri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risol</a:t>
            </a:r>
            <a:r>
              <a:rPr dirty="0" sz="1600" spc="-4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seguenti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dirty="0" sz="2000" spc="-5" i="1">
                <a:solidFill>
                  <a:srgbClr val="FF2800"/>
                </a:solidFill>
                <a:latin typeface="Franklin Gothic Medium"/>
                <a:cs typeface="Franklin Gothic Medium"/>
              </a:rPr>
              <a:t>du</a:t>
            </a:r>
            <a:r>
              <a:rPr dirty="0" sz="2000" i="1">
                <a:solidFill>
                  <a:srgbClr val="FF2800"/>
                </a:solidFill>
                <a:latin typeface="Franklin Gothic Medium"/>
                <a:cs typeface="Franklin Gothic Medium"/>
              </a:rPr>
              <a:t>e </a:t>
            </a:r>
            <a:r>
              <a:rPr dirty="0" sz="2000" spc="-5" i="1">
                <a:solidFill>
                  <a:srgbClr val="FF2800"/>
                </a:solidFill>
                <a:latin typeface="Franklin Gothic Medium"/>
                <a:cs typeface="Franklin Gothic Medium"/>
              </a:rPr>
              <a:t>eserciz</a:t>
            </a:r>
            <a:r>
              <a:rPr dirty="0" sz="2000" i="1">
                <a:solidFill>
                  <a:srgbClr val="FF2800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 spc="5" i="1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:</a:t>
            </a:r>
            <a:endParaRPr sz="1600">
              <a:latin typeface="Franklin Gothic Book"/>
              <a:cs typeface="Franklin Gothic Book"/>
            </a:endParaRPr>
          </a:p>
          <a:p>
            <a:pPr marL="2409190">
              <a:lnSpc>
                <a:spcPct val="100000"/>
              </a:lnSpc>
              <a:spcBef>
                <a:spcPts val="445"/>
              </a:spcBef>
            </a:pPr>
            <a:r>
              <a:rPr dirty="0" sz="2000" spc="15" i="1">
                <a:solidFill>
                  <a:srgbClr val="941200"/>
                </a:solidFill>
                <a:latin typeface="Franklin Gothic Medium"/>
                <a:cs typeface="Franklin Gothic Medium"/>
              </a:rPr>
              <a:t>1</a:t>
            </a:r>
            <a:r>
              <a:rPr dirty="0" sz="2000" spc="-5" i="1">
                <a:solidFill>
                  <a:srgbClr val="941200"/>
                </a:solidFill>
                <a:latin typeface="Franklin Gothic Medium"/>
                <a:cs typeface="Franklin Gothic Medium"/>
              </a:rPr>
              <a:t>.</a:t>
            </a:r>
            <a:r>
              <a:rPr dirty="0" sz="2000" i="1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5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orre</a:t>
            </a:r>
            <a:r>
              <a:rPr dirty="0" sz="1600" spc="-35" i="1">
                <a:latin typeface="Franklin Gothic Book"/>
                <a:cs typeface="Franklin Gothic Book"/>
              </a:rPr>
              <a:t>s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5" i="1">
                <a:latin typeface="Franklin Gothic Book"/>
                <a:cs typeface="Franklin Gothic Book"/>
              </a:rPr>
              <a:t>co</a:t>
            </a:r>
            <a:r>
              <a:rPr dirty="0" sz="1600" spc="-35" i="1">
                <a:latin typeface="Franklin Gothic Book"/>
                <a:cs typeface="Franklin Gothic Book"/>
              </a:rPr>
              <a:t>m</a:t>
            </a:r>
            <a:r>
              <a:rPr dirty="0" sz="1600" spc="-10" i="1">
                <a:latin typeface="Franklin Gothic Book"/>
                <a:cs typeface="Franklin Gothic Book"/>
              </a:rPr>
              <a:t>prare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un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sma</a:t>
            </a:r>
            <a:r>
              <a:rPr dirty="0" sz="1600" spc="4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tphone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spc="-5" i="1">
                <a:latin typeface="Franklin Gothic Book"/>
                <a:cs typeface="Franklin Gothic Book"/>
              </a:rPr>
              <a:t>h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co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10" i="1">
                <a:latin typeface="Franklin Gothic Book"/>
                <a:cs typeface="Franklin Gothic Book"/>
              </a:rPr>
              <a:t>ta</a:t>
            </a:r>
            <a:r>
              <a:rPr dirty="0" sz="1600" spc="-5" i="1">
                <a:latin typeface="Franklin Gothic Book"/>
                <a:cs typeface="Franklin Gothic Book"/>
              </a:rPr>
              <a:t> 46</a:t>
            </a:r>
            <a:r>
              <a:rPr dirty="0" sz="1600" i="1">
                <a:latin typeface="Franklin Gothic Book"/>
                <a:cs typeface="Franklin Gothic Book"/>
              </a:rPr>
              <a:t>7 eu</a:t>
            </a:r>
            <a:r>
              <a:rPr dirty="0" sz="1600" spc="-1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77132" y="3315034"/>
            <a:ext cx="135191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7</a:t>
            </a:r>
            <a:r>
              <a:rPr dirty="0" sz="1600" i="1">
                <a:latin typeface="Franklin Gothic Book"/>
                <a:cs typeface="Franklin Gothic Book"/>
              </a:rPr>
              <a:t>5 </a:t>
            </a:r>
            <a:r>
              <a:rPr dirty="0" sz="1600" spc="-15" i="1">
                <a:latin typeface="Franklin Gothic Book"/>
                <a:cs typeface="Franklin Gothic Book"/>
              </a:rPr>
              <a:t>cen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esimi.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20332" y="3315034"/>
            <a:ext cx="1872614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5080">
              <a:lnSpc>
                <a:spcPts val="1900"/>
              </a:lnSpc>
            </a:pPr>
            <a:r>
              <a:rPr dirty="0" sz="1600" spc="-10" i="1">
                <a:latin typeface="Franklin Gothic Book"/>
                <a:cs typeface="Franklin Gothic Book"/>
              </a:rPr>
              <a:t>La</a:t>
            </a:r>
            <a:r>
              <a:rPr dirty="0" sz="1600" spc="-5" i="1">
                <a:latin typeface="Franklin Gothic Book"/>
                <a:cs typeface="Franklin Gothic Book"/>
              </a:rPr>
              <a:t> cu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odia</a:t>
            </a:r>
            <a:r>
              <a:rPr dirty="0" sz="1600" spc="-5" i="1">
                <a:latin typeface="Franklin Gothic Book"/>
                <a:cs typeface="Franklin Gothic Book"/>
              </a:rPr>
              <a:t> co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10" i="1">
                <a:latin typeface="Franklin Gothic Book"/>
                <a:cs typeface="Franklin Gothic Book"/>
              </a:rPr>
              <a:t>ta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3</a:t>
            </a:r>
            <a:r>
              <a:rPr dirty="0" sz="1600" i="1">
                <a:latin typeface="Franklin Gothic Book"/>
                <a:cs typeface="Franklin Gothic Book"/>
              </a:rPr>
              <a:t>4</a:t>
            </a:r>
            <a:r>
              <a:rPr dirty="0" sz="1600" i="1">
                <a:latin typeface="Franklin Gothic Book"/>
                <a:cs typeface="Franklin Gothic Book"/>
              </a:rPr>
              <a:t> eu</a:t>
            </a:r>
            <a:r>
              <a:rPr dirty="0" sz="1600" spc="-1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e </a:t>
            </a:r>
            <a:r>
              <a:rPr dirty="0" sz="1600" spc="-5" i="1">
                <a:latin typeface="Franklin Gothic Book"/>
                <a:cs typeface="Franklin Gothic Book"/>
              </a:rPr>
              <a:t>9</a:t>
            </a:r>
            <a:r>
              <a:rPr dirty="0" sz="1600" i="1">
                <a:latin typeface="Franklin Gothic Book"/>
                <a:cs typeface="Franklin Gothic Book"/>
              </a:rPr>
              <a:t>5 </a:t>
            </a:r>
            <a:r>
              <a:rPr dirty="0" sz="1600" spc="-15" i="1">
                <a:latin typeface="Franklin Gothic Book"/>
                <a:cs typeface="Franklin Gothic Book"/>
              </a:rPr>
              <a:t>cen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esimi.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72332" y="4051634"/>
            <a:ext cx="4874260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900"/>
              </a:lnSpc>
              <a:tabLst>
                <a:tab pos="3594735" algn="l"/>
              </a:tabLst>
            </a:pPr>
            <a:r>
              <a:rPr dirty="0" sz="1600" spc="-10" i="1">
                <a:latin typeface="Franklin Gothic Book"/>
                <a:cs typeface="Franklin Gothic Book"/>
              </a:rPr>
              <a:t>In</a:t>
            </a:r>
            <a:r>
              <a:rPr dirty="0" sz="1600" spc="0" i="1">
                <a:latin typeface="Franklin Gothic Book"/>
                <a:cs typeface="Franklin Gothic Book"/>
              </a:rPr>
              <a:t>f</a:t>
            </a:r>
            <a:r>
              <a:rPr dirty="0" sz="1600" spc="-5" i="1">
                <a:latin typeface="Franklin Gothic Book"/>
                <a:cs typeface="Franklin Gothic Book"/>
              </a:rPr>
              <a:t>in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per</a:t>
            </a:r>
            <a:r>
              <a:rPr dirty="0" sz="1600" spc="-5" i="1">
                <a:latin typeface="Franklin Gothic Book"/>
                <a:cs typeface="Franklin Gothic Book"/>
              </a:rPr>
              <a:t> gl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5" i="1">
                <a:latin typeface="Franklin Gothic Book"/>
                <a:cs typeface="Franklin Gothic Book"/>
              </a:rPr>
              <a:t>auricolari</a:t>
            </a:r>
            <a:r>
              <a:rPr dirty="0" sz="1600" i="1">
                <a:latin typeface="Franklin Gothic Book"/>
                <a:cs typeface="Franklin Gothic Book"/>
              </a:rPr>
              <a:t>, di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buona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marca,	</a:t>
            </a:r>
            <a:r>
              <a:rPr dirty="0" sz="1600" spc="-5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spc="-15" i="1">
                <a:latin typeface="Franklin Gothic Book"/>
                <a:cs typeface="Franklin Gothic Book"/>
              </a:rPr>
              <a:t>hiedon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88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eu</a:t>
            </a:r>
            <a:r>
              <a:rPr dirty="0" sz="1600" spc="-1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e </a:t>
            </a:r>
            <a:r>
              <a:rPr dirty="0" sz="1600" spc="-55" i="1">
                <a:latin typeface="Franklin Gothic Book"/>
                <a:cs typeface="Franklin Gothic Book"/>
              </a:rPr>
              <a:t>2</a:t>
            </a:r>
            <a:r>
              <a:rPr dirty="0" sz="1600" i="1">
                <a:latin typeface="Franklin Gothic Book"/>
                <a:cs typeface="Franklin Gothic Book"/>
              </a:rPr>
              <a:t>1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cen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esimi.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72332" y="5270834"/>
            <a:ext cx="5325745" cy="952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179195" indent="50800">
              <a:lnSpc>
                <a:spcPts val="1900"/>
              </a:lnSpc>
            </a:pPr>
            <a:r>
              <a:rPr dirty="0" sz="1600" spc="-10" i="1">
                <a:latin typeface="Franklin Gothic Book"/>
                <a:cs typeface="Franklin Gothic Book"/>
              </a:rPr>
              <a:t>Possed</a:t>
            </a:r>
            <a:r>
              <a:rPr dirty="0" sz="1600" spc="-30" i="1">
                <a:latin typeface="Franklin Gothic Book"/>
                <a:cs typeface="Franklin Gothic Book"/>
              </a:rPr>
              <a:t>e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56</a:t>
            </a:r>
            <a:r>
              <a:rPr dirty="0" sz="1600" i="1">
                <a:latin typeface="Franklin Gothic Book"/>
                <a:cs typeface="Franklin Gothic Book"/>
              </a:rPr>
              <a:t>0 eu</a:t>
            </a:r>
            <a:r>
              <a:rPr dirty="0" sz="1600" spc="-1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o: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riusci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co</a:t>
            </a:r>
            <a:r>
              <a:rPr dirty="0" sz="1600" spc="-35" i="1">
                <a:latin typeface="Franklin Gothic Book"/>
                <a:cs typeface="Franklin Gothic Book"/>
              </a:rPr>
              <a:t>m</a:t>
            </a:r>
            <a:r>
              <a:rPr dirty="0" sz="1600" spc="-10" i="1">
                <a:latin typeface="Franklin Gothic Book"/>
                <a:cs typeface="Franklin Gothic Book"/>
              </a:rPr>
              <a:t>prare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tut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o?</a:t>
            </a:r>
            <a:r>
              <a:rPr dirty="0" sz="1600" spc="-10" i="1">
                <a:latin typeface="Franklin Gothic Book"/>
                <a:cs typeface="Franklin Gothic Book"/>
              </a:rPr>
              <a:t> Se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non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ac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spc="-5" i="1">
                <a:latin typeface="Franklin Gothic Book"/>
                <a:cs typeface="Franklin Gothic Book"/>
              </a:rPr>
              <a:t>ui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10" i="1">
                <a:latin typeface="Franklin Gothic Book"/>
                <a:cs typeface="Franklin Gothic Book"/>
              </a:rPr>
              <a:t>ta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l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5" i="1">
                <a:latin typeface="Franklin Gothic Book"/>
                <a:cs typeface="Franklin Gothic Book"/>
              </a:rPr>
              <a:t>cu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odia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spc="-5" i="1">
                <a:latin typeface="Franklin Gothic Book"/>
                <a:cs typeface="Franklin Gothic Book"/>
              </a:rPr>
              <a:t>uan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spend</a:t>
            </a:r>
            <a:r>
              <a:rPr dirty="0" sz="1600" spc="-20" i="1">
                <a:latin typeface="Franklin Gothic Book"/>
                <a:cs typeface="Franklin Gothic Book"/>
              </a:rPr>
              <a:t>e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e?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1550">
              <a:latin typeface="Times New Roman"/>
              <a:cs typeface="Times New Roman"/>
            </a:endParaRPr>
          </a:p>
          <a:p>
            <a:pPr marL="3060700">
              <a:lnSpc>
                <a:spcPct val="100000"/>
              </a:lnSpc>
            </a:pPr>
            <a:r>
              <a:rPr dirty="0" sz="1600" spc="-5" i="1">
                <a:latin typeface="Franklin Gothic Book"/>
                <a:cs typeface="Franklin Gothic Book"/>
              </a:rPr>
              <a:t>(M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ti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spc="-5" i="1">
                <a:latin typeface="Franklin Gothic Book"/>
                <a:cs typeface="Franklin Gothic Book"/>
              </a:rPr>
              <a:t>ar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tut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l</a:t>
            </a:r>
            <a:r>
              <a:rPr dirty="0" sz="1600" i="1">
                <a:latin typeface="Franklin Gothic Book"/>
                <a:cs typeface="Franklin Gothic Book"/>
              </a:rPr>
              <a:t>e rispo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74791" y="3319271"/>
            <a:ext cx="914400" cy="6651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031991" y="4309871"/>
            <a:ext cx="1219199" cy="657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3" name="object 3"/>
          <p:cNvSpPr/>
          <p:nvPr/>
        </p:nvSpPr>
        <p:spPr>
          <a:xfrm>
            <a:off x="2907792" y="2373122"/>
            <a:ext cx="5714998" cy="349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88592" y="1414271"/>
            <a:ext cx="8229598" cy="527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76932" y="2486569"/>
            <a:ext cx="6663055" cy="1260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99500"/>
              </a:lnSpc>
            </a:pP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2</a:t>
            </a:r>
            <a:r>
              <a:rPr dirty="0" sz="2000" i="1">
                <a:solidFill>
                  <a:srgbClr val="941200"/>
                </a:solidFill>
                <a:latin typeface="Franklin Gothic Book"/>
                <a:cs typeface="Franklin Gothic Book"/>
              </a:rPr>
              <a:t>. </a:t>
            </a:r>
            <a:r>
              <a:rPr dirty="0" sz="1600" spc="-2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-35" i="1">
                <a:latin typeface="Franklin Gothic Book"/>
                <a:cs typeface="Franklin Gothic Book"/>
              </a:rPr>
              <a:t>s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spc="-20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amic</a:t>
            </a:r>
            <a:r>
              <a:rPr dirty="0" sz="1600" i="1">
                <a:latin typeface="Franklin Gothic Book"/>
                <a:cs typeface="Franklin Gothic Book"/>
              </a:rPr>
              <a:t>o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spc="-5" i="1">
                <a:latin typeface="Franklin Gothic Book"/>
                <a:cs typeface="Franklin Gothic Book"/>
              </a:rPr>
              <a:t>h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s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spc="-20" i="1">
                <a:latin typeface="Franklin Gothic Book"/>
                <a:cs typeface="Franklin Gothic Book"/>
              </a:rPr>
              <a:t>r</a:t>
            </a:r>
            <a:r>
              <a:rPr dirty="0" sz="1600" spc="-35" i="1">
                <a:latin typeface="Franklin Gothic Book"/>
                <a:cs typeface="Franklin Gothic Book"/>
              </a:rPr>
              <a:t>o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5" i="1">
                <a:latin typeface="Franklin Gothic Book"/>
                <a:cs typeface="Franklin Gothic Book"/>
              </a:rPr>
              <a:t> i</a:t>
            </a:r>
            <a:r>
              <a:rPr dirty="0" sz="1600" i="1">
                <a:latin typeface="Franklin Gothic Book"/>
                <a:cs typeface="Franklin Gothic Book"/>
              </a:rPr>
              <a:t>n Inghil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erra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h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latin typeface="Franklin Gothic Book"/>
                <a:cs typeface="Franklin Gothic Book"/>
              </a:rPr>
              <a:t>bisogno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oggi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esso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di</a:t>
            </a:r>
            <a:r>
              <a:rPr dirty="0" sz="1600" spc="-5" i="1">
                <a:latin typeface="Franklin Gothic Book"/>
                <a:cs typeface="Franklin Gothic Book"/>
              </a:rPr>
              <a:t> 500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erline.</a:t>
            </a:r>
            <a:r>
              <a:rPr dirty="0" sz="1600" spc="-5" i="1">
                <a:latin typeface="Franklin Gothic Book"/>
                <a:cs typeface="Franklin Gothic Book"/>
              </a:rPr>
              <a:t> V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spc="-5" i="1">
                <a:latin typeface="Franklin Gothic Book"/>
                <a:cs typeface="Franklin Gothic Book"/>
              </a:rPr>
              <a:t>hied</a:t>
            </a:r>
            <a:r>
              <a:rPr dirty="0" sz="1600" i="1">
                <a:latin typeface="Franklin Gothic Book"/>
                <a:cs typeface="Franklin Gothic Book"/>
              </a:rPr>
              <a:t>e di</a:t>
            </a:r>
            <a:r>
              <a:rPr dirty="0" sz="1600" spc="-5" i="1">
                <a:latin typeface="Franklin Gothic Book"/>
                <a:cs typeface="Franklin Gothic Book"/>
              </a:rPr>
              <a:t> i</a:t>
            </a:r>
            <a:r>
              <a:rPr dirty="0" sz="1600" spc="-35" i="1">
                <a:latin typeface="Franklin Gothic Book"/>
                <a:cs typeface="Franklin Gothic Book"/>
              </a:rPr>
              <a:t>n</a:t>
            </a:r>
            <a:r>
              <a:rPr dirty="0" sz="1600" spc="-5" i="1">
                <a:latin typeface="Franklin Gothic Book"/>
                <a:cs typeface="Franklin Gothic Book"/>
              </a:rPr>
              <a:t>viargl</a:t>
            </a:r>
            <a:r>
              <a:rPr dirty="0" sz="1600" i="1">
                <a:latin typeface="Franklin Gothic Book"/>
                <a:cs typeface="Franklin Gothic Book"/>
              </a:rPr>
              <a:t>i i</a:t>
            </a:r>
            <a:r>
              <a:rPr dirty="0" sz="1600" spc="-5" i="1">
                <a:latin typeface="Franklin Gothic Book"/>
                <a:cs typeface="Franklin Gothic Book"/>
              </a:rPr>
              <a:t> sold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10" i="1">
                <a:latin typeface="Franklin Gothic Book"/>
                <a:cs typeface="Franklin Gothic Book"/>
              </a:rPr>
              <a:t>trami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u</a:t>
            </a:r>
            <a:r>
              <a:rPr dirty="0" sz="1600" i="1">
                <a:latin typeface="Franklin Gothic Book"/>
                <a:cs typeface="Franklin Gothic Book"/>
              </a:rPr>
              <a:t>n </a:t>
            </a:r>
            <a:r>
              <a:rPr dirty="0" sz="1600" spc="-10" i="1">
                <a:latin typeface="Franklin Gothic Book"/>
                <a:cs typeface="Franklin Gothic Book"/>
              </a:rPr>
              <a:t>boni</a:t>
            </a:r>
            <a:r>
              <a:rPr dirty="0" sz="1600" i="1">
                <a:latin typeface="Franklin Gothic Book"/>
                <a:cs typeface="Franklin Gothic Book"/>
              </a:rPr>
              <a:t>f</a:t>
            </a:r>
            <a:r>
              <a:rPr dirty="0" sz="1600" spc="-5" i="1">
                <a:latin typeface="Franklin Gothic Book"/>
                <a:cs typeface="Franklin Gothic Book"/>
              </a:rPr>
              <a:t>ic</a:t>
            </a:r>
            <a:r>
              <a:rPr dirty="0" sz="1600" i="1">
                <a:latin typeface="Franklin Gothic Book"/>
                <a:cs typeface="Franklin Gothic Book"/>
              </a:rPr>
              <a:t>o </a:t>
            </a:r>
            <a:r>
              <a:rPr dirty="0" sz="1600" spc="-10" i="1">
                <a:latin typeface="Franklin Gothic Book"/>
                <a:cs typeface="Franklin Gothic Book"/>
              </a:rPr>
              <a:t>bancario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spc="-20" i="1">
                <a:latin typeface="Franklin Gothic Book"/>
                <a:cs typeface="Franklin Gothic Book"/>
              </a:rPr>
              <a:t>r</a:t>
            </a:r>
            <a:r>
              <a:rPr dirty="0" sz="1600" spc="-15" i="1">
                <a:latin typeface="Franklin Gothic Book"/>
                <a:cs typeface="Franklin Gothic Book"/>
              </a:rPr>
              <a:t>om</a:t>
            </a:r>
            <a:r>
              <a:rPr dirty="0" sz="1600" spc="-25" i="1">
                <a:latin typeface="Franklin Gothic Book"/>
                <a:cs typeface="Franklin Gothic Book"/>
              </a:rPr>
              <a:t>e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spc="-5" i="1">
                <a:latin typeface="Franklin Gothic Book"/>
                <a:cs typeface="Franklin Gothic Book"/>
              </a:rPr>
              <a:t>h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darà</a:t>
            </a:r>
            <a:r>
              <a:rPr dirty="0" sz="1600" spc="-5" i="1">
                <a:latin typeface="Franklin Gothic Book"/>
                <a:cs typeface="Franklin Gothic Book"/>
              </a:rPr>
              <a:t> l’e</a:t>
            </a:r>
            <a:r>
              <a:rPr dirty="0" sz="1600" spc="-20" i="1">
                <a:latin typeface="Franklin Gothic Book"/>
                <a:cs typeface="Franklin Gothic Book"/>
              </a:rPr>
              <a:t>q</a:t>
            </a:r>
            <a:r>
              <a:rPr dirty="0" sz="1600" spc="-5" i="1">
                <a:latin typeface="Franklin Gothic Book"/>
                <a:cs typeface="Franklin Gothic Book"/>
              </a:rPr>
              <a:t>ui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spc="-5" i="1">
                <a:latin typeface="Franklin Gothic Book"/>
                <a:cs typeface="Franklin Gothic Book"/>
              </a:rPr>
              <a:t>alen</a:t>
            </a:r>
            <a:r>
              <a:rPr dirty="0" sz="1600" spc="-3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i</a:t>
            </a:r>
            <a:r>
              <a:rPr dirty="0" sz="1600" i="1">
                <a:latin typeface="Franklin Gothic Book"/>
                <a:cs typeface="Franklin Gothic Book"/>
              </a:rPr>
              <a:t>n eu</a:t>
            </a:r>
            <a:r>
              <a:rPr dirty="0" sz="1600" spc="-1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a</a:t>
            </a:r>
            <a:r>
              <a:rPr dirty="0" sz="1600" i="1">
                <a:latin typeface="Franklin Gothic Book"/>
                <a:cs typeface="Franklin Gothic Book"/>
              </a:rPr>
              <a:t>l</a:t>
            </a:r>
            <a:r>
              <a:rPr dirty="0" sz="1600" spc="-5" i="1">
                <a:latin typeface="Franklin Gothic Book"/>
                <a:cs typeface="Franklin Gothic Book"/>
              </a:rPr>
              <a:t> su</a:t>
            </a:r>
            <a:r>
              <a:rPr dirty="0" sz="1600" i="1">
                <a:latin typeface="Franklin Gothic Book"/>
                <a:cs typeface="Franklin Gothic Book"/>
              </a:rPr>
              <a:t>o ri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orno</a:t>
            </a:r>
            <a:r>
              <a:rPr dirty="0" sz="1600" spc="-5" i="1">
                <a:latin typeface="Franklin Gothic Book"/>
                <a:cs typeface="Franklin Gothic Book"/>
              </a:rPr>
              <a:t> i</a:t>
            </a:r>
            <a:r>
              <a:rPr dirty="0" sz="1600" i="1">
                <a:latin typeface="Franklin Gothic Book"/>
                <a:cs typeface="Franklin Gothic Book"/>
              </a:rPr>
              <a:t>n </a:t>
            </a:r>
            <a:r>
              <a:rPr dirty="0" sz="1600" spc="-5" i="1">
                <a:latin typeface="Franklin Gothic Book"/>
                <a:cs typeface="Franklin Gothic Book"/>
              </a:rPr>
              <a:t>Italia.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ts val="1900"/>
              </a:lnSpc>
            </a:pPr>
            <a:r>
              <a:rPr dirty="0" sz="1600" spc="-10" i="1">
                <a:latin typeface="Franklin Gothic Book"/>
                <a:cs typeface="Franklin Gothic Book"/>
              </a:rPr>
              <a:t>Se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oggi 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i</a:t>
            </a:r>
            <a:r>
              <a:rPr dirty="0" sz="1600" i="1">
                <a:latin typeface="Franklin Gothic Book"/>
                <a:cs typeface="Franklin Gothic Book"/>
              </a:rPr>
              <a:t>l </a:t>
            </a:r>
            <a:r>
              <a:rPr dirty="0" sz="1600" spc="-15" i="1">
                <a:latin typeface="Franklin Gothic Book"/>
                <a:cs typeface="Franklin Gothic Book"/>
              </a:rPr>
              <a:t>cambi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Eu</a:t>
            </a:r>
            <a:r>
              <a:rPr dirty="0" sz="1600" spc="-2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- </a:t>
            </a:r>
            <a:r>
              <a:rPr dirty="0" sz="1600" spc="-20" i="1">
                <a:latin typeface="Franklin Gothic Book"/>
                <a:cs typeface="Franklin Gothic Book"/>
              </a:rPr>
              <a:t>S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erlina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britannica</a:t>
            </a:r>
            <a:r>
              <a:rPr dirty="0" sz="1600" spc="-1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è di</a:t>
            </a:r>
            <a:r>
              <a:rPr dirty="0" sz="1600" spc="-5" i="1">
                <a:latin typeface="Franklin Gothic Book"/>
                <a:cs typeface="Franklin Gothic Book"/>
              </a:rPr>
              <a:t> 0,845</a:t>
            </a:r>
            <a:r>
              <a:rPr dirty="0" sz="1600" i="1">
                <a:latin typeface="Franklin Gothic Book"/>
                <a:cs typeface="Franklin Gothic Book"/>
              </a:rPr>
              <a:t>,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spc="-5" i="1">
                <a:latin typeface="Franklin Gothic Book"/>
                <a:cs typeface="Franklin Gothic Book"/>
              </a:rPr>
              <a:t>uant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eu</a:t>
            </a:r>
            <a:r>
              <a:rPr dirty="0" sz="1600" spc="-1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spc="-40" i="1">
                <a:latin typeface="Franklin Gothic Book"/>
                <a:cs typeface="Franklin Gothic Book"/>
              </a:rPr>
              <a:t>e</a:t>
            </a:r>
            <a:r>
              <a:rPr dirty="0" sz="1600" spc="-25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e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1600" i="1">
                <a:latin typeface="Franklin Gothic Book"/>
                <a:cs typeface="Franklin Gothic Book"/>
              </a:rPr>
              <a:t>re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i="1">
                <a:latin typeface="Franklin Gothic Book"/>
                <a:cs typeface="Franklin Gothic Book"/>
              </a:rPr>
              <a:t>tituire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i</a:t>
            </a:r>
            <a:r>
              <a:rPr dirty="0" sz="1600" i="1">
                <a:latin typeface="Franklin Gothic Book"/>
                <a:cs typeface="Franklin Gothic Book"/>
              </a:rPr>
              <a:t>l 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-35" i="1">
                <a:latin typeface="Franklin Gothic Book"/>
                <a:cs typeface="Franklin Gothic Book"/>
              </a:rPr>
              <a:t>s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spc="-20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amico?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52350" y="3700271"/>
            <a:ext cx="2867190" cy="1752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42692" y="2338446"/>
            <a:ext cx="140589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20">
                <a:latin typeface="Franklin Gothic Book"/>
                <a:cs typeface="Franklin Gothic Book"/>
              </a:rPr>
              <a:t>M</a:t>
            </a:r>
            <a:r>
              <a:rPr dirty="0" sz="1800" spc="-20">
                <a:latin typeface="Franklin Gothic Book"/>
                <a:cs typeface="Franklin Gothic Book"/>
              </a:rPr>
              <a:t>e</a:t>
            </a:r>
            <a:r>
              <a:rPr dirty="0" sz="1800" spc="-5">
                <a:latin typeface="Franklin Gothic Book"/>
                <a:cs typeface="Franklin Gothic Book"/>
              </a:rPr>
              <a:t>tti</a:t>
            </a:r>
            <a:r>
              <a:rPr dirty="0" sz="1800" spc="-5">
                <a:latin typeface="Franklin Gothic Book"/>
                <a:cs typeface="Franklin Gothic Book"/>
              </a:rPr>
              <a:t> i</a:t>
            </a:r>
            <a:r>
              <a:rPr dirty="0" sz="1800">
                <a:latin typeface="Franklin Gothic Book"/>
                <a:cs typeface="Franklin Gothic Book"/>
              </a:rPr>
              <a:t>n </a:t>
            </a:r>
            <a:r>
              <a:rPr dirty="0" sz="1800" spc="-15">
                <a:latin typeface="Franklin Gothic Book"/>
                <a:cs typeface="Franklin Gothic Book"/>
              </a:rPr>
              <a:t>pausa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66664" y="2338446"/>
            <a:ext cx="262509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>
                <a:latin typeface="Franklin Gothic Book"/>
                <a:cs typeface="Franklin Gothic Book"/>
              </a:rPr>
              <a:t>pe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60">
                <a:latin typeface="Franklin Gothic Book"/>
                <a:cs typeface="Franklin Gothic Book"/>
              </a:rPr>
              <a:t>1</a:t>
            </a:r>
            <a:r>
              <a:rPr dirty="0" sz="1800">
                <a:latin typeface="Franklin Gothic Book"/>
                <a:cs typeface="Franklin Gothic Book"/>
              </a:rPr>
              <a:t>0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minuti</a:t>
            </a:r>
            <a:r>
              <a:rPr dirty="0" sz="1800" spc="-5">
                <a:latin typeface="Franklin Gothic Book"/>
                <a:cs typeface="Franklin Gothic Book"/>
              </a:rPr>
              <a:t> (a</a:t>
            </a:r>
            <a:r>
              <a:rPr dirty="0" sz="1800">
                <a:latin typeface="Franklin Gothic Book"/>
                <a:cs typeface="Franklin Gothic Book"/>
              </a:rPr>
              <a:t>l </a:t>
            </a:r>
            <a:r>
              <a:rPr dirty="0" sz="1800" spc="-10">
                <a:latin typeface="Franklin Gothic Book"/>
                <a:cs typeface="Franklin Gothic Book"/>
              </a:rPr>
              <a:t>massimo)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18741" y="3329046"/>
            <a:ext cx="437896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2895" algn="l"/>
              </a:tabLst>
            </a:pP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	</a:t>
            </a:r>
            <a:r>
              <a:rPr dirty="0" sz="1800" spc="-15">
                <a:latin typeface="Franklin Gothic Book"/>
                <a:cs typeface="Franklin Gothic Book"/>
              </a:rPr>
              <a:t>p</a:t>
            </a:r>
            <a:r>
              <a:rPr dirty="0" sz="1800" spc="-40">
                <a:latin typeface="Franklin Gothic Book"/>
                <a:cs typeface="Franklin Gothic Book"/>
              </a:rPr>
              <a:t>r</a:t>
            </a:r>
            <a:r>
              <a:rPr dirty="0" sz="1800" spc="-40">
                <a:latin typeface="Franklin Gothic Book"/>
                <a:cs typeface="Franklin Gothic Book"/>
              </a:rPr>
              <a:t>o</a:t>
            </a:r>
            <a:r>
              <a:rPr dirty="0" sz="1800" spc="-20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rispondere,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n </a:t>
            </a:r>
            <a:r>
              <a:rPr dirty="0" sz="1800" spc="-15">
                <a:latin typeface="Franklin Gothic Book"/>
                <a:cs typeface="Franklin Gothic Book"/>
              </a:rPr>
              <a:t>modo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</a:t>
            </a:r>
            <a:r>
              <a:rPr dirty="0" sz="1800" spc="-2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ttaglia</a:t>
            </a:r>
            <a:r>
              <a:rPr dirty="0" sz="1800" spc="-45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2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…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90141" y="5627746"/>
            <a:ext cx="7409180" cy="914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57150">
              <a:lnSpc>
                <a:spcPct val="120400"/>
              </a:lnSpc>
            </a:pP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Quando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hai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20">
                <a:solidFill>
                  <a:srgbClr val="FF2800"/>
                </a:solidFill>
                <a:latin typeface="Franklin Gothic Medium"/>
                <a:cs typeface="Franklin Gothic Medium"/>
              </a:rPr>
              <a:t>f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ini</a:t>
            </a:r>
            <a:r>
              <a:rPr dirty="0" sz="1800" spc="-45">
                <a:solidFill>
                  <a:srgbClr val="FF28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o,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an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c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he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s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pensi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di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35">
                <a:solidFill>
                  <a:srgbClr val="FF28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 spc="-15">
                <a:solidFill>
                  <a:srgbClr val="FF2800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 spc="-15">
                <a:solidFill>
                  <a:srgbClr val="FF28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rispos</a:t>
            </a:r>
            <a:r>
              <a:rPr dirty="0" sz="1800" spc="-45">
                <a:solidFill>
                  <a:srgbClr val="FF28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corr</a:t>
            </a:r>
            <a:r>
              <a:rPr dirty="0" sz="1800" spc="-20">
                <a:solidFill>
                  <a:srgbClr val="FF28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ttamen</a:t>
            </a:r>
            <a:r>
              <a:rPr dirty="0" sz="1800" spc="-25">
                <a:solidFill>
                  <a:srgbClr val="FF28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tut</a:t>
            </a:r>
            <a:r>
              <a:rPr dirty="0" sz="1800" spc="-25">
                <a:solidFill>
                  <a:srgbClr val="FF28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le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domande,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può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esser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5">
                <a:solidFill>
                  <a:srgbClr val="FF2800"/>
                </a:solidFill>
                <a:latin typeface="Franklin Gothic Medium"/>
                <a:cs typeface="Franklin Gothic Medium"/>
              </a:rPr>
              <a:t>mol</a:t>
            </a:r>
            <a:r>
              <a:rPr dirty="0" sz="1800" spc="-40">
                <a:solidFill>
                  <a:srgbClr val="FF28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utile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ri</a:t>
            </a:r>
            <a:r>
              <a:rPr dirty="0" sz="1800" spc="-20">
                <a:solidFill>
                  <a:srgbClr val="FF2800"/>
                </a:solidFill>
                <a:latin typeface="Franklin Gothic Medium"/>
                <a:cs typeface="Franklin Gothic Medium"/>
              </a:rPr>
              <a:t>f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l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25">
                <a:solidFill>
                  <a:srgbClr val="FF28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er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e at</a:t>
            </a:r>
            <a:r>
              <a:rPr dirty="0" sz="1800" spc="-30">
                <a:solidFill>
                  <a:srgbClr val="FF28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entamen</a:t>
            </a:r>
            <a:r>
              <a:rPr dirty="0" sz="1800" spc="-20">
                <a:solidFill>
                  <a:srgbClr val="FF28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5">
                <a:solidFill>
                  <a:srgbClr val="FF28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u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tut</a:t>
            </a:r>
            <a:r>
              <a:rPr dirty="0" sz="1800" spc="-25">
                <a:solidFill>
                  <a:srgbClr val="FF28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le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rispos</a:t>
            </a:r>
            <a:r>
              <a:rPr dirty="0" sz="1800" spc="-40">
                <a:solidFill>
                  <a:srgbClr val="FF28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 e 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p</a:t>
            </a:r>
            <a:r>
              <a:rPr dirty="0" sz="1800" spc="-20">
                <a:solidFill>
                  <a:srgbClr val="FF28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30">
                <a:solidFill>
                  <a:srgbClr val="FF2800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 spc="-25">
                <a:solidFill>
                  <a:srgbClr val="FF2800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are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risol</a:t>
            </a:r>
            <a:r>
              <a:rPr dirty="0" sz="1800" spc="-25">
                <a:solidFill>
                  <a:srgbClr val="FF2800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er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15">
                <a:solidFill>
                  <a:srgbClr val="FF2800"/>
                </a:solidFill>
                <a:latin typeface="Franklin Gothic Medium"/>
                <a:cs typeface="Franklin Gothic Medium"/>
              </a:rPr>
              <a:t>gl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ese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cizi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aggiuntivi</a:t>
            </a:r>
            <a:r>
              <a:rPr dirty="0" sz="1800" spc="-1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indicati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dal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5">
                <a:solidFill>
                  <a:srgbClr val="FF2800"/>
                </a:solidFill>
                <a:latin typeface="Franklin Gothic Medium"/>
                <a:cs typeface="Franklin Gothic Medium"/>
              </a:rPr>
              <a:t>simbolo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55591" y="2023872"/>
            <a:ext cx="787400" cy="78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08191" y="3243072"/>
            <a:ext cx="2362200" cy="175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241792" y="1719072"/>
            <a:ext cx="1313686" cy="1841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708392" y="6367271"/>
            <a:ext cx="444500" cy="179705"/>
          </a:xfrm>
          <a:custGeom>
            <a:avLst/>
            <a:gdLst/>
            <a:ahLst/>
            <a:cxnLst/>
            <a:rect l="l" t="t" r="r" b="b"/>
            <a:pathLst>
              <a:path w="444500" h="179704">
                <a:moveTo>
                  <a:pt x="354694" y="0"/>
                </a:moveTo>
                <a:lnTo>
                  <a:pt x="354694" y="44847"/>
                </a:lnTo>
                <a:lnTo>
                  <a:pt x="0" y="44847"/>
                </a:lnTo>
                <a:lnTo>
                  <a:pt x="0" y="134541"/>
                </a:lnTo>
                <a:lnTo>
                  <a:pt x="354694" y="134541"/>
                </a:lnTo>
                <a:lnTo>
                  <a:pt x="354694" y="179388"/>
                </a:lnTo>
                <a:lnTo>
                  <a:pt x="444500" y="89694"/>
                </a:lnTo>
                <a:lnTo>
                  <a:pt x="354694" y="0"/>
                </a:lnTo>
                <a:close/>
              </a:path>
            </a:pathLst>
          </a:custGeom>
          <a:solidFill>
            <a:srgbClr val="FF2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708392" y="6367272"/>
            <a:ext cx="444500" cy="179705"/>
          </a:xfrm>
          <a:custGeom>
            <a:avLst/>
            <a:gdLst/>
            <a:ahLst/>
            <a:cxnLst/>
            <a:rect l="l" t="t" r="r" b="b"/>
            <a:pathLst>
              <a:path w="444500" h="179704">
                <a:moveTo>
                  <a:pt x="0" y="44847"/>
                </a:moveTo>
                <a:lnTo>
                  <a:pt x="354695" y="44847"/>
                </a:lnTo>
                <a:lnTo>
                  <a:pt x="354695" y="0"/>
                </a:lnTo>
                <a:lnTo>
                  <a:pt x="444500" y="89694"/>
                </a:lnTo>
                <a:lnTo>
                  <a:pt x="354695" y="179388"/>
                </a:lnTo>
                <a:lnTo>
                  <a:pt x="354695" y="134541"/>
                </a:lnTo>
                <a:lnTo>
                  <a:pt x="0" y="134541"/>
                </a:lnTo>
                <a:lnTo>
                  <a:pt x="0" y="4484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4891" y="1769443"/>
            <a:ext cx="7907020" cy="2924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43100">
              <a:lnSpc>
                <a:spcPct val="100000"/>
              </a:lnSpc>
            </a:pP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Guid</a:t>
            </a: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alla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risoluzione</a:t>
            </a: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degli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ese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cizi</a:t>
            </a:r>
            <a:endParaRPr sz="2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28200"/>
              </a:lnSpc>
            </a:pPr>
            <a:r>
              <a:rPr dirty="0" sz="2000" spc="-15">
                <a:solidFill>
                  <a:srgbClr val="FF2800"/>
                </a:solidFill>
                <a:latin typeface="Franklin Gothic Medium"/>
                <a:cs typeface="Franklin Gothic Medium"/>
              </a:rPr>
              <a:t>Soluzion</a:t>
            </a:r>
            <a:r>
              <a:rPr dirty="0" sz="2000" spc="-15">
                <a:solidFill>
                  <a:srgbClr val="FF2800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esecizi</a:t>
            </a:r>
            <a:r>
              <a:rPr dirty="0" sz="2000">
                <a:solidFill>
                  <a:srgbClr val="FF2800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spc="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>
                <a:solidFill>
                  <a:srgbClr val="FF2800"/>
                </a:solidFill>
                <a:latin typeface="Franklin Gothic Medium"/>
                <a:cs typeface="Franklin Gothic Medium"/>
              </a:rPr>
              <a:t>1</a:t>
            </a:r>
            <a:r>
              <a:rPr dirty="0" sz="2000">
                <a:latin typeface="Franklin Gothic Book"/>
                <a:cs typeface="Franklin Gothic Book"/>
              </a:rPr>
              <a:t>. </a:t>
            </a: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sma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tphone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46</a:t>
            </a:r>
            <a:r>
              <a:rPr dirty="0" sz="1600">
                <a:latin typeface="Franklin Gothic Book"/>
                <a:cs typeface="Franklin Gothic Book"/>
              </a:rPr>
              <a:t>7 </a:t>
            </a:r>
            <a:r>
              <a:rPr dirty="0" sz="1600" spc="-10">
                <a:latin typeface="Franklin Gothic Book"/>
                <a:cs typeface="Franklin Gothic Book"/>
              </a:rPr>
              <a:t>eu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7</a:t>
            </a:r>
            <a:r>
              <a:rPr dirty="0" sz="1600">
                <a:latin typeface="Franklin Gothic Book"/>
                <a:cs typeface="Franklin Gothic Book"/>
              </a:rPr>
              <a:t>5 </a:t>
            </a:r>
            <a:r>
              <a:rPr dirty="0" sz="1600" spc="-10">
                <a:latin typeface="Franklin Gothic Book"/>
                <a:cs typeface="Franklin Gothic Book"/>
              </a:rPr>
              <a:t>cen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esimi: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cos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uanti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 spc="-15">
                <a:latin typeface="Franklin Gothic Book"/>
                <a:cs typeface="Franklin Gothic Book"/>
              </a:rPr>
              <a:t>ica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(cio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espresso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trami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numeri)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dalla</a:t>
            </a:r>
            <a:r>
              <a:rPr dirty="0" sz="1600" spc="-20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Medium"/>
                <a:cs typeface="Franklin Gothic Medium"/>
              </a:rPr>
              <a:t>somma</a:t>
            </a:r>
            <a:r>
              <a:rPr dirty="0" sz="1600" i="1"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in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positi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467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Medium"/>
                <a:cs typeface="Franklin Gothic Medium"/>
              </a:rPr>
              <a:t>un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nume</a:t>
            </a:r>
            <a:r>
              <a:rPr dirty="0" sz="1600" spc="-2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natural</a:t>
            </a:r>
            <a:r>
              <a:rPr dirty="0" sz="1600" spc="-25">
                <a:latin typeface="Franklin Gothic Medium"/>
                <a:cs typeface="Franklin Gothic Medium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nume</a:t>
            </a:r>
            <a:r>
              <a:rPr dirty="0" sz="1600" spc="-2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decimal</a:t>
            </a:r>
            <a:r>
              <a:rPr dirty="0" sz="1600" spc="-20">
                <a:latin typeface="Franklin Gothic Medium"/>
                <a:cs typeface="Franklin Gothic Medium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5">
                <a:latin typeface="Franklin Gothic Book"/>
                <a:cs typeface="Franklin Gothic Book"/>
              </a:rPr>
              <a:t>0,75.</a:t>
            </a:r>
            <a:endParaRPr sz="1600">
              <a:latin typeface="Franklin Gothic Book"/>
              <a:cs typeface="Franklin Gothic Book"/>
            </a:endParaRPr>
          </a:p>
          <a:p>
            <a:pPr marL="1536700">
              <a:lnSpc>
                <a:spcPct val="100000"/>
              </a:lnSpc>
              <a:spcBef>
                <a:spcPts val="680"/>
              </a:spcBef>
              <a:tabLst>
                <a:tab pos="3041650" algn="l"/>
              </a:tabLst>
            </a:pP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tale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1600" spc="-5">
                <a:latin typeface="Franklin Gothic Book"/>
                <a:cs typeface="Franklin Gothic Book"/>
              </a:rPr>
              <a:t>467,0</a:t>
            </a:r>
            <a:r>
              <a:rPr dirty="0" sz="1600">
                <a:latin typeface="Franklin Gothic Book"/>
                <a:cs typeface="Franklin Gothic Book"/>
              </a:rPr>
              <a:t>0 +</a:t>
            </a:r>
            <a:r>
              <a:rPr dirty="0" sz="1600" spc="-5">
                <a:latin typeface="Franklin Gothic Book"/>
                <a:cs typeface="Franklin Gothic Book"/>
              </a:rPr>
              <a:t> 0,7</a:t>
            </a:r>
            <a:r>
              <a:rPr dirty="0" sz="1600">
                <a:latin typeface="Franklin Gothic Book"/>
                <a:cs typeface="Franklin Gothic Book"/>
              </a:rPr>
              <a:t>5 =</a:t>
            </a:r>
            <a:r>
              <a:rPr dirty="0" sz="1600" spc="-5">
                <a:latin typeface="Franklin Gothic Book"/>
                <a:cs typeface="Franklin Gothic Book"/>
              </a:rPr>
              <a:t> 467,7</a:t>
            </a:r>
            <a:r>
              <a:rPr dirty="0" sz="1600">
                <a:latin typeface="Franklin Gothic Book"/>
                <a:cs typeface="Franklin Gothic Book"/>
              </a:rPr>
              <a:t>5 </a:t>
            </a:r>
            <a:r>
              <a:rPr dirty="0" sz="1600" spc="-10">
                <a:latin typeface="Franklin Gothic Book"/>
                <a:cs typeface="Franklin Gothic Book"/>
              </a:rPr>
              <a:t>eu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970915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Analogamen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cos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cus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odia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degli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auricolari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engono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somme</a:t>
            </a:r>
            <a:r>
              <a:rPr dirty="0" sz="1600" spc="-10">
                <a:latin typeface="Franklin Gothic Book"/>
                <a:cs typeface="Franklin Gothic Book"/>
              </a:rPr>
              <a:t> 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sono,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risp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tti</a:t>
            </a:r>
            <a:r>
              <a:rPr dirty="0" sz="1600" spc="-3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e,</a:t>
            </a:r>
            <a:r>
              <a:rPr dirty="0" sz="1600" spc="-5">
                <a:latin typeface="Franklin Gothic Book"/>
                <a:cs typeface="Franklin Gothic Book"/>
              </a:rPr>
              <a:t> 34,9</a:t>
            </a:r>
            <a:r>
              <a:rPr dirty="0" sz="1600">
                <a:latin typeface="Franklin Gothic Book"/>
                <a:cs typeface="Franklin Gothic Book"/>
              </a:rPr>
              <a:t>5 </a:t>
            </a:r>
            <a:r>
              <a:rPr dirty="0" sz="1600" spc="-10">
                <a:latin typeface="Franklin Gothic Book"/>
                <a:cs typeface="Franklin Gothic Book"/>
              </a:rPr>
              <a:t>eu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88,</a:t>
            </a:r>
            <a:r>
              <a:rPr dirty="0" sz="1600" spc="-55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eu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35952" y="5654040"/>
            <a:ext cx="487679" cy="435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434984" y="5916777"/>
            <a:ext cx="90170" cy="95250"/>
          </a:xfrm>
          <a:custGeom>
            <a:avLst/>
            <a:gdLst/>
            <a:ahLst/>
            <a:cxnLst/>
            <a:rect l="l" t="t" r="r" b="b"/>
            <a:pathLst>
              <a:path w="90170" h="95250">
                <a:moveTo>
                  <a:pt x="89612" y="0"/>
                </a:moveTo>
                <a:lnTo>
                  <a:pt x="0" y="0"/>
                </a:lnTo>
                <a:lnTo>
                  <a:pt x="0" y="95192"/>
                </a:lnTo>
                <a:lnTo>
                  <a:pt x="89612" y="95192"/>
                </a:lnTo>
                <a:lnTo>
                  <a:pt x="89612" y="0"/>
                </a:lnTo>
                <a:close/>
              </a:path>
            </a:pathLst>
          </a:custGeom>
          <a:solidFill>
            <a:srgbClr val="FDC5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11794" y="5827166"/>
            <a:ext cx="336550" cy="90170"/>
          </a:xfrm>
          <a:custGeom>
            <a:avLst/>
            <a:gdLst/>
            <a:ahLst/>
            <a:cxnLst/>
            <a:rect l="l" t="t" r="r" b="b"/>
            <a:pathLst>
              <a:path w="336550" h="90170">
                <a:moveTo>
                  <a:pt x="335996" y="0"/>
                </a:moveTo>
                <a:lnTo>
                  <a:pt x="0" y="0"/>
                </a:lnTo>
                <a:lnTo>
                  <a:pt x="0" y="89611"/>
                </a:lnTo>
                <a:lnTo>
                  <a:pt x="335996" y="89611"/>
                </a:lnTo>
                <a:lnTo>
                  <a:pt x="335996" y="0"/>
                </a:lnTo>
                <a:close/>
              </a:path>
            </a:pathLst>
          </a:custGeom>
          <a:solidFill>
            <a:srgbClr val="FDC5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434984" y="5731973"/>
            <a:ext cx="90170" cy="95250"/>
          </a:xfrm>
          <a:custGeom>
            <a:avLst/>
            <a:gdLst/>
            <a:ahLst/>
            <a:cxnLst/>
            <a:rect l="l" t="t" r="r" b="b"/>
            <a:pathLst>
              <a:path w="90170" h="95250">
                <a:moveTo>
                  <a:pt x="89612" y="0"/>
                </a:moveTo>
                <a:lnTo>
                  <a:pt x="0" y="0"/>
                </a:lnTo>
                <a:lnTo>
                  <a:pt x="0" y="95192"/>
                </a:lnTo>
                <a:lnTo>
                  <a:pt x="89612" y="95192"/>
                </a:lnTo>
                <a:lnTo>
                  <a:pt x="89612" y="0"/>
                </a:lnTo>
                <a:close/>
              </a:path>
            </a:pathLst>
          </a:custGeom>
          <a:solidFill>
            <a:srgbClr val="FDC5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311794" y="5731974"/>
            <a:ext cx="336550" cy="280035"/>
          </a:xfrm>
          <a:custGeom>
            <a:avLst/>
            <a:gdLst/>
            <a:ahLst/>
            <a:cxnLst/>
            <a:rect l="l" t="t" r="r" b="b"/>
            <a:pathLst>
              <a:path w="336550" h="280035">
                <a:moveTo>
                  <a:pt x="0" y="95192"/>
                </a:moveTo>
                <a:lnTo>
                  <a:pt x="123192" y="95192"/>
                </a:lnTo>
                <a:lnTo>
                  <a:pt x="123192" y="0"/>
                </a:lnTo>
                <a:lnTo>
                  <a:pt x="212804" y="0"/>
                </a:lnTo>
                <a:lnTo>
                  <a:pt x="212804" y="95192"/>
                </a:lnTo>
                <a:lnTo>
                  <a:pt x="335996" y="95192"/>
                </a:lnTo>
                <a:lnTo>
                  <a:pt x="335996" y="184804"/>
                </a:lnTo>
                <a:lnTo>
                  <a:pt x="212804" y="184804"/>
                </a:lnTo>
                <a:lnTo>
                  <a:pt x="212804" y="279996"/>
                </a:lnTo>
                <a:lnTo>
                  <a:pt x="123192" y="279996"/>
                </a:lnTo>
                <a:lnTo>
                  <a:pt x="123192" y="184804"/>
                </a:lnTo>
                <a:lnTo>
                  <a:pt x="0" y="184804"/>
                </a:lnTo>
                <a:lnTo>
                  <a:pt x="0" y="9519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013447" y="5839967"/>
            <a:ext cx="780288" cy="597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163438" y="5989728"/>
            <a:ext cx="480695" cy="298450"/>
          </a:xfrm>
          <a:custGeom>
            <a:avLst/>
            <a:gdLst/>
            <a:ahLst/>
            <a:cxnLst/>
            <a:rect l="l" t="t" r="r" b="b"/>
            <a:pathLst>
              <a:path w="480695" h="298450">
                <a:moveTo>
                  <a:pt x="429947" y="0"/>
                </a:moveTo>
                <a:lnTo>
                  <a:pt x="0" y="125884"/>
                </a:lnTo>
                <a:lnTo>
                  <a:pt x="50360" y="297885"/>
                </a:lnTo>
                <a:lnTo>
                  <a:pt x="480307" y="172001"/>
                </a:lnTo>
                <a:lnTo>
                  <a:pt x="429947" y="0"/>
                </a:lnTo>
                <a:close/>
              </a:path>
            </a:pathLst>
          </a:custGeom>
          <a:solidFill>
            <a:srgbClr val="008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63437" y="5989728"/>
            <a:ext cx="480695" cy="298450"/>
          </a:xfrm>
          <a:custGeom>
            <a:avLst/>
            <a:gdLst/>
            <a:ahLst/>
            <a:cxnLst/>
            <a:rect l="l" t="t" r="r" b="b"/>
            <a:pathLst>
              <a:path w="480695" h="298450">
                <a:moveTo>
                  <a:pt x="0" y="125885"/>
                </a:moveTo>
                <a:lnTo>
                  <a:pt x="429948" y="0"/>
                </a:lnTo>
                <a:lnTo>
                  <a:pt x="480308" y="172001"/>
                </a:lnTo>
                <a:lnTo>
                  <a:pt x="50361" y="297886"/>
                </a:lnTo>
                <a:lnTo>
                  <a:pt x="0" y="12588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467600" y="5998463"/>
            <a:ext cx="710183" cy="7376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84557" y="6115333"/>
            <a:ext cx="476884" cy="504190"/>
          </a:xfrm>
          <a:custGeom>
            <a:avLst/>
            <a:gdLst/>
            <a:ahLst/>
            <a:cxnLst/>
            <a:rect l="l" t="t" r="r" b="b"/>
            <a:pathLst>
              <a:path w="476884" h="504190">
                <a:moveTo>
                  <a:pt x="119894" y="0"/>
                </a:moveTo>
                <a:lnTo>
                  <a:pt x="0" y="107904"/>
                </a:lnTo>
                <a:lnTo>
                  <a:pt x="129631" y="251938"/>
                </a:lnTo>
                <a:lnTo>
                  <a:pt x="0" y="395973"/>
                </a:lnTo>
                <a:lnTo>
                  <a:pt x="119894" y="503877"/>
                </a:lnTo>
                <a:lnTo>
                  <a:pt x="238135" y="372498"/>
                </a:lnTo>
                <a:lnTo>
                  <a:pt x="455142" y="372498"/>
                </a:lnTo>
                <a:lnTo>
                  <a:pt x="346638" y="251938"/>
                </a:lnTo>
                <a:lnTo>
                  <a:pt x="455143" y="131378"/>
                </a:lnTo>
                <a:lnTo>
                  <a:pt x="238135" y="131378"/>
                </a:lnTo>
                <a:lnTo>
                  <a:pt x="119894" y="0"/>
                </a:lnTo>
                <a:close/>
              </a:path>
              <a:path w="476884" h="504190">
                <a:moveTo>
                  <a:pt x="455142" y="372498"/>
                </a:moveTo>
                <a:lnTo>
                  <a:pt x="238135" y="372498"/>
                </a:lnTo>
                <a:lnTo>
                  <a:pt x="356375" y="503877"/>
                </a:lnTo>
                <a:lnTo>
                  <a:pt x="476270" y="395973"/>
                </a:lnTo>
                <a:lnTo>
                  <a:pt x="455142" y="372498"/>
                </a:lnTo>
                <a:close/>
              </a:path>
              <a:path w="476884" h="504190">
                <a:moveTo>
                  <a:pt x="356375" y="0"/>
                </a:moveTo>
                <a:lnTo>
                  <a:pt x="238135" y="131378"/>
                </a:lnTo>
                <a:lnTo>
                  <a:pt x="455143" y="131378"/>
                </a:lnTo>
                <a:lnTo>
                  <a:pt x="476270" y="107904"/>
                </a:lnTo>
                <a:lnTo>
                  <a:pt x="356375" y="0"/>
                </a:lnTo>
                <a:close/>
              </a:path>
            </a:pathLst>
          </a:custGeom>
          <a:solidFill>
            <a:srgbClr val="427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584557" y="6115332"/>
            <a:ext cx="476884" cy="504190"/>
          </a:xfrm>
          <a:custGeom>
            <a:avLst/>
            <a:gdLst/>
            <a:ahLst/>
            <a:cxnLst/>
            <a:rect l="l" t="t" r="r" b="b"/>
            <a:pathLst>
              <a:path w="476884" h="504190">
                <a:moveTo>
                  <a:pt x="0" y="107904"/>
                </a:moveTo>
                <a:lnTo>
                  <a:pt x="119895" y="0"/>
                </a:lnTo>
                <a:lnTo>
                  <a:pt x="238135" y="131379"/>
                </a:lnTo>
                <a:lnTo>
                  <a:pt x="356376" y="0"/>
                </a:lnTo>
                <a:lnTo>
                  <a:pt x="476271" y="107904"/>
                </a:lnTo>
                <a:lnTo>
                  <a:pt x="346639" y="251939"/>
                </a:lnTo>
                <a:lnTo>
                  <a:pt x="476271" y="395974"/>
                </a:lnTo>
                <a:lnTo>
                  <a:pt x="356376" y="503878"/>
                </a:lnTo>
                <a:lnTo>
                  <a:pt x="238135" y="372499"/>
                </a:lnTo>
                <a:lnTo>
                  <a:pt x="119895" y="503878"/>
                </a:lnTo>
                <a:lnTo>
                  <a:pt x="0" y="395974"/>
                </a:lnTo>
                <a:lnTo>
                  <a:pt x="129631" y="251939"/>
                </a:lnTo>
                <a:lnTo>
                  <a:pt x="0" y="10790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768994" y="5963975"/>
            <a:ext cx="336550" cy="349885"/>
          </a:xfrm>
          <a:custGeom>
            <a:avLst/>
            <a:gdLst/>
            <a:ahLst/>
            <a:cxnLst/>
            <a:rect l="l" t="t" r="r" b="b"/>
            <a:pathLst>
              <a:path w="336550" h="349885">
                <a:moveTo>
                  <a:pt x="167998" y="0"/>
                </a:moveTo>
                <a:lnTo>
                  <a:pt x="127674" y="19839"/>
                </a:lnTo>
                <a:lnTo>
                  <a:pt x="115046" y="63061"/>
                </a:lnTo>
                <a:lnTo>
                  <a:pt x="118833" y="75108"/>
                </a:lnTo>
                <a:lnTo>
                  <a:pt x="147414" y="101185"/>
                </a:lnTo>
                <a:lnTo>
                  <a:pt x="179427" y="106282"/>
                </a:lnTo>
                <a:lnTo>
                  <a:pt x="190930" y="102092"/>
                </a:lnTo>
                <a:lnTo>
                  <a:pt x="215492" y="72601"/>
                </a:lnTo>
                <a:lnTo>
                  <a:pt x="219884" y="39619"/>
                </a:lnTo>
                <a:lnTo>
                  <a:pt x="214483" y="26732"/>
                </a:lnTo>
                <a:lnTo>
                  <a:pt x="206079" y="15810"/>
                </a:lnTo>
                <a:lnTo>
                  <a:pt x="195186" y="7370"/>
                </a:lnTo>
                <a:lnTo>
                  <a:pt x="182320" y="1928"/>
                </a:lnTo>
                <a:lnTo>
                  <a:pt x="167998" y="0"/>
                </a:lnTo>
                <a:close/>
              </a:path>
              <a:path w="336550" h="349885">
                <a:moveTo>
                  <a:pt x="156568" y="243108"/>
                </a:moveTo>
                <a:lnTo>
                  <a:pt x="120503" y="276791"/>
                </a:lnTo>
                <a:lnTo>
                  <a:pt x="116112" y="309772"/>
                </a:lnTo>
                <a:lnTo>
                  <a:pt x="121512" y="322660"/>
                </a:lnTo>
                <a:lnTo>
                  <a:pt x="129917" y="333581"/>
                </a:lnTo>
                <a:lnTo>
                  <a:pt x="140810" y="342021"/>
                </a:lnTo>
                <a:lnTo>
                  <a:pt x="153675" y="347463"/>
                </a:lnTo>
                <a:lnTo>
                  <a:pt x="167998" y="349392"/>
                </a:lnTo>
                <a:lnTo>
                  <a:pt x="175553" y="348859"/>
                </a:lnTo>
                <a:lnTo>
                  <a:pt x="215314" y="317543"/>
                </a:lnTo>
                <a:lnTo>
                  <a:pt x="220950" y="286329"/>
                </a:lnTo>
                <a:lnTo>
                  <a:pt x="217162" y="274282"/>
                </a:lnTo>
                <a:lnTo>
                  <a:pt x="188581" y="248205"/>
                </a:lnTo>
                <a:lnTo>
                  <a:pt x="156568" y="243108"/>
                </a:lnTo>
                <a:close/>
              </a:path>
              <a:path w="336550" h="349885">
                <a:moveTo>
                  <a:pt x="335996" y="120929"/>
                </a:moveTo>
                <a:lnTo>
                  <a:pt x="0" y="120929"/>
                </a:lnTo>
                <a:lnTo>
                  <a:pt x="0" y="228462"/>
                </a:lnTo>
                <a:lnTo>
                  <a:pt x="335996" y="228462"/>
                </a:lnTo>
                <a:lnTo>
                  <a:pt x="335996" y="120929"/>
                </a:lnTo>
                <a:close/>
              </a:path>
            </a:pathLst>
          </a:custGeom>
          <a:solidFill>
            <a:srgbClr val="FF2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884039" y="5963976"/>
            <a:ext cx="105410" cy="106680"/>
          </a:xfrm>
          <a:custGeom>
            <a:avLst/>
            <a:gdLst/>
            <a:ahLst/>
            <a:cxnLst/>
            <a:rect l="l" t="t" r="r" b="b"/>
            <a:pathLst>
              <a:path w="105409" h="106679">
                <a:moveTo>
                  <a:pt x="52952" y="0"/>
                </a:moveTo>
                <a:lnTo>
                  <a:pt x="67274" y="1928"/>
                </a:lnTo>
                <a:lnTo>
                  <a:pt x="80140" y="7370"/>
                </a:lnTo>
                <a:lnTo>
                  <a:pt x="91033" y="15810"/>
                </a:lnTo>
                <a:lnTo>
                  <a:pt x="99437" y="26731"/>
                </a:lnTo>
                <a:lnTo>
                  <a:pt x="104838" y="39619"/>
                </a:lnTo>
                <a:lnTo>
                  <a:pt x="104087" y="57389"/>
                </a:lnTo>
                <a:lnTo>
                  <a:pt x="85976" y="95030"/>
                </a:lnTo>
                <a:lnTo>
                  <a:pt x="64381" y="106283"/>
                </a:lnTo>
                <a:lnTo>
                  <a:pt x="47172" y="105223"/>
                </a:lnTo>
                <a:lnTo>
                  <a:pt x="10537" y="85738"/>
                </a:lnTo>
                <a:lnTo>
                  <a:pt x="0" y="63062"/>
                </a:lnTo>
                <a:lnTo>
                  <a:pt x="1290" y="46321"/>
                </a:lnTo>
                <a:lnTo>
                  <a:pt x="21857" y="10488"/>
                </a:lnTo>
                <a:lnTo>
                  <a:pt x="52952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885106" y="6207085"/>
            <a:ext cx="105410" cy="106680"/>
          </a:xfrm>
          <a:custGeom>
            <a:avLst/>
            <a:gdLst/>
            <a:ahLst/>
            <a:cxnLst/>
            <a:rect l="l" t="t" r="r" b="b"/>
            <a:pathLst>
              <a:path w="105409" h="106679">
                <a:moveTo>
                  <a:pt x="51886" y="106283"/>
                </a:moveTo>
                <a:lnTo>
                  <a:pt x="37563" y="104354"/>
                </a:lnTo>
                <a:lnTo>
                  <a:pt x="24698" y="98912"/>
                </a:lnTo>
                <a:lnTo>
                  <a:pt x="13805" y="90472"/>
                </a:lnTo>
                <a:lnTo>
                  <a:pt x="5400" y="79551"/>
                </a:lnTo>
                <a:lnTo>
                  <a:pt x="0" y="66664"/>
                </a:lnTo>
                <a:lnTo>
                  <a:pt x="751" y="48893"/>
                </a:lnTo>
                <a:lnTo>
                  <a:pt x="18861" y="11252"/>
                </a:lnTo>
                <a:lnTo>
                  <a:pt x="40456" y="0"/>
                </a:lnTo>
                <a:lnTo>
                  <a:pt x="57666" y="1059"/>
                </a:lnTo>
                <a:lnTo>
                  <a:pt x="94300" y="20544"/>
                </a:lnTo>
                <a:lnTo>
                  <a:pt x="104838" y="43220"/>
                </a:lnTo>
                <a:lnTo>
                  <a:pt x="103547" y="59962"/>
                </a:lnTo>
                <a:lnTo>
                  <a:pt x="82981" y="95794"/>
                </a:lnTo>
                <a:lnTo>
                  <a:pt x="51886" y="10628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768994" y="6084904"/>
            <a:ext cx="336550" cy="107950"/>
          </a:xfrm>
          <a:custGeom>
            <a:avLst/>
            <a:gdLst/>
            <a:ahLst/>
            <a:cxnLst/>
            <a:rect l="l" t="t" r="r" b="b"/>
            <a:pathLst>
              <a:path w="336550" h="107950">
                <a:moveTo>
                  <a:pt x="0" y="0"/>
                </a:moveTo>
                <a:lnTo>
                  <a:pt x="335996" y="0"/>
                </a:lnTo>
                <a:lnTo>
                  <a:pt x="335996" y="107534"/>
                </a:lnTo>
                <a:lnTo>
                  <a:pt x="0" y="10753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5495" y="1851147"/>
            <a:ext cx="8029575" cy="3528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39900" indent="-17272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spesa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tale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ontare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uanti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 spc="-15">
                <a:latin typeface="Franklin Gothic Book"/>
                <a:cs typeface="Franklin Gothic Book"/>
              </a:rPr>
              <a:t>icat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dalla</a:t>
            </a:r>
            <a:r>
              <a:rPr dirty="0" sz="1600" spc="-30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Medium"/>
                <a:cs typeface="Franklin Gothic Medium"/>
              </a:rPr>
              <a:t>somma</a:t>
            </a:r>
            <a:r>
              <a:rPr dirty="0" sz="1600" i="1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costi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precedenti: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739900">
              <a:lnSpc>
                <a:spcPct val="100000"/>
              </a:lnSpc>
              <a:spcBef>
                <a:spcPts val="1425"/>
              </a:spcBef>
            </a:pPr>
            <a:r>
              <a:rPr dirty="0" sz="1600" spc="-5">
                <a:latin typeface="Franklin Gothic Book"/>
                <a:cs typeface="Franklin Gothic Book"/>
              </a:rPr>
              <a:t>467,7</a:t>
            </a:r>
            <a:r>
              <a:rPr dirty="0" sz="1600">
                <a:latin typeface="Franklin Gothic Book"/>
                <a:cs typeface="Franklin Gothic Book"/>
              </a:rPr>
              <a:t>5 +</a:t>
            </a:r>
            <a:r>
              <a:rPr dirty="0" sz="1600" spc="-5">
                <a:latin typeface="Franklin Gothic Book"/>
                <a:cs typeface="Franklin Gothic Book"/>
              </a:rPr>
              <a:t> 34,9</a:t>
            </a:r>
            <a:r>
              <a:rPr dirty="0" sz="1600">
                <a:latin typeface="Franklin Gothic Book"/>
                <a:cs typeface="Franklin Gothic Book"/>
              </a:rPr>
              <a:t>5 +</a:t>
            </a:r>
            <a:r>
              <a:rPr dirty="0" sz="1600" spc="-5">
                <a:latin typeface="Franklin Gothic Book"/>
                <a:cs typeface="Franklin Gothic Book"/>
              </a:rPr>
              <a:t> 88,</a:t>
            </a:r>
            <a:r>
              <a:rPr dirty="0" sz="1600" spc="-55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590,</a:t>
            </a:r>
            <a:r>
              <a:rPr dirty="0" sz="1600" spc="-65">
                <a:latin typeface="Franklin Gothic Book"/>
                <a:cs typeface="Franklin Gothic Book"/>
              </a:rPr>
              <a:t>9</a:t>
            </a:r>
            <a:r>
              <a:rPr dirty="0" sz="160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eu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Vis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a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56</a:t>
            </a:r>
            <a:r>
              <a:rPr dirty="0" sz="1600">
                <a:latin typeface="Franklin Gothic Book"/>
                <a:cs typeface="Franklin Gothic Book"/>
              </a:rPr>
              <a:t>0 </a:t>
            </a:r>
            <a:r>
              <a:rPr dirty="0" sz="1600" spc="-10">
                <a:latin typeface="Franklin Gothic Book"/>
                <a:cs typeface="Franklin Gothic Book"/>
              </a:rPr>
              <a:t>eu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5">
                <a:latin typeface="Franklin Gothic Medium"/>
                <a:cs typeface="Franklin Gothic Medium"/>
              </a:rPr>
              <a:t> vis</a:t>
            </a:r>
            <a:r>
              <a:rPr dirty="0" sz="1600" spc="-3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c</a:t>
            </a:r>
            <a:r>
              <a:rPr dirty="0" sz="1600">
                <a:latin typeface="Franklin Gothic Medium"/>
                <a:cs typeface="Franklin Gothic Medium"/>
              </a:rPr>
              <a:t>he</a:t>
            </a:r>
            <a:r>
              <a:rPr dirty="0" sz="1600" spc="-5">
                <a:latin typeface="Franklin Gothic Medium"/>
                <a:cs typeface="Franklin Gothic Medium"/>
              </a:rPr>
              <a:t> 590,</a:t>
            </a:r>
            <a:r>
              <a:rPr dirty="0" sz="1600" spc="-40">
                <a:latin typeface="Franklin Gothic Medium"/>
                <a:cs typeface="Franklin Gothic Medium"/>
              </a:rPr>
              <a:t>9</a:t>
            </a:r>
            <a:r>
              <a:rPr dirty="0" sz="1600">
                <a:latin typeface="Franklin Gothic Medium"/>
                <a:cs typeface="Franklin Gothic Medium"/>
              </a:rPr>
              <a:t>1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Medium"/>
                <a:cs typeface="Franklin Gothic Medium"/>
              </a:rPr>
              <a:t>&gt;</a:t>
            </a:r>
            <a:r>
              <a:rPr dirty="0" sz="1600" spc="-5">
                <a:latin typeface="Franklin Gothic Medium"/>
                <a:cs typeface="Franklin Gothic Medium"/>
              </a:rPr>
              <a:t> 56</a:t>
            </a:r>
            <a:r>
              <a:rPr dirty="0" sz="1600">
                <a:latin typeface="Franklin Gothic Medium"/>
                <a:cs typeface="Franklin Gothic Medium"/>
              </a:rPr>
              <a:t>0  </a:t>
            </a:r>
            <a:r>
              <a:rPr dirty="0" sz="1600" spc="-5">
                <a:latin typeface="Franklin Gothic Book"/>
                <a:cs typeface="Franklin Gothic Book"/>
              </a:rPr>
              <a:t>(i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simbolo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&gt;</a:t>
            </a:r>
            <a:r>
              <a:rPr dirty="0" sz="1600" spc="-5">
                <a:latin typeface="Franklin Gothic Book"/>
                <a:cs typeface="Franklin Gothic Book"/>
              </a:rPr>
              <a:t> indic</a:t>
            </a:r>
            <a:r>
              <a:rPr dirty="0" sz="1600">
                <a:latin typeface="Franklin Gothic Book"/>
                <a:cs typeface="Franklin Gothic Book"/>
              </a:rPr>
              <a:t>a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5">
                <a:latin typeface="Franklin Gothic Book"/>
                <a:cs typeface="Franklin Gothic Book"/>
              </a:rPr>
              <a:t>prim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600" spc="-15">
                <a:latin typeface="Franklin Gothic Medium"/>
                <a:cs typeface="Franklin Gothic Medium"/>
              </a:rPr>
              <a:t>maggior</a:t>
            </a:r>
            <a:r>
              <a:rPr dirty="0" sz="1600" spc="-10">
                <a:latin typeface="Franklin Gothic Medium"/>
                <a:cs typeface="Franklin Gothic Medium"/>
              </a:rPr>
              <a:t>e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secondo),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prar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tutti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tre</a:t>
            </a:r>
            <a:r>
              <a:rPr dirty="0" sz="1600" spc="-5">
                <a:latin typeface="Franklin Gothic Book"/>
                <a:cs typeface="Franklin Gothic Book"/>
              </a:rPr>
              <a:t> gl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ogg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tti.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050">
              <a:latin typeface="Times New Roman"/>
              <a:cs typeface="Times New Roman"/>
            </a:endParaRPr>
          </a:p>
          <a:p>
            <a:pPr marL="1282700" marR="1144905" indent="-1270000">
              <a:lnSpc>
                <a:spcPct val="125200"/>
              </a:lnSpc>
            </a:pPr>
            <a:r>
              <a:rPr dirty="0" sz="20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.B.</a:t>
            </a:r>
            <a:r>
              <a:rPr dirty="0" sz="20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disuguaglianza</a:t>
            </a:r>
            <a:r>
              <a:rPr dirty="0" sz="1600" spc="-2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590,</a:t>
            </a:r>
            <a:r>
              <a:rPr dirty="0" sz="1600" spc="-65">
                <a:latin typeface="Franklin Gothic Book"/>
                <a:cs typeface="Franklin Gothic Book"/>
              </a:rPr>
              <a:t>9</a:t>
            </a:r>
            <a:r>
              <a:rPr dirty="0" sz="160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&gt;</a:t>
            </a:r>
            <a:r>
              <a:rPr dirty="0" sz="1600" spc="-5">
                <a:latin typeface="Franklin Gothic Book"/>
                <a:cs typeface="Franklin Gothic Book"/>
              </a:rPr>
              <a:t> 56</a:t>
            </a:r>
            <a:r>
              <a:rPr dirty="0" sz="1600">
                <a:latin typeface="Franklin Gothic Book"/>
                <a:cs typeface="Franklin Gothic Book"/>
              </a:rPr>
              <a:t>0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scri</a:t>
            </a:r>
            <a:r>
              <a:rPr dirty="0" sz="1600" spc="-3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10">
                <a:latin typeface="Franklin Gothic Book"/>
                <a:cs typeface="Franklin Gothic Book"/>
              </a:rPr>
              <a:t>modo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ui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56</a:t>
            </a:r>
            <a:r>
              <a:rPr dirty="0" sz="1600">
                <a:latin typeface="Franklin Gothic Book"/>
                <a:cs typeface="Franklin Gothic Book"/>
              </a:rPr>
              <a:t>0 &lt;</a:t>
            </a:r>
            <a:r>
              <a:rPr dirty="0" sz="1600" spc="-5">
                <a:latin typeface="Franklin Gothic Book"/>
                <a:cs typeface="Franklin Gothic Book"/>
              </a:rPr>
              <a:t> 590,</a:t>
            </a:r>
            <a:r>
              <a:rPr dirty="0" sz="1600" spc="-65">
                <a:latin typeface="Franklin Gothic Book"/>
                <a:cs typeface="Franklin Gothic Book"/>
              </a:rPr>
              <a:t>9</a:t>
            </a:r>
            <a:r>
              <a:rPr dirty="0" sz="1600">
                <a:latin typeface="Franklin Gothic Book"/>
                <a:cs typeface="Franklin Gothic Book"/>
              </a:rPr>
              <a:t>1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legge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56</a:t>
            </a:r>
            <a:r>
              <a:rPr dirty="0" sz="1600">
                <a:latin typeface="Franklin Gothic Book"/>
                <a:cs typeface="Franklin Gothic Book"/>
              </a:rPr>
              <a:t>0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minor</a:t>
            </a:r>
            <a:r>
              <a:rPr dirty="0" sz="1600" spc="-10">
                <a:latin typeface="Franklin Gothic Medium"/>
                <a:cs typeface="Franklin Gothic Medium"/>
              </a:rPr>
              <a:t>e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590,</a:t>
            </a:r>
            <a:r>
              <a:rPr dirty="0" sz="1600" spc="-65">
                <a:latin typeface="Franklin Gothic Book"/>
                <a:cs typeface="Franklin Gothic Book"/>
              </a:rPr>
              <a:t>9</a:t>
            </a:r>
            <a:r>
              <a:rPr dirty="0" sz="1600" spc="-5">
                <a:latin typeface="Franklin Gothic Book"/>
                <a:cs typeface="Franklin Gothic Book"/>
              </a:rPr>
              <a:t>1”.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4191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Ques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disuguaglianze</a:t>
            </a:r>
            <a:r>
              <a:rPr dirty="0" sz="1600" spc="-2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conf</a:t>
            </a:r>
            <a:r>
              <a:rPr dirty="0" sz="1600" spc="-2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ontano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numeri,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10">
                <a:latin typeface="Franklin Gothic Book"/>
                <a:cs typeface="Franklin Gothic Book"/>
              </a:rPr>
              <a:t>modo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sin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tico.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857052"/>
            <a:ext cx="7583170" cy="4495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190625">
              <a:lnSpc>
                <a:spcPct val="135400"/>
              </a:lnSpc>
            </a:pPr>
            <a:r>
              <a:rPr dirty="0" sz="1600" spc="-5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trebbe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chiedere: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abbiamo</a:t>
            </a:r>
            <a:r>
              <a:rPr dirty="0" sz="1600" spc="-5">
                <a:latin typeface="Franklin Gothic Book"/>
                <a:cs typeface="Franklin Gothic Book"/>
              </a:rPr>
              <a:t> 56</a:t>
            </a:r>
            <a:r>
              <a:rPr dirty="0" sz="1600">
                <a:latin typeface="Franklin Gothic Book"/>
                <a:cs typeface="Franklin Gothic Book"/>
              </a:rPr>
              <a:t>0 </a:t>
            </a:r>
            <a:r>
              <a:rPr dirty="0" sz="1600" spc="-10">
                <a:latin typeface="Franklin Gothic Book"/>
                <a:cs typeface="Franklin Gothic Book"/>
              </a:rPr>
              <a:t>eu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o.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tale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degli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ogg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tti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orremmo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di </a:t>
            </a:r>
            <a:r>
              <a:rPr dirty="0" sz="1600" spc="-5">
                <a:latin typeface="Franklin Gothic Book"/>
                <a:cs typeface="Franklin Gothic Book"/>
              </a:rPr>
              <a:t> 590,</a:t>
            </a:r>
            <a:r>
              <a:rPr dirty="0" sz="1600" spc="-65">
                <a:latin typeface="Franklin Gothic Book"/>
                <a:cs typeface="Franklin Gothic Book"/>
              </a:rPr>
              <a:t>9</a:t>
            </a:r>
            <a:r>
              <a:rPr dirty="0" sz="160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eu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uanti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eu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2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ci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mancan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ac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uistare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tut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o?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 marR="2210435">
              <a:lnSpc>
                <a:spcPct val="130200"/>
              </a:lnSpc>
              <a:tabLst>
                <a:tab pos="377444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caso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oblema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risol</a:t>
            </a:r>
            <a:r>
              <a:rPr dirty="0" sz="1600" spc="-4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1600" spc="-5">
                <a:latin typeface="Franklin Gothic Book"/>
                <a:cs typeface="Franklin Gothic Book"/>
              </a:rPr>
              <a:t>56</a:t>
            </a:r>
            <a:r>
              <a:rPr dirty="0" sz="1600">
                <a:latin typeface="Franklin Gothic Book"/>
                <a:cs typeface="Franklin Gothic Book"/>
              </a:rPr>
              <a:t>0 =</a:t>
            </a:r>
            <a:r>
              <a:rPr dirty="0" sz="1600" spc="-5">
                <a:latin typeface="Franklin Gothic Book"/>
                <a:cs typeface="Franklin Gothic Book"/>
              </a:rPr>
              <a:t> 590,</a:t>
            </a:r>
            <a:r>
              <a:rPr dirty="0" sz="1600" spc="-65">
                <a:latin typeface="Franklin Gothic Book"/>
                <a:cs typeface="Franklin Gothic Book"/>
              </a:rPr>
              <a:t>9</a:t>
            </a:r>
            <a:r>
              <a:rPr dirty="0" sz="160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+</a:t>
            </a:r>
            <a:r>
              <a:rPr dirty="0" sz="1600" spc="-5">
                <a:latin typeface="Franklin Gothic Book"/>
                <a:cs typeface="Franklin Gothic Book"/>
              </a:rPr>
              <a:t> ?,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?</a:t>
            </a:r>
            <a:r>
              <a:rPr dirty="0" sz="1600" spc="-5">
                <a:latin typeface="Franklin Gothic Book"/>
                <a:cs typeface="Franklin Gothic Book"/>
              </a:rPr>
              <a:t> indic</a:t>
            </a:r>
            <a:r>
              <a:rPr dirty="0" sz="1600">
                <a:latin typeface="Franklin Gothic Book"/>
                <a:cs typeface="Franklin Gothic Book"/>
              </a:rPr>
              <a:t>a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(l’incognit</a:t>
            </a:r>
            <a:r>
              <a:rPr dirty="0" sz="1600">
                <a:latin typeface="Franklin Gothic Book"/>
                <a:cs typeface="Franklin Gothic Book"/>
              </a:rPr>
              <a:t>a</a:t>
            </a:r>
            <a:r>
              <a:rPr dirty="0" sz="1600" spc="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oblema).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Vis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590,</a:t>
            </a:r>
            <a:r>
              <a:rPr dirty="0" sz="1600" spc="-65">
                <a:latin typeface="Franklin Gothic Book"/>
                <a:cs typeface="Franklin Gothic Book"/>
              </a:rPr>
              <a:t>9</a:t>
            </a:r>
            <a:r>
              <a:rPr dirty="0" sz="160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&gt;</a:t>
            </a:r>
            <a:r>
              <a:rPr dirty="0" sz="1600" spc="-5">
                <a:latin typeface="Franklin Gothic Book"/>
                <a:cs typeface="Franklin Gothic Book"/>
              </a:rPr>
              <a:t> 560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>
                <a:latin typeface="Franklin Gothic Book"/>
                <a:cs typeface="Franklin Gothic Book"/>
              </a:rPr>
              <a:t> “?”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non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può</a:t>
            </a:r>
            <a:r>
              <a:rPr dirty="0" sz="1600" spc="-5">
                <a:latin typeface="Franklin Gothic Medium"/>
                <a:cs typeface="Franklin Gothic Medium"/>
              </a:rPr>
              <a:t> esser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positi</a:t>
            </a:r>
            <a:r>
              <a:rPr dirty="0" sz="1600" spc="-30">
                <a:latin typeface="Franklin Gothic Medium"/>
                <a:cs typeface="Franklin Gothic Medium"/>
              </a:rPr>
              <a:t>v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endParaRPr sz="16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5">
                <a:latin typeface="Franklin Gothic Book"/>
                <a:cs typeface="Franklin Gothic Book"/>
              </a:rPr>
              <a:t>(l</a:t>
            </a:r>
            <a:r>
              <a:rPr dirty="0" sz="1600">
                <a:latin typeface="Franklin Gothic Book"/>
                <a:cs typeface="Franklin Gothic Book"/>
              </a:rPr>
              <a:t>a </a:t>
            </a:r>
            <a:r>
              <a:rPr dirty="0" sz="1600" spc="-10">
                <a:latin typeface="Franklin Gothic Book"/>
                <a:cs typeface="Franklin Gothic Book"/>
              </a:rPr>
              <a:t>somma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positiv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maggiore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ciascuno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numeri).</a:t>
            </a:r>
            <a:endParaRPr sz="1600">
              <a:latin typeface="Franklin Gothic Book"/>
              <a:cs typeface="Franklin Gothic Book"/>
            </a:endParaRPr>
          </a:p>
          <a:p>
            <a:pPr marL="673100" marR="53975" indent="-609600">
              <a:lnSpc>
                <a:spcPct val="135400"/>
              </a:lnSpc>
              <a:tabLst>
                <a:tab pos="1774189" algn="l"/>
              </a:tabLst>
            </a:pPr>
            <a:r>
              <a:rPr dirty="0" sz="1600" spc="-2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risol</a:t>
            </a:r>
            <a:r>
              <a:rPr dirty="0" sz="1600" spc="-4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oblema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aggiungere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negati</a:t>
            </a:r>
            <a:r>
              <a:rPr dirty="0" sz="1600" spc="-3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(</a:t>
            </a:r>
            <a:r>
              <a:rPr dirty="0" sz="1600" spc="-15">
                <a:latin typeface="Franklin Gothic Medium"/>
                <a:cs typeface="Franklin Gothic Medium"/>
              </a:rPr>
              <a:t>s</a:t>
            </a:r>
            <a:r>
              <a:rPr dirty="0" sz="1600" spc="-20">
                <a:latin typeface="Franklin Gothic Medium"/>
                <a:cs typeface="Franklin Gothic Medium"/>
              </a:rPr>
              <a:t>o</a:t>
            </a:r>
            <a:r>
              <a:rPr dirty="0" sz="1600" spc="-15">
                <a:latin typeface="Franklin Gothic Medium"/>
                <a:cs typeface="Franklin Gothic Medium"/>
              </a:rPr>
              <a:t>ttrarr</a:t>
            </a:r>
            <a:r>
              <a:rPr dirty="0" sz="1600" spc="-10">
                <a:latin typeface="Franklin Gothic Medium"/>
                <a:cs typeface="Franklin Gothic Medium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)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atti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(*</a:t>
            </a:r>
            <a:r>
              <a:rPr dirty="0" sz="1600">
                <a:latin typeface="Franklin Gothic Book"/>
                <a:cs typeface="Franklin Gothic Book"/>
              </a:rPr>
              <a:t>)	</a:t>
            </a:r>
            <a:r>
              <a:rPr dirty="0" sz="1600" spc="-5">
                <a:latin typeface="Franklin Gothic Book"/>
                <a:cs typeface="Franklin Gothic Book"/>
              </a:rPr>
              <a:t>590,</a:t>
            </a:r>
            <a:r>
              <a:rPr dirty="0" sz="1600" spc="-65">
                <a:latin typeface="Franklin Gothic Book"/>
                <a:cs typeface="Franklin Gothic Book"/>
              </a:rPr>
              <a:t>9</a:t>
            </a:r>
            <a:r>
              <a:rPr dirty="0" sz="160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+</a:t>
            </a:r>
            <a:r>
              <a:rPr dirty="0" sz="1600" spc="-5">
                <a:latin typeface="Franklin Gothic Book"/>
                <a:cs typeface="Franklin Gothic Book"/>
              </a:rPr>
              <a:t> (</a:t>
            </a:r>
            <a:r>
              <a:rPr dirty="0" sz="1600">
                <a:latin typeface="Franklin Gothic Book"/>
                <a:cs typeface="Franklin Gothic Book"/>
              </a:rPr>
              <a:t>- </a:t>
            </a:r>
            <a:r>
              <a:rPr dirty="0" sz="1600" spc="-5">
                <a:latin typeface="Franklin Gothic Book"/>
                <a:cs typeface="Franklin Gothic Book"/>
              </a:rPr>
              <a:t>30,</a:t>
            </a:r>
            <a:r>
              <a:rPr dirty="0" sz="1600" spc="-65">
                <a:latin typeface="Franklin Gothic Book"/>
                <a:cs typeface="Franklin Gothic Book"/>
              </a:rPr>
              <a:t>9</a:t>
            </a:r>
            <a:r>
              <a:rPr dirty="0" sz="1600" spc="-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) =</a:t>
            </a:r>
            <a:r>
              <a:rPr dirty="0" sz="1600" spc="-5">
                <a:latin typeface="Franklin Gothic Book"/>
                <a:cs typeface="Franklin Gothic Book"/>
              </a:rPr>
              <a:t> 590,</a:t>
            </a:r>
            <a:r>
              <a:rPr dirty="0" sz="1600" spc="-65">
                <a:latin typeface="Franklin Gothic Book"/>
                <a:cs typeface="Franklin Gothic Book"/>
              </a:rPr>
              <a:t>9</a:t>
            </a:r>
            <a:r>
              <a:rPr dirty="0" sz="160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- </a:t>
            </a:r>
            <a:r>
              <a:rPr dirty="0" sz="1600" spc="-5">
                <a:latin typeface="Franklin Gothic Book"/>
                <a:cs typeface="Franklin Gothic Book"/>
              </a:rPr>
              <a:t>30,</a:t>
            </a:r>
            <a:r>
              <a:rPr dirty="0" sz="1600" spc="-65">
                <a:latin typeface="Franklin Gothic Book"/>
                <a:cs typeface="Franklin Gothic Book"/>
              </a:rPr>
              <a:t>9</a:t>
            </a:r>
            <a:r>
              <a:rPr dirty="0" sz="160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560:</a:t>
            </a:r>
            <a:endParaRPr sz="1600">
              <a:latin typeface="Franklin Gothic Book"/>
              <a:cs typeface="Franklin Gothic Book"/>
            </a:endParaRPr>
          </a:p>
          <a:p>
            <a:pPr marL="12700" marR="5080">
              <a:lnSpc>
                <a:spcPct val="130200"/>
              </a:lnSpc>
              <a:spcBef>
                <a:spcPts val="100"/>
              </a:spcBef>
              <a:tabLst>
                <a:tab pos="4029710" algn="l"/>
              </a:tabLst>
            </a:pPr>
            <a:r>
              <a:rPr dirty="0" sz="1600" spc="-10">
                <a:latin typeface="Franklin Gothic Medium"/>
                <a:cs typeface="Franklin Gothic Medium"/>
              </a:rPr>
              <a:t>ci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mancan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 spc="5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30,</a:t>
            </a:r>
            <a:r>
              <a:rPr dirty="0" sz="1600" spc="-40">
                <a:latin typeface="Franklin Gothic Medium"/>
                <a:cs typeface="Franklin Gothic Medium"/>
              </a:rPr>
              <a:t>9</a:t>
            </a:r>
            <a:r>
              <a:rPr dirty="0" sz="1600">
                <a:latin typeface="Franklin Gothic Medium"/>
                <a:cs typeface="Franklin Gothic Medium"/>
              </a:rPr>
              <a:t>1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eu</a:t>
            </a:r>
            <a:r>
              <a:rPr dirty="0" sz="1600" spc="-2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ac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uistare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tut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o.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 - </a:t>
            </a:r>
            <a:r>
              <a:rPr dirty="0" sz="1600" spc="-5">
                <a:latin typeface="Franklin Gothic Book"/>
                <a:cs typeface="Franklin Gothic Book"/>
              </a:rPr>
              <a:t>30,</a:t>
            </a:r>
            <a:r>
              <a:rPr dirty="0" sz="1600" spc="-65">
                <a:latin typeface="Franklin Gothic Book"/>
                <a:cs typeface="Franklin Gothic Book"/>
              </a:rPr>
              <a:t>9</a:t>
            </a:r>
            <a:r>
              <a:rPr dirty="0" sz="160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2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nume</a:t>
            </a:r>
            <a:r>
              <a:rPr dirty="0" sz="1600" spc="-2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decimale</a:t>
            </a:r>
            <a:r>
              <a:rPr dirty="0" sz="1600" spc="-10">
                <a:latin typeface="Franklin Gothic Medium"/>
                <a:cs typeface="Franklin Gothic Medium"/>
              </a:rPr>
              <a:t> negati</a:t>
            </a:r>
            <a:r>
              <a:rPr dirty="0" sz="1600" spc="-35">
                <a:latin typeface="Franklin Gothic Medium"/>
                <a:cs typeface="Franklin Gothic Medium"/>
              </a:rPr>
              <a:t>v</a:t>
            </a:r>
            <a:r>
              <a:rPr dirty="0" sz="1600" spc="-10">
                <a:latin typeface="Franklin Gothic Medium"/>
                <a:cs typeface="Franklin Gothic Medium"/>
              </a:rPr>
              <a:t>o.</a:t>
            </a:r>
            <a:endParaRPr sz="16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ui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25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,  </a:t>
            </a:r>
            <a:r>
              <a:rPr dirty="0" sz="1600" spc="-10">
                <a:latin typeface="Franklin Gothic Book"/>
                <a:cs typeface="Franklin Gothic Book"/>
              </a:rPr>
              <a:t>sommando</a:t>
            </a:r>
            <a:r>
              <a:rPr dirty="0" sz="1600" spc="-5">
                <a:latin typeface="Franklin Gothic Book"/>
                <a:cs typeface="Franklin Gothic Book"/>
              </a:rPr>
              <a:t> 30,</a:t>
            </a:r>
            <a:r>
              <a:rPr dirty="0" sz="1600" spc="-65">
                <a:latin typeface="Franklin Gothic Book"/>
                <a:cs typeface="Franklin Gothic Book"/>
              </a:rPr>
              <a:t>9</a:t>
            </a:r>
            <a:r>
              <a:rPr dirty="0" sz="160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eu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56</a:t>
            </a:r>
            <a:r>
              <a:rPr dirty="0" sz="1600">
                <a:latin typeface="Franklin Gothic Book"/>
                <a:cs typeface="Franklin Gothic Book"/>
              </a:rPr>
              <a:t>0 </a:t>
            </a:r>
            <a:r>
              <a:rPr dirty="0" sz="1600" spc="-10">
                <a:latin typeface="Franklin Gothic Book"/>
                <a:cs typeface="Franklin Gothic Book"/>
              </a:rPr>
              <a:t>eu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ha</a:t>
            </a:r>
            <a:endParaRPr sz="1600">
              <a:latin typeface="Franklin Gothic Book"/>
              <a:cs typeface="Franklin Gothic Book"/>
            </a:endParaRPr>
          </a:p>
          <a:p>
            <a:pPr marL="2247900">
              <a:lnSpc>
                <a:spcPct val="100000"/>
              </a:lnSpc>
              <a:spcBef>
                <a:spcPts val="680"/>
              </a:spcBef>
            </a:pPr>
            <a:r>
              <a:rPr dirty="0" sz="1600" spc="-5">
                <a:latin typeface="Franklin Gothic Book"/>
                <a:cs typeface="Franklin Gothic Book"/>
              </a:rPr>
              <a:t>56</a:t>
            </a:r>
            <a:r>
              <a:rPr dirty="0" sz="1600">
                <a:latin typeface="Franklin Gothic Book"/>
                <a:cs typeface="Franklin Gothic Book"/>
              </a:rPr>
              <a:t>0 +</a:t>
            </a:r>
            <a:r>
              <a:rPr dirty="0" sz="1600" spc="-5">
                <a:latin typeface="Franklin Gothic Book"/>
                <a:cs typeface="Franklin Gothic Book"/>
              </a:rPr>
              <a:t> 30,</a:t>
            </a:r>
            <a:r>
              <a:rPr dirty="0" sz="1600" spc="-65">
                <a:latin typeface="Franklin Gothic Book"/>
                <a:cs typeface="Franklin Gothic Book"/>
              </a:rPr>
              <a:t>9</a:t>
            </a:r>
            <a:r>
              <a:rPr dirty="0" sz="160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590,</a:t>
            </a:r>
            <a:r>
              <a:rPr dirty="0" sz="1600" spc="-65">
                <a:latin typeface="Franklin Gothic Book"/>
                <a:cs typeface="Franklin Gothic Book"/>
              </a:rPr>
              <a:t>9</a:t>
            </a:r>
            <a:r>
              <a:rPr dirty="0" sz="1600" spc="-5">
                <a:latin typeface="Franklin Gothic Book"/>
                <a:cs typeface="Franklin Gothic Book"/>
              </a:rPr>
              <a:t>1: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sommando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56</a:t>
            </a:r>
            <a:r>
              <a:rPr dirty="0" sz="1600">
                <a:latin typeface="Franklin Gothic Book"/>
                <a:cs typeface="Franklin Gothic Book"/>
              </a:rPr>
              <a:t>0  </a:t>
            </a:r>
            <a:r>
              <a:rPr dirty="0" sz="1600" spc="-5">
                <a:latin typeface="Franklin Gothic Book"/>
                <a:cs typeface="Franklin Gothic Book"/>
              </a:rPr>
              <a:t>gl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eu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mancano</a:t>
            </a:r>
            <a:r>
              <a:rPr dirty="0" sz="1600">
                <a:latin typeface="Franklin Gothic Book"/>
                <a:cs typeface="Franklin Gothic Book"/>
              </a:rPr>
              <a:t>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engono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590,</a:t>
            </a:r>
            <a:r>
              <a:rPr dirty="0" sz="1600" spc="-65">
                <a:latin typeface="Franklin Gothic Book"/>
                <a:cs typeface="Franklin Gothic Book"/>
              </a:rPr>
              <a:t>9</a:t>
            </a:r>
            <a:r>
              <a:rPr dirty="0" sz="160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eu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o).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84592" y="1795272"/>
            <a:ext cx="1156298" cy="15294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carlotta</dc:creator>
  <dc:title>3.pptx</dc:title>
  <dcterms:created xsi:type="dcterms:W3CDTF">2023-06-15T11:16:19Z</dcterms:created>
  <dcterms:modified xsi:type="dcterms:W3CDTF">2023-06-15T11:16:19Z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2016-10-11T00:00:00Z</vt:filetime>
  </property>
  <property fmtid="{D5CDD505-2E9C-101B-9397-08002B2CF9AE}" pid="3" name="LastSaved">
    <vt:filetime>2023-06-15T00:00:00Z</vt:filetime>
  </property>
</Properties>
</file>