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Default Extension="png" ContentType="image/png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7188" y="1181414"/>
            <a:ext cx="3113404" cy="4757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787" y="6450013"/>
            <a:ext cx="1573211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49" y="105251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2" y="1"/>
                </a:lnTo>
              </a:path>
            </a:pathLst>
          </a:custGeom>
          <a:ln w="19049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195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86" y="0"/>
                </a:lnTo>
              </a:path>
            </a:pathLst>
          </a:custGeom>
          <a:ln w="47307">
            <a:solidFill>
              <a:srgbClr val="585F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26"/>
            <a:ext cx="1487487" cy="528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589" y="403226"/>
            <a:ext cx="1884359" cy="592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050" y="333369"/>
            <a:ext cx="808990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050" y="2219849"/>
            <a:ext cx="8089900" cy="262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4710" y="6598070"/>
            <a:ext cx="1701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notesSlide" Target="../notesSlides/notesSlide10.xml"/><Relationship Id="rId5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"/>
            <a:ext cx="9144000" cy="684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6212" y="5461206"/>
            <a:ext cx="291084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Docent</a:t>
            </a:r>
            <a:r>
              <a:rPr dirty="0" sz="22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:</a:t>
            </a:r>
            <a:r>
              <a:rPr dirty="0" sz="22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Franklin Gothic Book"/>
                <a:cs typeface="Franklin Gothic Book"/>
              </a:rPr>
              <a:t>Gi</a:t>
            </a:r>
            <a:r>
              <a:rPr dirty="0" sz="2200" spc="-2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200" spc="-5">
                <a:solidFill>
                  <a:srgbClr val="FFFFFF"/>
                </a:solidFill>
                <a:latin typeface="Franklin Gothic Book"/>
                <a:cs typeface="Franklin Gothic Book"/>
              </a:rPr>
              <a:t>vann</a:t>
            </a:r>
            <a:r>
              <a:rPr dirty="0" sz="2200">
                <a:solidFill>
                  <a:srgbClr val="FFFFFF"/>
                </a:solidFill>
                <a:latin typeface="Franklin Gothic Book"/>
                <a:cs typeface="Franklin Gothic Book"/>
              </a:rPr>
              <a:t>i </a:t>
            </a:r>
            <a:r>
              <a:rPr dirty="0" sz="2200" spc="-2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200">
                <a:solidFill>
                  <a:srgbClr val="FFFFFF"/>
                </a:solidFill>
                <a:latin typeface="Franklin Gothic Book"/>
                <a:cs typeface="Franklin Gothic Book"/>
              </a:rPr>
              <a:t>nci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5962" y="2492375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46287" y="3596861"/>
            <a:ext cx="153225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ion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11.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6287" y="4155560"/>
            <a:ext cx="6101715" cy="863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Ge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neti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ca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ss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ca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 e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Modelli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redità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ts val="2860"/>
              </a:lnSpc>
              <a:spcBef>
                <a:spcPts val="1520"/>
              </a:spcBef>
            </a:pP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Le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gg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endel,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All</a:t>
            </a:r>
            <a:r>
              <a:rPr dirty="0" sz="2400" spc="-2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li,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Do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minanza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rece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ssività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La</a:t>
            </a:r>
            <a:r>
              <a:rPr dirty="0" spc="-15"/>
              <a:t> </a:t>
            </a:r>
            <a:r>
              <a:rPr dirty="0" spc="-15"/>
              <a:t>p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/>
              <a:t>m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0"/>
              <a:t>l</a:t>
            </a:r>
            <a:r>
              <a:rPr dirty="0"/>
              <a:t>egge </a:t>
            </a:r>
            <a:r>
              <a:rPr dirty="0" spc="-10"/>
              <a:t>di</a:t>
            </a:r>
            <a:r>
              <a:rPr dirty="0"/>
              <a:t> </a:t>
            </a:r>
            <a:r>
              <a:rPr dirty="0" spc="-20"/>
              <a:t>M</a:t>
            </a:r>
            <a:r>
              <a:rPr dirty="0"/>
              <a:t>e</a:t>
            </a:r>
            <a:r>
              <a:rPr dirty="0" spc="-15"/>
              <a:t>nd</a:t>
            </a:r>
            <a:r>
              <a:rPr dirty="0"/>
              <a:t>e</a:t>
            </a:r>
            <a:r>
              <a:rPr dirty="0" spc="-10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7410" y="6598070"/>
            <a:ext cx="1384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4840" y="4447322"/>
            <a:ext cx="4528185" cy="149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 spc="-15">
                <a:latin typeface="Franklin Gothic Medium"/>
                <a:cs typeface="Franklin Gothic Medium"/>
              </a:rPr>
              <a:t>La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legge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della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seg</a:t>
            </a:r>
            <a:r>
              <a:rPr dirty="0" sz="2000" spc="-10">
                <a:latin typeface="Franklin Gothic Medium"/>
                <a:cs typeface="Franklin Gothic Medium"/>
              </a:rPr>
              <a:t>re</a:t>
            </a:r>
            <a:r>
              <a:rPr dirty="0" sz="2000">
                <a:latin typeface="Franklin Gothic Medium"/>
                <a:cs typeface="Franklin Gothic Medium"/>
              </a:rPr>
              <a:t>g</a:t>
            </a:r>
            <a:r>
              <a:rPr dirty="0" sz="2000" spc="-10">
                <a:latin typeface="Franklin Gothic Medium"/>
                <a:cs typeface="Franklin Gothic Medium"/>
              </a:rPr>
              <a:t>azion</a:t>
            </a:r>
            <a:r>
              <a:rPr dirty="0" sz="2000" spc="-2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alle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gni 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carat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arano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ano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duran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orma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am</a:t>
            </a:r>
            <a:r>
              <a:rPr dirty="0" sz="2000" spc="-2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scono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casualmen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ascun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ore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al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momen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econda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537" y="1268413"/>
            <a:ext cx="4102099" cy="515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76825" y="1268413"/>
            <a:ext cx="2951161" cy="2952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Te</a:t>
            </a:r>
            <a:r>
              <a:rPr dirty="0" spc="-5"/>
              <a:t>r</a:t>
            </a:r>
            <a:r>
              <a:rPr dirty="0" spc="-25"/>
              <a:t>m</a:t>
            </a:r>
            <a:r>
              <a:rPr dirty="0" spc="-15"/>
              <a:t>inolo</a:t>
            </a:r>
            <a:r>
              <a:rPr dirty="0" spc="-15"/>
              <a:t>g</a:t>
            </a:r>
            <a:r>
              <a:rPr dirty="0" spc="-15"/>
              <a:t>i</a:t>
            </a:r>
            <a:r>
              <a:rPr dirty="0" spc="-15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249" y="1140349"/>
            <a:ext cx="4432300" cy="421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2200"/>
              </a:lnSpc>
            </a:pPr>
            <a:r>
              <a:rPr dirty="0" sz="2000" spc="40">
                <a:solidFill>
                  <a:srgbClr val="6E0101"/>
                </a:solidFill>
                <a:latin typeface="Franklin Gothic Medium"/>
                <a:cs typeface="Franklin Gothic Medium"/>
              </a:rPr>
              <a:t>FENOTIP</a:t>
            </a:r>
            <a:r>
              <a:rPr dirty="0" sz="2000" spc="-15">
                <a:solidFill>
                  <a:srgbClr val="6E0101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  </a:t>
            </a:r>
            <a:r>
              <a:rPr dirty="0" sz="2000" spc="25">
                <a:solidFill>
                  <a:srgbClr val="6E0101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45">
                <a:latin typeface="Franklin Gothic Book"/>
                <a:cs typeface="Franklin Gothic Book"/>
              </a:rPr>
              <a:t>caratteristic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45">
                <a:latin typeface="Franklin Gothic Book"/>
                <a:cs typeface="Franklin Gothic Book"/>
              </a:rPr>
              <a:t>osservab</a:t>
            </a:r>
            <a:r>
              <a:rPr dirty="0" sz="2000" spc="45">
                <a:latin typeface="Franklin Gothic Book"/>
                <a:cs typeface="Franklin Gothic Book"/>
              </a:rPr>
              <a:t>i</a:t>
            </a:r>
            <a:r>
              <a:rPr dirty="0" sz="2000" spc="45">
                <a:latin typeface="Franklin Gothic Book"/>
                <a:cs typeface="Franklin Gothic Book"/>
              </a:rPr>
              <a:t>le,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come</a:t>
            </a:r>
            <a:r>
              <a:rPr dirty="0" sz="2000" spc="11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11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colore</a:t>
            </a:r>
            <a:r>
              <a:rPr dirty="0" sz="2000" spc="11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gi</a:t>
            </a:r>
            <a:r>
              <a:rPr dirty="0" sz="2000" spc="-10">
                <a:latin typeface="Franklin Gothic Book"/>
                <a:cs typeface="Franklin Gothic Book"/>
              </a:rPr>
              <a:t>allo</a:t>
            </a:r>
            <a:r>
              <a:rPr dirty="0" sz="2000" spc="114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11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erde</a:t>
            </a:r>
            <a:r>
              <a:rPr dirty="0" sz="2000" spc="11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114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seme</a:t>
            </a:r>
            <a:r>
              <a:rPr dirty="0" sz="2000" spc="114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pi</a:t>
            </a:r>
            <a:r>
              <a:rPr dirty="0" sz="2000" spc="-10">
                <a:latin typeface="Franklin Gothic Book"/>
                <a:cs typeface="Franklin Gothic Book"/>
              </a:rPr>
              <a:t>sello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650">
              <a:latin typeface="Times New Roman"/>
              <a:cs typeface="Times New Roman"/>
            </a:endParaRPr>
          </a:p>
          <a:p>
            <a:pPr algn="just" marL="12700" marR="8890">
              <a:lnSpc>
                <a:spcPts val="2220"/>
              </a:lnSpc>
            </a:pPr>
            <a:r>
              <a:rPr dirty="0" sz="2000" spc="0">
                <a:solidFill>
                  <a:srgbClr val="800000"/>
                </a:solidFill>
                <a:latin typeface="Franklin Gothic Medium"/>
                <a:cs typeface="Franklin Gothic Medium"/>
              </a:rPr>
              <a:t>GENOTIP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2000" spc="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l’effett</a:t>
            </a:r>
            <a:r>
              <a:rPr dirty="0" sz="2000" spc="2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  </a:t>
            </a:r>
            <a:r>
              <a:rPr dirty="0" sz="2000" spc="20">
                <a:latin typeface="Franklin Gothic Book"/>
                <a:cs typeface="Franklin Gothic Book"/>
              </a:rPr>
              <a:t> coppi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20">
                <a:latin typeface="Franklin Gothic Book"/>
                <a:cs typeface="Franklin Gothic Book"/>
              </a:rPr>
              <a:t> d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alleli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resent</a:t>
            </a:r>
            <a:r>
              <a:rPr dirty="0" sz="2000">
                <a:latin typeface="Franklin Gothic Book"/>
                <a:cs typeface="Franklin Gothic Book"/>
              </a:rPr>
              <a:t>i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ivi</a:t>
            </a:r>
            <a:r>
              <a:rPr dirty="0" sz="2000" spc="-15">
                <a:latin typeface="Franklin Gothic Book"/>
                <a:cs typeface="Franklin Gothic Book"/>
              </a:rPr>
              <a:t>duo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91900"/>
              </a:lnSpc>
            </a:pPr>
            <a:r>
              <a:rPr dirty="0" sz="2000" spc="85">
                <a:latin typeface="Franklin Gothic Book"/>
                <a:cs typeface="Franklin Gothic Book"/>
              </a:rPr>
              <a:t>U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 spc="90">
                <a:latin typeface="Franklin Gothic Book"/>
                <a:cs typeface="Franklin Gothic Book"/>
              </a:rPr>
              <a:t>genot</a:t>
            </a:r>
            <a:r>
              <a:rPr dirty="0" sz="2000" spc="100">
                <a:latin typeface="Franklin Gothic Book"/>
                <a:cs typeface="Franklin Gothic Book"/>
              </a:rPr>
              <a:t>i</a:t>
            </a:r>
            <a:r>
              <a:rPr dirty="0" sz="2000" spc="85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 spc="100" i="1">
                <a:latin typeface="Franklin Gothic Book"/>
                <a:cs typeface="Franklin Gothic Book"/>
              </a:rPr>
              <a:t>Y</a:t>
            </a:r>
            <a:r>
              <a:rPr dirty="0" sz="2000" i="1">
                <a:latin typeface="Franklin Gothic Book"/>
                <a:cs typeface="Franklin Gothic Book"/>
              </a:rPr>
              <a:t>Y  </a:t>
            </a:r>
            <a:r>
              <a:rPr dirty="0" sz="2000" spc="100" i="1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 spc="90" i="1">
                <a:latin typeface="Franklin Gothic Book"/>
                <a:cs typeface="Franklin Gothic Book"/>
              </a:rPr>
              <a:t>y</a:t>
            </a:r>
            <a:r>
              <a:rPr dirty="0" sz="2000" spc="-10" i="1">
                <a:latin typeface="Franklin Gothic Book"/>
                <a:cs typeface="Franklin Gothic Book"/>
              </a:rPr>
              <a:t>y</a:t>
            </a:r>
            <a:r>
              <a:rPr dirty="0" sz="2000" i="1">
                <a:latin typeface="Franklin Gothic Book"/>
                <a:cs typeface="Franklin Gothic Book"/>
              </a:rPr>
              <a:t>  </a:t>
            </a:r>
            <a:r>
              <a:rPr dirty="0" sz="2000" spc="50" i="1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 spc="90">
                <a:latin typeface="Franklin Gothic Book"/>
                <a:cs typeface="Franklin Gothic Book"/>
              </a:rPr>
              <a:t>c</a:t>
            </a:r>
            <a:r>
              <a:rPr dirty="0" sz="2000" spc="100">
                <a:latin typeface="Franklin Gothic Book"/>
                <a:cs typeface="Franklin Gothic Book"/>
              </a:rPr>
              <a:t>hi</a:t>
            </a:r>
            <a:r>
              <a:rPr dirty="0" sz="2000" spc="85">
                <a:latin typeface="Franklin Gothic Book"/>
                <a:cs typeface="Franklin Gothic Book"/>
              </a:rPr>
              <a:t>amat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omoz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igo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erché</a:t>
            </a:r>
            <a:r>
              <a:rPr dirty="0" sz="2000" spc="6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 spc="6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 spc="6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pi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6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 spc="-10">
                <a:latin typeface="Franklin Gothic Book"/>
                <a:cs typeface="Franklin Gothic Book"/>
              </a:rPr>
              <a:t> che</a:t>
            </a:r>
            <a:r>
              <a:rPr dirty="0" sz="2000" spc="2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deter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 spc="2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2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art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colare</a:t>
            </a:r>
            <a:r>
              <a:rPr dirty="0" sz="2000" spc="2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carattere</a:t>
            </a:r>
            <a:r>
              <a:rPr dirty="0" sz="2000" spc="2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 quest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sono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dent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contrar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enot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endParaRPr sz="2000">
              <a:latin typeface="Franklin Gothic Book"/>
              <a:cs typeface="Franklin Gothic Book"/>
            </a:endParaRPr>
          </a:p>
          <a:p>
            <a:pPr algn="just" marL="12700">
              <a:lnSpc>
                <a:spcPts val="2310"/>
              </a:lnSpc>
              <a:spcBef>
                <a:spcPts val="280"/>
              </a:spcBef>
            </a:pP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fferent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alle</a:t>
            </a:r>
            <a:r>
              <a:rPr dirty="0" sz="2000">
                <a:latin typeface="Franklin Gothic Book"/>
                <a:cs typeface="Franklin Gothic Book"/>
              </a:rPr>
              <a:t>li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carattere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detto</a:t>
            </a:r>
            <a:endParaRPr sz="2000">
              <a:latin typeface="Franklin Gothic Book"/>
              <a:cs typeface="Franklin Gothic Book"/>
            </a:endParaRPr>
          </a:p>
          <a:p>
            <a:pPr algn="just" marL="12700">
              <a:lnSpc>
                <a:spcPts val="2310"/>
              </a:lnSpc>
            </a:pP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eter</a:t>
            </a:r>
            <a:r>
              <a:rPr dirty="0" sz="20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zi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20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te </a:t>
            </a:r>
            <a:r>
              <a:rPr dirty="0" sz="2000">
                <a:latin typeface="Franklin Gothic Book"/>
                <a:cs typeface="Franklin Gothic Book"/>
              </a:rPr>
              <a:t>(ib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quel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carattere</a:t>
            </a:r>
            <a:r>
              <a:rPr dirty="0" sz="2000">
                <a:latin typeface="Franklin Gothic Book"/>
                <a:cs typeface="Franklin Gothic Book"/>
              </a:rPr>
              <a:t>).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49" y="5747909"/>
            <a:ext cx="442468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ivi</a:t>
            </a:r>
            <a:r>
              <a:rPr dirty="0" sz="2000" spc="-15">
                <a:latin typeface="Franklin Gothic Book"/>
                <a:cs typeface="Franklin Gothic Book"/>
              </a:rPr>
              <a:t>duo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enot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omo</a:t>
            </a:r>
            <a:r>
              <a:rPr dirty="0" sz="2000">
                <a:latin typeface="Franklin Gothic Book"/>
                <a:cs typeface="Franklin Gothic Book"/>
              </a:rPr>
              <a:t>zig</a:t>
            </a:r>
            <a:r>
              <a:rPr dirty="0" sz="2000" spc="-10">
                <a:latin typeface="Franklin Gothic Book"/>
                <a:cs typeface="Franklin Gothic Book"/>
              </a:rPr>
              <a:t>ote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249" y="6029848"/>
            <a:ext cx="4424680" cy="838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2200"/>
              </a:lnSpc>
            </a:pP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-15">
                <a:latin typeface="Franklin Gothic Book"/>
                <a:cs typeface="Franklin Gothic Book"/>
              </a:rPr>
              <a:t>  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analo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amente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detto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omoz</a:t>
            </a:r>
            <a:r>
              <a:rPr dirty="0" sz="2000" spc="-10">
                <a:latin typeface="Franklin Gothic Medium"/>
                <a:cs typeface="Franklin Gothic Medium"/>
              </a:rPr>
              <a:t>igo</a:t>
            </a:r>
            <a:r>
              <a:rPr dirty="0" sz="2000" spc="-15">
                <a:latin typeface="Franklin Gothic Medium"/>
                <a:cs typeface="Franklin Gothic Medium"/>
              </a:rPr>
              <a:t>t</a:t>
            </a:r>
            <a:r>
              <a:rPr dirty="0" sz="2000" spc="-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. M</a:t>
            </a:r>
            <a:r>
              <a:rPr dirty="0" sz="2000" spc="-10">
                <a:latin typeface="Franklin Gothic Book"/>
                <a:cs typeface="Franklin Gothic Book"/>
              </a:rPr>
              <a:t>entre</a:t>
            </a:r>
            <a:r>
              <a:rPr dirty="0" sz="2000" spc="10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uno</a:t>
            </a:r>
            <a:r>
              <a:rPr dirty="0" sz="2000" spc="10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 spc="10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10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enot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10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etero</a:t>
            </a:r>
            <a:r>
              <a:rPr dirty="0" sz="2000">
                <a:latin typeface="Franklin Gothic Book"/>
                <a:cs typeface="Franklin Gothic Book"/>
              </a:rPr>
              <a:t>zig</a:t>
            </a:r>
            <a:r>
              <a:rPr dirty="0" sz="2000" spc="-10">
                <a:latin typeface="Franklin Gothic Book"/>
                <a:cs typeface="Franklin Gothic Book"/>
              </a:rPr>
              <a:t>ote</a:t>
            </a:r>
            <a:r>
              <a:rPr dirty="0" sz="2000" spc="10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detto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eter</a:t>
            </a:r>
            <a:r>
              <a:rPr dirty="0" sz="2000" spc="-20">
                <a:latin typeface="Franklin Gothic Medium"/>
                <a:cs typeface="Franklin Gothic Medium"/>
              </a:rPr>
              <a:t>o</a:t>
            </a:r>
            <a:r>
              <a:rPr dirty="0" sz="2000" spc="-5">
                <a:latin typeface="Franklin Gothic Medium"/>
                <a:cs typeface="Franklin Gothic Medium"/>
              </a:rPr>
              <a:t>zi</a:t>
            </a:r>
            <a:r>
              <a:rPr dirty="0" sz="2000" spc="-15">
                <a:latin typeface="Franklin Gothic Medium"/>
                <a:cs typeface="Franklin Gothic Medium"/>
              </a:rPr>
              <a:t>g</a:t>
            </a:r>
            <a:r>
              <a:rPr dirty="0" sz="2000" spc="-20"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Medium"/>
                <a:cs typeface="Franklin Gothic Medium"/>
              </a:rPr>
              <a:t>te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7410" y="6598070"/>
            <a:ext cx="14097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5">
                <a:solidFill>
                  <a:srgbClr val="FFFFFF"/>
                </a:solidFill>
                <a:latin typeface="Franklin Gothic Book"/>
                <a:cs typeface="Franklin Gothic Book"/>
              </a:rPr>
              <a:t>11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8262" y="4943475"/>
            <a:ext cx="3816350" cy="163195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 marR="488950">
              <a:lnSpc>
                <a:spcPct val="100000"/>
              </a:lnSpc>
            </a:pPr>
            <a:r>
              <a:rPr dirty="0" sz="2000" spc="-15">
                <a:latin typeface="Franklin Gothic Medium"/>
                <a:cs typeface="Franklin Gothic Medium"/>
              </a:rPr>
              <a:t>N</a:t>
            </a:r>
            <a:r>
              <a:rPr dirty="0" sz="2000" spc="-25"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Medium"/>
                <a:cs typeface="Franklin Gothic Medium"/>
              </a:rPr>
              <a:t>t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b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15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: 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Se </a:t>
            </a:r>
            <a:r>
              <a:rPr dirty="0" sz="2000" spc="-15">
                <a:solidFill>
                  <a:srgbClr val="6E0101"/>
                </a:solidFill>
                <a:latin typeface="Franklin Gothic Medium"/>
                <a:cs typeface="Franklin Gothic Medium"/>
              </a:rPr>
              <a:t>cono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-15">
                <a:solidFill>
                  <a:srgbClr val="6E0101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30">
                <a:solidFill>
                  <a:srgbClr val="6E0101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5">
                <a:solidFill>
                  <a:srgbClr val="6E0101"/>
                </a:solidFill>
                <a:latin typeface="Franklin Gothic Medium"/>
                <a:cs typeface="Franklin Gothic Medium"/>
              </a:rPr>
              <a:t>il</a:t>
            </a:r>
            <a:r>
              <a:rPr dirty="0" sz="2000" spc="-5">
                <a:solidFill>
                  <a:srgbClr val="6E0101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ge</a:t>
            </a:r>
            <a:r>
              <a:rPr dirty="0" sz="2000" spc="-15">
                <a:solidFill>
                  <a:srgbClr val="6E0101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25">
                <a:solidFill>
                  <a:srgbClr val="6E0101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ipo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 e 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la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la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ion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di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 do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inan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15">
                <a:solidFill>
                  <a:srgbClr val="6E0101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 t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ra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 g</a:t>
            </a:r>
            <a:r>
              <a:rPr dirty="0" sz="2000" spc="-5">
                <a:solidFill>
                  <a:srgbClr val="6E0101"/>
                </a:solidFill>
                <a:latin typeface="Franklin Gothic Medium"/>
                <a:cs typeface="Franklin Gothic Medium"/>
              </a:rPr>
              <a:t>li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all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>
                <a:solidFill>
                  <a:srgbClr val="6E0101"/>
                </a:solidFill>
                <a:latin typeface="Franklin Gothic Medium"/>
                <a:cs typeface="Franklin Gothic Medium"/>
              </a:rPr>
              <a:t>li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in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6E0101"/>
                </a:solidFill>
                <a:latin typeface="Franklin Gothic Medium"/>
                <a:cs typeface="Franklin Gothic Medium"/>
              </a:rPr>
              <a:t>un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 indi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iduo,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6E0101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-25">
                <a:solidFill>
                  <a:srgbClr val="6E0101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30">
                <a:solidFill>
                  <a:srgbClr val="6E0101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6E0101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30">
                <a:solidFill>
                  <a:srgbClr val="6E0101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pr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dirn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15">
                <a:solidFill>
                  <a:srgbClr val="6E0101"/>
                </a:solidFill>
                <a:latin typeface="Franklin Gothic Medium"/>
                <a:cs typeface="Franklin Gothic Medium"/>
              </a:rPr>
              <a:t>con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 pr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ci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ion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5">
                <a:solidFill>
                  <a:srgbClr val="6E0101"/>
                </a:solidFill>
                <a:latin typeface="Franklin Gothic Medium"/>
                <a:cs typeface="Franklin Gothic Medium"/>
              </a:rPr>
              <a:t>il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30">
                <a:solidFill>
                  <a:srgbClr val="6E0101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5">
                <a:solidFill>
                  <a:srgbClr val="6E0101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25">
                <a:solidFill>
                  <a:srgbClr val="6E0101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>
                <a:solidFill>
                  <a:srgbClr val="6E0101"/>
                </a:solidFill>
                <a:latin typeface="Franklin Gothic Medium"/>
                <a:cs typeface="Franklin Gothic Medium"/>
              </a:rPr>
              <a:t>ipo.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76775" y="1196976"/>
            <a:ext cx="4467223" cy="3295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Inc</a:t>
            </a:r>
            <a:r>
              <a:rPr dirty="0" spc="-15"/>
              <a:t>r</a:t>
            </a:r>
            <a:r>
              <a:rPr dirty="0" spc="-10"/>
              <a:t>oci</a:t>
            </a:r>
            <a:r>
              <a:rPr dirty="0"/>
              <a:t> t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0"/>
              <a:t>diib</a:t>
            </a:r>
            <a:r>
              <a:rPr dirty="0" spc="-15"/>
              <a:t>r</a:t>
            </a:r>
            <a:r>
              <a:rPr dirty="0" spc="-10"/>
              <a:t>idi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7410" y="6598070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12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8577" y="1207236"/>
            <a:ext cx="4848225" cy="515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4769">
              <a:lnSpc>
                <a:spcPct val="100000"/>
              </a:lnSpc>
            </a:pPr>
            <a:r>
              <a:rPr dirty="0" sz="2000" spc="-10">
                <a:latin typeface="Franklin Gothic Medium"/>
                <a:cs typeface="Franklin Gothic Medium"/>
              </a:rPr>
              <a:t>Diibrid</a:t>
            </a:r>
            <a:r>
              <a:rPr dirty="0" sz="2000" spc="-20"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: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>
                <a:latin typeface="Franklin Gothic Book"/>
                <a:cs typeface="Franklin Gothic Book"/>
              </a:rPr>
              <a:t> pi</a:t>
            </a:r>
            <a:r>
              <a:rPr dirty="0" sz="2000" spc="-10">
                <a:latin typeface="Franklin Gothic Book"/>
                <a:cs typeface="Franklin Gothic Book"/>
              </a:rPr>
              <a:t>anta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zig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esso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80975">
              <a:lnSpc>
                <a:spcPct val="100000"/>
              </a:lnSpc>
            </a:pPr>
            <a:r>
              <a:rPr dirty="0" sz="2000" spc="-10">
                <a:latin typeface="Franklin Gothic Book"/>
                <a:cs typeface="Franklin Gothic Book"/>
              </a:rPr>
              <a:t>“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40">
                <a:latin typeface="Franklin Gothic Book"/>
                <a:cs typeface="Franklin Gothic Book"/>
              </a:rPr>
              <a:t>f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erent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ipi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cellule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>
                <a:latin typeface="Franklin Gothic Book"/>
                <a:cs typeface="Franklin Gothic Book"/>
              </a:rPr>
              <a:t>li [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5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lli</a:t>
            </a:r>
            <a:r>
              <a:rPr dirty="0" sz="2000" spc="-15">
                <a:latin typeface="Franklin Gothic Book"/>
                <a:cs typeface="Franklin Gothic Book"/>
              </a:rPr>
              <a:t>ne</a:t>
            </a:r>
            <a:r>
              <a:rPr dirty="0" sz="2000">
                <a:latin typeface="Franklin Gothic Book"/>
                <a:cs typeface="Franklin Gothic Book"/>
              </a:rPr>
              <a:t>]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ib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sono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od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tt</a:t>
            </a:r>
            <a:r>
              <a:rPr dirty="0" sz="2000">
                <a:latin typeface="Franklin Gothic Book"/>
                <a:cs typeface="Franklin Gothic Book"/>
              </a:rPr>
              <a:t>i,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numer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ua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10">
                <a:latin typeface="Franklin Gothic Book"/>
                <a:cs typeface="Franklin Gothic Book"/>
              </a:rPr>
              <a:t>”</a:t>
            </a:r>
            <a:r>
              <a:rPr dirty="0" sz="2000">
                <a:latin typeface="Franklin Gothic Book"/>
                <a:cs typeface="Franklin Gothic Book"/>
              </a:rPr>
              <a:t> (M</a:t>
            </a:r>
            <a:r>
              <a:rPr dirty="0" sz="2000" spc="-15">
                <a:latin typeface="Franklin Gothic Book"/>
                <a:cs typeface="Franklin Gothic Book"/>
              </a:rPr>
              <a:t>ende</a:t>
            </a:r>
            <a:r>
              <a:rPr dirty="0" sz="2000">
                <a:latin typeface="Franklin Gothic Book"/>
                <a:cs typeface="Franklin Gothic Book"/>
              </a:rPr>
              <a:t>l)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15570">
              <a:lnSpc>
                <a:spcPct val="100000"/>
              </a:lnSpc>
            </a:pPr>
            <a:r>
              <a:rPr dirty="0" sz="2000" spc="-15">
                <a:latin typeface="Franklin Gothic Book"/>
                <a:cs typeface="Franklin Gothic Book"/>
              </a:rPr>
              <a:t>Osse</a:t>
            </a:r>
            <a:r>
              <a:rPr dirty="0" sz="2000" spc="40">
                <a:latin typeface="Franklin Gothic Book"/>
                <a:cs typeface="Franklin Gothic Book"/>
              </a:rPr>
              <a:t>r</a:t>
            </a:r>
            <a:r>
              <a:rPr dirty="0" sz="2000" spc="-2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ando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mbi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carat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2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nata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5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en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ipi,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p</a:t>
            </a:r>
            <a:r>
              <a:rPr dirty="0" sz="2000" spc="-15">
                <a:latin typeface="Franklin Gothic Book"/>
                <a:cs typeface="Franklin Gothic Book"/>
              </a:rPr>
              <a:t>ossono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ivi</a:t>
            </a:r>
            <a:r>
              <a:rPr dirty="0" sz="2000" spc="-10">
                <a:latin typeface="Franklin Gothic Book"/>
                <a:cs typeface="Franklin Gothic Book"/>
              </a:rPr>
              <a:t>duare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solo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uatt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40">
                <a:latin typeface="Franklin Gothic Book"/>
                <a:cs typeface="Franklin Gothic Book"/>
              </a:rPr>
              <a:t>f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erent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en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ipi:</a:t>
            </a:r>
            <a:r>
              <a:rPr dirty="0" sz="2000">
                <a:latin typeface="Franklin Gothic Book"/>
                <a:cs typeface="Franklin Gothic Book"/>
              </a:rPr>
              <a:t> gi</a:t>
            </a:r>
            <a:r>
              <a:rPr dirty="0" sz="2000" spc="-10">
                <a:latin typeface="Franklin Gothic Book"/>
                <a:cs typeface="Franklin Gothic Book"/>
              </a:rPr>
              <a:t>allo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li</a:t>
            </a:r>
            <a:r>
              <a:rPr dirty="0" sz="2000" spc="-10">
                <a:latin typeface="Franklin Gothic Book"/>
                <a:cs typeface="Franklin Gothic Book"/>
              </a:rPr>
              <a:t>sc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, gi</a:t>
            </a:r>
            <a:r>
              <a:rPr dirty="0" sz="2000" spc="-10">
                <a:latin typeface="Franklin Gothic Book"/>
                <a:cs typeface="Franklin Gothic Book"/>
              </a:rPr>
              <a:t>allo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ru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oso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li</a:t>
            </a:r>
            <a:r>
              <a:rPr dirty="0" sz="2000" spc="-10">
                <a:latin typeface="Franklin Gothic Book"/>
                <a:cs typeface="Franklin Gothic Book"/>
              </a:rPr>
              <a:t>sc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ru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oso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ra</a:t>
            </a:r>
            <a:r>
              <a:rPr dirty="0" sz="2000">
                <a:latin typeface="Franklin Gothic Book"/>
                <a:cs typeface="Franklin Gothic Book"/>
              </a:rPr>
              <a:t>pp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50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9</a:t>
            </a:r>
            <a:r>
              <a:rPr dirty="0" sz="2000" spc="-5">
                <a:solidFill>
                  <a:srgbClr val="6E0101"/>
                </a:solidFill>
                <a:latin typeface="Franklin Gothic Medium"/>
                <a:cs typeface="Franklin Gothic Medium"/>
              </a:rPr>
              <a:t>: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3</a:t>
            </a:r>
            <a:r>
              <a:rPr dirty="0" sz="2000" spc="-5">
                <a:solidFill>
                  <a:srgbClr val="6E0101"/>
                </a:solidFill>
                <a:latin typeface="Franklin Gothic Medium"/>
                <a:cs typeface="Franklin Gothic Medium"/>
              </a:rPr>
              <a:t>: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3</a:t>
            </a:r>
            <a:r>
              <a:rPr dirty="0" sz="2000" spc="-5">
                <a:solidFill>
                  <a:srgbClr val="6E0101"/>
                </a:solidFill>
                <a:latin typeface="Franklin Gothic Medium"/>
                <a:cs typeface="Franklin Gothic Medium"/>
              </a:rPr>
              <a:t>: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1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15">
                <a:latin typeface="Franklin Gothic Book"/>
                <a:cs typeface="Franklin Gothic Book"/>
              </a:rPr>
              <a:t>Osse</a:t>
            </a:r>
            <a:r>
              <a:rPr dirty="0" sz="2000" spc="40">
                <a:latin typeface="Franklin Gothic Book"/>
                <a:cs typeface="Franklin Gothic Book"/>
              </a:rPr>
              <a:t>r</a:t>
            </a:r>
            <a:r>
              <a:rPr dirty="0" sz="2000" spc="-2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ando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solo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colore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solo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orma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pi</a:t>
            </a:r>
            <a:r>
              <a:rPr dirty="0" sz="2000" spc="-10">
                <a:latin typeface="Franklin Gothic Book"/>
                <a:cs typeface="Franklin Gothic Book"/>
              </a:rPr>
              <a:t>sello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p</a:t>
            </a:r>
            <a:r>
              <a:rPr dirty="0" sz="2000" spc="-15">
                <a:latin typeface="Franklin Gothic Book"/>
                <a:cs typeface="Franklin Gothic Book"/>
              </a:rPr>
              <a:t>uò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edere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ascun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carat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ered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ra</a:t>
            </a:r>
            <a:r>
              <a:rPr dirty="0" sz="2000">
                <a:latin typeface="Franklin Gothic Book"/>
                <a:cs typeface="Franklin Gothic Book"/>
              </a:rPr>
              <a:t>pp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50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3</a:t>
            </a:r>
            <a:r>
              <a:rPr dirty="0" sz="2000" spc="-5">
                <a:solidFill>
                  <a:srgbClr val="6E0101"/>
                </a:solidFill>
                <a:latin typeface="Franklin Gothic Medium"/>
                <a:cs typeface="Franklin Gothic Medium"/>
              </a:rPr>
              <a:t>:</a:t>
            </a:r>
            <a:r>
              <a:rPr dirty="0" sz="2000">
                <a:solidFill>
                  <a:srgbClr val="6E0101"/>
                </a:solidFill>
                <a:latin typeface="Franklin Gothic Medium"/>
                <a:cs typeface="Franklin Gothic Medium"/>
              </a:rPr>
              <a:t>1 </a:t>
            </a:r>
            <a:r>
              <a:rPr dirty="0" sz="2000" spc="-15">
                <a:latin typeface="Franklin Gothic Book"/>
                <a:cs typeface="Franklin Gothic Book"/>
              </a:rPr>
              <a:t>come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red</a:t>
            </a:r>
            <a:r>
              <a:rPr dirty="0" sz="2000" spc="-2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dalla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gg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M</a:t>
            </a:r>
            <a:r>
              <a:rPr dirty="0" sz="2000" spc="-10">
                <a:latin typeface="Franklin Gothic Book"/>
                <a:cs typeface="Franklin Gothic Book"/>
              </a:rPr>
              <a:t>endel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0825" y="1125538"/>
            <a:ext cx="3236912" cy="5661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La</a:t>
            </a:r>
            <a:r>
              <a:rPr dirty="0" spc="-15"/>
              <a:t> Se</a:t>
            </a:r>
            <a:r>
              <a:rPr dirty="0" spc="-15"/>
              <a:t>conda</a:t>
            </a:r>
            <a:r>
              <a:rPr dirty="0" spc="-15"/>
              <a:t> </a:t>
            </a:r>
            <a:r>
              <a:rPr dirty="0" spc="-15"/>
              <a:t>L</a:t>
            </a:r>
            <a:r>
              <a:rPr dirty="0" spc="-15"/>
              <a:t>egge </a:t>
            </a:r>
            <a:r>
              <a:rPr dirty="0" spc="-10"/>
              <a:t>di</a:t>
            </a:r>
            <a:r>
              <a:rPr dirty="0" spc="-10"/>
              <a:t> </a:t>
            </a:r>
            <a:r>
              <a:rPr dirty="0" spc="-20"/>
              <a:t>M</a:t>
            </a:r>
            <a:r>
              <a:rPr dirty="0" spc="-20"/>
              <a:t>e</a:t>
            </a:r>
            <a:r>
              <a:rPr dirty="0" spc="-15"/>
              <a:t>nd</a:t>
            </a:r>
            <a:r>
              <a:rPr dirty="0" spc="-15"/>
              <a:t>e</a:t>
            </a:r>
            <a:r>
              <a:rPr dirty="0" spc="-10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7410" y="6598070"/>
            <a:ext cx="14287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>
                <a:solidFill>
                  <a:srgbClr val="FFFFFF"/>
                </a:solidFill>
                <a:latin typeface="Franklin Gothic Book"/>
                <a:cs typeface="Franklin Gothic Book"/>
              </a:rPr>
              <a:t>13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952" y="5909411"/>
            <a:ext cx="6486525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 spc="95">
                <a:latin typeface="Franklin Gothic Medium"/>
                <a:cs typeface="Franklin Gothic Medium"/>
              </a:rPr>
              <a:t>Le</a:t>
            </a:r>
            <a:r>
              <a:rPr dirty="0" sz="2000" spc="110">
                <a:latin typeface="Franklin Gothic Medium"/>
                <a:cs typeface="Franklin Gothic Medium"/>
              </a:rPr>
              <a:t>gg</a:t>
            </a:r>
            <a:r>
              <a:rPr dirty="0" sz="2000">
                <a:latin typeface="Franklin Gothic Medium"/>
                <a:cs typeface="Franklin Gothic Medium"/>
              </a:rPr>
              <a:t>e  </a:t>
            </a:r>
            <a:r>
              <a:rPr dirty="0" sz="2000" spc="110">
                <a:latin typeface="Franklin Gothic Medium"/>
                <a:cs typeface="Franklin Gothic Medium"/>
              </a:rPr>
              <a:t> </a:t>
            </a:r>
            <a:r>
              <a:rPr dirty="0" sz="2000" spc="100">
                <a:latin typeface="Franklin Gothic Medium"/>
                <a:cs typeface="Franklin Gothic Medium"/>
              </a:rPr>
              <a:t>dell’as</a:t>
            </a:r>
            <a:r>
              <a:rPr dirty="0" sz="2000" spc="110">
                <a:latin typeface="Franklin Gothic Medium"/>
                <a:cs typeface="Franklin Gothic Medium"/>
              </a:rPr>
              <a:t>s</a:t>
            </a:r>
            <a:r>
              <a:rPr dirty="0" sz="2000" spc="95">
                <a:latin typeface="Franklin Gothic Medium"/>
                <a:cs typeface="Franklin Gothic Medium"/>
              </a:rPr>
              <a:t>o</a:t>
            </a:r>
            <a:r>
              <a:rPr dirty="0" sz="2000" spc="140">
                <a:latin typeface="Franklin Gothic Medium"/>
                <a:cs typeface="Franklin Gothic Medium"/>
              </a:rPr>
              <a:t>r</a:t>
            </a:r>
            <a:r>
              <a:rPr dirty="0" sz="2000" spc="110">
                <a:latin typeface="Franklin Gothic Medium"/>
                <a:cs typeface="Franklin Gothic Medium"/>
              </a:rPr>
              <a:t>t</a:t>
            </a:r>
            <a:r>
              <a:rPr dirty="0" sz="2000" spc="95">
                <a:latin typeface="Franklin Gothic Medium"/>
                <a:cs typeface="Franklin Gothic Medium"/>
              </a:rPr>
              <a:t>im</a:t>
            </a:r>
            <a:r>
              <a:rPr dirty="0" sz="2000" spc="110">
                <a:latin typeface="Franklin Gothic Medium"/>
                <a:cs typeface="Franklin Gothic Medium"/>
              </a:rPr>
              <a:t>e</a:t>
            </a:r>
            <a:r>
              <a:rPr dirty="0" sz="2000" spc="95">
                <a:latin typeface="Franklin Gothic Medium"/>
                <a:cs typeface="Franklin Gothic Medium"/>
              </a:rPr>
              <a:t>n</a:t>
            </a:r>
            <a:r>
              <a:rPr dirty="0" sz="2000" spc="65">
                <a:latin typeface="Franklin Gothic Medium"/>
                <a:cs typeface="Franklin Gothic Medium"/>
              </a:rPr>
              <a:t>t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110">
                <a:latin typeface="Franklin Gothic Medium"/>
                <a:cs typeface="Franklin Gothic Medium"/>
              </a:rPr>
              <a:t> </a:t>
            </a:r>
            <a:r>
              <a:rPr dirty="0" sz="2000" spc="100">
                <a:latin typeface="Franklin Gothic Medium"/>
                <a:cs typeface="Franklin Gothic Medium"/>
              </a:rPr>
              <a:t>indipenden</a:t>
            </a:r>
            <a:r>
              <a:rPr dirty="0" sz="2000" spc="75">
                <a:latin typeface="Franklin Gothic Medium"/>
                <a:cs typeface="Franklin Gothic Medium"/>
              </a:rPr>
              <a:t>t</a:t>
            </a:r>
            <a:r>
              <a:rPr dirty="0" sz="2000" spc="10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:  </a:t>
            </a:r>
            <a:r>
              <a:rPr dirty="0" sz="2000" spc="110">
                <a:latin typeface="Franklin Gothic Book"/>
                <a:cs typeface="Franklin Gothic Book"/>
              </a:rPr>
              <a:t> </a:t>
            </a:r>
            <a:r>
              <a:rPr dirty="0" sz="2000" spc="100">
                <a:latin typeface="Franklin Gothic Book"/>
                <a:cs typeface="Franklin Gothic Book"/>
              </a:rPr>
              <a:t>duran</a:t>
            </a:r>
            <a:r>
              <a:rPr dirty="0" sz="2000" spc="6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10">
                <a:latin typeface="Franklin Gothic Book"/>
                <a:cs typeface="Franklin Gothic Book"/>
              </a:rPr>
              <a:t> </a:t>
            </a:r>
            <a:r>
              <a:rPr dirty="0" sz="2000" spc="100">
                <a:latin typeface="Franklin Gothic Book"/>
                <a:cs typeface="Franklin Gothic Book"/>
              </a:rPr>
              <a:t>la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orma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am</a:t>
            </a:r>
            <a:r>
              <a:rPr dirty="0" sz="2000" spc="-2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i,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ppi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alle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40">
                <a:latin typeface="Franklin Gothic Book"/>
                <a:cs typeface="Franklin Gothic Book"/>
              </a:rPr>
              <a:t>f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erent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ano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5">
                <a:latin typeface="Franklin Gothic Book"/>
                <a:cs typeface="Franklin Gothic Book"/>
              </a:rPr>
              <a:t>enden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l’una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dall’altra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6887" y="1196976"/>
            <a:ext cx="5322886" cy="4679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La</a:t>
            </a:r>
            <a:r>
              <a:rPr dirty="0" spc="-15"/>
              <a:t> 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/>
              <a:t>s</a:t>
            </a:r>
            <a:r>
              <a:rPr dirty="0" spc="-15"/>
              <a:t>cop</a:t>
            </a:r>
            <a:r>
              <a:rPr dirty="0"/>
              <a:t>e</a:t>
            </a:r>
            <a:r>
              <a:rPr dirty="0" spc="-15"/>
              <a:t>r</a:t>
            </a:r>
            <a:r>
              <a:rPr dirty="0"/>
              <a:t>t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d</a:t>
            </a:r>
            <a:r>
              <a:rPr dirty="0"/>
              <a:t>e</a:t>
            </a:r>
            <a:r>
              <a:rPr dirty="0" spc="-10"/>
              <a:t>ll</a:t>
            </a:r>
            <a:r>
              <a:rPr dirty="0"/>
              <a:t>e </a:t>
            </a:r>
            <a:r>
              <a:rPr dirty="0" spc="-10"/>
              <a:t>l</a:t>
            </a:r>
            <a:r>
              <a:rPr dirty="0"/>
              <a:t>egg</a:t>
            </a:r>
            <a:r>
              <a:rPr dirty="0" spc="-10"/>
              <a:t>i</a:t>
            </a:r>
            <a:r>
              <a:rPr dirty="0"/>
              <a:t> </a:t>
            </a:r>
            <a:r>
              <a:rPr dirty="0" spc="-10"/>
              <a:t>di</a:t>
            </a:r>
            <a:r>
              <a:rPr dirty="0"/>
              <a:t> </a:t>
            </a:r>
            <a:r>
              <a:rPr dirty="0" spc="-20"/>
              <a:t>M</a:t>
            </a:r>
            <a:r>
              <a:rPr dirty="0"/>
              <a:t>e</a:t>
            </a:r>
            <a:r>
              <a:rPr dirty="0" spc="-15"/>
              <a:t>nd</a:t>
            </a:r>
            <a:r>
              <a:rPr dirty="0"/>
              <a:t>e</a:t>
            </a:r>
            <a:r>
              <a:rPr dirty="0" spc="-10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650" y="1284811"/>
            <a:ext cx="8034655" cy="139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2200"/>
              </a:lnSpc>
            </a:pP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</a:t>
            </a:r>
            <a:r>
              <a:rPr dirty="0" sz="2000" spc="-15">
                <a:latin typeface="Franklin Gothic Book"/>
                <a:cs typeface="Franklin Gothic Book"/>
              </a:rPr>
              <a:t>en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34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nni,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ggi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endel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masero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ig</a:t>
            </a:r>
            <a:r>
              <a:rPr dirty="0" sz="2000" spc="-10">
                <a:latin typeface="Franklin Gothic Book"/>
                <a:cs typeface="Franklin Gothic Book"/>
              </a:rPr>
              <a:t>norate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non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mentate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non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confermate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non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ppli</a:t>
            </a:r>
            <a:r>
              <a:rPr dirty="0" sz="2000" spc="-10">
                <a:latin typeface="Franklin Gothic Book"/>
                <a:cs typeface="Franklin Gothic Book"/>
              </a:rPr>
              <a:t>cate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1900,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16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nni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morte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0">
                <a:latin typeface="Franklin Gothic Book"/>
                <a:cs typeface="Franklin Gothic Book"/>
              </a:rPr>
              <a:t>Mendel</a:t>
            </a:r>
            <a:r>
              <a:rPr dirty="0" sz="2000" spc="-5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65">
                <a:latin typeface="Franklin Gothic Book"/>
                <a:cs typeface="Franklin Gothic Book"/>
              </a:rPr>
              <a:t> </a:t>
            </a:r>
            <a:r>
              <a:rPr dirty="0" sz="2000" spc="50">
                <a:latin typeface="Franklin Gothic Medium"/>
                <a:cs typeface="Franklin Gothic Medium"/>
              </a:rPr>
              <a:t>Ca</a:t>
            </a:r>
            <a:r>
              <a:rPr dirty="0" sz="2000" spc="50">
                <a:latin typeface="Franklin Gothic Medium"/>
                <a:cs typeface="Franklin Gothic Medium"/>
              </a:rPr>
              <a:t>r</a:t>
            </a:r>
            <a:r>
              <a:rPr dirty="0" sz="2000" spc="-5">
                <a:latin typeface="Franklin Gothic Medium"/>
                <a:cs typeface="Franklin Gothic Medium"/>
              </a:rPr>
              <a:t>l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65">
                <a:latin typeface="Franklin Gothic Medium"/>
                <a:cs typeface="Franklin Gothic Medium"/>
              </a:rPr>
              <a:t> </a:t>
            </a:r>
            <a:r>
              <a:rPr dirty="0" sz="2000" spc="50">
                <a:latin typeface="Franklin Gothic Medium"/>
                <a:cs typeface="Franklin Gothic Medium"/>
              </a:rPr>
              <a:t>Cor</a:t>
            </a:r>
            <a:r>
              <a:rPr dirty="0" sz="2000" spc="50">
                <a:latin typeface="Franklin Gothic Medium"/>
                <a:cs typeface="Franklin Gothic Medium"/>
              </a:rPr>
              <a:t>rens</a:t>
            </a:r>
            <a:r>
              <a:rPr dirty="0" sz="2000" spc="-5">
                <a:latin typeface="Franklin Gothic Medium"/>
                <a:cs typeface="Franklin Gothic Medium"/>
              </a:rPr>
              <a:t>,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65">
                <a:latin typeface="Franklin Gothic Medium"/>
                <a:cs typeface="Franklin Gothic Medium"/>
              </a:rPr>
              <a:t> </a:t>
            </a:r>
            <a:r>
              <a:rPr dirty="0" sz="2000" spc="50">
                <a:latin typeface="Franklin Gothic Medium"/>
                <a:cs typeface="Franklin Gothic Medium"/>
              </a:rPr>
              <a:t>Hug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65">
                <a:latin typeface="Franklin Gothic Medium"/>
                <a:cs typeface="Franklin Gothic Medium"/>
              </a:rPr>
              <a:t> </a:t>
            </a:r>
            <a:r>
              <a:rPr dirty="0" sz="2000" spc="50">
                <a:latin typeface="Franklin Gothic Medium"/>
                <a:cs typeface="Franklin Gothic Medium"/>
              </a:rPr>
              <a:t>d</a:t>
            </a:r>
            <a:r>
              <a:rPr dirty="0" sz="2000">
                <a:latin typeface="Franklin Gothic Medium"/>
                <a:cs typeface="Franklin Gothic Medium"/>
              </a:rPr>
              <a:t>e  </a:t>
            </a:r>
            <a:r>
              <a:rPr dirty="0" sz="2000" spc="65">
                <a:latin typeface="Franklin Gothic Medium"/>
                <a:cs typeface="Franklin Gothic Medium"/>
              </a:rPr>
              <a:t> </a:t>
            </a:r>
            <a:r>
              <a:rPr dirty="0" sz="2000" spc="50">
                <a:latin typeface="Franklin Gothic Medium"/>
                <a:cs typeface="Franklin Gothic Medium"/>
              </a:rPr>
              <a:t>Vri</a:t>
            </a:r>
            <a:r>
              <a:rPr dirty="0" sz="2000" spc="6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s  </a:t>
            </a:r>
            <a:r>
              <a:rPr dirty="0" sz="2000" spc="7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65">
                <a:latin typeface="Franklin Gothic Book"/>
                <a:cs typeface="Franklin Gothic Book"/>
              </a:rPr>
              <a:t> </a:t>
            </a:r>
            <a:r>
              <a:rPr dirty="0" sz="2000" spc="50">
                <a:latin typeface="Franklin Gothic Medium"/>
                <a:cs typeface="Franklin Gothic Medium"/>
              </a:rPr>
              <a:t>Eric</a:t>
            </a:r>
            <a:r>
              <a:rPr dirty="0" sz="2000" spc="-15">
                <a:latin typeface="Franklin Gothic Medium"/>
                <a:cs typeface="Franklin Gothic Medium"/>
              </a:rPr>
              <a:t>h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65">
                <a:latin typeface="Franklin Gothic Medium"/>
                <a:cs typeface="Franklin Gothic Medium"/>
              </a:rPr>
              <a:t> v</a:t>
            </a:r>
            <a:r>
              <a:rPr dirty="0" sz="2000" spc="50">
                <a:latin typeface="Franklin Gothic Medium"/>
                <a:cs typeface="Franklin Gothic Medium"/>
              </a:rPr>
              <a:t>o</a:t>
            </a:r>
            <a:r>
              <a:rPr dirty="0" sz="2000" spc="-15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65">
                <a:latin typeface="Franklin Gothic Medium"/>
                <a:cs typeface="Franklin Gothic Medium"/>
              </a:rPr>
              <a:t> Tsche</a:t>
            </a:r>
            <a:r>
              <a:rPr dirty="0" sz="2000" spc="50">
                <a:latin typeface="Franklin Gothic Medium"/>
                <a:cs typeface="Franklin Gothic Medium"/>
              </a:rPr>
              <a:t>rma</a:t>
            </a:r>
            <a:r>
              <a:rPr dirty="0" sz="2000" spc="45">
                <a:latin typeface="Franklin Gothic Medium"/>
                <a:cs typeface="Franklin Gothic Medium"/>
              </a:rPr>
              <a:t>k</a:t>
            </a:r>
            <a:r>
              <a:rPr dirty="0" sz="2000">
                <a:latin typeface="Franklin Gothic Book"/>
                <a:cs typeface="Franklin Gothic Book"/>
              </a:rPr>
              <a:t>, 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5">
                <a:latin typeface="Franklin Gothic Book"/>
                <a:cs typeface="Franklin Gothic Book"/>
              </a:rPr>
              <a:t>endentemente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l’uno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dall’altro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sco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rono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edero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atto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suo</a:t>
            </a:r>
            <a:r>
              <a:rPr dirty="0" sz="2000" spc="-10">
                <a:latin typeface="Franklin Gothic Book"/>
                <a:cs typeface="Franklin Gothic Book"/>
              </a:rPr>
              <a:t> la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oro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986088"/>
            <a:ext cx="9143998" cy="3322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Anali</a:t>
            </a:r>
            <a:r>
              <a:rPr dirty="0" spc="-15"/>
              <a:t>s</a:t>
            </a:r>
            <a:r>
              <a:rPr dirty="0" spc="-10"/>
              <a:t>i</a:t>
            </a:r>
            <a:r>
              <a:rPr dirty="0" spc="-10"/>
              <a:t> </a:t>
            </a:r>
            <a:r>
              <a:rPr dirty="0" spc="-10"/>
              <a:t>di</a:t>
            </a:r>
            <a:r>
              <a:rPr dirty="0" spc="-10"/>
              <a:t> </a:t>
            </a:r>
            <a:r>
              <a:rPr dirty="0" spc="-15"/>
              <a:t>p</a:t>
            </a:r>
            <a:r>
              <a:rPr dirty="0" spc="-15"/>
              <a:t>e</a:t>
            </a:r>
            <a:r>
              <a:rPr dirty="0" spc="-10"/>
              <a:t>di</a:t>
            </a:r>
            <a:r>
              <a:rPr dirty="0" spc="-10"/>
              <a:t>g</a:t>
            </a:r>
            <a:r>
              <a:rPr dirty="0" spc="-15"/>
              <a:t>r</a:t>
            </a:r>
            <a:r>
              <a:rPr dirty="0"/>
              <a:t>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650" y="1140349"/>
            <a:ext cx="7914005" cy="111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stor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fa</a:t>
            </a:r>
            <a:r>
              <a:rPr dirty="0" sz="2000" spc="-10">
                <a:latin typeface="Franklin Gothic Book"/>
                <a:cs typeface="Franklin Gothic Book"/>
              </a:rPr>
              <a:t>mili</a:t>
            </a:r>
            <a:r>
              <a:rPr dirty="0" sz="2000" spc="-10">
                <a:latin typeface="Franklin Gothic Book"/>
                <a:cs typeface="Franklin Gothic Book"/>
              </a:rPr>
              <a:t>are</a:t>
            </a:r>
            <a:r>
              <a:rPr dirty="0" sz="2000" spc="-10">
                <a:latin typeface="Franklin Gothic Book"/>
                <a:cs typeface="Franklin Gothic Book"/>
              </a:rPr>
              <a:t> p</a:t>
            </a:r>
            <a:r>
              <a:rPr dirty="0" sz="2000" spc="-15">
                <a:latin typeface="Franklin Gothic Book"/>
                <a:cs typeface="Franklin Gothic Book"/>
              </a:rPr>
              <a:t>uò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essere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ra</a:t>
            </a:r>
            <a:r>
              <a:rPr dirty="0" sz="2000" spc="-10">
                <a:latin typeface="Franklin Gothic Book"/>
                <a:cs typeface="Franklin Gothic Book"/>
              </a:rPr>
              <a:t>pp</a:t>
            </a:r>
            <a:r>
              <a:rPr dirty="0" sz="2000" spc="-10">
                <a:latin typeface="Franklin Gothic Book"/>
                <a:cs typeface="Franklin Gothic Book"/>
              </a:rPr>
              <a:t>resentata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 spc="-1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attra</a:t>
            </a:r>
            <a:r>
              <a:rPr dirty="0" sz="2000" spc="-1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erso</a:t>
            </a:r>
            <a:r>
              <a:rPr dirty="0" sz="2000" spc="-10">
                <a:latin typeface="Franklin Gothic Book"/>
                <a:cs typeface="Franklin Gothic Book"/>
              </a:rPr>
              <a:t>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 cosiddetto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 spc="-20">
                <a:latin typeface="Franklin Gothic Book"/>
                <a:cs typeface="Franklin Gothic Book"/>
              </a:rPr>
              <a:t>ed</a:t>
            </a:r>
            <a:r>
              <a:rPr dirty="0" sz="2000" spc="-5">
                <a:latin typeface="Franklin Gothic Book"/>
                <a:cs typeface="Franklin Gothic Book"/>
              </a:rPr>
              <a:t>igr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ramma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ord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nato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delle</a:t>
            </a:r>
            <a:r>
              <a:rPr dirty="0" sz="2000">
                <a:latin typeface="Franklin Gothic Book"/>
                <a:cs typeface="Franklin Gothic Book"/>
              </a:rPr>
              <a:t> pi</a:t>
            </a:r>
            <a:r>
              <a:rPr dirty="0" sz="2000" spc="-15">
                <a:latin typeface="Franklin Gothic Book"/>
                <a:cs typeface="Franklin Gothic Book"/>
              </a:rPr>
              <a:t>ù</a:t>
            </a:r>
            <a:r>
              <a:rPr dirty="0" sz="2000">
                <a:latin typeface="Franklin Gothic Book"/>
                <a:cs typeface="Franklin Gothic Book"/>
              </a:rPr>
              <a:t> imp</a:t>
            </a:r>
            <a:r>
              <a:rPr dirty="0" sz="2000" spc="-10">
                <a:latin typeface="Franklin Gothic Book"/>
                <a:cs typeface="Franklin Gothic Book"/>
              </a:rPr>
              <a:t>ortant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caratter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fa</a:t>
            </a:r>
            <a:r>
              <a:rPr dirty="0" sz="2000">
                <a:latin typeface="Franklin Gothic Book"/>
                <a:cs typeface="Franklin Gothic Book"/>
              </a:rPr>
              <a:t>migli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sale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almeno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entra</a:t>
            </a:r>
            <a:r>
              <a:rPr dirty="0" sz="2000">
                <a:latin typeface="Franklin Gothic Book"/>
                <a:cs typeface="Franklin Gothic Book"/>
              </a:rPr>
              <a:t>mb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 spc="-10">
                <a:latin typeface="Franklin Gothic Book"/>
                <a:cs typeface="Franklin Gothic Book"/>
              </a:rPr>
              <a:t> co</a:t>
            </a:r>
            <a:r>
              <a:rPr dirty="0" sz="2000">
                <a:latin typeface="Franklin Gothic Book"/>
                <a:cs typeface="Franklin Gothic Book"/>
              </a:rPr>
              <a:t>ppi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no</a:t>
            </a:r>
            <a:r>
              <a:rPr dirty="0" sz="2000">
                <a:latin typeface="Franklin Gothic Book"/>
                <a:cs typeface="Franklin Gothic Book"/>
              </a:rPr>
              <a:t>nni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oss</a:t>
            </a:r>
            <a:r>
              <a:rPr dirty="0" sz="2000">
                <a:latin typeface="Franklin Gothic Book"/>
                <a:cs typeface="Franklin Gothic Book"/>
              </a:rPr>
              <a:t>ibi</a:t>
            </a:r>
            <a:r>
              <a:rPr dirty="0" sz="2000" spc="-10">
                <a:latin typeface="Franklin Gothic Book"/>
                <a:cs typeface="Franklin Gothic Book"/>
              </a:rPr>
              <a:t>lmente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 pi</a:t>
            </a:r>
            <a:r>
              <a:rPr dirty="0" sz="2000" spc="-15">
                <a:latin typeface="Franklin Gothic Book"/>
                <a:cs typeface="Franklin Gothic Book"/>
              </a:rPr>
              <a:t>ù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enera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 p</a:t>
            </a:r>
            <a:r>
              <a:rPr dirty="0" sz="2000" spc="-10">
                <a:latin typeface="Franklin Gothic Book"/>
                <a:cs typeface="Franklin Gothic Book"/>
              </a:rPr>
              <a:t>oss</a:t>
            </a:r>
            <a:r>
              <a:rPr dirty="0" sz="2000">
                <a:latin typeface="Franklin Gothic Book"/>
                <a:cs typeface="Franklin Gothic Book"/>
              </a:rPr>
              <a:t>ibili.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225" y="2420938"/>
            <a:ext cx="9121773" cy="4030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Anali</a:t>
            </a:r>
            <a:r>
              <a:rPr dirty="0" spc="-15"/>
              <a:t>s</a:t>
            </a:r>
            <a:r>
              <a:rPr dirty="0" spc="-10"/>
              <a:t>i</a:t>
            </a:r>
            <a:r>
              <a:rPr dirty="0" spc="-10"/>
              <a:t> </a:t>
            </a:r>
            <a:r>
              <a:rPr dirty="0" spc="-10"/>
              <a:t>di</a:t>
            </a:r>
            <a:r>
              <a:rPr dirty="0" spc="-10"/>
              <a:t> </a:t>
            </a:r>
            <a:r>
              <a:rPr dirty="0" spc="-15"/>
              <a:t>p</a:t>
            </a:r>
            <a:r>
              <a:rPr dirty="0" spc="-15"/>
              <a:t>e</a:t>
            </a:r>
            <a:r>
              <a:rPr dirty="0" spc="-10"/>
              <a:t>di</a:t>
            </a:r>
            <a:r>
              <a:rPr dirty="0" spc="-10"/>
              <a:t>g</a:t>
            </a:r>
            <a:r>
              <a:rPr dirty="0" spc="-15"/>
              <a:t>r</a:t>
            </a:r>
            <a:r>
              <a:rPr dirty="0"/>
              <a:t>ee</a:t>
            </a:r>
          </a:p>
        </p:txBody>
      </p:sp>
      <p:sp>
        <p:nvSpPr>
          <p:cNvPr id="3" name="object 3"/>
          <p:cNvSpPr/>
          <p:nvPr/>
        </p:nvSpPr>
        <p:spPr>
          <a:xfrm>
            <a:off x="22225" y="2420938"/>
            <a:ext cx="9121773" cy="4030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1650" y="1140349"/>
            <a:ext cx="7914005" cy="2043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stor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fa</a:t>
            </a:r>
            <a:r>
              <a:rPr dirty="0" sz="2000" spc="-10">
                <a:latin typeface="Franklin Gothic Book"/>
                <a:cs typeface="Franklin Gothic Book"/>
              </a:rPr>
              <a:t>mili</a:t>
            </a:r>
            <a:r>
              <a:rPr dirty="0" sz="2000" spc="-10">
                <a:latin typeface="Franklin Gothic Book"/>
                <a:cs typeface="Franklin Gothic Book"/>
              </a:rPr>
              <a:t>are</a:t>
            </a:r>
            <a:r>
              <a:rPr dirty="0" sz="2000" spc="-10">
                <a:latin typeface="Franklin Gothic Book"/>
                <a:cs typeface="Franklin Gothic Book"/>
              </a:rPr>
              <a:t> p</a:t>
            </a:r>
            <a:r>
              <a:rPr dirty="0" sz="2000" spc="-15">
                <a:latin typeface="Franklin Gothic Book"/>
                <a:cs typeface="Franklin Gothic Book"/>
              </a:rPr>
              <a:t>uò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essere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ra</a:t>
            </a:r>
            <a:r>
              <a:rPr dirty="0" sz="2000" spc="-10">
                <a:latin typeface="Franklin Gothic Book"/>
                <a:cs typeface="Franklin Gothic Book"/>
              </a:rPr>
              <a:t>pp</a:t>
            </a:r>
            <a:r>
              <a:rPr dirty="0" sz="2000" spc="-10">
                <a:latin typeface="Franklin Gothic Book"/>
                <a:cs typeface="Franklin Gothic Book"/>
              </a:rPr>
              <a:t>resentata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 spc="-1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attra</a:t>
            </a:r>
            <a:r>
              <a:rPr dirty="0" sz="2000" spc="-1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erso</a:t>
            </a:r>
            <a:r>
              <a:rPr dirty="0" sz="2000" spc="-10">
                <a:latin typeface="Franklin Gothic Book"/>
                <a:cs typeface="Franklin Gothic Book"/>
              </a:rPr>
              <a:t>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 cosiddetto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 spc="-20">
                <a:latin typeface="Franklin Gothic Book"/>
                <a:cs typeface="Franklin Gothic Book"/>
              </a:rPr>
              <a:t>ed</a:t>
            </a:r>
            <a:r>
              <a:rPr dirty="0" sz="2000" spc="-5">
                <a:latin typeface="Franklin Gothic Book"/>
                <a:cs typeface="Franklin Gothic Book"/>
              </a:rPr>
              <a:t>igr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ramma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ord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nato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delle</a:t>
            </a:r>
            <a:r>
              <a:rPr dirty="0" sz="2000">
                <a:latin typeface="Franklin Gothic Book"/>
                <a:cs typeface="Franklin Gothic Book"/>
              </a:rPr>
              <a:t> pi</a:t>
            </a:r>
            <a:r>
              <a:rPr dirty="0" sz="2000" spc="-15">
                <a:latin typeface="Franklin Gothic Book"/>
                <a:cs typeface="Franklin Gothic Book"/>
              </a:rPr>
              <a:t>ù</a:t>
            </a:r>
            <a:r>
              <a:rPr dirty="0" sz="2000">
                <a:latin typeface="Franklin Gothic Book"/>
                <a:cs typeface="Franklin Gothic Book"/>
              </a:rPr>
              <a:t> imp</a:t>
            </a:r>
            <a:r>
              <a:rPr dirty="0" sz="2000" spc="-10">
                <a:latin typeface="Franklin Gothic Book"/>
                <a:cs typeface="Franklin Gothic Book"/>
              </a:rPr>
              <a:t>ortant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caratter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fa</a:t>
            </a:r>
            <a:r>
              <a:rPr dirty="0" sz="2000">
                <a:latin typeface="Franklin Gothic Book"/>
                <a:cs typeface="Franklin Gothic Book"/>
              </a:rPr>
              <a:t>migli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sale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almeno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entra</a:t>
            </a:r>
            <a:r>
              <a:rPr dirty="0" sz="2000">
                <a:latin typeface="Franklin Gothic Book"/>
                <a:cs typeface="Franklin Gothic Book"/>
              </a:rPr>
              <a:t>mb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 spc="-10">
                <a:latin typeface="Franklin Gothic Book"/>
                <a:cs typeface="Franklin Gothic Book"/>
              </a:rPr>
              <a:t> co</a:t>
            </a:r>
            <a:r>
              <a:rPr dirty="0" sz="2000">
                <a:latin typeface="Franklin Gothic Book"/>
                <a:cs typeface="Franklin Gothic Book"/>
              </a:rPr>
              <a:t>ppi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no</a:t>
            </a:r>
            <a:r>
              <a:rPr dirty="0" sz="2000">
                <a:latin typeface="Franklin Gothic Book"/>
                <a:cs typeface="Franklin Gothic Book"/>
              </a:rPr>
              <a:t>nni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oss</a:t>
            </a:r>
            <a:r>
              <a:rPr dirty="0" sz="2000">
                <a:latin typeface="Franklin Gothic Book"/>
                <a:cs typeface="Franklin Gothic Book"/>
              </a:rPr>
              <a:t>ibi</a:t>
            </a:r>
            <a:r>
              <a:rPr dirty="0" sz="2000" spc="-10">
                <a:latin typeface="Franklin Gothic Book"/>
                <a:cs typeface="Franklin Gothic Book"/>
              </a:rPr>
              <a:t>lmente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 pi</a:t>
            </a:r>
            <a:r>
              <a:rPr dirty="0" sz="2000" spc="-15">
                <a:latin typeface="Franklin Gothic Book"/>
                <a:cs typeface="Franklin Gothic Book"/>
              </a:rPr>
              <a:t>ù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enera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 p</a:t>
            </a:r>
            <a:r>
              <a:rPr dirty="0" sz="2000" spc="-10">
                <a:latin typeface="Franklin Gothic Book"/>
                <a:cs typeface="Franklin Gothic Book"/>
              </a:rPr>
              <a:t>oss</a:t>
            </a:r>
            <a:r>
              <a:rPr dirty="0" sz="2000">
                <a:latin typeface="Franklin Gothic Book"/>
                <a:cs typeface="Franklin Gothic Book"/>
              </a:rPr>
              <a:t>ibili.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950">
              <a:latin typeface="Times New Roman"/>
              <a:cs typeface="Times New Roman"/>
            </a:endParaRPr>
          </a:p>
          <a:p>
            <a:pPr marL="1858010">
              <a:lnSpc>
                <a:spcPct val="100000"/>
              </a:lnSpc>
              <a:tabLst>
                <a:tab pos="2432685" algn="l"/>
              </a:tabLst>
            </a:pPr>
            <a:r>
              <a:rPr dirty="0" sz="1800" i="1">
                <a:latin typeface="Franklin Gothic Book"/>
                <a:cs typeface="Franklin Gothic Book"/>
              </a:rPr>
              <a:t>Hh	</a:t>
            </a:r>
            <a:r>
              <a:rPr dirty="0" sz="1800" spc="-5" i="1">
                <a:latin typeface="Franklin Gothic Book"/>
                <a:cs typeface="Franklin Gothic Book"/>
              </a:rPr>
              <a:t>hh</a:t>
            </a:r>
            <a:endParaRPr sz="1800">
              <a:latin typeface="Franklin Gothic Book"/>
              <a:cs typeface="Franklin Gothic Book"/>
            </a:endParaRPr>
          </a:p>
          <a:p>
            <a:pPr algn="ctr" marR="2044700">
              <a:lnSpc>
                <a:spcPct val="100000"/>
              </a:lnSpc>
              <a:spcBef>
                <a:spcPts val="675"/>
              </a:spcBef>
            </a:pPr>
            <a:r>
              <a:rPr dirty="0" sz="1800" i="1">
                <a:latin typeface="Franklin Gothic Book"/>
                <a:cs typeface="Franklin Gothic Book"/>
              </a:rPr>
              <a:t>Hh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2299652" y="3218493"/>
            <a:ext cx="75374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30"/>
              </a:lnSpc>
            </a:pPr>
            <a:r>
              <a:rPr dirty="0" sz="1800" spc="-5" i="1">
                <a:latin typeface="Franklin Gothic Book"/>
                <a:cs typeface="Franklin Gothic Book"/>
              </a:rPr>
              <a:t>hh</a:t>
            </a:r>
            <a:endParaRPr sz="1800">
              <a:latin typeface="Franklin Gothic Book"/>
              <a:cs typeface="Franklin Gothic Book"/>
            </a:endParaRPr>
          </a:p>
          <a:p>
            <a:pPr marL="131445">
              <a:lnSpc>
                <a:spcPts val="1930"/>
              </a:lnSpc>
            </a:pPr>
            <a:r>
              <a:rPr dirty="0" sz="1800" i="1">
                <a:latin typeface="Franklin Gothic Book"/>
                <a:cs typeface="Franklin Gothic Book"/>
              </a:rPr>
              <a:t>Hh </a:t>
            </a:r>
            <a:r>
              <a:rPr dirty="0" sz="1800" spc="-225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hh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7627" y="3218493"/>
            <a:ext cx="3003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latin typeface="Franklin Gothic Book"/>
                <a:cs typeface="Franklin Gothic Book"/>
              </a:rPr>
              <a:t>Hh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389" y="3928105"/>
            <a:ext cx="2028825" cy="1127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latin typeface="Franklin Gothic Book"/>
                <a:cs typeface="Franklin Gothic Book"/>
              </a:rPr>
              <a:t>Hh</a:t>
            </a:r>
            <a:endParaRPr sz="1800">
              <a:latin typeface="Franklin Gothic Book"/>
              <a:cs typeface="Franklin Gothic Book"/>
            </a:endParaRPr>
          </a:p>
          <a:p>
            <a:pPr marL="12700" indent="1728470">
              <a:lnSpc>
                <a:spcPct val="100000"/>
              </a:lnSpc>
              <a:spcBef>
                <a:spcPts val="750"/>
              </a:spcBef>
            </a:pPr>
            <a:r>
              <a:rPr dirty="0" sz="1800" i="1">
                <a:latin typeface="Franklin Gothic Book"/>
                <a:cs typeface="Franklin Gothic Book"/>
              </a:rPr>
              <a:t>Hh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1543" sz="2700" spc="-7" i="1">
                <a:latin typeface="Franklin Gothic Book"/>
                <a:cs typeface="Franklin Gothic Book"/>
              </a:rPr>
              <a:t>h</a:t>
            </a:r>
            <a:r>
              <a:rPr dirty="0" baseline="1543" sz="2700" i="1">
                <a:latin typeface="Franklin Gothic Book"/>
                <a:cs typeface="Franklin Gothic Book"/>
              </a:rPr>
              <a:t>h </a:t>
            </a:r>
            <a:r>
              <a:rPr dirty="0" baseline="1543" sz="2700" spc="-37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Hh </a:t>
            </a:r>
            <a:r>
              <a:rPr dirty="0" sz="1800" spc="-22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Hh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Anali</a:t>
            </a:r>
            <a:r>
              <a:rPr dirty="0" spc="-15"/>
              <a:t>s</a:t>
            </a:r>
            <a:r>
              <a:rPr dirty="0" spc="-10"/>
              <a:t>i</a:t>
            </a:r>
            <a:r>
              <a:rPr dirty="0" spc="-10"/>
              <a:t> </a:t>
            </a:r>
            <a:r>
              <a:rPr dirty="0" spc="-10"/>
              <a:t>di</a:t>
            </a:r>
            <a:r>
              <a:rPr dirty="0" spc="-10"/>
              <a:t> </a:t>
            </a:r>
            <a:r>
              <a:rPr dirty="0" spc="-15"/>
              <a:t>p</a:t>
            </a:r>
            <a:r>
              <a:rPr dirty="0" spc="-15"/>
              <a:t>e</a:t>
            </a:r>
            <a:r>
              <a:rPr dirty="0" spc="-10"/>
              <a:t>di</a:t>
            </a:r>
            <a:r>
              <a:rPr dirty="0" spc="-10"/>
              <a:t>g</a:t>
            </a:r>
            <a:r>
              <a:rPr dirty="0" spc="-15"/>
              <a:t>r</a:t>
            </a:r>
            <a:r>
              <a:rPr dirty="0"/>
              <a:t>ee</a:t>
            </a:r>
          </a:p>
        </p:txBody>
      </p:sp>
      <p:sp>
        <p:nvSpPr>
          <p:cNvPr id="3" name="object 3"/>
          <p:cNvSpPr/>
          <p:nvPr/>
        </p:nvSpPr>
        <p:spPr>
          <a:xfrm>
            <a:off x="1619250" y="1125538"/>
            <a:ext cx="4433887" cy="5605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Anali</a:t>
            </a:r>
            <a:r>
              <a:rPr dirty="0" spc="-15"/>
              <a:t>s</a:t>
            </a:r>
            <a:r>
              <a:rPr dirty="0" spc="-10"/>
              <a:t>i</a:t>
            </a:r>
            <a:r>
              <a:rPr dirty="0" spc="-10"/>
              <a:t> </a:t>
            </a:r>
            <a:r>
              <a:rPr dirty="0" spc="-10"/>
              <a:t>di</a:t>
            </a:r>
            <a:r>
              <a:rPr dirty="0" spc="-10"/>
              <a:t> </a:t>
            </a:r>
            <a:r>
              <a:rPr dirty="0" spc="-15"/>
              <a:t>p</a:t>
            </a:r>
            <a:r>
              <a:rPr dirty="0" spc="-15"/>
              <a:t>e</a:t>
            </a:r>
            <a:r>
              <a:rPr dirty="0" spc="-10"/>
              <a:t>di</a:t>
            </a:r>
            <a:r>
              <a:rPr dirty="0" spc="-10"/>
              <a:t>g</a:t>
            </a:r>
            <a:r>
              <a:rPr dirty="0" spc="-15"/>
              <a:t>r</a:t>
            </a:r>
            <a:r>
              <a:rPr dirty="0"/>
              <a:t>ee</a:t>
            </a:r>
          </a:p>
        </p:txBody>
      </p:sp>
      <p:sp>
        <p:nvSpPr>
          <p:cNvPr id="3" name="object 3"/>
          <p:cNvSpPr/>
          <p:nvPr/>
        </p:nvSpPr>
        <p:spPr>
          <a:xfrm>
            <a:off x="1619250" y="1125538"/>
            <a:ext cx="4433887" cy="5605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650740" y="2210430"/>
            <a:ext cx="7867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8645" algn="l"/>
              </a:tabLst>
            </a:pPr>
            <a:r>
              <a:rPr dirty="0" sz="1800" i="1">
                <a:latin typeface="Franklin Gothic Book"/>
                <a:cs typeface="Franklin Gothic Book"/>
              </a:rPr>
              <a:t>Ff	Ff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5874702" y="2785105"/>
            <a:ext cx="1771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45" i="1">
                <a:latin typeface="Franklin Gothic Book"/>
                <a:cs typeface="Franklin Gothic Book"/>
              </a:rPr>
              <a:t>ff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3402" y="2929568"/>
            <a:ext cx="2012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5" i="1">
                <a:latin typeface="Franklin Gothic Book"/>
                <a:cs typeface="Franklin Gothic Book"/>
              </a:rPr>
              <a:t>F</a:t>
            </a:r>
            <a:r>
              <a:rPr dirty="0" sz="1800" i="1">
                <a:latin typeface="Franklin Gothic Book"/>
                <a:cs typeface="Franklin Gothic Book"/>
              </a:rPr>
              <a:t>-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0"/>
            <a:ext cx="420687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ste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ll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egg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8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2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nd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l: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27050" y="323208"/>
            <a:ext cx="4669155" cy="69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rr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pl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esse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ge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ipo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ipo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650" y="2148411"/>
            <a:ext cx="7820659" cy="269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4450">
              <a:lnSpc>
                <a:spcPts val="2200"/>
              </a:lnSpc>
            </a:pP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ersamente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caratter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 pi</a:t>
            </a:r>
            <a:r>
              <a:rPr dirty="0" sz="2000" spc="-10">
                <a:latin typeface="Franklin Gothic Book"/>
                <a:cs typeface="Franklin Gothic Book"/>
              </a:rPr>
              <a:t>sello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esa</a:t>
            </a:r>
            <a:r>
              <a:rPr dirty="0" sz="2000" spc="-1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nat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 spc="-15">
                <a:latin typeface="Franklin Gothic Book"/>
                <a:cs typeface="Franklin Gothic Book"/>
              </a:rPr>
              <a:t> M</a:t>
            </a:r>
            <a:r>
              <a:rPr dirty="0" sz="2000" spc="-10">
                <a:latin typeface="Franklin Gothic Book"/>
                <a:cs typeface="Franklin Gothic Book"/>
              </a:rPr>
              <a:t>endel,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ma</a:t>
            </a:r>
            <a:r>
              <a:rPr dirty="0" sz="2000" spc="-15">
                <a:latin typeface="Franklin Gothic Book"/>
                <a:cs typeface="Franklin Gothic Book"/>
              </a:rPr>
              <a:t>ggi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arte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caratter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umane</a:t>
            </a:r>
            <a:r>
              <a:rPr dirty="0" sz="2000" spc="-15">
                <a:latin typeface="Franklin Gothic Book"/>
                <a:cs typeface="Franklin Gothic Book"/>
              </a:rPr>
              <a:t> (</a:t>
            </a:r>
            <a:r>
              <a:rPr dirty="0" sz="2000" spc="-10">
                <a:latin typeface="Franklin Gothic Book"/>
                <a:cs typeface="Franklin Gothic Book"/>
              </a:rPr>
              <a:t>alte</a:t>
            </a:r>
            <a:r>
              <a:rPr dirty="0" sz="2000" spc="-10">
                <a:latin typeface="Franklin Gothic Book"/>
                <a:cs typeface="Franklin Gothic Book"/>
              </a:rPr>
              <a:t>zz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colore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lli, </a:t>
            </a:r>
            <a:r>
              <a:rPr dirty="0" sz="2000" spc="-10">
                <a:latin typeface="Franklin Gothic Book"/>
                <a:cs typeface="Franklin Gothic Book"/>
              </a:rPr>
              <a:t>colore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elle</a:t>
            </a:r>
            <a:r>
              <a:rPr dirty="0" sz="2000" spc="-10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imb</a:t>
            </a:r>
            <a:r>
              <a:rPr dirty="0" sz="2000" spc="-10">
                <a:latin typeface="Franklin Gothic Book"/>
                <a:cs typeface="Franklin Gothic Book"/>
              </a:rPr>
              <a:t>ro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v</a:t>
            </a:r>
            <a:r>
              <a:rPr dirty="0" sz="2000" spc="-10">
                <a:latin typeface="Franklin Gothic Book"/>
                <a:cs typeface="Franklin Gothic Book"/>
              </a:rPr>
              <a:t>oce</a:t>
            </a:r>
            <a:r>
              <a:rPr dirty="0" sz="2000" spc="-10">
                <a:latin typeface="Franklin Gothic Book"/>
                <a:cs typeface="Franklin Gothic Book"/>
              </a:rPr>
              <a:t>,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bili</a:t>
            </a:r>
            <a:r>
              <a:rPr dirty="0" sz="2000" spc="-10">
                <a:latin typeface="Franklin Gothic Book"/>
                <a:cs typeface="Franklin Gothic Book"/>
              </a:rPr>
              <a:t>tà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art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atlet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,...) </a:t>
            </a:r>
            <a:r>
              <a:rPr dirty="0" sz="2000" spc="-15">
                <a:latin typeface="Franklin Gothic Book"/>
                <a:cs typeface="Franklin Gothic Book"/>
              </a:rPr>
              <a:t>non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fanno</a:t>
            </a:r>
            <a:r>
              <a:rPr dirty="0" sz="2000" spc="-1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arte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-10">
                <a:latin typeface="Franklin Gothic Book"/>
                <a:cs typeface="Franklin Gothic Book"/>
              </a:rPr>
              <a:t> cate</a:t>
            </a:r>
            <a:r>
              <a:rPr dirty="0" sz="2000" spc="-1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caratter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hanno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solo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fenot</a:t>
            </a:r>
            <a:r>
              <a:rPr dirty="0" sz="2000" spc="-10">
                <a:latin typeface="Franklin Gothic Book"/>
                <a:cs typeface="Franklin Gothic Book"/>
              </a:rPr>
              <a:t>ipi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pp</a:t>
            </a:r>
            <a:r>
              <a:rPr dirty="0" sz="2000" spc="-10">
                <a:latin typeface="Franklin Gothic Book"/>
                <a:cs typeface="Franklin Gothic Book"/>
              </a:rPr>
              <a:t>ost</a:t>
            </a:r>
            <a:r>
              <a:rPr dirty="0" sz="2000" spc="-10">
                <a:latin typeface="Franklin Gothic Book"/>
                <a:cs typeface="Franklin Gothic Book"/>
              </a:rPr>
              <a:t>i.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5080">
              <a:lnSpc>
                <a:spcPct val="92100"/>
              </a:lnSpc>
            </a:pPr>
            <a:r>
              <a:rPr dirty="0" sz="2000" spc="-10">
                <a:latin typeface="Franklin Gothic Book"/>
                <a:cs typeface="Franklin Gothic Book"/>
              </a:rPr>
              <a:t>Altr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caratter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sultarono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essere</a:t>
            </a:r>
            <a:r>
              <a:rPr dirty="0" sz="2000" spc="-10">
                <a:latin typeface="Franklin Gothic Book"/>
                <a:cs typeface="Franklin Gothic Book"/>
              </a:rPr>
              <a:t>  </a:t>
            </a:r>
            <a:r>
              <a:rPr dirty="0" sz="2000" spc="-20">
                <a:latin typeface="Franklin Gothic Medium"/>
                <a:cs typeface="Franklin Gothic Medium"/>
              </a:rPr>
              <a:t>m</a:t>
            </a:r>
            <a:r>
              <a:rPr dirty="0" sz="2000" spc="-15">
                <a:latin typeface="Franklin Gothic Medium"/>
                <a:cs typeface="Franklin Gothic Medium"/>
              </a:rPr>
              <a:t>ulti</a:t>
            </a:r>
            <a:r>
              <a:rPr dirty="0" sz="2000" spc="-10">
                <a:latin typeface="Franklin Gothic Medium"/>
                <a:cs typeface="Franklin Gothic Medium"/>
              </a:rPr>
              <a:t>f</a:t>
            </a:r>
            <a:r>
              <a:rPr dirty="0" sz="2000" spc="-15">
                <a:latin typeface="Franklin Gothic Medium"/>
                <a:cs typeface="Franklin Gothic Medium"/>
              </a:rPr>
              <a:t>atto</a:t>
            </a:r>
            <a:r>
              <a:rPr dirty="0" sz="2000" spc="-10">
                <a:latin typeface="Franklin Gothic Medium"/>
                <a:cs typeface="Franklin Gothic Medium"/>
              </a:rPr>
              <a:t>r</a:t>
            </a:r>
            <a:r>
              <a:rPr dirty="0" sz="2000" spc="-15">
                <a:latin typeface="Franklin Gothic Medium"/>
                <a:cs typeface="Franklin Gothic Medium"/>
              </a:rPr>
              <a:t>ial</a:t>
            </a:r>
            <a:r>
              <a:rPr dirty="0" sz="2000" spc="-5">
                <a:latin typeface="Franklin Gothic Medium"/>
                <a:cs typeface="Franklin Gothic Medium"/>
              </a:rPr>
              <a:t>i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deter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nat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pi</a:t>
            </a:r>
            <a:r>
              <a:rPr dirty="0" sz="2000" spc="-15">
                <a:latin typeface="Franklin Gothic Book"/>
                <a:cs typeface="Franklin Gothic Book"/>
              </a:rPr>
              <a:t>ù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fattor</a:t>
            </a:r>
            <a:r>
              <a:rPr dirty="0" sz="2000">
                <a:latin typeface="Franklin Gothic Book"/>
                <a:cs typeface="Franklin Gothic Book"/>
              </a:rPr>
              <a:t>i, i</a:t>
            </a:r>
            <a:r>
              <a:rPr dirty="0" sz="2000" spc="-10">
                <a:latin typeface="Franklin Gothic Book"/>
                <a:cs typeface="Franklin Gothic Book"/>
              </a:rPr>
              <a:t>ncludendo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 </a:t>
            </a:r>
            <a:r>
              <a:rPr dirty="0" sz="2000" spc="-10">
                <a:latin typeface="Franklin Gothic Book"/>
                <a:cs typeface="Franklin Gothic Book"/>
              </a:rPr>
              <a:t>mult</a:t>
            </a:r>
            <a:r>
              <a:rPr dirty="0" sz="2000">
                <a:latin typeface="Franklin Gothic Book"/>
                <a:cs typeface="Franklin Gothic Book"/>
              </a:rPr>
              <a:t>ipli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0">
                <a:latin typeface="Franklin Gothic Book"/>
                <a:cs typeface="Franklin Gothic Book"/>
              </a:rPr>
              <a:t>ntera</a:t>
            </a:r>
            <a:r>
              <a:rPr dirty="0" sz="2000">
                <a:latin typeface="Franklin Gothic Book"/>
                <a:cs typeface="Franklin Gothic Book"/>
              </a:rPr>
              <a:t>gi</a:t>
            </a:r>
            <a:r>
              <a:rPr dirty="0" sz="2000" spc="-10">
                <a:latin typeface="Franklin Gothic Book"/>
                <a:cs typeface="Franklin Gothic Book"/>
              </a:rPr>
              <a:t>scono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l’uno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l’altro</a:t>
            </a:r>
            <a:r>
              <a:rPr dirty="0" sz="2000" spc="-10">
                <a:latin typeface="Franklin Gothic Book"/>
                <a:cs typeface="Franklin Gothic Book"/>
              </a:rPr>
              <a:t> o</a:t>
            </a:r>
            <a:r>
              <a:rPr dirty="0" sz="2000">
                <a:latin typeface="Franklin Gothic Book"/>
                <a:cs typeface="Franklin Gothic Book"/>
              </a:rPr>
              <a:t>pp</a:t>
            </a:r>
            <a:r>
              <a:rPr dirty="0" sz="2000" spc="-10">
                <a:latin typeface="Franklin Gothic Book"/>
                <a:cs typeface="Franklin Gothic Book"/>
              </a:rPr>
              <a:t>ure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pi</a:t>
            </a:r>
            <a:r>
              <a:rPr dirty="0" sz="2000" spc="-15">
                <a:latin typeface="Franklin Gothic Book"/>
                <a:cs typeface="Franklin Gothic Book"/>
              </a:rPr>
              <a:t>ù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0">
                <a:latin typeface="Franklin Gothic Book"/>
                <a:cs typeface="Franklin Gothic Book"/>
              </a:rPr>
              <a:t>ntera</a:t>
            </a:r>
            <a:r>
              <a:rPr dirty="0" sz="2000">
                <a:latin typeface="Franklin Gothic Book"/>
                <a:cs typeface="Franklin Gothic Book"/>
              </a:rPr>
              <a:t>gi</a:t>
            </a:r>
            <a:r>
              <a:rPr dirty="0" sz="2000" spc="-10">
                <a:latin typeface="Franklin Gothic Book"/>
                <a:cs typeface="Franklin Gothic Book"/>
              </a:rPr>
              <a:t>scono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l’a</a:t>
            </a:r>
            <a:r>
              <a:rPr dirty="0" sz="2000">
                <a:latin typeface="Franklin Gothic Book"/>
                <a:cs typeface="Franklin Gothic Book"/>
              </a:rPr>
              <a:t>mbi</a:t>
            </a:r>
            <a:r>
              <a:rPr dirty="0" sz="2000" spc="-10">
                <a:latin typeface="Franklin Gothic Book"/>
                <a:cs typeface="Franklin Gothic Book"/>
              </a:rPr>
              <a:t>ente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3860800"/>
            <a:ext cx="3286124" cy="266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</a:t>
            </a:r>
            <a:r>
              <a:rPr dirty="0" spc="-15"/>
              <a:t>e st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teg</a:t>
            </a:r>
            <a:r>
              <a:rPr dirty="0" spc="-10"/>
              <a:t>i</a:t>
            </a:r>
            <a:r>
              <a:rPr dirty="0"/>
              <a:t>e </a:t>
            </a:r>
            <a:r>
              <a:rPr dirty="0" spc="-20"/>
              <a:t>M</a:t>
            </a:r>
            <a:r>
              <a:rPr dirty="0"/>
              <a:t>e</a:t>
            </a:r>
            <a:r>
              <a:rPr dirty="0" spc="-15"/>
              <a:t>nd</a:t>
            </a:r>
            <a:r>
              <a:rPr dirty="0"/>
              <a:t>e</a:t>
            </a:r>
            <a:r>
              <a:rPr dirty="0" spc="-10"/>
              <a:t>lian</a:t>
            </a:r>
            <a:r>
              <a:rPr dirty="0"/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598487" y="1499124"/>
            <a:ext cx="8096884" cy="4712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715">
              <a:lnSpc>
                <a:spcPts val="2200"/>
              </a:lnSpc>
            </a:pPr>
            <a:r>
              <a:rPr dirty="0" sz="2000" spc="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parte</a:t>
            </a:r>
            <a:r>
              <a:rPr dirty="0" sz="2000" spc="10">
                <a:latin typeface="Franklin Gothic Book"/>
                <a:cs typeface="Franklin Gothic Book"/>
              </a:rPr>
              <a:t>nza</a:t>
            </a:r>
            <a:r>
              <a:rPr dirty="0" sz="2000">
                <a:latin typeface="Franklin Gothic Book"/>
                <a:cs typeface="Franklin Gothic Book"/>
              </a:rPr>
              <a:t>: 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mpi</a:t>
            </a:r>
            <a:r>
              <a:rPr dirty="0" sz="2000" spc="-5">
                <a:latin typeface="Franklin Gothic Book"/>
                <a:cs typeface="Franklin Gothic Book"/>
              </a:rPr>
              <a:t>cap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0">
                <a:latin typeface="Franklin Gothic Book"/>
                <a:cs typeface="Franklin Gothic Book"/>
              </a:rPr>
              <a:t>ll’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ed</a:t>
            </a:r>
            <a:r>
              <a:rPr dirty="0" sz="2000" spc="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à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l’appr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cci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mentale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nno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at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M</a:t>
            </a:r>
            <a:r>
              <a:rPr dirty="0" sz="2000" spc="-10">
                <a:latin typeface="Franklin Gothic Book"/>
                <a:cs typeface="Franklin Gothic Book"/>
              </a:rPr>
              <a:t>endel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utò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so</a:t>
            </a:r>
            <a:r>
              <a:rPr dirty="0" sz="2000">
                <a:latin typeface="Franklin Gothic Book"/>
                <a:cs typeface="Franklin Gothic Book"/>
              </a:rPr>
              <a:t>lv</a:t>
            </a:r>
            <a:r>
              <a:rPr dirty="0" sz="2000" spc="-10">
                <a:latin typeface="Franklin Gothic Book"/>
                <a:cs typeface="Franklin Gothic Book"/>
              </a:rPr>
              <a:t>erlo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algn="just" marL="12700" marR="5080">
              <a:lnSpc>
                <a:spcPct val="90000"/>
              </a:lnSpc>
              <a:spcBef>
                <a:spcPts val="480"/>
              </a:spcBef>
            </a:pPr>
            <a:r>
              <a:rPr dirty="0" sz="2000" spc="-5">
                <a:latin typeface="Franklin Gothic Book"/>
                <a:cs typeface="Franklin Gothic Book"/>
              </a:rPr>
              <a:t>Il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oro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ero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l’ana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secondo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endel,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mp</a:t>
            </a:r>
            <a:r>
              <a:rPr dirty="0" sz="2000" spc="-10">
                <a:latin typeface="Franklin Gothic Book"/>
                <a:cs typeface="Franklin Gothic Book"/>
              </a:rPr>
              <a:t>resa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 spc="-10">
                <a:latin typeface="Franklin Gothic Book"/>
                <a:cs typeface="Franklin Gothic Book"/>
              </a:rPr>
              <a:t> 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scuss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gli 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ment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ncroc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endel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relat</a:t>
            </a:r>
            <a:r>
              <a:rPr dirty="0" sz="2000">
                <a:latin typeface="Franklin Gothic Book"/>
                <a:cs typeface="Franklin Gothic Book"/>
              </a:rPr>
              <a:t>ivi 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</a:t>
            </a:r>
            <a:r>
              <a:rPr dirty="0" sz="2000">
                <a:latin typeface="Franklin Gothic Book"/>
                <a:cs typeface="Franklin Gothic Book"/>
              </a:rPr>
              <a:t>zzi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ana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algn="just" marL="12700">
              <a:lnSpc>
                <a:spcPct val="100000"/>
              </a:lnSpc>
              <a:spcBef>
                <a:spcPts val="280"/>
              </a:spcBef>
            </a:pPr>
            <a:r>
              <a:rPr dirty="0" sz="2000" spc="-15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conse</a:t>
            </a:r>
            <a:r>
              <a:rPr dirty="0" sz="2000" spc="-1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ue</a:t>
            </a:r>
            <a:r>
              <a:rPr dirty="0" sz="2000" spc="-15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: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ese</a:t>
            </a:r>
            <a:r>
              <a:rPr dirty="0" sz="2000" spc="-10">
                <a:latin typeface="Franklin Gothic Book"/>
                <a:cs typeface="Franklin Gothic Book"/>
              </a:rPr>
              <a:t>mpi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esaur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ente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ered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tà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mende</a:t>
            </a:r>
            <a:r>
              <a:rPr dirty="0" sz="2000" spc="-15">
                <a:latin typeface="Franklin Gothic Book"/>
                <a:cs typeface="Franklin Gothic Book"/>
              </a:rPr>
              <a:t>li</a:t>
            </a:r>
            <a:r>
              <a:rPr dirty="0" sz="2000" spc="-15">
                <a:latin typeface="Franklin Gothic Book"/>
                <a:cs typeface="Franklin Gothic Book"/>
              </a:rPr>
              <a:t>ana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nell’uomo</a:t>
            </a:r>
            <a:r>
              <a:rPr dirty="0" sz="2000" spc="-1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255010" marR="1083310" indent="-342900">
              <a:lnSpc>
                <a:spcPct val="100000"/>
              </a:lnSpc>
              <a:spcBef>
                <a:spcPts val="1520"/>
              </a:spcBef>
              <a:buFont typeface="Franklin Gothic Book"/>
              <a:buAutoNum type="arabicPeriod"/>
              <a:tabLst>
                <a:tab pos="3255645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l’at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enta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osse</a:t>
            </a:r>
            <a:r>
              <a:rPr dirty="0" sz="2000" spc="40">
                <a:latin typeface="Franklin Gothic Book"/>
                <a:cs typeface="Franklin Gothic Book"/>
              </a:rPr>
              <a:t>r</a:t>
            </a:r>
            <a:r>
              <a:rPr dirty="0" sz="2000" spc="-2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endParaRPr sz="2000">
              <a:latin typeface="Franklin Gothic Book"/>
              <a:cs typeface="Franklin Gothic Book"/>
            </a:endParaRPr>
          </a:p>
          <a:p>
            <a:pPr marL="3255010" marR="535305" indent="-342900">
              <a:lnSpc>
                <a:spcPct val="100000"/>
              </a:lnSpc>
              <a:buFont typeface="Franklin Gothic Book"/>
              <a:buAutoNum type="arabicPeriod"/>
              <a:tabLst>
                <a:tab pos="3255645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ig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osa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ana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delle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orma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>
                <a:latin typeface="Franklin Gothic Book"/>
                <a:cs typeface="Franklin Gothic Book"/>
              </a:rPr>
              <a:t>gi</a:t>
            </a:r>
            <a:r>
              <a:rPr dirty="0" sz="2000" spc="-10">
                <a:latin typeface="Franklin Gothic Book"/>
                <a:cs typeface="Franklin Gothic Book"/>
              </a:rPr>
              <a:t>stra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emat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camen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65">
                <a:latin typeface="Franklin Gothic Book"/>
                <a:cs typeface="Franklin Gothic Book"/>
              </a:rPr>
              <a:t>a</a:t>
            </a:r>
            <a:r>
              <a:rPr dirty="0" sz="2000" spc="-2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q</a:t>
            </a:r>
            <a:r>
              <a:rPr dirty="0" sz="2000" spc="-15">
                <a:latin typeface="Franklin Gothic Book"/>
                <a:cs typeface="Franklin Gothic Book"/>
              </a:rPr>
              <a:t>ues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osse</a:t>
            </a:r>
            <a:r>
              <a:rPr dirty="0" sz="2000" spc="40">
                <a:latin typeface="Franklin Gothic Book"/>
                <a:cs typeface="Franklin Gothic Book"/>
              </a:rPr>
              <a:t>r</a:t>
            </a:r>
            <a:r>
              <a:rPr dirty="0" sz="2000" spc="-2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endParaRPr sz="2000">
              <a:latin typeface="Franklin Gothic Book"/>
              <a:cs typeface="Franklin Gothic Book"/>
            </a:endParaRPr>
          </a:p>
          <a:p>
            <a:pPr algn="just" marL="3255010" marR="408305" indent="-342900">
              <a:lnSpc>
                <a:spcPct val="100000"/>
              </a:lnSpc>
              <a:buFont typeface="Franklin Gothic Book"/>
              <a:buAutoNum type="arabicPeriod"/>
              <a:tabLst>
                <a:tab pos="3255645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vi</a:t>
            </a:r>
            <a:r>
              <a:rPr dirty="0" sz="2000" spc="-10">
                <a:latin typeface="Franklin Gothic Book"/>
                <a:cs typeface="Franklin Gothic Book"/>
              </a:rPr>
              <a:t>lu</a:t>
            </a:r>
            <a:r>
              <a:rPr dirty="0" sz="2000">
                <a:latin typeface="Franklin Gothic Book"/>
                <a:cs typeface="Franklin Gothic Book"/>
              </a:rPr>
              <a:t>pp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q</a:t>
            </a:r>
            <a:r>
              <a:rPr dirty="0" sz="2000" spc="-15">
                <a:latin typeface="Franklin Gothic Book"/>
                <a:cs typeface="Franklin Gothic Book"/>
              </a:rPr>
              <a:t>uad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eor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modo</a:t>
            </a:r>
            <a:r>
              <a:rPr dirty="0" sz="2000" spc="-10">
                <a:latin typeface="Franklin Gothic Book"/>
                <a:cs typeface="Franklin Gothic Book"/>
              </a:rPr>
              <a:t> 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edere</a:t>
            </a:r>
            <a:r>
              <a:rPr dirty="0" sz="2000">
                <a:latin typeface="Franklin Gothic Book"/>
                <a:cs typeface="Franklin Gothic Book"/>
              </a:rPr>
              <a:t> i 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enome</a:t>
            </a:r>
            <a:r>
              <a:rPr dirty="0" sz="2000">
                <a:latin typeface="Franklin Gothic Book"/>
                <a:cs typeface="Franklin Gothic Book"/>
              </a:rPr>
              <a:t>ni,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5">
                <a:latin typeface="Franklin Gothic Book"/>
                <a:cs typeface="Franklin Gothic Book"/>
              </a:rPr>
              <a:t>uò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are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lo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>
                <a:latin typeface="Franklin Gothic Book"/>
                <a:cs typeface="Franklin Gothic Book"/>
              </a:rPr>
              <a:t>igi</a:t>
            </a:r>
            <a:r>
              <a:rPr dirty="0" sz="2000" spc="-15">
                <a:latin typeface="Franklin Gothic Book"/>
                <a:cs typeface="Franklin Gothic Book"/>
              </a:rPr>
              <a:t>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rela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650" y="2435749"/>
            <a:ext cx="7866380" cy="314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latin typeface="Franklin Gothic Medium"/>
                <a:cs typeface="Franklin Gothic Medium"/>
              </a:rPr>
              <a:t>EREDI</a:t>
            </a:r>
            <a:r>
              <a:rPr dirty="0" sz="2000" spc="-15">
                <a:latin typeface="Franklin Gothic Medium"/>
                <a:cs typeface="Franklin Gothic Medium"/>
              </a:rPr>
              <a:t>T</a:t>
            </a:r>
            <a:r>
              <a:rPr dirty="0" sz="2000" spc="-10">
                <a:latin typeface="Franklin Gothic Medium"/>
                <a:cs typeface="Franklin Gothic Medium"/>
              </a:rPr>
              <a:t>A’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DI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UN</a:t>
            </a:r>
            <a:r>
              <a:rPr dirty="0" sz="2000" spc="-15">
                <a:latin typeface="Franklin Gothic Medium"/>
                <a:cs typeface="Franklin Gothic Medium"/>
              </a:rPr>
              <a:t> S</a:t>
            </a:r>
            <a:r>
              <a:rPr dirty="0" sz="2000" spc="-10">
                <a:latin typeface="Franklin Gothic Medium"/>
                <a:cs typeface="Franklin Gothic Medium"/>
              </a:rPr>
              <a:t>IN</a:t>
            </a:r>
            <a:r>
              <a:rPr dirty="0" sz="2000" spc="-10">
                <a:latin typeface="Franklin Gothic Medium"/>
                <a:cs typeface="Franklin Gothic Medium"/>
              </a:rPr>
              <a:t>G</a:t>
            </a:r>
            <a:r>
              <a:rPr dirty="0" sz="2000" spc="-15">
                <a:latin typeface="Franklin Gothic Medium"/>
                <a:cs typeface="Franklin Gothic Medium"/>
              </a:rPr>
              <a:t>OLO</a:t>
            </a:r>
            <a:r>
              <a:rPr dirty="0" sz="2000" spc="-15">
                <a:latin typeface="Franklin Gothic Medium"/>
                <a:cs typeface="Franklin Gothic Medium"/>
              </a:rPr>
              <a:t> G</a:t>
            </a:r>
            <a:r>
              <a:rPr dirty="0" sz="2000" spc="-15">
                <a:latin typeface="Franklin Gothic Medium"/>
                <a:cs typeface="Franklin Gothic Medium"/>
              </a:rPr>
              <a:t>ENE</a:t>
            </a:r>
            <a:endParaRPr sz="2000">
              <a:latin typeface="Franklin Gothic Medium"/>
              <a:cs typeface="Franklin Gothic Medium"/>
            </a:endParaRPr>
          </a:p>
          <a:p>
            <a:pPr marL="482600" marR="272415" indent="-279400">
              <a:lnSpc>
                <a:spcPts val="2120"/>
              </a:lnSpc>
              <a:spcBef>
                <a:spcPts val="58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ppi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alle</a:t>
            </a:r>
            <a:r>
              <a:rPr dirty="0" sz="2000">
                <a:latin typeface="Franklin Gothic Book"/>
                <a:cs typeface="Franklin Gothic Book"/>
              </a:rPr>
              <a:t>li </a:t>
            </a:r>
            <a:r>
              <a:rPr dirty="0" sz="2000" spc="-10">
                <a:latin typeface="Franklin Gothic Book"/>
                <a:cs typeface="Franklin Gothic Book"/>
              </a:rPr>
              <a:t>mostrano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vi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 </a:t>
            </a:r>
            <a:r>
              <a:rPr dirty="0" sz="2000" spc="-10">
                <a:latin typeface="Franklin Gothic Book"/>
                <a:cs typeface="Franklin Gothic Book"/>
              </a:rPr>
              <a:t>dalla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mp</a:t>
            </a:r>
            <a:r>
              <a:rPr dirty="0" sz="2000" spc="-10">
                <a:latin typeface="Franklin Gothic Book"/>
                <a:cs typeface="Franklin Gothic Book"/>
              </a:rPr>
              <a:t>leta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recess</a:t>
            </a:r>
            <a:r>
              <a:rPr dirty="0" sz="2000">
                <a:latin typeface="Franklin Gothic Book"/>
                <a:cs typeface="Franklin Gothic Book"/>
              </a:rPr>
              <a:t>ivi</a:t>
            </a:r>
            <a:r>
              <a:rPr dirty="0" sz="2000" spc="-10">
                <a:latin typeface="Franklin Gothic Book"/>
                <a:cs typeface="Franklin Gothic Book"/>
              </a:rPr>
              <a:t>tà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L="488950" indent="-285750">
              <a:lnSpc>
                <a:spcPct val="100000"/>
              </a:lnSpc>
              <a:spcBef>
                <a:spcPts val="254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forme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fferent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non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sono</a:t>
            </a:r>
            <a:r>
              <a:rPr dirty="0" sz="2000">
                <a:latin typeface="Franklin Gothic Book"/>
                <a:cs typeface="Franklin Gothic Book"/>
              </a:rPr>
              <a:t> limi</a:t>
            </a:r>
            <a:r>
              <a:rPr dirty="0" sz="2000" spc="-10">
                <a:latin typeface="Franklin Gothic Book"/>
                <a:cs typeface="Franklin Gothic Book"/>
              </a:rPr>
              <a:t>tate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alle</a:t>
            </a:r>
            <a:r>
              <a:rPr dirty="0" sz="2000">
                <a:latin typeface="Franklin Gothic Book"/>
                <a:cs typeface="Franklin Gothic Book"/>
              </a:rPr>
              <a:t>li.</a:t>
            </a:r>
            <a:endParaRPr sz="2000">
              <a:latin typeface="Franklin Gothic Book"/>
              <a:cs typeface="Franklin Gothic Book"/>
            </a:endParaRPr>
          </a:p>
          <a:p>
            <a:pPr marL="488950" indent="-285750">
              <a:lnSpc>
                <a:spcPct val="100000"/>
              </a:lnSpc>
              <a:spcBef>
                <a:spcPts val="30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5">
                <a:latin typeface="Franklin Gothic Book"/>
                <a:cs typeface="Franklin Gothic Book"/>
              </a:rPr>
              <a:t>uò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deter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nare</a:t>
            </a:r>
            <a:r>
              <a:rPr dirty="0" sz="2000">
                <a:latin typeface="Franklin Gothic Book"/>
                <a:cs typeface="Franklin Gothic Book"/>
              </a:rPr>
              <a:t> pi</a:t>
            </a:r>
            <a:r>
              <a:rPr dirty="0" sz="2000" spc="-15">
                <a:latin typeface="Franklin Gothic Book"/>
                <a:cs typeface="Franklin Gothic Book"/>
              </a:rPr>
              <a:t>ù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carattere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90000"/>
              </a:lnSpc>
              <a:spcBef>
                <a:spcPts val="1340"/>
              </a:spcBef>
            </a:pPr>
            <a:r>
              <a:rPr dirty="0" sz="2000" spc="-15">
                <a:latin typeface="Franklin Gothic Medium"/>
                <a:cs typeface="Franklin Gothic Medium"/>
              </a:rPr>
              <a:t>EREDI</a:t>
            </a:r>
            <a:r>
              <a:rPr dirty="0" sz="2000" spc="-15">
                <a:latin typeface="Franklin Gothic Medium"/>
                <a:cs typeface="Franklin Gothic Medium"/>
              </a:rPr>
              <a:t>T</a:t>
            </a:r>
            <a:r>
              <a:rPr dirty="0" sz="2000" spc="-10">
                <a:latin typeface="Franklin Gothic Medium"/>
                <a:cs typeface="Franklin Gothic Medium"/>
              </a:rPr>
              <a:t>A’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MUL</a:t>
            </a:r>
            <a:r>
              <a:rPr dirty="0" sz="2000" spc="-15">
                <a:latin typeface="Franklin Gothic Medium"/>
                <a:cs typeface="Franklin Gothic Medium"/>
              </a:rPr>
              <a:t>T</a:t>
            </a:r>
            <a:r>
              <a:rPr dirty="0" sz="2000" spc="-10">
                <a:latin typeface="Franklin Gothic Medium"/>
                <a:cs typeface="Franklin Gothic Medium"/>
              </a:rPr>
              <a:t>IF</a:t>
            </a:r>
            <a:r>
              <a:rPr dirty="0" sz="2000" spc="-10">
                <a:latin typeface="Franklin Gothic Medium"/>
                <a:cs typeface="Franklin Gothic Medium"/>
              </a:rPr>
              <a:t>ATT</a:t>
            </a:r>
            <a:r>
              <a:rPr dirty="0" sz="2000" spc="-15">
                <a:latin typeface="Franklin Gothic Medium"/>
                <a:cs typeface="Franklin Gothic Medium"/>
              </a:rPr>
              <a:t>ORIALE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cu</a:t>
            </a:r>
            <a:r>
              <a:rPr dirty="0" sz="2000" spc="-10">
                <a:latin typeface="Franklin Gothic Book"/>
                <a:cs typeface="Franklin Gothic Book"/>
              </a:rPr>
              <a:t>i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fenot</a:t>
            </a:r>
            <a:r>
              <a:rPr dirty="0" sz="2000" spc="-10">
                <a:latin typeface="Franklin Gothic Book"/>
                <a:cs typeface="Franklin Gothic Book"/>
              </a:rPr>
              <a:t>ip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 spc="-10">
                <a:latin typeface="Franklin Gothic Book"/>
                <a:cs typeface="Franklin Gothic Book"/>
              </a:rPr>
              <a:t>igi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 spc="-15">
                <a:latin typeface="Franklin Gothic Book"/>
                <a:cs typeface="Franklin Gothic Book"/>
              </a:rPr>
              <a:t>ll’i</a:t>
            </a:r>
            <a:r>
              <a:rPr dirty="0" sz="2000" spc="-10">
                <a:latin typeface="Franklin Gothic Book"/>
                <a:cs typeface="Franklin Gothic Book"/>
              </a:rPr>
              <a:t>ntera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pi</a:t>
            </a:r>
            <a:r>
              <a:rPr dirty="0" sz="2000" spc="-15">
                <a:latin typeface="Franklin Gothic Book"/>
                <a:cs typeface="Franklin Gothic Book"/>
              </a:rPr>
              <a:t>ù</a:t>
            </a:r>
            <a:r>
              <a:rPr dirty="0" sz="2000" spc="-15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ni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l’a</a:t>
            </a:r>
            <a:r>
              <a:rPr dirty="0" sz="2000" spc="-10">
                <a:latin typeface="Franklin Gothic Book"/>
                <a:cs typeface="Franklin Gothic Book"/>
              </a:rPr>
              <a:t>mbi</a:t>
            </a:r>
            <a:r>
              <a:rPr dirty="0" sz="2000" spc="-10">
                <a:latin typeface="Franklin Gothic Book"/>
                <a:cs typeface="Franklin Gothic Book"/>
              </a:rPr>
              <a:t>ente</a:t>
            </a:r>
            <a:r>
              <a:rPr dirty="0" sz="2000" spc="-10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dalla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casua</a:t>
            </a:r>
            <a:r>
              <a:rPr dirty="0" sz="2000" spc="-15">
                <a:latin typeface="Franklin Gothic Book"/>
                <a:cs typeface="Franklin Gothic Book"/>
              </a:rPr>
              <a:t>li</a:t>
            </a:r>
            <a:r>
              <a:rPr dirty="0" sz="2000" spc="-10">
                <a:latin typeface="Franklin Gothic Book"/>
                <a:cs typeface="Franklin Gothic Book"/>
              </a:rPr>
              <a:t>tà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10">
                <a:latin typeface="Franklin Gothic Book"/>
                <a:cs typeface="Franklin Gothic Book"/>
              </a:rPr>
              <a:t>ns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eme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 spc="-10">
                <a:latin typeface="Franklin Gothic Book"/>
                <a:cs typeface="Franklin Gothic Book"/>
              </a:rPr>
              <a:t> cose.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7410" y="6598070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050" y="0"/>
            <a:ext cx="420687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ste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ll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egg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8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2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nd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l: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050" y="323208"/>
            <a:ext cx="4669155" cy="69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rr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pl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esse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ge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ipo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ipo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R</a:t>
            </a:r>
            <a:r>
              <a:rPr dirty="0" spc="-20"/>
              <a:t>e</a:t>
            </a:r>
            <a:r>
              <a:rPr dirty="0" spc="-10"/>
              <a:t>la</a:t>
            </a:r>
            <a:r>
              <a:rPr dirty="0" spc="-10"/>
              <a:t>z</a:t>
            </a:r>
            <a:r>
              <a:rPr dirty="0" spc="-10"/>
              <a:t>ioni</a:t>
            </a:r>
            <a:r>
              <a:rPr dirty="0" spc="-10"/>
              <a:t> </a:t>
            </a:r>
            <a:r>
              <a:rPr dirty="0" spc="-10"/>
              <a:t>di</a:t>
            </a:r>
            <a:r>
              <a:rPr dirty="0" spc="-10"/>
              <a:t> </a:t>
            </a:r>
            <a:r>
              <a:rPr dirty="0" spc="-15"/>
              <a:t>Do</a:t>
            </a:r>
            <a:r>
              <a:rPr dirty="0" spc="-15"/>
              <a:t>m</a:t>
            </a:r>
            <a:r>
              <a:rPr dirty="0" spc="-15"/>
              <a:t>inan</a:t>
            </a:r>
            <a:r>
              <a:rPr dirty="0" spc="-15"/>
              <a:t>z</a:t>
            </a:r>
            <a:r>
              <a:rPr dirty="0" spc="-15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7410" y="6598070"/>
            <a:ext cx="1377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21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64" y="4969611"/>
            <a:ext cx="8704580" cy="149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15">
                <a:latin typeface="Franklin Gothic Book"/>
                <a:cs typeface="Franklin Gothic Book"/>
              </a:rPr>
              <a:t>La</a:t>
            </a:r>
            <a:r>
              <a:rPr dirty="0" sz="2000" spc="1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1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1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incompl</a:t>
            </a:r>
            <a:r>
              <a:rPr dirty="0" sz="2000" spc="-30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t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 spc="125">
                <a:latin typeface="Franklin Gothic Medium"/>
                <a:cs typeface="Franklin Gothic Medium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q</a:t>
            </a:r>
            <a:r>
              <a:rPr dirty="0" sz="2000" spc="-15">
                <a:latin typeface="Franklin Gothic Book"/>
                <a:cs typeface="Franklin Gothic Book"/>
              </a:rPr>
              <a:t>uando</a:t>
            </a:r>
            <a:r>
              <a:rPr dirty="0" sz="2000" spc="1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l’ib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 spc="1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non</a:t>
            </a:r>
            <a:r>
              <a:rPr dirty="0" sz="2000" spc="1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asso</a:t>
            </a:r>
            <a:r>
              <a:rPr dirty="0" sz="2000">
                <a:latin typeface="Franklin Gothic Book"/>
                <a:cs typeface="Franklin Gothic Book"/>
              </a:rPr>
              <a:t>migli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1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ad</a:t>
            </a:r>
            <a:r>
              <a:rPr dirty="0" sz="2000" spc="1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alcun</a:t>
            </a:r>
            <a:r>
              <a:rPr dirty="0" sz="2000" spc="1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ore</a:t>
            </a:r>
            <a:r>
              <a:rPr dirty="0" sz="2000">
                <a:latin typeface="Franklin Gothic Book"/>
                <a:cs typeface="Franklin Gothic Book"/>
              </a:rPr>
              <a:t>;</a:t>
            </a:r>
            <a:r>
              <a:rPr dirty="0" sz="2000" spc="1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 suo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nu</a:t>
            </a:r>
            <a:r>
              <a:rPr dirty="0" sz="2000" spc="-50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en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so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ermed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tra</a:t>
            </a:r>
            <a:r>
              <a:rPr dirty="0" sz="2000">
                <a:latin typeface="Franklin Gothic Book"/>
                <a:cs typeface="Franklin Gothic Book"/>
              </a:rPr>
              <a:t> i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en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ipi p</a:t>
            </a:r>
            <a:r>
              <a:rPr dirty="0" sz="2000" spc="-10">
                <a:latin typeface="Franklin Gothic Book"/>
                <a:cs typeface="Franklin Gothic Book"/>
              </a:rPr>
              <a:t>arenta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10845" algn="l"/>
                <a:tab pos="2013585" algn="l"/>
                <a:tab pos="2329815" algn="l"/>
                <a:tab pos="3243580" algn="l"/>
                <a:tab pos="4195445" algn="l"/>
                <a:tab pos="5062855" algn="l"/>
                <a:tab pos="5955030" algn="l"/>
                <a:tab pos="6153785" algn="l"/>
                <a:tab pos="7190105" algn="l"/>
                <a:tab pos="7525384" algn="l"/>
                <a:tab pos="8632825" algn="l"/>
              </a:tabLst>
            </a:pPr>
            <a:r>
              <a:rPr dirty="0" sz="2000" spc="-15">
                <a:latin typeface="Franklin Gothic Book"/>
                <a:cs typeface="Franklin Gothic Book"/>
              </a:rPr>
              <a:t>La</a:t>
            </a:r>
            <a:r>
              <a:rPr dirty="0" sz="2000" spc="-15">
                <a:latin typeface="Franklin Gothic Book"/>
                <a:cs typeface="Franklin Gothic Book"/>
              </a:rPr>
              <a:t>	</a:t>
            </a:r>
            <a:r>
              <a:rPr dirty="0" sz="2000" spc="-15">
                <a:latin typeface="Franklin Gothic Medium"/>
                <a:cs typeface="Franklin Gothic Medium"/>
              </a:rPr>
              <a:t>codominanza</a:t>
            </a:r>
            <a:r>
              <a:rPr dirty="0" sz="2000" spc="-15">
                <a:latin typeface="Franklin Gothic Medium"/>
                <a:cs typeface="Franklin Gothic Medium"/>
              </a:rPr>
              <a:t>	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	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-35">
                <a:latin typeface="Franklin Gothic Book"/>
                <a:cs typeface="Franklin Gothic Book"/>
              </a:rPr>
              <a:t>q</a:t>
            </a:r>
            <a:r>
              <a:rPr dirty="0" sz="2000" spc="-15">
                <a:latin typeface="Franklin Gothic Book"/>
                <a:cs typeface="Franklin Gothic Book"/>
              </a:rPr>
              <a:t>uando</a:t>
            </a:r>
            <a:r>
              <a:rPr dirty="0" sz="2000">
                <a:latin typeface="Franklin Gothic Book"/>
                <a:cs typeface="Franklin Gothic Book"/>
              </a:rPr>
              <a:t>	l’ib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-10">
                <a:latin typeface="Franklin Gothic Book"/>
                <a:cs typeface="Franklin Gothic Book"/>
              </a:rPr>
              <a:t>mostra</a:t>
            </a:r>
            <a:r>
              <a:rPr dirty="0" sz="2000">
                <a:latin typeface="Franklin Gothic Book"/>
                <a:cs typeface="Franklin Gothic Book"/>
              </a:rPr>
              <a:t>	i	</a:t>
            </a:r>
            <a:r>
              <a:rPr dirty="0" sz="2000" spc="-10">
                <a:latin typeface="Franklin Gothic Book"/>
                <a:cs typeface="Franklin Gothic Book"/>
              </a:rPr>
              <a:t>carat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i	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	</a:t>
            </a:r>
            <a:r>
              <a:rPr dirty="0" sz="2000" spc="-10">
                <a:latin typeface="Franklin Gothic Book"/>
                <a:cs typeface="Franklin Gothic Book"/>
              </a:rPr>
              <a:t>entra</a:t>
            </a:r>
            <a:r>
              <a:rPr dirty="0" sz="2000">
                <a:latin typeface="Franklin Gothic Book"/>
                <a:cs typeface="Franklin Gothic Book"/>
              </a:rPr>
              <a:t>mbi	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64" y="6493610"/>
            <a:ext cx="89026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ni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>
                <a:latin typeface="Franklin Gothic Book"/>
                <a:cs typeface="Franklin Gothic Book"/>
              </a:rPr>
              <a:t>i.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47925" y="1196976"/>
            <a:ext cx="6696073" cy="3546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0964" y="1494572"/>
            <a:ext cx="2237740" cy="180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 spc="17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 spc="165">
                <a:latin typeface="Franklin Gothic Book"/>
                <a:cs typeface="Franklin Gothic Book"/>
              </a:rPr>
              <a:t>domi</a:t>
            </a:r>
            <a:r>
              <a:rPr dirty="0" sz="2000" spc="180">
                <a:latin typeface="Franklin Gothic Book"/>
                <a:cs typeface="Franklin Gothic Book"/>
              </a:rPr>
              <a:t>nanz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95">
                <a:latin typeface="Franklin Gothic Medium"/>
                <a:cs typeface="Franklin Gothic Medium"/>
              </a:rPr>
              <a:t>compl</a:t>
            </a:r>
            <a:r>
              <a:rPr dirty="0" sz="2000" spc="85">
                <a:latin typeface="Franklin Gothic Medium"/>
                <a:cs typeface="Franklin Gothic Medium"/>
              </a:rPr>
              <a:t>e</a:t>
            </a:r>
            <a:r>
              <a:rPr dirty="0" sz="2000" spc="110">
                <a:latin typeface="Franklin Gothic Medium"/>
                <a:cs typeface="Franklin Gothic Medium"/>
              </a:rPr>
              <a:t>t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110">
                <a:latin typeface="Franklin Gothic Medium"/>
                <a:cs typeface="Franklin Gothic Medium"/>
              </a:rPr>
              <a:t> </a:t>
            </a:r>
            <a:r>
              <a:rPr dirty="0" sz="2000" spc="75">
                <a:latin typeface="Franklin Gothic Book"/>
                <a:cs typeface="Franklin Gothic Book"/>
              </a:rPr>
              <a:t>q</a:t>
            </a:r>
            <a:r>
              <a:rPr dirty="0" sz="2000" spc="95">
                <a:latin typeface="Franklin Gothic Book"/>
                <a:cs typeface="Franklin Gothic Book"/>
              </a:rPr>
              <a:t>uand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l’ib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asso</a:t>
            </a:r>
            <a:r>
              <a:rPr dirty="0" sz="2000">
                <a:latin typeface="Franklin Gothic Book"/>
                <a:cs typeface="Franklin Gothic Book"/>
              </a:rPr>
              <a:t>migli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uno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pp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50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enent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15">
                <a:latin typeface="Franklin Gothic Book"/>
                <a:cs typeface="Franklin Gothic Book"/>
              </a:rPr>
              <a:t>nea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ura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333369"/>
            <a:ext cx="2870200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uppi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s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ui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ni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AB</a:t>
            </a:r>
            <a:r>
              <a:rPr dirty="0" sz="2400" spc="-20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all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lia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m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ul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ipla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312" y="1052513"/>
            <a:ext cx="4156074" cy="5805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960427" y="4868227"/>
          <a:ext cx="1493520" cy="1544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470"/>
                <a:gridCol w="285749"/>
                <a:gridCol w="514350"/>
                <a:gridCol w="342900"/>
              </a:tblGrid>
              <a:tr h="205778">
                <a:tc gridSpan="2" rowSpan="2">
                  <a:txBody>
                    <a:bodyPr/>
                    <a:lstStyle/>
                    <a:p>
                      <a:pPr/>
                      <a:endParaRPr sz="2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2">
                      <a:solidFill>
                        <a:srgbClr val="000000"/>
                      </a:solidFill>
                      <a:prstDash val="solid"/>
                    </a:lnT>
                    <a:lnB w="1270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6515">
                        <a:lnSpc>
                          <a:spcPts val="1714"/>
                        </a:lnSpc>
                      </a:pPr>
                      <a:r>
                        <a:rPr dirty="0" sz="1450" i="1">
                          <a:latin typeface="Franklin Gothic Book"/>
                          <a:cs typeface="Franklin Gothic Book"/>
                        </a:rPr>
                        <a:t>Gameti</a:t>
                      </a:r>
                      <a:r>
                        <a:rPr dirty="0" sz="1450" spc="-5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450">
                          <a:latin typeface="Franklin Gothic Book"/>
                          <a:cs typeface="Franklin Gothic Book"/>
                        </a:rPr>
                        <a:t>♂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2">
                      <a:solidFill>
                        <a:srgbClr val="000000"/>
                      </a:solidFill>
                      <a:prstDash val="solid"/>
                    </a:lnT>
                    <a:lnB w="1270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7210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2">
                      <a:solidFill>
                        <a:srgbClr val="000000"/>
                      </a:solidFill>
                      <a:prstDash val="solid"/>
                    </a:lnT>
                    <a:lnB w="1270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</a:pPr>
                      <a:r>
                        <a:rPr dirty="0" baseline="-13409" sz="2175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A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2">
                      <a:solidFill>
                        <a:srgbClr val="000000"/>
                      </a:solidFill>
                      <a:prstDash val="solid"/>
                    </a:lnT>
                    <a:lnB w="1270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14"/>
                        </a:lnSpc>
                      </a:pPr>
                      <a:r>
                        <a:rPr dirty="0" sz="1450" i="1">
                          <a:latin typeface="Franklin Gothic Book"/>
                          <a:cs typeface="Franklin Gothic Book"/>
                        </a:rPr>
                        <a:t>i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2">
                      <a:solidFill>
                        <a:srgbClr val="000000"/>
                      </a:solidFill>
                      <a:prstDash val="solid"/>
                    </a:lnT>
                    <a:lnB w="1270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0174">
                <a:tc rowSpan="2"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dirty="0" sz="1400" i="1">
                          <a:latin typeface="Franklin Gothic Book"/>
                          <a:cs typeface="Franklin Gothic Book"/>
                        </a:rPr>
                        <a:t>Gamet</a:t>
                      </a:r>
                      <a:r>
                        <a:rPr dirty="0" sz="14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1400" spc="10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400">
                          <a:latin typeface="Franklin Gothic Book"/>
                          <a:cs typeface="Franklin Gothic Book"/>
                        </a:rPr>
                        <a:t>♀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2">
                      <a:solidFill>
                        <a:srgbClr val="000000"/>
                      </a:solidFill>
                      <a:prstDash val="solid"/>
                    </a:lnT>
                    <a:lnB w="1270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dirty="0" baseline="-13409" sz="2175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B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2">
                      <a:solidFill>
                        <a:srgbClr val="000000"/>
                      </a:solidFill>
                      <a:prstDash val="solid"/>
                    </a:lnT>
                    <a:lnB w="1270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 marR="75565" indent="22225">
                        <a:lnSpc>
                          <a:spcPct val="144900"/>
                        </a:lnSpc>
                      </a:pPr>
                      <a:r>
                        <a:rPr dirty="0" baseline="-13409" sz="2175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spc="-65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baseline="-13409" sz="2175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450" i="1">
                          <a:latin typeface="Franklin Gothic Book"/>
                          <a:cs typeface="Franklin Gothic Book"/>
                        </a:rPr>
                        <a:t>(AB)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2">
                      <a:solidFill>
                        <a:srgbClr val="000000"/>
                      </a:solidFill>
                      <a:prstDash val="solid"/>
                    </a:lnT>
                    <a:lnB w="1270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355" indent="6350">
                        <a:lnSpc>
                          <a:spcPct val="124200"/>
                        </a:lnSpc>
                      </a:pPr>
                      <a:r>
                        <a:rPr dirty="0" sz="14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1604" sz="135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baseline="21604" sz="1350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baseline="21604" sz="1350" spc="-97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4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1450" i="1">
                          <a:latin typeface="Franklin Gothic Book"/>
                          <a:cs typeface="Franklin Gothic Book"/>
                        </a:rPr>
                        <a:t> (B)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2">
                      <a:solidFill>
                        <a:srgbClr val="000000"/>
                      </a:solidFill>
                      <a:prstDash val="solid"/>
                    </a:lnT>
                    <a:lnB w="1270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874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2">
                      <a:solidFill>
                        <a:srgbClr val="000000"/>
                      </a:solidFill>
                      <a:prstDash val="solid"/>
                    </a:lnT>
                    <a:lnB w="1270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50" i="1">
                          <a:latin typeface="Franklin Gothic Book"/>
                          <a:cs typeface="Franklin Gothic Book"/>
                        </a:rPr>
                        <a:t>i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2">
                      <a:solidFill>
                        <a:srgbClr val="000000"/>
                      </a:solidFill>
                      <a:prstDash val="solid"/>
                    </a:lnT>
                    <a:lnB w="1270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marR="131445" indent="4445">
                        <a:lnSpc>
                          <a:spcPct val="129299"/>
                        </a:lnSpc>
                      </a:pPr>
                      <a:r>
                        <a:rPr dirty="0" sz="14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1604" sz="135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baseline="21604" sz="1350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baseline="21604" sz="1350" spc="-97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4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1450" i="1">
                          <a:latin typeface="Franklin Gothic Book"/>
                          <a:cs typeface="Franklin Gothic Book"/>
                        </a:rPr>
                        <a:t> (A)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2">
                      <a:solidFill>
                        <a:srgbClr val="000000"/>
                      </a:solidFill>
                      <a:prstDash val="solid"/>
                    </a:lnT>
                    <a:lnB w="1270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marR="48895" indent="64769">
                        <a:lnSpc>
                          <a:spcPct val="129299"/>
                        </a:lnSpc>
                      </a:pPr>
                      <a:r>
                        <a:rPr dirty="0" sz="1450" i="1">
                          <a:latin typeface="Franklin Gothic Book"/>
                          <a:cs typeface="Franklin Gothic Book"/>
                        </a:rPr>
                        <a:t>ii (0)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2">
                      <a:solidFill>
                        <a:srgbClr val="000000"/>
                      </a:solidFill>
                      <a:prstDash val="solid"/>
                    </a:lnT>
                    <a:lnB w="1270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36082" y="1267777"/>
          <a:ext cx="3404235" cy="3332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720"/>
                <a:gridCol w="259108"/>
                <a:gridCol w="547005"/>
                <a:gridCol w="547006"/>
                <a:gridCol w="547006"/>
                <a:gridCol w="393459"/>
                <a:gridCol w="873289"/>
              </a:tblGrid>
              <a:tr h="143678">
                <a:tc gridSpan="2" rowSpan="2">
                  <a:txBody>
                    <a:bodyPr/>
                    <a:lstStyle/>
                    <a:p>
                      <a:pPr/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6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z="900" spc="75" i="1">
                          <a:latin typeface="Franklin Gothic Book"/>
                          <a:cs typeface="Franklin Gothic Book"/>
                        </a:rPr>
                        <a:t>Grupp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o </a:t>
                      </a:r>
                      <a:r>
                        <a:rPr dirty="0" sz="900" spc="-75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dirty="0" sz="900" spc="-75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spc="75" i="1">
                          <a:latin typeface="Franklin Gothic Book"/>
                          <a:cs typeface="Franklin Gothic Book"/>
                        </a:rPr>
                        <a:t>(A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20469">
                      <a:solidFill>
                        <a:srgbClr val="8064A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dirty="0" sz="900" spc="75" i="1">
                          <a:latin typeface="Franklin Gothic Book"/>
                          <a:cs typeface="Franklin Gothic Book"/>
                        </a:rPr>
                        <a:t>Grupp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o </a:t>
                      </a:r>
                      <a:r>
                        <a:rPr dirty="0" sz="900" spc="-75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B </a:t>
                      </a:r>
                      <a:r>
                        <a:rPr dirty="0" sz="900" spc="-75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spc="75" i="1">
                          <a:latin typeface="Franklin Gothic Book"/>
                          <a:cs typeface="Franklin Gothic Book"/>
                        </a:rPr>
                        <a:t>(B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6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20469">
                      <a:solidFill>
                        <a:srgbClr val="8064A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dirty="0" sz="900" spc="75" i="1">
                          <a:latin typeface="Franklin Gothic Book"/>
                          <a:cs typeface="Franklin Gothic Book"/>
                        </a:rPr>
                        <a:t>Grupp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o </a:t>
                      </a:r>
                      <a:r>
                        <a:rPr dirty="0" sz="900" spc="-75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0 </a:t>
                      </a:r>
                      <a:r>
                        <a:rPr dirty="0" sz="900" spc="-75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spc="75" i="1">
                          <a:latin typeface="Franklin Gothic Book"/>
                          <a:cs typeface="Franklin Gothic Book"/>
                        </a:rPr>
                        <a:t>(0)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20469">
                      <a:solidFill>
                        <a:srgbClr val="8064A2"/>
                      </a:solidFill>
                      <a:prstDash val="solid"/>
                    </a:lnB>
                  </a:tcPr>
                </a:tc>
              </a:tr>
              <a:tr h="144313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0866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A</a:t>
                      </a:r>
                      <a:endParaRPr sz="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204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204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B</a:t>
                      </a:r>
                      <a:endParaRPr sz="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6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204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204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ii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204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</a:tr>
              <a:tr h="537586">
                <a:tc rowSpan="2"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dirty="0" sz="900" spc="75" i="1">
                          <a:latin typeface="Franklin Gothic Book"/>
                          <a:cs typeface="Franklin Gothic Book"/>
                        </a:rPr>
                        <a:t>Grupp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o </a:t>
                      </a:r>
                      <a:r>
                        <a:rPr dirty="0" sz="900" spc="-75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dirty="0" sz="900" spc="-75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spc="75" i="1">
                          <a:latin typeface="Franklin Gothic Book"/>
                          <a:cs typeface="Franklin Gothic Book"/>
                        </a:rPr>
                        <a:t>(A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 vert="vert270">
                    <a:lnL w="10866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A</a:t>
                      </a:r>
                      <a:endParaRPr sz="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6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8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(A)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8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120650" indent="8255">
                        <a:lnSpc>
                          <a:spcPts val="106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(A)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 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(A)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8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(AB)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6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8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81915" indent="27305">
                        <a:lnSpc>
                          <a:spcPct val="119000"/>
                        </a:lnSpc>
                      </a:pP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(AB)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  <a:p>
                      <a:pPr marL="60960">
                        <a:lnSpc>
                          <a:spcPts val="985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(A)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8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(A)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8">
                      <a:solidFill>
                        <a:srgbClr val="8064A2"/>
                      </a:solidFill>
                      <a:prstDash val="solid"/>
                    </a:lnB>
                  </a:tcPr>
                </a:tc>
              </a:tr>
              <a:tr h="66238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270">
                    <a:lnL w="10866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6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8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21285" indent="8255">
                        <a:lnSpc>
                          <a:spcPts val="106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(A)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 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(A)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8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20650" indent="8255">
                        <a:lnSpc>
                          <a:spcPts val="98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(A)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 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(A)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  <a:p>
                      <a:pPr marL="160655">
                        <a:lnSpc>
                          <a:spcPts val="104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ii (0)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8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134620" marR="74295" indent="-50800">
                        <a:lnSpc>
                          <a:spcPts val="106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(AB)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 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6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8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81915" indent="27305">
                        <a:lnSpc>
                          <a:spcPct val="112000"/>
                        </a:lnSpc>
                      </a:pP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(AB)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  <a:p>
                      <a:pPr marL="60960">
                        <a:lnSpc>
                          <a:spcPts val="1045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(A)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  <a:p>
                      <a:pPr marL="56515">
                        <a:lnSpc>
                          <a:spcPts val="1019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  <a:p>
                      <a:pPr marL="82550">
                        <a:lnSpc>
                          <a:spcPts val="103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ii (0)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8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07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(A)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  <a:p>
                      <a:pPr algn="ctr" marL="1905">
                        <a:lnSpc>
                          <a:spcPts val="107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ii (0)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8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</a:tr>
              <a:tr h="527985">
                <a:tc rowSpan="2"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</a:pPr>
                      <a:r>
                        <a:rPr dirty="0" sz="900" spc="75" i="1">
                          <a:latin typeface="Franklin Gothic Book"/>
                          <a:cs typeface="Franklin Gothic Book"/>
                        </a:rPr>
                        <a:t>Grupp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o </a:t>
                      </a:r>
                      <a:r>
                        <a:rPr dirty="0" sz="900" spc="-75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B </a:t>
                      </a:r>
                      <a:r>
                        <a:rPr dirty="0" sz="900" spc="-75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spc="75" i="1">
                          <a:latin typeface="Franklin Gothic Book"/>
                          <a:cs typeface="Franklin Gothic Book"/>
                        </a:rPr>
                        <a:t>(B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 vert="vert270">
                    <a:lnL w="10866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B</a:t>
                      </a:r>
                      <a:endParaRPr sz="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6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(AB)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 marR="74295" indent="-50800">
                        <a:lnSpc>
                          <a:spcPts val="106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(AB)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 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 </a:t>
                      </a:r>
                      <a:r>
                        <a:rPr dirty="0" baseline="23148" sz="900" spc="-112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dirty="0" sz="900" spc="-5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6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107950" indent="-6985">
                        <a:lnSpc>
                          <a:spcPct val="119000"/>
                        </a:lnSpc>
                      </a:pP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dirty="0" sz="900" spc="-5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  <a:p>
                      <a:pPr marL="56515">
                        <a:lnSpc>
                          <a:spcPts val="106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</a:tr>
              <a:tr h="53758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270">
                    <a:lnL w="10866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6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74295" indent="-55244">
                        <a:lnSpc>
                          <a:spcPts val="98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(AB)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 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(A)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4455" marR="74295">
                        <a:lnSpc>
                          <a:spcPts val="106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(AB)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 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(A)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  <a:p>
                      <a:pPr marL="134620">
                        <a:lnSpc>
                          <a:spcPts val="94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  <a:p>
                      <a:pPr algn="ctr" marL="1905">
                        <a:lnSpc>
                          <a:spcPts val="107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ii (0)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134620" marR="100330" indent="-24765">
                        <a:lnSpc>
                          <a:spcPts val="98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 </a:t>
                      </a:r>
                      <a:r>
                        <a:rPr dirty="0" baseline="23148" sz="900" spc="-112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dirty="0" sz="900" spc="-5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)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 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6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07950" indent="-6985">
                        <a:lnSpc>
                          <a:spcPct val="119000"/>
                        </a:lnSpc>
                      </a:pP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baseline="-15432" sz="135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600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dirty="0" sz="900" spc="-5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  <a:p>
                      <a:pPr marL="56515">
                        <a:lnSpc>
                          <a:spcPts val="969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  <a:p>
                      <a:pPr marL="82550">
                        <a:lnSpc>
                          <a:spcPts val="107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ii (0)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03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  <a:p>
                      <a:pPr algn="ctr" marL="1905">
                        <a:lnSpc>
                          <a:spcPts val="103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ii (0)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  <a:solidFill>
                      <a:srgbClr val="DFD8E8"/>
                    </a:solidFill>
                  </a:tcPr>
                </a:tc>
              </a:tr>
              <a:tr h="76798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dirty="0" sz="900" spc="75" i="1">
                          <a:latin typeface="Franklin Gothic Book"/>
                          <a:cs typeface="Franklin Gothic Book"/>
                        </a:rPr>
                        <a:t>Grupp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o </a:t>
                      </a:r>
                      <a:r>
                        <a:rPr dirty="0" sz="900" spc="-75" i="1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0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 vert="vert270">
                    <a:lnL w="10866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ii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6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(A)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07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(A)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  <a:p>
                      <a:pPr marL="160655">
                        <a:lnSpc>
                          <a:spcPts val="107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ii (0)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6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7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baseline="23148" sz="900" i="1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 (B)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  <a:p>
                      <a:pPr marL="82550">
                        <a:lnSpc>
                          <a:spcPts val="107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ii (0)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7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Franklin Gothic Book"/>
                          <a:cs typeface="Franklin Gothic Book"/>
                        </a:rPr>
                        <a:t>ii (0)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0867">
                      <a:solidFill>
                        <a:srgbClr val="8064A2"/>
                      </a:solidFill>
                      <a:prstDash val="solid"/>
                    </a:lnL>
                    <a:lnR w="10866">
                      <a:solidFill>
                        <a:srgbClr val="8064A2"/>
                      </a:solidFill>
                      <a:prstDash val="solid"/>
                    </a:lnR>
                    <a:lnT w="10869">
                      <a:solidFill>
                        <a:srgbClr val="8064A2"/>
                      </a:solidFill>
                      <a:prstDash val="solid"/>
                    </a:lnT>
                    <a:lnB w="10869">
                      <a:solidFill>
                        <a:srgbClr val="8064A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pc="-15">
                <a:latin typeface="Franklin Gothic Medium"/>
                <a:cs typeface="Franklin Gothic Medium"/>
              </a:rPr>
              <a:t>Un</a:t>
            </a:r>
            <a:r>
              <a:rPr dirty="0" spc="-15">
                <a:latin typeface="Franklin Gothic Medium"/>
                <a:cs typeface="Franklin Gothic Medium"/>
              </a:rPr>
              <a:t> ge</a:t>
            </a:r>
            <a:r>
              <a:rPr dirty="0" spc="-15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e </a:t>
            </a:r>
            <a:r>
              <a:rPr dirty="0" spc="-15">
                <a:latin typeface="Franklin Gothic Medium"/>
                <a:cs typeface="Franklin Gothic Medium"/>
              </a:rPr>
              <a:t>può</a:t>
            </a:r>
            <a:r>
              <a:rPr dirty="0" spc="-15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15">
                <a:latin typeface="Franklin Gothic Medium"/>
                <a:cs typeface="Franklin Gothic Medium"/>
              </a:rPr>
              <a:t>ve</a:t>
            </a:r>
            <a:r>
              <a:rPr dirty="0" spc="-15">
                <a:latin typeface="Franklin Gothic Medium"/>
                <a:cs typeface="Franklin Gothic Medium"/>
              </a:rPr>
              <a:t>r</a:t>
            </a:r>
            <a:r>
              <a:rPr dirty="0">
                <a:latin typeface="Franklin Gothic Medium"/>
                <a:cs typeface="Franklin Gothic Medium"/>
              </a:rPr>
              <a:t>e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più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di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du</a:t>
            </a:r>
            <a:r>
              <a:rPr dirty="0">
                <a:latin typeface="Franklin Gothic Medium"/>
                <a:cs typeface="Franklin Gothic Medium"/>
              </a:rPr>
              <a:t>e </a:t>
            </a:r>
            <a:r>
              <a:rPr dirty="0" spc="-10">
                <a:latin typeface="Franklin Gothic Medium"/>
                <a:cs typeface="Franklin Gothic Medium"/>
              </a:rPr>
              <a:t>all</a:t>
            </a:r>
            <a:r>
              <a:rPr dirty="0">
                <a:latin typeface="Franklin Gothic Medium"/>
                <a:cs typeface="Franklin Gothic Medium"/>
              </a:rPr>
              <a:t>e</a:t>
            </a:r>
            <a:r>
              <a:rPr dirty="0" spc="-10"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27050" y="2219849"/>
            <a:ext cx="7933055" cy="262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75565">
              <a:lnSpc>
                <a:spcPts val="2200"/>
              </a:lnSpc>
            </a:pPr>
            <a:r>
              <a:rPr dirty="0" sz="2000" spc="-10">
                <a:latin typeface="Franklin Gothic Book"/>
                <a:cs typeface="Franklin Gothic Book"/>
              </a:rPr>
              <a:t>Dato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ascun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 spc="-15">
                <a:latin typeface="Franklin Gothic Book"/>
                <a:cs typeface="Franklin Gothic Book"/>
              </a:rPr>
              <a:t>ivi</a:t>
            </a:r>
            <a:r>
              <a:rPr dirty="0" sz="2000" spc="-15">
                <a:latin typeface="Franklin Gothic Book"/>
                <a:cs typeface="Franklin Gothic Book"/>
              </a:rPr>
              <a:t>duo</a:t>
            </a:r>
            <a:r>
              <a:rPr dirty="0" sz="2000" spc="-15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orta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non</a:t>
            </a:r>
            <a:r>
              <a:rPr dirty="0" sz="2000" spc="-15">
                <a:latin typeface="Franklin Gothic Book"/>
                <a:cs typeface="Franklin Gothic Book"/>
              </a:rPr>
              <a:t> pi</a:t>
            </a:r>
            <a:r>
              <a:rPr dirty="0" sz="2000" spc="-15">
                <a:latin typeface="Franklin Gothic Book"/>
                <a:cs typeface="Franklin Gothic Book"/>
              </a:rPr>
              <a:t>ù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alle</a:t>
            </a:r>
            <a:r>
              <a:rPr dirty="0" sz="2000" spc="-10">
                <a:latin typeface="Franklin Gothic Book"/>
                <a:cs typeface="Franklin Gothic Book"/>
              </a:rPr>
              <a:t>li 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ascun</a:t>
            </a:r>
            <a:r>
              <a:rPr dirty="0" sz="2000" spc="-15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 spc="-15">
                <a:latin typeface="Franklin Gothic Book"/>
                <a:cs typeface="Franklin Gothic Book"/>
              </a:rPr>
              <a:t>,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non</a:t>
            </a:r>
            <a:r>
              <a:rPr dirty="0" sz="2000" spc="-15">
                <a:latin typeface="Franklin Gothic Book"/>
                <a:cs typeface="Franklin Gothic Book"/>
              </a:rPr>
              <a:t> imp</a:t>
            </a:r>
            <a:r>
              <a:rPr dirty="0" sz="2000" spc="-10">
                <a:latin typeface="Franklin Gothic Book"/>
                <a:cs typeface="Franklin Gothic Book"/>
              </a:rPr>
              <a:t>orta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quant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alle</a:t>
            </a:r>
            <a:r>
              <a:rPr dirty="0" sz="2000" spc="-10">
                <a:latin typeface="Franklin Gothic Book"/>
                <a:cs typeface="Franklin Gothic Book"/>
              </a:rPr>
              <a:t>li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ano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alle</a:t>
            </a:r>
            <a:r>
              <a:rPr dirty="0" sz="2000" spc="-10">
                <a:latin typeface="Franklin Gothic Book"/>
                <a:cs typeface="Franklin Gothic Book"/>
              </a:rPr>
              <a:t>li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 spc="-10">
                <a:latin typeface="Franklin Gothic Book"/>
                <a:cs typeface="Franklin Gothic Book"/>
              </a:rPr>
              <a:t>gg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-10">
                <a:latin typeface="Franklin Gothic Book"/>
                <a:cs typeface="Franklin Gothic Book"/>
              </a:rPr>
              <a:t> se</a:t>
            </a:r>
            <a:r>
              <a:rPr dirty="0" sz="2000" spc="-1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 spc="-1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M</a:t>
            </a:r>
            <a:r>
              <a:rPr dirty="0" sz="2000" spc="-10">
                <a:latin typeface="Franklin Gothic Book"/>
                <a:cs typeface="Franklin Gothic Book"/>
              </a:rPr>
              <a:t>endel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mane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10">
                <a:latin typeface="Franklin Gothic Book"/>
                <a:cs typeface="Franklin Gothic Book"/>
              </a:rPr>
              <a:t>dent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,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quanto</a:t>
            </a:r>
            <a:r>
              <a:rPr dirty="0" sz="2000" spc="-10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gni 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 spc="-1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ni</a:t>
            </a:r>
            <a:r>
              <a:rPr dirty="0" sz="2000" spc="-15">
                <a:latin typeface="Franklin Gothic Book"/>
                <a:cs typeface="Franklin Gothic Book"/>
              </a:rPr>
              <a:t>smo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s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roduce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sessualmente</a:t>
            </a:r>
            <a:r>
              <a:rPr dirty="0" sz="2000" spc="-10">
                <a:latin typeface="Franklin Gothic Book"/>
                <a:cs typeface="Franklin Gothic Book"/>
              </a:rPr>
              <a:t> i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alle</a:t>
            </a:r>
            <a:r>
              <a:rPr dirty="0" sz="2000" spc="-10">
                <a:latin typeface="Franklin Gothic Book"/>
                <a:cs typeface="Franklin Gothic Book"/>
              </a:rPr>
              <a:t>li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-15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arano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durante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forma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 spc="-15">
                <a:latin typeface="Franklin Gothic Book"/>
                <a:cs typeface="Franklin Gothic Book"/>
              </a:rPr>
              <a:t>i g</a:t>
            </a:r>
            <a:r>
              <a:rPr dirty="0" sz="2000" spc="-15">
                <a:latin typeface="Franklin Gothic Book"/>
                <a:cs typeface="Franklin Gothic Book"/>
              </a:rPr>
              <a:t>amet</a:t>
            </a:r>
            <a:r>
              <a:rPr dirty="0" sz="2000" spc="-15">
                <a:latin typeface="Franklin Gothic Book"/>
                <a:cs typeface="Franklin Gothic Book"/>
              </a:rPr>
              <a:t>i.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92100"/>
              </a:lnSpc>
            </a:pP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allele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non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10">
                <a:latin typeface="Franklin Gothic Book"/>
                <a:cs typeface="Franklin Gothic Book"/>
              </a:rPr>
              <a:t>ntr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nsecamente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 spc="-15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nante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recess</a:t>
            </a:r>
            <a:r>
              <a:rPr dirty="0" sz="2000" spc="-1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;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sua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 spc="-15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 spc="-15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recess</a:t>
            </a:r>
            <a:r>
              <a:rPr dirty="0" sz="2000" spc="-10">
                <a:latin typeface="Franklin Gothic Book"/>
                <a:cs typeface="Franklin Gothic Book"/>
              </a:rPr>
              <a:t>ivi</a:t>
            </a:r>
            <a:r>
              <a:rPr dirty="0" sz="2000" spc="-10">
                <a:latin typeface="Franklin Gothic Book"/>
                <a:cs typeface="Franklin Gothic Book"/>
              </a:rPr>
              <a:t>tà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 spc="-10">
                <a:latin typeface="Franklin Gothic Book"/>
                <a:cs typeface="Franklin Gothic Book"/>
              </a:rPr>
              <a:t>mp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relat</a:t>
            </a:r>
            <a:r>
              <a:rPr dirty="0" sz="2000" spc="-1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secondo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allele</a:t>
            </a:r>
            <a:r>
              <a:rPr dirty="0" sz="2000" spc="-10">
                <a:latin typeface="Franklin Gothic Book"/>
                <a:cs typeface="Franklin Gothic Book"/>
              </a:rPr>
              <a:t>. </a:t>
            </a:r>
            <a:r>
              <a:rPr dirty="0" sz="2000" spc="-10">
                <a:latin typeface="Franklin Gothic Book"/>
                <a:cs typeface="Franklin Gothic Book"/>
              </a:rPr>
              <a:t>In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altre</a:t>
            </a:r>
            <a:r>
              <a:rPr dirty="0" sz="2000" spc="-1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arole</a:t>
            </a:r>
            <a:r>
              <a:rPr dirty="0" sz="2000" spc="-10">
                <a:latin typeface="Franklin Gothic Book"/>
                <a:cs typeface="Franklin Gothic Book"/>
              </a:rPr>
              <a:t>,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le </a:t>
            </a:r>
            <a:r>
              <a:rPr dirty="0" sz="2000" spc="-10">
                <a:latin typeface="Franklin Gothic Medium"/>
                <a:cs typeface="Franklin Gothic Medium"/>
              </a:rPr>
              <a:t>r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10">
                <a:latin typeface="Franklin Gothic Medium"/>
                <a:cs typeface="Franklin Gothic Medium"/>
              </a:rPr>
              <a:t>la</a:t>
            </a:r>
            <a:r>
              <a:rPr dirty="0" sz="2000">
                <a:latin typeface="Franklin Gothic Medium"/>
                <a:cs typeface="Franklin Gothic Medium"/>
              </a:rPr>
              <a:t>z</a:t>
            </a:r>
            <a:r>
              <a:rPr dirty="0" sz="2000" spc="-10">
                <a:latin typeface="Franklin Gothic Medium"/>
                <a:cs typeface="Franklin Gothic Medium"/>
              </a:rPr>
              <a:t>ioni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di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do</a:t>
            </a:r>
            <a:r>
              <a:rPr dirty="0" sz="2000">
                <a:latin typeface="Franklin Gothic Medium"/>
                <a:cs typeface="Franklin Gothic Medium"/>
              </a:rPr>
              <a:t>m</a:t>
            </a:r>
            <a:r>
              <a:rPr dirty="0" sz="2000" spc="-10">
                <a:latin typeface="Franklin Gothic Medium"/>
                <a:cs typeface="Franklin Gothic Medium"/>
              </a:rPr>
              <a:t>inan</a:t>
            </a:r>
            <a:r>
              <a:rPr dirty="0" sz="2000">
                <a:latin typeface="Franklin Gothic Medium"/>
                <a:cs typeface="Franklin Gothic Medium"/>
              </a:rPr>
              <a:t>z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Medium"/>
                <a:cs typeface="Franklin Gothic Medium"/>
              </a:rPr>
              <a:t> s</a:t>
            </a:r>
            <a:r>
              <a:rPr dirty="0" sz="2000" spc="-15">
                <a:latin typeface="Franklin Gothic Medium"/>
                <a:cs typeface="Franklin Gothic Medium"/>
              </a:rPr>
              <a:t>ono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rif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10">
                <a:latin typeface="Franklin Gothic Medium"/>
                <a:cs typeface="Franklin Gothic Medium"/>
              </a:rPr>
              <a:t>ri</a:t>
            </a:r>
            <a:r>
              <a:rPr dirty="0" sz="2000">
                <a:latin typeface="Franklin Gothic Medium"/>
                <a:cs typeface="Franklin Gothic Medium"/>
              </a:rPr>
              <a:t>te 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coppi</a:t>
            </a:r>
            <a:r>
              <a:rPr dirty="0" sz="2000">
                <a:latin typeface="Franklin Gothic Medium"/>
                <a:cs typeface="Franklin Gothic Medium"/>
              </a:rPr>
              <a:t>e </a:t>
            </a:r>
            <a:r>
              <a:rPr dirty="0" sz="2000" spc="-10">
                <a:latin typeface="Franklin Gothic Medium"/>
                <a:cs typeface="Franklin Gothic Medium"/>
              </a:rPr>
              <a:t>di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all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5">
                <a:latin typeface="Franklin Gothic Medium"/>
                <a:cs typeface="Franklin Gothic Medium"/>
              </a:rPr>
              <a:t>li.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V</a:t>
            </a:r>
            <a:r>
              <a:rPr dirty="0" spc="-15"/>
              <a:t>e</a:t>
            </a:r>
            <a:r>
              <a:rPr dirty="0" spc="-15"/>
              <a:t>r</a:t>
            </a:r>
            <a:r>
              <a:rPr dirty="0" spc="-10"/>
              <a:t>ifica</a:t>
            </a:r>
            <a:r>
              <a:rPr dirty="0"/>
              <a:t> </a:t>
            </a:r>
            <a:r>
              <a:rPr dirty="0" spc="-15"/>
              <a:t>d</a:t>
            </a:r>
            <a:r>
              <a:rPr dirty="0"/>
              <a:t>e</a:t>
            </a:r>
            <a:r>
              <a:rPr dirty="0" spc="-10"/>
              <a:t>ll’app</a:t>
            </a:r>
            <a:r>
              <a:rPr dirty="0" spc="-15"/>
              <a:t>r</a:t>
            </a:r>
            <a:r>
              <a:rPr dirty="0"/>
              <a:t>e</a:t>
            </a:r>
            <a:r>
              <a:rPr dirty="0" spc="-15"/>
              <a:t>ndi</a:t>
            </a:r>
            <a:r>
              <a:rPr dirty="0"/>
              <a:t>me</a:t>
            </a:r>
            <a:r>
              <a:rPr dirty="0" spc="-15"/>
              <a:t>n</a:t>
            </a:r>
            <a:r>
              <a:rPr dirty="0"/>
              <a:t>t</a:t>
            </a:r>
            <a:r>
              <a:rPr dirty="0" spc="-15"/>
              <a:t>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6845" marR="5080">
              <a:lnSpc>
                <a:spcPct val="114599"/>
              </a:lnSpc>
              <a:buClr>
                <a:srgbClr val="6E0101"/>
              </a:buClr>
              <a:buFont typeface="Franklin Gothic Medium"/>
              <a:buAutoNum type="arabicPeriod"/>
              <a:tabLst>
                <a:tab pos="378460" algn="l"/>
              </a:tabLst>
            </a:pPr>
            <a:r>
              <a:rPr dirty="0" spc="-10"/>
              <a:t>In</a:t>
            </a:r>
            <a:r>
              <a:rPr dirty="0" spc="-10"/>
              <a:t> </a:t>
            </a:r>
            <a:r>
              <a:rPr dirty="0" spc="-10"/>
              <a:t>qua</a:t>
            </a:r>
            <a:r>
              <a:rPr dirty="0" spc="-10"/>
              <a:t>li </a:t>
            </a:r>
            <a:r>
              <a:rPr dirty="0" spc="-10"/>
              <a:t>de</a:t>
            </a:r>
            <a:r>
              <a:rPr dirty="0" spc="-10"/>
              <a:t>i </a:t>
            </a:r>
            <a:r>
              <a:rPr dirty="0" spc="-10"/>
              <a:t>se</a:t>
            </a:r>
            <a:r>
              <a:rPr dirty="0" spc="-10"/>
              <a:t>g</a:t>
            </a:r>
            <a:r>
              <a:rPr dirty="0" spc="-10"/>
              <a:t>uent</a:t>
            </a:r>
            <a:r>
              <a:rPr dirty="0" spc="-10"/>
              <a:t>i i</a:t>
            </a:r>
            <a:r>
              <a:rPr dirty="0" spc="-10"/>
              <a:t>ncroc</a:t>
            </a:r>
            <a:r>
              <a:rPr dirty="0" spc="-10"/>
              <a:t>i </a:t>
            </a:r>
            <a:r>
              <a:rPr dirty="0" spc="-10"/>
              <a:t>non</a:t>
            </a:r>
            <a:r>
              <a:rPr dirty="0" spc="-5"/>
              <a:t> </a:t>
            </a:r>
            <a:r>
              <a:rPr dirty="0" spc="-5"/>
              <a:t>p</a:t>
            </a:r>
            <a:r>
              <a:rPr dirty="0" spc="-10"/>
              <a:t>otrà</a:t>
            </a:r>
            <a:r>
              <a:rPr dirty="0" spc="-10"/>
              <a:t> </a:t>
            </a:r>
            <a:r>
              <a:rPr dirty="0" spc="-10"/>
              <a:t>nascere</a:t>
            </a:r>
            <a:r>
              <a:rPr dirty="0" spc="-10"/>
              <a:t> </a:t>
            </a:r>
            <a:r>
              <a:rPr dirty="0" spc="-10"/>
              <a:t>un</a:t>
            </a:r>
            <a:r>
              <a:rPr dirty="0" spc="-10"/>
              <a:t> </a:t>
            </a:r>
            <a:r>
              <a:rPr dirty="0" spc="-5"/>
              <a:t>f</a:t>
            </a:r>
            <a:r>
              <a:rPr dirty="0" spc="-5"/>
              <a:t>igli</a:t>
            </a:r>
            <a:r>
              <a:rPr dirty="0" spc="-10"/>
              <a:t>o</a:t>
            </a:r>
            <a:r>
              <a:rPr dirty="0" spc="-10"/>
              <a:t> </a:t>
            </a:r>
            <a:r>
              <a:rPr dirty="0" spc="-10"/>
              <a:t>d</a:t>
            </a:r>
            <a:r>
              <a:rPr dirty="0" spc="-10"/>
              <a:t>i g</a:t>
            </a:r>
            <a:r>
              <a:rPr dirty="0" spc="-10"/>
              <a:t>ru</a:t>
            </a:r>
            <a:r>
              <a:rPr dirty="0" spc="-10"/>
              <a:t>pp</a:t>
            </a:r>
            <a:r>
              <a:rPr dirty="0" spc="-10"/>
              <a:t>o</a:t>
            </a:r>
            <a:r>
              <a:rPr dirty="0" spc="-10"/>
              <a:t> sa</a:t>
            </a:r>
            <a:r>
              <a:rPr dirty="0" spc="-10"/>
              <a:t>ng</a:t>
            </a:r>
            <a:r>
              <a:rPr dirty="0" spc="-10"/>
              <a:t>u</a:t>
            </a:r>
            <a:r>
              <a:rPr dirty="0" spc="-10"/>
              <a:t>ig</a:t>
            </a:r>
            <a:r>
              <a:rPr dirty="0" spc="-10"/>
              <a:t>no</a:t>
            </a:r>
            <a:r>
              <a:rPr dirty="0" spc="-10"/>
              <a:t> 0?</a:t>
            </a:r>
          </a:p>
          <a:p>
            <a:pPr lvl="1" marL="633095" indent="-285750">
              <a:lnSpc>
                <a:spcPct val="100000"/>
              </a:lnSpc>
              <a:spcBef>
                <a:spcPts val="66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63373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X B</a:t>
            </a:r>
            <a:endParaRPr sz="1600">
              <a:latin typeface="Franklin Gothic Book"/>
              <a:cs typeface="Franklin Gothic Book"/>
            </a:endParaRPr>
          </a:p>
          <a:p>
            <a:pPr lvl="1" marL="633095" indent="-285750">
              <a:lnSpc>
                <a:spcPct val="100000"/>
              </a:lnSpc>
              <a:spcBef>
                <a:spcPts val="58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63373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 X 0</a:t>
            </a:r>
            <a:endParaRPr sz="1600">
              <a:latin typeface="Franklin Gothic Book"/>
              <a:cs typeface="Franklin Gothic Book"/>
            </a:endParaRPr>
          </a:p>
          <a:p>
            <a:pPr lvl="1" marL="633095" indent="-285750">
              <a:lnSpc>
                <a:spcPct val="100000"/>
              </a:lnSpc>
              <a:spcBef>
                <a:spcPts val="68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633730" algn="l"/>
              </a:tabLst>
            </a:pPr>
            <a:r>
              <a:rPr dirty="0" sz="1600">
                <a:latin typeface="Franklin Gothic Book"/>
                <a:cs typeface="Franklin Gothic Book"/>
              </a:rPr>
              <a:t>0 X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  <a:p>
            <a:pPr lvl="1" marL="633095" indent="-285750">
              <a:lnSpc>
                <a:spcPct val="100000"/>
              </a:lnSpc>
              <a:spcBef>
                <a:spcPts val="68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633730" algn="l"/>
              </a:tabLst>
            </a:pPr>
            <a:r>
              <a:rPr dirty="0" sz="1600">
                <a:latin typeface="Franklin Gothic Book"/>
                <a:cs typeface="Franklin Gothic Book"/>
              </a:rPr>
              <a:t>B X B</a:t>
            </a:r>
            <a:endParaRPr sz="1600">
              <a:latin typeface="Franklin Gothic Book"/>
              <a:cs typeface="Franklin Gothic Book"/>
            </a:endParaRPr>
          </a:p>
          <a:p>
            <a:pPr lvl="1">
              <a:lnSpc>
                <a:spcPct val="100000"/>
              </a:lnSpc>
              <a:buClr>
                <a:srgbClr val="822433"/>
              </a:buClr>
              <a:buFont typeface="Franklin Gothic Book"/>
              <a:buAutoNum type="alphaLcPeriod"/>
            </a:pPr>
          </a:p>
          <a:p>
            <a:pPr lvl="1">
              <a:lnSpc>
                <a:spcPct val="100000"/>
              </a:lnSpc>
              <a:spcBef>
                <a:spcPts val="8"/>
              </a:spcBef>
              <a:buClr>
                <a:srgbClr val="822433"/>
              </a:buClr>
              <a:buFont typeface="Franklin Gothic Book"/>
              <a:buAutoNum type="alphaLcPeriod"/>
            </a:pPr>
            <a:endParaRPr sz="1950">
              <a:latin typeface="Times New Roman"/>
              <a:cs typeface="Times New Roman"/>
            </a:endParaRPr>
          </a:p>
          <a:p>
            <a:pPr marL="12700" marR="29209">
              <a:lnSpc>
                <a:spcPct val="114599"/>
              </a:lnSpc>
              <a:buClr>
                <a:srgbClr val="6E0101"/>
              </a:buClr>
              <a:buFont typeface="Franklin Gothic Medium"/>
              <a:buAutoNum type="arabicPeriod"/>
              <a:tabLst>
                <a:tab pos="233679" algn="l"/>
              </a:tabLst>
            </a:pPr>
            <a:r>
              <a:rPr dirty="0" spc="-10"/>
              <a:t>Qua</a:t>
            </a:r>
            <a:r>
              <a:rPr dirty="0" spc="-10"/>
              <a:t>li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0"/>
              <a:t>se</a:t>
            </a:r>
            <a:r>
              <a:rPr dirty="0" spc="-10"/>
              <a:t>g</a:t>
            </a:r>
            <a:r>
              <a:rPr dirty="0" spc="-10"/>
              <a:t>uent</a:t>
            </a:r>
            <a:r>
              <a:rPr dirty="0" spc="-10"/>
              <a:t>i</a:t>
            </a:r>
            <a:r>
              <a:rPr dirty="0" spc="-10"/>
              <a:t> </a:t>
            </a:r>
            <a:r>
              <a:rPr dirty="0" spc="-10"/>
              <a:t>carat</a:t>
            </a:r>
            <a:r>
              <a:rPr dirty="0" spc="-35"/>
              <a:t>t</a:t>
            </a:r>
            <a:r>
              <a:rPr dirty="0" spc="-10"/>
              <a:t>er</a:t>
            </a:r>
            <a:r>
              <a:rPr dirty="0"/>
              <a:t>i</a:t>
            </a:r>
            <a:r>
              <a:rPr dirty="0" spc="-10"/>
              <a:t>st</a:t>
            </a:r>
            <a:r>
              <a:rPr dirty="0"/>
              <a:t>i</a:t>
            </a:r>
            <a:r>
              <a:rPr dirty="0" spc="-10"/>
              <a:t>che</a:t>
            </a:r>
            <a:r>
              <a:rPr dirty="0"/>
              <a:t> i</a:t>
            </a:r>
            <a:r>
              <a:rPr dirty="0" spc="-10"/>
              <a:t>nd</a:t>
            </a:r>
            <a:r>
              <a:rPr dirty="0"/>
              <a:t>i</a:t>
            </a:r>
            <a:r>
              <a:rPr dirty="0" spc="-10"/>
              <a:t>ca</a:t>
            </a:r>
            <a:r>
              <a:rPr dirty="0" spc="-5"/>
              <a:t> </a:t>
            </a:r>
            <a:r>
              <a:rPr dirty="0"/>
              <a:t>i</a:t>
            </a:r>
            <a:r>
              <a:rPr dirty="0" spc="-10"/>
              <a:t>ne</a:t>
            </a:r>
            <a:r>
              <a:rPr dirty="0" spc="-30"/>
              <a:t>q</a:t>
            </a:r>
            <a:r>
              <a:rPr dirty="0" spc="-10"/>
              <a:t>u</a:t>
            </a:r>
            <a:r>
              <a:rPr dirty="0"/>
              <a:t>i</a:t>
            </a:r>
            <a:r>
              <a:rPr dirty="0" spc="-25"/>
              <a:t>v</a:t>
            </a:r>
            <a:r>
              <a:rPr dirty="0" spc="-10"/>
              <a:t>oca</a:t>
            </a:r>
            <a:r>
              <a:rPr dirty="0"/>
              <a:t>bi</a:t>
            </a:r>
            <a:r>
              <a:rPr dirty="0" spc="-10"/>
              <a:t>lmen</a:t>
            </a:r>
            <a:r>
              <a:rPr dirty="0" spc="-35"/>
              <a:t>t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una</a:t>
            </a:r>
            <a:r>
              <a:rPr dirty="0"/>
              <a:t> li</a:t>
            </a:r>
            <a:r>
              <a:rPr dirty="0" spc="-10"/>
              <a:t>nea</a:t>
            </a:r>
            <a:r>
              <a:rPr dirty="0"/>
              <a:t> p</a:t>
            </a:r>
            <a:r>
              <a:rPr dirty="0" spc="-10"/>
              <a:t>ura</a:t>
            </a:r>
            <a:r>
              <a:rPr dirty="0"/>
              <a:t>?</a:t>
            </a:r>
          </a:p>
          <a:p>
            <a:pPr lvl="1" marL="488950" indent="-285750">
              <a:lnSpc>
                <a:spcPct val="100000"/>
              </a:lnSpc>
              <a:spcBef>
                <a:spcPts val="66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160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 spc="-10">
                <a:latin typeface="Franklin Gothic Book"/>
                <a:cs typeface="Franklin Gothic Book"/>
              </a:rPr>
              <a:t>ib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endParaRPr sz="1600">
              <a:latin typeface="Franklin Gothic Book"/>
              <a:cs typeface="Franklin Gothic Book"/>
            </a:endParaRPr>
          </a:p>
          <a:p>
            <a:pPr lvl="1" marL="488950" indent="-285750">
              <a:lnSpc>
                <a:spcPct val="100000"/>
              </a:lnSpc>
              <a:spcBef>
                <a:spcPts val="58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ppi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zig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 lvl="1" marL="488950" indent="-285750">
              <a:lnSpc>
                <a:spcPct val="100000"/>
              </a:lnSpc>
              <a:spcBef>
                <a:spcPts val="68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 spc="-1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nan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 lvl="1" marL="488950" indent="-285750">
              <a:lnSpc>
                <a:spcPct val="100000"/>
              </a:lnSpc>
              <a:spcBef>
                <a:spcPts val="68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5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8937" y="1108389"/>
            <a:ext cx="2936875" cy="106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 sz="1600">
                <a:solidFill>
                  <a:srgbClr val="6E0101"/>
                </a:solidFill>
                <a:latin typeface="Franklin Gothic Medium"/>
                <a:cs typeface="Franklin Gothic Medium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. C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 spc="-1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nan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recess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vi 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ando</a:t>
            </a:r>
            <a:r>
              <a:rPr dirty="0" sz="1600" spc="-10">
                <a:latin typeface="Franklin Gothic Book"/>
                <a:cs typeface="Franklin Gothic Book"/>
              </a:rPr>
              <a:t> 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zig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omo</a:t>
            </a:r>
            <a:r>
              <a:rPr dirty="0" sz="1600">
                <a:latin typeface="Franklin Gothic Book"/>
                <a:cs typeface="Franklin Gothic Book"/>
              </a:rPr>
              <a:t>zig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recess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9437" y="2274757"/>
            <a:ext cx="600710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a.</a:t>
            </a: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3:1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>
                <a:solidFill>
                  <a:srgbClr val="822433"/>
                </a:solidFill>
                <a:latin typeface="Franklin Gothic Book"/>
                <a:cs typeface="Franklin Gothic Book"/>
              </a:rPr>
              <a:t>b. </a:t>
            </a:r>
            <a:r>
              <a:rPr dirty="0" sz="1600" spc="190">
                <a:solidFill>
                  <a:srgbClr val="822433"/>
                </a:solidFill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1:4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297815" algn="l"/>
              </a:tabLst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c.</a:t>
            </a: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3:8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d.</a:t>
            </a: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185">
                <a:solidFill>
                  <a:srgbClr val="822433"/>
                </a:solidFill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1:1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1962" y="3772214"/>
            <a:ext cx="3122295" cy="106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 sz="1600">
                <a:solidFill>
                  <a:srgbClr val="6E0101"/>
                </a:solidFill>
                <a:latin typeface="Franklin Gothic Medium"/>
                <a:cs typeface="Franklin Gothic Medium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Quale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iib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dent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vi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omo</a:t>
            </a:r>
            <a:r>
              <a:rPr dirty="0" sz="1600">
                <a:latin typeface="Franklin Gothic Book"/>
                <a:cs typeface="Franklin Gothic Book"/>
              </a:rPr>
              <a:t>zig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recess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entra</a:t>
            </a:r>
            <a:r>
              <a:rPr dirty="0" sz="1600">
                <a:latin typeface="Franklin Gothic Book"/>
                <a:cs typeface="Franklin Gothic Book"/>
              </a:rPr>
              <a:t>mbi i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2462" y="4938582"/>
            <a:ext cx="831850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a.</a:t>
            </a: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1: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6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>
                <a:solidFill>
                  <a:srgbClr val="822433"/>
                </a:solidFill>
                <a:latin typeface="Franklin Gothic Book"/>
                <a:cs typeface="Franklin Gothic Book"/>
              </a:rPr>
              <a:t>b. </a:t>
            </a:r>
            <a:r>
              <a:rPr dirty="0" sz="1600" spc="190">
                <a:solidFill>
                  <a:srgbClr val="822433"/>
                </a:solidFill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12: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6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297815" algn="l"/>
              </a:tabLst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c.</a:t>
            </a: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3:4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d.</a:t>
            </a: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185">
                <a:solidFill>
                  <a:srgbClr val="822433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tutti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V</a:t>
            </a:r>
            <a:r>
              <a:rPr dirty="0" spc="-15"/>
              <a:t>e</a:t>
            </a:r>
            <a:r>
              <a:rPr dirty="0" spc="-15"/>
              <a:t>r</a:t>
            </a:r>
            <a:r>
              <a:rPr dirty="0" spc="-10"/>
              <a:t>ifica</a:t>
            </a:r>
            <a:r>
              <a:rPr dirty="0"/>
              <a:t> </a:t>
            </a:r>
            <a:r>
              <a:rPr dirty="0" spc="-15"/>
              <a:t>d</a:t>
            </a:r>
            <a:r>
              <a:rPr dirty="0"/>
              <a:t>e</a:t>
            </a:r>
            <a:r>
              <a:rPr dirty="0" spc="-10"/>
              <a:t>ll’app</a:t>
            </a:r>
            <a:r>
              <a:rPr dirty="0" spc="-15"/>
              <a:t>r</a:t>
            </a:r>
            <a:r>
              <a:rPr dirty="0"/>
              <a:t>e</a:t>
            </a:r>
            <a:r>
              <a:rPr dirty="0" spc="-15"/>
              <a:t>ndi</a:t>
            </a:r>
            <a:r>
              <a:rPr dirty="0"/>
              <a:t>me</a:t>
            </a:r>
            <a:r>
              <a:rPr dirty="0" spc="-15"/>
              <a:t>n</a:t>
            </a:r>
            <a:r>
              <a:rPr dirty="0"/>
              <a:t>t</a:t>
            </a:r>
            <a:r>
              <a:rPr dirty="0" spc="-15"/>
              <a:t>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6845" marR="5080">
              <a:lnSpc>
                <a:spcPct val="114599"/>
              </a:lnSpc>
              <a:buClr>
                <a:srgbClr val="6E0101"/>
              </a:buClr>
              <a:buFont typeface="Franklin Gothic Medium"/>
              <a:buAutoNum type="arabicPeriod"/>
              <a:tabLst>
                <a:tab pos="378460" algn="l"/>
              </a:tabLst>
            </a:pPr>
            <a:r>
              <a:rPr dirty="0" spc="-10"/>
              <a:t>In</a:t>
            </a:r>
            <a:r>
              <a:rPr dirty="0" spc="-10"/>
              <a:t> </a:t>
            </a:r>
            <a:r>
              <a:rPr dirty="0" spc="-10"/>
              <a:t>qua</a:t>
            </a:r>
            <a:r>
              <a:rPr dirty="0" spc="-10"/>
              <a:t>li </a:t>
            </a:r>
            <a:r>
              <a:rPr dirty="0" spc="-10"/>
              <a:t>dei</a:t>
            </a:r>
            <a:r>
              <a:rPr dirty="0" spc="-10"/>
              <a:t> </a:t>
            </a:r>
            <a:r>
              <a:rPr dirty="0" spc="-10"/>
              <a:t>se</a:t>
            </a:r>
            <a:r>
              <a:rPr dirty="0" spc="-10"/>
              <a:t>g</a:t>
            </a:r>
            <a:r>
              <a:rPr dirty="0" spc="-10"/>
              <a:t>uent</a:t>
            </a:r>
            <a:r>
              <a:rPr dirty="0" spc="-10"/>
              <a:t>i i</a:t>
            </a:r>
            <a:r>
              <a:rPr dirty="0" spc="-10"/>
              <a:t>ncroc</a:t>
            </a:r>
            <a:r>
              <a:rPr dirty="0" spc="-10"/>
              <a:t>i </a:t>
            </a:r>
            <a:r>
              <a:rPr dirty="0" spc="-10"/>
              <a:t>non</a:t>
            </a:r>
            <a:r>
              <a:rPr dirty="0" spc="-10"/>
              <a:t> p</a:t>
            </a:r>
            <a:r>
              <a:rPr dirty="0" spc="-15"/>
              <a:t>o</a:t>
            </a:r>
            <a:r>
              <a:rPr dirty="0" spc="-10"/>
              <a:t>t</a:t>
            </a:r>
            <a:r>
              <a:rPr dirty="0" spc="-15"/>
              <a:t>r</a:t>
            </a:r>
            <a:r>
              <a:rPr dirty="0" spc="-10"/>
              <a:t>à</a:t>
            </a:r>
            <a:r>
              <a:rPr dirty="0"/>
              <a:t> </a:t>
            </a:r>
            <a:r>
              <a:rPr dirty="0" spc="-10"/>
              <a:t>nascere</a:t>
            </a:r>
            <a:r>
              <a:rPr dirty="0"/>
              <a:t> </a:t>
            </a:r>
            <a:r>
              <a:rPr dirty="0" spc="-10"/>
              <a:t>un</a:t>
            </a:r>
            <a:r>
              <a:rPr dirty="0"/>
              <a:t> </a:t>
            </a:r>
            <a:r>
              <a:rPr dirty="0" spc="-5"/>
              <a:t>f</a:t>
            </a:r>
            <a:r>
              <a:rPr dirty="0"/>
              <a:t>igli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d</a:t>
            </a:r>
            <a:r>
              <a:rPr dirty="0"/>
              <a:t>i </a:t>
            </a:r>
            <a:r>
              <a:rPr dirty="0" spc="-10"/>
              <a:t>g</a:t>
            </a:r>
            <a:r>
              <a:rPr dirty="0" spc="-15"/>
              <a:t>r</a:t>
            </a:r>
            <a:r>
              <a:rPr dirty="0" spc="-15"/>
              <a:t>u</a:t>
            </a:r>
            <a:r>
              <a:rPr dirty="0" spc="-10"/>
              <a:t>ppo</a:t>
            </a:r>
            <a:r>
              <a:rPr dirty="0" spc="-10"/>
              <a:t> sa</a:t>
            </a:r>
            <a:r>
              <a:rPr dirty="0"/>
              <a:t>ng</a:t>
            </a:r>
            <a:r>
              <a:rPr dirty="0" spc="-10"/>
              <a:t>u</a:t>
            </a:r>
            <a:r>
              <a:rPr dirty="0"/>
              <a:t>ig</a:t>
            </a:r>
            <a:r>
              <a:rPr dirty="0" spc="-10"/>
              <a:t>no</a:t>
            </a:r>
            <a:r>
              <a:rPr dirty="0"/>
              <a:t> 0?</a:t>
            </a:r>
          </a:p>
          <a:p>
            <a:pPr lvl="1" marL="633095" indent="-285750">
              <a:lnSpc>
                <a:spcPct val="100000"/>
              </a:lnSpc>
              <a:spcBef>
                <a:spcPts val="66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633730" algn="l"/>
              </a:tabLst>
            </a:pP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X B</a:t>
            </a:r>
            <a:endParaRPr sz="1600">
              <a:latin typeface="Franklin Gothic Book"/>
              <a:cs typeface="Franklin Gothic Book"/>
            </a:endParaRPr>
          </a:p>
          <a:p>
            <a:pPr marL="347345">
              <a:lnSpc>
                <a:spcPct val="100000"/>
              </a:lnSpc>
              <a:spcBef>
                <a:spcPts val="580"/>
              </a:spcBef>
              <a:tabLst>
                <a:tab pos="633095" algn="l"/>
              </a:tabLst>
            </a:pPr>
            <a:r>
              <a:rPr dirty="0" spc="-10">
                <a:solidFill>
                  <a:srgbClr val="822433"/>
                </a:solidFill>
                <a:latin typeface="Franklin Gothic Medium"/>
                <a:cs typeface="Franklin Gothic Medium"/>
              </a:rPr>
              <a:t>b.</a:t>
            </a:r>
            <a:r>
              <a:rPr dirty="0" spc="-10">
                <a:solidFill>
                  <a:srgbClr val="822433"/>
                </a:solidFill>
                <a:latin typeface="Franklin Gothic Medium"/>
                <a:cs typeface="Franklin Gothic Medium"/>
              </a:rPr>
              <a:t>	</a:t>
            </a:r>
            <a:r>
              <a:rPr dirty="0" spc="-10">
                <a:latin typeface="Franklin Gothic Medium"/>
                <a:cs typeface="Franklin Gothic Medium"/>
              </a:rPr>
              <a:t>AB X 0</a:t>
            </a:r>
          </a:p>
          <a:p>
            <a:pPr marL="633095" indent="-285750">
              <a:lnSpc>
                <a:spcPct val="100000"/>
              </a:lnSpc>
              <a:spcBef>
                <a:spcPts val="680"/>
              </a:spcBef>
              <a:buClr>
                <a:srgbClr val="822433"/>
              </a:buClr>
              <a:buFont typeface="Franklin Gothic Book"/>
              <a:buAutoNum type="alphaLcPeriod" startAt="3"/>
              <a:tabLst>
                <a:tab pos="633730" algn="l"/>
              </a:tabLst>
            </a:pPr>
            <a:r>
              <a:rPr dirty="0">
                <a:solidFill>
                  <a:srgbClr val="D9D9D9"/>
                </a:solidFill>
              </a:rPr>
              <a:t>0 X </a:t>
            </a:r>
            <a:r>
              <a:rPr dirty="0" spc="-10">
                <a:solidFill>
                  <a:srgbClr val="D9D9D9"/>
                </a:solidFill>
              </a:rPr>
              <a:t>A</a:t>
            </a:r>
          </a:p>
          <a:p>
            <a:pPr marL="633095" indent="-285750">
              <a:lnSpc>
                <a:spcPct val="100000"/>
              </a:lnSpc>
              <a:spcBef>
                <a:spcPts val="680"/>
              </a:spcBef>
              <a:buClr>
                <a:srgbClr val="822433"/>
              </a:buClr>
              <a:buFont typeface="Franklin Gothic Book"/>
              <a:buAutoNum type="alphaLcPeriod" startAt="3"/>
              <a:tabLst>
                <a:tab pos="633730" algn="l"/>
              </a:tabLst>
            </a:pPr>
            <a:r>
              <a:rPr dirty="0">
                <a:solidFill>
                  <a:srgbClr val="D9D9D9"/>
                </a:solidFill>
              </a:rPr>
              <a:t>B X B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29209">
              <a:lnSpc>
                <a:spcPct val="114599"/>
              </a:lnSpc>
              <a:buClr>
                <a:srgbClr val="6E0101"/>
              </a:buClr>
              <a:buFont typeface="Franklin Gothic Medium"/>
              <a:buAutoNum type="arabicPeriod" startAt="2"/>
              <a:tabLst>
                <a:tab pos="233679" algn="l"/>
              </a:tabLst>
            </a:pPr>
            <a:r>
              <a:rPr dirty="0" spc="-10"/>
              <a:t>Qua</a:t>
            </a:r>
            <a:r>
              <a:rPr dirty="0" spc="-10"/>
              <a:t>li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0"/>
              <a:t>se</a:t>
            </a:r>
            <a:r>
              <a:rPr dirty="0" spc="-10"/>
              <a:t>g</a:t>
            </a:r>
            <a:r>
              <a:rPr dirty="0" spc="-10"/>
              <a:t>uent</a:t>
            </a:r>
            <a:r>
              <a:rPr dirty="0" spc="-10"/>
              <a:t>i</a:t>
            </a:r>
            <a:r>
              <a:rPr dirty="0" spc="-10"/>
              <a:t> </a:t>
            </a:r>
            <a:r>
              <a:rPr dirty="0" spc="-10"/>
              <a:t>carat</a:t>
            </a:r>
            <a:r>
              <a:rPr dirty="0" spc="-35"/>
              <a:t>t</a:t>
            </a:r>
            <a:r>
              <a:rPr dirty="0" spc="-10"/>
              <a:t>er</a:t>
            </a:r>
            <a:r>
              <a:rPr dirty="0"/>
              <a:t>i</a:t>
            </a:r>
            <a:r>
              <a:rPr dirty="0" spc="-10"/>
              <a:t>st</a:t>
            </a:r>
            <a:r>
              <a:rPr dirty="0"/>
              <a:t>i</a:t>
            </a:r>
            <a:r>
              <a:rPr dirty="0" spc="-10"/>
              <a:t>che</a:t>
            </a:r>
            <a:r>
              <a:rPr dirty="0"/>
              <a:t> i</a:t>
            </a:r>
            <a:r>
              <a:rPr dirty="0" spc="-10"/>
              <a:t>nd</a:t>
            </a:r>
            <a:r>
              <a:rPr dirty="0"/>
              <a:t>i</a:t>
            </a:r>
            <a:r>
              <a:rPr dirty="0" spc="-10"/>
              <a:t>ca</a:t>
            </a:r>
            <a:r>
              <a:rPr dirty="0" spc="-5"/>
              <a:t> </a:t>
            </a:r>
            <a:r>
              <a:rPr dirty="0"/>
              <a:t>i</a:t>
            </a:r>
            <a:r>
              <a:rPr dirty="0" spc="-10"/>
              <a:t>ne</a:t>
            </a:r>
            <a:r>
              <a:rPr dirty="0" spc="-30"/>
              <a:t>q</a:t>
            </a:r>
            <a:r>
              <a:rPr dirty="0" spc="-10"/>
              <a:t>u</a:t>
            </a:r>
            <a:r>
              <a:rPr dirty="0"/>
              <a:t>i</a:t>
            </a:r>
            <a:r>
              <a:rPr dirty="0" spc="-25"/>
              <a:t>v</a:t>
            </a:r>
            <a:r>
              <a:rPr dirty="0" spc="-10"/>
              <a:t>oca</a:t>
            </a:r>
            <a:r>
              <a:rPr dirty="0"/>
              <a:t>bi</a:t>
            </a:r>
            <a:r>
              <a:rPr dirty="0" spc="-10"/>
              <a:t>lmen</a:t>
            </a:r>
            <a:r>
              <a:rPr dirty="0" spc="-35"/>
              <a:t>t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una</a:t>
            </a:r>
            <a:r>
              <a:rPr dirty="0"/>
              <a:t> li</a:t>
            </a:r>
            <a:r>
              <a:rPr dirty="0" spc="-10"/>
              <a:t>nea</a:t>
            </a:r>
            <a:r>
              <a:rPr dirty="0"/>
              <a:t> </a:t>
            </a:r>
            <a:r>
              <a:rPr dirty="0" spc="-10"/>
              <a:t>p</a:t>
            </a:r>
            <a:r>
              <a:rPr dirty="0" spc="-15"/>
              <a:t>u</a:t>
            </a:r>
            <a:r>
              <a:rPr dirty="0" spc="-15"/>
              <a:t>r</a:t>
            </a:r>
            <a:r>
              <a:rPr dirty="0" spc="-10"/>
              <a:t>a</a:t>
            </a:r>
            <a:r>
              <a:rPr dirty="0"/>
              <a:t>?</a:t>
            </a:r>
          </a:p>
          <a:p>
            <a:pPr lvl="1" marL="488950" indent="-285750">
              <a:lnSpc>
                <a:spcPct val="100000"/>
              </a:lnSpc>
              <a:spcBef>
                <a:spcPts val="66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M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ono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ib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da</a:t>
            </a:r>
            <a:endParaRPr sz="1600">
              <a:latin typeface="Franklin Gothic Book"/>
              <a:cs typeface="Franklin Gothic Book"/>
            </a:endParaRPr>
          </a:p>
          <a:p>
            <a:pPr lvl="1" marL="488950" indent="-285750">
              <a:lnSpc>
                <a:spcPct val="100000"/>
              </a:lnSpc>
              <a:spcBef>
                <a:spcPts val="58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Dop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pi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2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35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4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zig</a:t>
            </a:r>
            <a:r>
              <a:rPr dirty="0" sz="1600" spc="-2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35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 lvl="1" marL="488950" indent="-285750">
              <a:lnSpc>
                <a:spcPct val="100000"/>
              </a:lnSpc>
              <a:spcBef>
                <a:spcPts val="68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Do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mi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nan</a:t>
            </a:r>
            <a:r>
              <a:rPr dirty="0" sz="1600" spc="-35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 marL="202565">
              <a:lnSpc>
                <a:spcPct val="100000"/>
              </a:lnSpc>
              <a:spcBef>
                <a:spcPts val="680"/>
              </a:spcBef>
              <a:tabLst>
                <a:tab pos="488315" algn="l"/>
              </a:tabLst>
            </a:pPr>
            <a:r>
              <a:rPr dirty="0" spc="-10">
                <a:solidFill>
                  <a:srgbClr val="822433"/>
                </a:solidFill>
                <a:latin typeface="Franklin Gothic Medium"/>
                <a:cs typeface="Franklin Gothic Medium"/>
              </a:rPr>
              <a:t>d.</a:t>
            </a:r>
            <a:r>
              <a:rPr dirty="0" spc="-10">
                <a:solidFill>
                  <a:srgbClr val="822433"/>
                </a:solidFill>
                <a:latin typeface="Franklin Gothic Medium"/>
                <a:cs typeface="Franklin Gothic Medium"/>
              </a:rPr>
              <a:t>	</a:t>
            </a:r>
            <a:r>
              <a:rPr dirty="0" spc="-35">
                <a:latin typeface="Franklin Gothic Medium"/>
                <a:cs typeface="Franklin Gothic Medium"/>
              </a:rPr>
              <a:t>R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5">
                <a:latin typeface="Franklin Gothic Medium"/>
                <a:cs typeface="Franklin Gothic Medium"/>
              </a:rPr>
              <a:t>c</a:t>
            </a:r>
            <a:r>
              <a:rPr dirty="0">
                <a:latin typeface="Franklin Gothic Medium"/>
                <a:cs typeface="Franklin Gothic Medium"/>
              </a:rPr>
              <a:t>ess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20">
                <a:latin typeface="Franklin Gothic Medium"/>
                <a:cs typeface="Franklin Gothic Medium"/>
              </a:rPr>
              <a:t>v</a:t>
            </a:r>
            <a:r>
              <a:rPr dirty="0" spc="-10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8937" y="1108389"/>
            <a:ext cx="2936875" cy="106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 sz="1600">
                <a:solidFill>
                  <a:srgbClr val="6E0101"/>
                </a:solidFill>
                <a:latin typeface="Franklin Gothic Medium"/>
                <a:cs typeface="Franklin Gothic Medium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. C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rap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nan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recess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vi 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ando</a:t>
            </a:r>
            <a:r>
              <a:rPr dirty="0" sz="1600" spc="-10">
                <a:latin typeface="Franklin Gothic Book"/>
                <a:cs typeface="Franklin Gothic Book"/>
              </a:rPr>
              <a:t> 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zig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omo</a:t>
            </a:r>
            <a:r>
              <a:rPr dirty="0" sz="1600">
                <a:latin typeface="Franklin Gothic Book"/>
                <a:cs typeface="Franklin Gothic Book"/>
              </a:rPr>
              <a:t>zig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recess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9437" y="2274757"/>
            <a:ext cx="600710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a.</a:t>
            </a: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	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3:1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>
                <a:solidFill>
                  <a:srgbClr val="822433"/>
                </a:solidFill>
                <a:latin typeface="Franklin Gothic Book"/>
                <a:cs typeface="Franklin Gothic Book"/>
              </a:rPr>
              <a:t>b. </a:t>
            </a:r>
            <a:r>
              <a:rPr dirty="0" sz="1600" spc="190">
                <a:solidFill>
                  <a:srgbClr val="822433"/>
                </a:solidFill>
                <a:latin typeface="Franklin Gothic Book"/>
                <a:cs typeface="Franklin Gothic Book"/>
              </a:rPr>
              <a:t> 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1:4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297815" algn="l"/>
              </a:tabLst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c.</a:t>
            </a: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	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3:8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297815" algn="l"/>
              </a:tabLst>
            </a:pPr>
            <a:r>
              <a:rPr dirty="0" sz="1600" spc="-10">
                <a:solidFill>
                  <a:srgbClr val="822433"/>
                </a:solidFill>
                <a:latin typeface="Franklin Gothic Medium"/>
                <a:cs typeface="Franklin Gothic Medium"/>
              </a:rPr>
              <a:t>d.</a:t>
            </a:r>
            <a:r>
              <a:rPr dirty="0" sz="1600" spc="-10">
                <a:solidFill>
                  <a:srgbClr val="822433"/>
                </a:solidFill>
                <a:latin typeface="Franklin Gothic Medium"/>
                <a:cs typeface="Franklin Gothic Medium"/>
              </a:rPr>
              <a:t>	</a:t>
            </a:r>
            <a:r>
              <a:rPr dirty="0" sz="1600" spc="-10">
                <a:latin typeface="Franklin Gothic Medium"/>
                <a:cs typeface="Franklin Gothic Medium"/>
              </a:rPr>
              <a:t>1</a:t>
            </a:r>
            <a:r>
              <a:rPr dirty="0" sz="1600" spc="-5">
                <a:latin typeface="Franklin Gothic Medium"/>
                <a:cs typeface="Franklin Gothic Medium"/>
              </a:rPr>
              <a:t>:</a:t>
            </a:r>
            <a:r>
              <a:rPr dirty="0" sz="1600">
                <a:latin typeface="Franklin Gothic Medium"/>
                <a:cs typeface="Franklin Gothic Medium"/>
              </a:rPr>
              <a:t>1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1962" y="3772214"/>
            <a:ext cx="3122295" cy="106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 sz="1600">
                <a:solidFill>
                  <a:srgbClr val="6E0101"/>
                </a:solidFill>
                <a:latin typeface="Franklin Gothic Medium"/>
                <a:cs typeface="Franklin Gothic Medium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Quale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diibridi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vi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omo</a:t>
            </a:r>
            <a:r>
              <a:rPr dirty="0" sz="1600">
                <a:latin typeface="Franklin Gothic Book"/>
                <a:cs typeface="Franklin Gothic Book"/>
              </a:rPr>
              <a:t>zig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recess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entra</a:t>
            </a:r>
            <a:r>
              <a:rPr dirty="0" sz="1600">
                <a:latin typeface="Franklin Gothic Book"/>
                <a:cs typeface="Franklin Gothic Book"/>
              </a:rPr>
              <a:t>mbi i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2462" y="4938582"/>
            <a:ext cx="831850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822433"/>
                </a:solidFill>
                <a:latin typeface="Franklin Gothic Medium"/>
                <a:cs typeface="Franklin Gothic Medium"/>
              </a:rPr>
              <a:t>a.</a:t>
            </a:r>
            <a:r>
              <a:rPr dirty="0" sz="1600" spc="-10">
                <a:solidFill>
                  <a:srgbClr val="822433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200">
                <a:solidFill>
                  <a:srgbClr val="8224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1</a:t>
            </a:r>
            <a:r>
              <a:rPr dirty="0" sz="1600" spc="-5">
                <a:latin typeface="Franklin Gothic Medium"/>
                <a:cs typeface="Franklin Gothic Medium"/>
              </a:rPr>
              <a:t>:</a:t>
            </a:r>
            <a:r>
              <a:rPr dirty="0" sz="1600" spc="-25">
                <a:latin typeface="Franklin Gothic Medium"/>
                <a:cs typeface="Franklin Gothic Medium"/>
              </a:rPr>
              <a:t>1</a:t>
            </a:r>
            <a:r>
              <a:rPr dirty="0" sz="1600">
                <a:latin typeface="Franklin Gothic Medium"/>
                <a:cs typeface="Franklin Gothic Medium"/>
              </a:rPr>
              <a:t>6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>
                <a:solidFill>
                  <a:srgbClr val="822433"/>
                </a:solidFill>
                <a:latin typeface="Franklin Gothic Book"/>
                <a:cs typeface="Franklin Gothic Book"/>
              </a:rPr>
              <a:t>b. </a:t>
            </a:r>
            <a:r>
              <a:rPr dirty="0" sz="1600" spc="190">
                <a:solidFill>
                  <a:srgbClr val="822433"/>
                </a:solidFill>
                <a:latin typeface="Franklin Gothic Book"/>
                <a:cs typeface="Franklin Gothic Book"/>
              </a:rPr>
              <a:t> 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12:</a:t>
            </a:r>
            <a:r>
              <a:rPr dirty="0" sz="1600" spc="-55">
                <a:solidFill>
                  <a:srgbClr val="D9D9D9"/>
                </a:solidFill>
                <a:latin typeface="Franklin Gothic Book"/>
                <a:cs typeface="Franklin Gothic Book"/>
              </a:rPr>
              <a:t>1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6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297815" algn="l"/>
              </a:tabLst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c.</a:t>
            </a: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	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3:4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d.</a:t>
            </a: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185">
                <a:solidFill>
                  <a:srgbClr val="822433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tutti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La</a:t>
            </a:r>
            <a:r>
              <a:rPr dirty="0" spc="-15"/>
              <a:t> se</a:t>
            </a:r>
            <a:r>
              <a:rPr dirty="0" spc="-10"/>
              <a:t>l</a:t>
            </a:r>
            <a:r>
              <a:rPr dirty="0" spc="-10"/>
              <a:t>ez</a:t>
            </a:r>
            <a:r>
              <a:rPr dirty="0" spc="-15"/>
              <a:t>ion</a:t>
            </a:r>
            <a:r>
              <a:rPr dirty="0" spc="-15"/>
              <a:t>e </a:t>
            </a:r>
            <a:r>
              <a:rPr dirty="0" spc="-15"/>
              <a:t>a</a:t>
            </a:r>
            <a:r>
              <a:rPr dirty="0" spc="-15"/>
              <a:t>r</a:t>
            </a:r>
            <a:r>
              <a:rPr dirty="0"/>
              <a:t>t</a:t>
            </a:r>
            <a:r>
              <a:rPr dirty="0" spc="-10"/>
              <a:t>ificial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650" y="2076974"/>
            <a:ext cx="749744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dirty="0" sz="2000" spc="-10">
                <a:latin typeface="Franklin Gothic Book"/>
                <a:cs typeface="Franklin Gothic Book"/>
              </a:rPr>
              <a:t>Incroc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controllato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med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ante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scelta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 spc="-15">
                <a:latin typeface="Franklin Gothic Book"/>
                <a:cs typeface="Franklin Gothic Book"/>
              </a:rPr>
              <a:t>i 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tor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 spc="-10">
                <a:latin typeface="Franklin Gothic Book"/>
                <a:cs typeface="Franklin Gothic Book"/>
              </a:rPr>
              <a:t>igi</a:t>
            </a:r>
            <a:r>
              <a:rPr dirty="0" sz="2000" spc="-10">
                <a:latin typeface="Franklin Gothic Book"/>
                <a:cs typeface="Franklin Gothic Book"/>
              </a:rPr>
              <a:t>neranno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enera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success</a:t>
            </a:r>
            <a:r>
              <a:rPr dirty="0" sz="2000" spc="-1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L’</a:t>
            </a:r>
            <a:r>
              <a:rPr dirty="0" spc="-10"/>
              <a:t>e</a:t>
            </a:r>
            <a:r>
              <a:rPr dirty="0" spc="-15"/>
              <a:t>r</a:t>
            </a:r>
            <a:r>
              <a:rPr dirty="0"/>
              <a:t>e</a:t>
            </a:r>
            <a:r>
              <a:rPr dirty="0" spc="-10"/>
              <a:t>di</a:t>
            </a:r>
            <a:r>
              <a:rPr dirty="0"/>
              <a:t>t</a:t>
            </a:r>
            <a:r>
              <a:rPr dirty="0" spc="-15"/>
              <a:t>à</a:t>
            </a:r>
            <a:r>
              <a:rPr dirty="0"/>
              <a:t> </a:t>
            </a:r>
            <a:r>
              <a:rPr dirty="0" spc="-15"/>
              <a:t>p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/>
              <a:t>m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0"/>
              <a:t>di</a:t>
            </a:r>
            <a:r>
              <a:rPr dirty="0"/>
              <a:t> </a:t>
            </a:r>
            <a:r>
              <a:rPr dirty="0" spc="-20"/>
              <a:t>M</a:t>
            </a:r>
            <a:r>
              <a:rPr dirty="0"/>
              <a:t>e</a:t>
            </a:r>
            <a:r>
              <a:rPr dirty="0" spc="-15"/>
              <a:t>nd</a:t>
            </a:r>
            <a:r>
              <a:rPr dirty="0"/>
              <a:t>e</a:t>
            </a:r>
            <a:r>
              <a:rPr dirty="0" spc="-10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650" y="1283224"/>
            <a:ext cx="2136140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00"/>
              </a:lnSpc>
              <a:tabLst>
                <a:tab pos="1697989" algn="l"/>
              </a:tabLst>
            </a:pPr>
            <a:r>
              <a:rPr dirty="0" sz="2000" spc="-5">
                <a:latin typeface="Franklin Gothic Medium"/>
                <a:cs typeface="Franklin Gothic Medium"/>
              </a:rPr>
              <a:t>Preformi</a:t>
            </a:r>
            <a:r>
              <a:rPr dirty="0" sz="2000" spc="5">
                <a:latin typeface="Franklin Gothic Medium"/>
                <a:cs typeface="Franklin Gothic Medium"/>
              </a:rPr>
              <a:t>smo</a:t>
            </a:r>
            <a:r>
              <a:rPr dirty="0" sz="2000">
                <a:latin typeface="Franklin Gothic Book"/>
                <a:cs typeface="Franklin Gothic Book"/>
              </a:rPr>
              <a:t>.	</a:t>
            </a:r>
            <a:r>
              <a:rPr dirty="0" sz="2000" spc="-10">
                <a:latin typeface="Franklin Gothic Book"/>
                <a:cs typeface="Franklin Gothic Book"/>
              </a:rPr>
              <a:t>Un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contri</a:t>
            </a:r>
            <a:r>
              <a:rPr dirty="0" sz="2000">
                <a:latin typeface="Franklin Gothic Book"/>
                <a:cs typeface="Franklin Gothic Book"/>
              </a:rPr>
              <a:t>bui</a:t>
            </a:r>
            <a:r>
              <a:rPr dirty="0" sz="2000" spc="-10">
                <a:latin typeface="Franklin Gothic Book"/>
                <a:cs typeface="Franklin Gothic Book"/>
              </a:rPr>
              <a:t>sce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3471" y="1283224"/>
            <a:ext cx="135636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2765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i	</a:t>
            </a:r>
            <a:r>
              <a:rPr dirty="0" sz="2000" spc="5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tor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4491" y="1562624"/>
            <a:ext cx="158115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maggi</a:t>
            </a:r>
            <a:r>
              <a:rPr dirty="0" sz="2000" spc="-15">
                <a:latin typeface="Franklin Gothic Book"/>
                <a:cs typeface="Franklin Gothic Book"/>
              </a:rPr>
              <a:t>ormente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0943" y="1562624"/>
            <a:ext cx="58737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68910">
              <a:lnSpc>
                <a:spcPts val="2200"/>
              </a:lnSpc>
            </a:pPr>
            <a:r>
              <a:rPr dirty="0" sz="2000" spc="-10">
                <a:latin typeface="Franklin Gothic Book"/>
                <a:cs typeface="Franklin Gothic Book"/>
              </a:rPr>
              <a:t>alle </a:t>
            </a:r>
            <a:r>
              <a:rPr dirty="0" sz="2000" spc="50">
                <a:latin typeface="Franklin Gothic Book"/>
                <a:cs typeface="Franklin Gothic Book"/>
              </a:rPr>
              <a:t>dalla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650" y="1842024"/>
            <a:ext cx="168719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0">
                <a:latin typeface="Franklin Gothic Book"/>
                <a:cs typeface="Franklin Gothic Book"/>
              </a:rPr>
              <a:t>caratteristiche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3360" y="1842024"/>
            <a:ext cx="106299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0">
                <a:latin typeface="Franklin Gothic Book"/>
                <a:cs typeface="Franklin Gothic Book"/>
              </a:rPr>
              <a:t>ereditate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650" y="2121424"/>
            <a:ext cx="244729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1595" algn="l"/>
              </a:tabLst>
            </a:pPr>
            <a:r>
              <a:rPr dirty="0" sz="2000" spc="100">
                <a:latin typeface="Franklin Gothic Book"/>
                <a:cs typeface="Franklin Gothic Book"/>
              </a:rPr>
              <a:t>progenie</a:t>
            </a:r>
            <a:r>
              <a:rPr dirty="0" sz="2000">
                <a:latin typeface="Franklin Gothic Book"/>
                <a:cs typeface="Franklin Gothic Book"/>
              </a:rPr>
              <a:t>;	</a:t>
            </a:r>
            <a:r>
              <a:rPr dirty="0" sz="2000" spc="95">
                <a:latin typeface="Franklin Gothic Book"/>
                <a:cs typeface="Franklin Gothic Book"/>
              </a:rPr>
              <a:t>ne</a:t>
            </a:r>
            <a:r>
              <a:rPr dirty="0" sz="2000" spc="110">
                <a:latin typeface="Franklin Gothic Book"/>
                <a:cs typeface="Franklin Gothic Book"/>
              </a:rPr>
              <a:t>l1694,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3151" y="2121424"/>
            <a:ext cx="106045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10">
                <a:latin typeface="Franklin Gothic Book"/>
                <a:cs typeface="Franklin Gothic Book"/>
              </a:rPr>
              <a:t>Nico</a:t>
            </a:r>
            <a:r>
              <a:rPr dirty="0" sz="2000" spc="100">
                <a:latin typeface="Franklin Gothic Book"/>
                <a:cs typeface="Franklin Gothic Book"/>
              </a:rPr>
              <a:t>laas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62438" y="1196976"/>
            <a:ext cx="4702172" cy="2736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74027" y="2400824"/>
            <a:ext cx="3710940" cy="3705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27305">
              <a:lnSpc>
                <a:spcPct val="91700"/>
              </a:lnSpc>
            </a:pPr>
            <a:r>
              <a:rPr dirty="0" sz="2000" spc="190">
                <a:latin typeface="Franklin Gothic Book"/>
                <a:cs typeface="Franklin Gothic Book"/>
              </a:rPr>
              <a:t>Hartsoeker</a:t>
            </a:r>
            <a:r>
              <a:rPr dirty="0" sz="2000" spc="-5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95">
                <a:latin typeface="Franklin Gothic Book"/>
                <a:cs typeface="Franklin Gothic Book"/>
              </a:rPr>
              <a:t> </a:t>
            </a:r>
            <a:r>
              <a:rPr dirty="0" sz="2000" spc="185">
                <a:latin typeface="Franklin Gothic Book"/>
                <a:cs typeface="Franklin Gothic Book"/>
              </a:rPr>
              <a:t>un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 spc="185">
                <a:latin typeface="Franklin Gothic Book"/>
                <a:cs typeface="Franklin Gothic Book"/>
              </a:rPr>
              <a:t>de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200">
                <a:latin typeface="Franklin Gothic Book"/>
                <a:cs typeface="Franklin Gothic Book"/>
              </a:rPr>
              <a:t> prim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300">
                <a:latin typeface="Franklin Gothic Book"/>
                <a:cs typeface="Franklin Gothic Book"/>
              </a:rPr>
              <a:t> </a:t>
            </a:r>
            <a:r>
              <a:rPr dirty="0" sz="2000" spc="90">
                <a:latin typeface="Franklin Gothic Book"/>
                <a:cs typeface="Franklin Gothic Book"/>
              </a:rPr>
              <a:t>mi</a:t>
            </a:r>
            <a:r>
              <a:rPr dirty="0" sz="2000" spc="75">
                <a:latin typeface="Franklin Gothic Book"/>
                <a:cs typeface="Franklin Gothic Book"/>
              </a:rPr>
              <a:t>croscopisti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85">
                <a:latin typeface="Franklin Gothic Book"/>
                <a:cs typeface="Franklin Gothic Book"/>
              </a:rPr>
              <a:t> </a:t>
            </a:r>
            <a:r>
              <a:rPr dirty="0" sz="2000" spc="75">
                <a:latin typeface="Franklin Gothic Book"/>
                <a:cs typeface="Franklin Gothic Book"/>
              </a:rPr>
              <a:t>sostenev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90">
                <a:latin typeface="Franklin Gothic Book"/>
                <a:cs typeface="Franklin Gothic Book"/>
              </a:rPr>
              <a:t> </a:t>
            </a:r>
            <a:r>
              <a:rPr dirty="0" sz="2000" spc="75">
                <a:latin typeface="Franklin Gothic Book"/>
                <a:cs typeface="Franklin Gothic Book"/>
              </a:rPr>
              <a:t>che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questo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tore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fosse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masc</a:t>
            </a:r>
            <a:r>
              <a:rPr dirty="0" sz="2000">
                <a:latin typeface="Franklin Gothic Book"/>
                <a:cs typeface="Franklin Gothic Book"/>
              </a:rPr>
              <a:t>hi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30">
                <a:latin typeface="Franklin Gothic Book"/>
                <a:cs typeface="Franklin Gothic Book"/>
              </a:rPr>
              <a:t>gr</a:t>
            </a:r>
            <a:r>
              <a:rPr dirty="0" sz="2000" spc="145">
                <a:latin typeface="Franklin Gothic Book"/>
                <a:cs typeface="Franklin Gothic Book"/>
              </a:rPr>
              <a:t>azi</a:t>
            </a:r>
            <a:r>
              <a:rPr dirty="0" sz="2000">
                <a:latin typeface="Franklin Gothic Book"/>
                <a:cs typeface="Franklin Gothic Book"/>
              </a:rPr>
              <a:t>e  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 spc="130">
                <a:latin typeface="Franklin Gothic Book"/>
                <a:cs typeface="Franklin Gothic Book"/>
              </a:rPr>
              <a:t>all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130">
                <a:latin typeface="Franklin Gothic Book"/>
                <a:cs typeface="Franklin Gothic Book"/>
              </a:rPr>
              <a:t>pr</a:t>
            </a:r>
            <a:r>
              <a:rPr dirty="0" sz="2000" spc="130">
                <a:latin typeface="Franklin Gothic Book"/>
                <a:cs typeface="Franklin Gothic Book"/>
              </a:rPr>
              <a:t>ese</a:t>
            </a:r>
            <a:r>
              <a:rPr dirty="0" sz="2000" spc="145">
                <a:latin typeface="Franklin Gothic Book"/>
                <a:cs typeface="Franklin Gothic Book"/>
              </a:rPr>
              <a:t>nz</a:t>
            </a:r>
            <a:r>
              <a:rPr dirty="0" sz="2000">
                <a:latin typeface="Franklin Gothic Book"/>
                <a:cs typeface="Franklin Gothic Book"/>
              </a:rPr>
              <a:t>a 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12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125">
                <a:latin typeface="Franklin Gothic Book"/>
                <a:cs typeface="Franklin Gothic Book"/>
              </a:rPr>
              <a:t>u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Medium"/>
                <a:cs typeface="Franklin Gothic Medium"/>
              </a:rPr>
              <a:t>h</a:t>
            </a:r>
            <a:r>
              <a:rPr dirty="0" sz="2000" spc="-15" i="1">
                <a:latin typeface="Franklin Gothic Medium"/>
                <a:cs typeface="Franklin Gothic Medium"/>
              </a:rPr>
              <a:t>omu</a:t>
            </a:r>
            <a:r>
              <a:rPr dirty="0" sz="2000" i="1">
                <a:latin typeface="Franklin Gothic Medium"/>
                <a:cs typeface="Franklin Gothic Medium"/>
              </a:rPr>
              <a:t>n</a:t>
            </a:r>
            <a:r>
              <a:rPr dirty="0" sz="2000" spc="-10" i="1">
                <a:latin typeface="Franklin Gothic Medium"/>
                <a:cs typeface="Franklin Gothic Medium"/>
              </a:rPr>
              <a:t>culu</a:t>
            </a:r>
            <a:r>
              <a:rPr dirty="0" sz="2000" i="1">
                <a:latin typeface="Franklin Gothic Medium"/>
                <a:cs typeface="Franklin Gothic Medium"/>
              </a:rPr>
              <a:t>s</a:t>
            </a:r>
            <a:r>
              <a:rPr dirty="0" sz="2000" spc="195" i="1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pi</a:t>
            </a:r>
            <a:r>
              <a:rPr dirty="0" sz="2000" spc="-15">
                <a:latin typeface="Franklin Gothic Book"/>
                <a:cs typeface="Franklin Gothic Book"/>
              </a:rPr>
              <a:t>enamente</a:t>
            </a:r>
            <a:r>
              <a:rPr dirty="0" sz="2000" spc="19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formato</a:t>
            </a:r>
            <a:r>
              <a:rPr dirty="0" sz="2000" spc="-10">
                <a:latin typeface="Franklin Gothic Book"/>
                <a:cs typeface="Franklin Gothic Book"/>
              </a:rPr>
              <a:t> a</a:t>
            </a:r>
            <a:r>
              <a:rPr dirty="0" sz="2000">
                <a:latin typeface="Franklin Gothic Book"/>
                <a:cs typeface="Franklin Gothic Book"/>
              </a:rPr>
              <a:t>ll’i</a:t>
            </a:r>
            <a:r>
              <a:rPr dirty="0" sz="2000" spc="-10">
                <a:latin typeface="Franklin Gothic Book"/>
                <a:cs typeface="Franklin Gothic Book"/>
              </a:rPr>
              <a:t>nterno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ermato</a:t>
            </a:r>
            <a:r>
              <a:rPr dirty="0" sz="2000">
                <a:latin typeface="Franklin Gothic Book"/>
                <a:cs typeface="Franklin Gothic Book"/>
              </a:rPr>
              <a:t>z</a:t>
            </a:r>
            <a:r>
              <a:rPr dirty="0" sz="2000" spc="-15">
                <a:latin typeface="Franklin Gothic Book"/>
                <a:cs typeface="Franklin Gothic Book"/>
              </a:rPr>
              <a:t>oo</a:t>
            </a:r>
            <a:endParaRPr sz="2000">
              <a:latin typeface="Franklin Gothic Book"/>
              <a:cs typeface="Franklin Gothic Book"/>
            </a:endParaRPr>
          </a:p>
          <a:p>
            <a:pPr algn="just" marL="12700" marR="49530">
              <a:lnSpc>
                <a:spcPct val="100000"/>
              </a:lnSpc>
              <a:spcBef>
                <a:spcPts val="1575"/>
              </a:spcBef>
            </a:pPr>
            <a:r>
              <a:rPr dirty="0" sz="2000" spc="-10">
                <a:latin typeface="Franklin Gothic Medium"/>
                <a:cs typeface="Franklin Gothic Medium"/>
              </a:rPr>
              <a:t>Eredità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per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mes</a:t>
            </a:r>
            <a:r>
              <a:rPr dirty="0" sz="2000" spc="-15">
                <a:latin typeface="Franklin Gothic Medium"/>
                <a:cs typeface="Franklin Gothic Medium"/>
              </a:rPr>
              <a:t>cola</a:t>
            </a:r>
            <a:r>
              <a:rPr dirty="0" sz="2000" spc="-20">
                <a:latin typeface="Franklin Gothic Medium"/>
                <a:cs typeface="Franklin Gothic Medium"/>
              </a:rPr>
              <a:t>m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15">
                <a:latin typeface="Franklin Gothic Medium"/>
                <a:cs typeface="Franklin Gothic Medium"/>
              </a:rPr>
              <a:t>n</a:t>
            </a:r>
            <a:r>
              <a:rPr dirty="0" sz="2000" spc="-50">
                <a:latin typeface="Franklin Gothic Medium"/>
                <a:cs typeface="Franklin Gothic Medium"/>
              </a:rPr>
              <a:t>t</a:t>
            </a:r>
            <a:r>
              <a:rPr dirty="0" sz="2000" spc="-20"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oè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l’i</a:t>
            </a:r>
            <a:r>
              <a:rPr dirty="0" sz="2000" spc="-10">
                <a:latin typeface="Franklin Gothic Book"/>
                <a:cs typeface="Franklin Gothic Book"/>
              </a:rPr>
              <a:t>de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ch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 i 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tratt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  </a:t>
            </a:r>
            <a:r>
              <a:rPr dirty="0" sz="2000" spc="-10">
                <a:latin typeface="Franklin Gothic Book"/>
                <a:cs typeface="Franklin Gothic Book"/>
              </a:rPr>
              <a:t>parentali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si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mescolasse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mbi</a:t>
            </a:r>
            <a:r>
              <a:rPr dirty="0" sz="2000" spc="-10">
                <a:latin typeface="Franklin Gothic Book"/>
                <a:cs typeface="Franklin Gothic Book"/>
              </a:rPr>
              <a:t>asse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 se</a:t>
            </a:r>
            <a:r>
              <a:rPr dirty="0" sz="2000" spc="-4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come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</a:t>
            </a:r>
            <a:r>
              <a:rPr dirty="0" sz="2000" spc="-10">
                <a:latin typeface="Franklin Gothic Book"/>
                <a:cs typeface="Franklin Gothic Book"/>
              </a:rPr>
              <a:t>lu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04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0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0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gi</a:t>
            </a:r>
            <a:r>
              <a:rPr dirty="0" sz="2000" spc="-10">
                <a:latin typeface="Franklin Gothic Book"/>
                <a:cs typeface="Franklin Gothic Book"/>
              </a:rPr>
              <a:t>allo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04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0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sulla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0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65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olo</a:t>
            </a:r>
            <a:r>
              <a:rPr dirty="0" sz="2000">
                <a:latin typeface="Franklin Gothic Book"/>
                <a:cs typeface="Franklin Gothic Book"/>
              </a:rPr>
              <a:t>zz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pi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ore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entano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v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</a:t>
            </a:r>
            <a:r>
              <a:rPr dirty="0" spc="-10"/>
              <a:t> </a:t>
            </a:r>
            <a:r>
              <a:rPr dirty="0" spc="-15"/>
              <a:t>qu</a:t>
            </a:r>
            <a:r>
              <a:rPr dirty="0" spc="-15"/>
              <a:t>es</a:t>
            </a:r>
            <a:r>
              <a:rPr dirty="0" spc="-10"/>
              <a:t>i</a:t>
            </a:r>
            <a:r>
              <a:rPr dirty="0" spc="-10"/>
              <a:t>t</a:t>
            </a:r>
            <a:r>
              <a:rPr dirty="0" spc="-10"/>
              <a:t>i</a:t>
            </a:r>
            <a:r>
              <a:rPr dirty="0" spc="-10"/>
              <a:t> </a:t>
            </a:r>
            <a:r>
              <a:rPr dirty="0" spc="-10"/>
              <a:t>di</a:t>
            </a:r>
            <a:r>
              <a:rPr dirty="0" spc="-10"/>
              <a:t> </a:t>
            </a:r>
            <a:r>
              <a:rPr dirty="0" spc="-20"/>
              <a:t>M</a:t>
            </a:r>
            <a:r>
              <a:rPr dirty="0" spc="-20"/>
              <a:t>e</a:t>
            </a:r>
            <a:r>
              <a:rPr dirty="0" spc="-15"/>
              <a:t>nd</a:t>
            </a:r>
            <a:r>
              <a:rPr dirty="0" spc="-15"/>
              <a:t>e</a:t>
            </a:r>
            <a:r>
              <a:rPr dirty="0" spc="-10"/>
              <a:t>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255837" y="3012011"/>
            <a:ext cx="4196715" cy="949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Franklin Gothic Book"/>
              <a:buAutoNum type="arabicPeriod"/>
              <a:tabLst>
                <a:tab pos="357505" algn="l"/>
              </a:tabLst>
            </a:pP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15">
                <a:latin typeface="Franklin Gothic Book"/>
                <a:cs typeface="Franklin Gothic Book"/>
              </a:rPr>
              <a:t>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cosa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ered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tato</a:t>
            </a:r>
            <a:r>
              <a:rPr dirty="0" sz="2000" spc="-10">
                <a:latin typeface="Franklin Gothic Book"/>
                <a:cs typeface="Franklin Gothic Book"/>
              </a:rPr>
              <a:t>?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Franklin Gothic Book"/>
              <a:buAutoNum type="arabicPeriod"/>
              <a:tabLst>
                <a:tab pos="355600" algn="l"/>
              </a:tabLst>
            </a:pP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15">
                <a:latin typeface="Franklin Gothic Book"/>
                <a:cs typeface="Franklin Gothic Book"/>
              </a:rPr>
              <a:t>ome</a:t>
            </a:r>
            <a:r>
              <a:rPr dirty="0" sz="2000" spc="-15">
                <a:latin typeface="Franklin Gothic Book"/>
                <a:cs typeface="Franklin Gothic Book"/>
              </a:rPr>
              <a:t> vi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ered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tato</a:t>
            </a:r>
            <a:r>
              <a:rPr dirty="0" sz="2000" spc="-10">
                <a:latin typeface="Franklin Gothic Book"/>
                <a:cs typeface="Franklin Gothic Book"/>
              </a:rPr>
              <a:t>?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200"/>
              </a:spcBef>
              <a:buFont typeface="Franklin Gothic Book"/>
              <a:buAutoNum type="arabicPeriod"/>
              <a:tabLst>
                <a:tab pos="355600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Qual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ruolo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caso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nell’ered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tà</a:t>
            </a:r>
            <a:r>
              <a:rPr dirty="0" sz="2000" spc="-10">
                <a:latin typeface="Franklin Gothic Book"/>
                <a:cs typeface="Franklin Gothic Book"/>
              </a:rPr>
              <a:t>?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</a:t>
            </a:r>
            <a:r>
              <a:rPr dirty="0" spc="-15"/>
              <a:t>e s</a:t>
            </a:r>
            <a:r>
              <a:rPr dirty="0" spc="-15"/>
              <a:t>c</a:t>
            </a:r>
            <a:r>
              <a:rPr dirty="0" spc="-15"/>
              <a:t>e</a:t>
            </a:r>
            <a:r>
              <a:rPr dirty="0" spc="-10"/>
              <a:t>l</a:t>
            </a:r>
            <a:r>
              <a:rPr dirty="0" spc="-10"/>
              <a:t>te s</a:t>
            </a:r>
            <a:r>
              <a:rPr dirty="0" spc="-15"/>
              <a:t>p</a:t>
            </a:r>
            <a:r>
              <a:rPr dirty="0" spc="-15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/>
              <a:t>me</a:t>
            </a:r>
            <a:r>
              <a:rPr dirty="0" spc="-15"/>
              <a:t>n</a:t>
            </a:r>
            <a:r>
              <a:rPr dirty="0"/>
              <a:t>t</a:t>
            </a:r>
            <a:r>
              <a:rPr dirty="0" spc="-10"/>
              <a:t>ali</a:t>
            </a:r>
            <a:r>
              <a:rPr dirty="0"/>
              <a:t> </a:t>
            </a:r>
            <a:r>
              <a:rPr dirty="0" spc="-10"/>
              <a:t>di</a:t>
            </a:r>
            <a:r>
              <a:rPr dirty="0"/>
              <a:t> </a:t>
            </a:r>
            <a:r>
              <a:rPr dirty="0" spc="-20"/>
              <a:t>M</a:t>
            </a:r>
            <a:r>
              <a:rPr dirty="0"/>
              <a:t>e</a:t>
            </a:r>
            <a:r>
              <a:rPr dirty="0" spc="-15"/>
              <a:t>nd</a:t>
            </a:r>
            <a:r>
              <a:rPr dirty="0"/>
              <a:t>e</a:t>
            </a:r>
            <a:r>
              <a:rPr dirty="0" spc="-10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6775" y="1156648"/>
            <a:ext cx="5560695" cy="5130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ts val="2130"/>
              </a:lnSpc>
              <a:buFont typeface="Franklin Gothic Book"/>
              <a:buAutoNum type="arabicPeriod"/>
              <a:tabLst>
                <a:tab pos="357505" algn="l"/>
              </a:tabLst>
            </a:pPr>
            <a:r>
              <a:rPr dirty="0" sz="1800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celta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1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un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pp</a:t>
            </a:r>
            <a:r>
              <a:rPr dirty="0" sz="1800" spc="-10">
                <a:latin typeface="Franklin Gothic Book"/>
                <a:cs typeface="Franklin Gothic Book"/>
              </a:rPr>
              <a:t>ro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ato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or</a:t>
            </a:r>
            <a:r>
              <a:rPr dirty="0" sz="1800" spc="-10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ni</a:t>
            </a:r>
            <a:r>
              <a:rPr dirty="0" sz="1800" spc="-15">
                <a:latin typeface="Franklin Gothic Book"/>
                <a:cs typeface="Franklin Gothic Book"/>
              </a:rPr>
              <a:t>smo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mentale</a:t>
            </a:r>
            <a:r>
              <a:rPr dirty="0" sz="1800" spc="-10">
                <a:latin typeface="Franklin Gothic Book"/>
                <a:cs typeface="Franklin Gothic Book"/>
              </a:rPr>
              <a:t>:</a:t>
            </a:r>
            <a:endParaRPr sz="1800">
              <a:latin typeface="Franklin Gothic Book"/>
              <a:cs typeface="Franklin Gothic Book"/>
            </a:endParaRPr>
          </a:p>
          <a:p>
            <a:pPr marL="354965">
              <a:lnSpc>
                <a:spcPts val="2130"/>
              </a:lnSpc>
            </a:pPr>
            <a:r>
              <a:rPr dirty="0" sz="1800" spc="-10" i="1">
                <a:latin typeface="Franklin Gothic Book"/>
                <a:cs typeface="Franklin Gothic Book"/>
              </a:rPr>
              <a:t>P</a:t>
            </a:r>
            <a:r>
              <a:rPr dirty="0" sz="1800" spc="-10" i="1">
                <a:latin typeface="Franklin Gothic Book"/>
                <a:cs typeface="Franklin Gothic Book"/>
              </a:rPr>
              <a:t>isu</a:t>
            </a:r>
            <a:r>
              <a:rPr dirty="0" sz="1800" spc="-15" i="1">
                <a:latin typeface="Franklin Gothic Book"/>
                <a:cs typeface="Franklin Gothic Book"/>
              </a:rPr>
              <a:t>m</a:t>
            </a:r>
            <a:r>
              <a:rPr dirty="0" sz="1800" spc="-15" i="1">
                <a:latin typeface="Franklin Gothic Book"/>
                <a:cs typeface="Franklin Gothic Book"/>
              </a:rPr>
              <a:t> sa</a:t>
            </a:r>
            <a:r>
              <a:rPr dirty="0" sz="1800" spc="-10" i="1">
                <a:latin typeface="Franklin Gothic Book"/>
                <a:cs typeface="Franklin Gothic Book"/>
              </a:rPr>
              <a:t>t</a:t>
            </a:r>
            <a:r>
              <a:rPr dirty="0" sz="1800" spc="-10" i="1">
                <a:latin typeface="Franklin Gothic Book"/>
                <a:cs typeface="Franklin Gothic Book"/>
              </a:rPr>
              <a:t>ivu</a:t>
            </a:r>
            <a:r>
              <a:rPr dirty="0" sz="1800" spc="-15" i="1">
                <a:latin typeface="Franklin Gothic Book"/>
                <a:cs typeface="Franklin Gothic Book"/>
              </a:rPr>
              <a:t>m</a:t>
            </a:r>
            <a:endParaRPr sz="1800">
              <a:latin typeface="Franklin Gothic Book"/>
              <a:cs typeface="Franklin Gothic Book"/>
            </a:endParaRPr>
          </a:p>
          <a:p>
            <a:pPr marL="355600" marR="134620" indent="-342900">
              <a:lnSpc>
                <a:spcPct val="98800"/>
              </a:lnSpc>
              <a:spcBef>
                <a:spcPts val="495"/>
              </a:spcBef>
              <a:buFont typeface="Franklin Gothic Book"/>
              <a:buAutoNum type="arabicPeriod" startAt="2"/>
              <a:tabLst>
                <a:tab pos="355600" algn="l"/>
              </a:tabLst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endel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stud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ò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l’ered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tà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1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forme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alternat</a:t>
            </a:r>
            <a:r>
              <a:rPr dirty="0" sz="1800" spc="-10">
                <a:latin typeface="Franklin Gothic Book"/>
                <a:cs typeface="Franklin Gothic Book"/>
              </a:rPr>
              <a:t>iv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, b</a:t>
            </a:r>
            <a:r>
              <a:rPr dirty="0" sz="1800" spc="-10">
                <a:latin typeface="Franklin Gothic Book"/>
                <a:cs typeface="Franklin Gothic Book"/>
              </a:rPr>
              <a:t>en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vi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ibili,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10">
                <a:latin typeface="Franklin Gothic Book"/>
                <a:cs typeface="Franklin Gothic Book"/>
              </a:rPr>
              <a:t>i p</a:t>
            </a:r>
            <a:r>
              <a:rPr dirty="0" sz="1800" spc="-10">
                <a:latin typeface="Franklin Gothic Book"/>
                <a:cs typeface="Franklin Gothic Book"/>
              </a:rPr>
              <a:t>art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colar</a:t>
            </a:r>
            <a:r>
              <a:rPr dirty="0" sz="1800" spc="-1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caratter</a:t>
            </a:r>
            <a:r>
              <a:rPr dirty="0" sz="1800" spc="-10">
                <a:latin typeface="Franklin Gothic Book"/>
                <a:cs typeface="Franklin Gothic Book"/>
              </a:rPr>
              <a:t>i: </a:t>
            </a:r>
            <a:r>
              <a:rPr dirty="0" sz="1800" spc="-1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or</a:t>
            </a:r>
            <a:r>
              <a:rPr dirty="0" sz="1800" spc="-10">
                <a:latin typeface="Franklin Gothic Book"/>
                <a:cs typeface="Franklin Gothic Book"/>
              </a:rPr>
              <a:t>i p</a:t>
            </a:r>
            <a:r>
              <a:rPr dirty="0" sz="1800" spc="-10">
                <a:latin typeface="Franklin Gothic Book"/>
                <a:cs typeface="Franklin Gothic Book"/>
              </a:rPr>
              <a:t>or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ora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bi</a:t>
            </a:r>
            <a:r>
              <a:rPr dirty="0" sz="1800" spc="-10">
                <a:latin typeface="Franklin Gothic Book"/>
                <a:cs typeface="Franklin Gothic Book"/>
              </a:rPr>
              <a:t>anc</a:t>
            </a:r>
            <a:r>
              <a:rPr dirty="0" sz="1800" spc="-10">
                <a:latin typeface="Franklin Gothic Book"/>
                <a:cs typeface="Franklin Gothic Book"/>
              </a:rPr>
              <a:t>hi,</a:t>
            </a:r>
            <a:r>
              <a:rPr dirty="0" sz="1800" spc="-10">
                <a:latin typeface="Franklin Gothic Book"/>
                <a:cs typeface="Franklin Gothic Book"/>
              </a:rPr>
              <a:t> pi</a:t>
            </a:r>
            <a:r>
              <a:rPr dirty="0" sz="1800" spc="-10">
                <a:latin typeface="Franklin Gothic Book"/>
                <a:cs typeface="Franklin Gothic Book"/>
              </a:rPr>
              <a:t>se</a:t>
            </a:r>
            <a:r>
              <a:rPr dirty="0" sz="1800" spc="-10">
                <a:latin typeface="Franklin Gothic Book"/>
                <a:cs typeface="Franklin Gothic Book"/>
              </a:rPr>
              <a:t>lli gi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lli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v</a:t>
            </a:r>
            <a:r>
              <a:rPr dirty="0" sz="1800" spc="-10">
                <a:latin typeface="Franklin Gothic Book"/>
                <a:cs typeface="Franklin Gothic Book"/>
              </a:rPr>
              <a:t>erd</a:t>
            </a:r>
            <a:r>
              <a:rPr dirty="0" sz="1800" spc="-10">
                <a:latin typeface="Franklin Gothic Book"/>
                <a:cs typeface="Franklin Gothic Book"/>
              </a:rPr>
              <a:t>i. N</a:t>
            </a:r>
            <a:r>
              <a:rPr dirty="0" sz="1800" spc="-10">
                <a:latin typeface="Franklin Gothic Book"/>
                <a:cs typeface="Franklin Gothic Book"/>
              </a:rPr>
              <a:t>on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c’erano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forme</a:t>
            </a:r>
            <a:r>
              <a:rPr dirty="0" sz="1800" spc="-10">
                <a:latin typeface="Franklin Gothic Book"/>
                <a:cs typeface="Franklin Gothic Book"/>
              </a:rPr>
              <a:t> i</a:t>
            </a:r>
            <a:r>
              <a:rPr dirty="0" sz="1800" spc="-10">
                <a:latin typeface="Franklin Gothic Book"/>
                <a:cs typeface="Franklin Gothic Book"/>
              </a:rPr>
              <a:t>ntermed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ct val="99800"/>
              </a:lnSpc>
              <a:spcBef>
                <a:spcPts val="475"/>
              </a:spcBef>
              <a:buFont typeface="Franklin Gothic Book"/>
              <a:buAutoNum type="arabicPeriod" startAt="2"/>
              <a:tabLst>
                <a:tab pos="355600" algn="l"/>
              </a:tabLst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endel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colle</a:t>
            </a:r>
            <a:r>
              <a:rPr dirty="0" sz="1800" spc="-10">
                <a:latin typeface="Franklin Gothic Book"/>
                <a:cs typeface="Franklin Gothic Book"/>
              </a:rPr>
              <a:t>zi</a:t>
            </a:r>
            <a:r>
              <a:rPr dirty="0" sz="1800" spc="-10">
                <a:latin typeface="Franklin Gothic Book"/>
                <a:cs typeface="Franklin Gothic Book"/>
              </a:rPr>
              <a:t>onò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etuò</a:t>
            </a:r>
            <a:r>
              <a:rPr dirty="0" sz="1800" spc="-10">
                <a:latin typeface="Franklin Gothic Book"/>
                <a:cs typeface="Franklin Gothic Book"/>
              </a:rPr>
              <a:t> li</a:t>
            </a:r>
            <a:r>
              <a:rPr dirty="0" sz="1800" spc="-10">
                <a:latin typeface="Franklin Gothic Book"/>
                <a:cs typeface="Franklin Gothic Book"/>
              </a:rPr>
              <a:t>nee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10">
                <a:latin typeface="Franklin Gothic Book"/>
                <a:cs typeface="Franklin Gothic Book"/>
              </a:rPr>
              <a:t>i pi</a:t>
            </a:r>
            <a:r>
              <a:rPr dirty="0" sz="1800" spc="-10">
                <a:latin typeface="Franklin Gothic Book"/>
                <a:cs typeface="Franklin Gothic Book"/>
              </a:rPr>
              <a:t>sello</a:t>
            </a:r>
            <a:r>
              <a:rPr dirty="0" sz="1800" spc="-1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ure</a:t>
            </a:r>
            <a:r>
              <a:rPr dirty="0" sz="1800" spc="-10">
                <a:latin typeface="Franklin Gothic Book"/>
                <a:cs typeface="Franklin Gothic Book"/>
              </a:rPr>
              <a:t>.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Incroc</a:t>
            </a:r>
            <a:r>
              <a:rPr dirty="0" sz="1800" spc="-1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fra</a:t>
            </a:r>
            <a:r>
              <a:rPr dirty="0" sz="1800" spc="-10">
                <a:latin typeface="Franklin Gothic Book"/>
                <a:cs typeface="Franklin Gothic Book"/>
              </a:rPr>
              <a:t> li</a:t>
            </a:r>
            <a:r>
              <a:rPr dirty="0" sz="1800" spc="-10">
                <a:latin typeface="Franklin Gothic Book"/>
                <a:cs typeface="Franklin Gothic Book"/>
              </a:rPr>
              <a:t>nee</a:t>
            </a:r>
            <a:r>
              <a:rPr dirty="0" sz="1800" spc="-1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ure</a:t>
            </a:r>
            <a:r>
              <a:rPr dirty="0" sz="1800" spc="-1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roducono</a:t>
            </a:r>
            <a:r>
              <a:rPr dirty="0" sz="1800" spc="-1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ro</a:t>
            </a:r>
            <a:r>
              <a:rPr dirty="0" sz="1800" spc="-10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ni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con</a:t>
            </a:r>
            <a:r>
              <a:rPr dirty="0" sz="1800" spc="-10">
                <a:latin typeface="Franklin Gothic Book"/>
                <a:cs typeface="Franklin Gothic Book"/>
              </a:rPr>
              <a:t> s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ec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c</a:t>
            </a:r>
            <a:r>
              <a:rPr dirty="0" sz="1800" spc="-1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caratter</a:t>
            </a:r>
            <a:r>
              <a:rPr dirty="0" sz="1800" spc="-10">
                <a:latin typeface="Franklin Gothic Book"/>
                <a:cs typeface="Franklin Gothic Book"/>
              </a:rPr>
              <a:t>i p</a:t>
            </a:r>
            <a:r>
              <a:rPr dirty="0" sz="1800" spc="-10">
                <a:latin typeface="Franklin Gothic Book"/>
                <a:cs typeface="Franklin Gothic Book"/>
              </a:rPr>
              <a:t>arenta</a:t>
            </a:r>
            <a:r>
              <a:rPr dirty="0" sz="1800" spc="-10">
                <a:latin typeface="Franklin Gothic Book"/>
                <a:cs typeface="Franklin Gothic Book"/>
              </a:rPr>
              <a:t>li 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ma</a:t>
            </a:r>
            <a:r>
              <a:rPr dirty="0" sz="1800" spc="-15">
                <a:latin typeface="Franklin Gothic Book"/>
                <a:cs typeface="Franklin Gothic Book"/>
              </a:rPr>
              <a:t>ng</a:t>
            </a:r>
            <a:r>
              <a:rPr dirty="0" sz="1800" spc="-10">
                <a:latin typeface="Franklin Gothic Book"/>
                <a:cs typeface="Franklin Gothic Book"/>
              </a:rPr>
              <a:t>ono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costant</a:t>
            </a:r>
            <a:r>
              <a:rPr dirty="0" sz="1800" spc="-1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da</a:t>
            </a:r>
            <a:r>
              <a:rPr dirty="0" sz="1800" spc="-10">
                <a:latin typeface="Franklin Gothic Book"/>
                <a:cs typeface="Franklin Gothic Book"/>
              </a:rPr>
              <a:t> una</a:t>
            </a:r>
            <a:r>
              <a:rPr dirty="0" sz="1800" spc="-10">
                <a:latin typeface="Franklin Gothic Book"/>
                <a:cs typeface="Franklin Gothic Book"/>
              </a:rPr>
              <a:t> g</a:t>
            </a:r>
            <a:r>
              <a:rPr dirty="0" sz="1800" spc="-10">
                <a:latin typeface="Franklin Gothic Book"/>
                <a:cs typeface="Franklin Gothic Book"/>
              </a:rPr>
              <a:t>enera</a:t>
            </a:r>
            <a:r>
              <a:rPr dirty="0" sz="1800" spc="-10">
                <a:latin typeface="Franklin Gothic Book"/>
                <a:cs typeface="Franklin Gothic Book"/>
              </a:rPr>
              <a:t>zi</a:t>
            </a:r>
            <a:r>
              <a:rPr dirty="0" sz="1800" spc="-10">
                <a:latin typeface="Franklin Gothic Book"/>
                <a:cs typeface="Franklin Gothic Book"/>
              </a:rPr>
              <a:t>one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all’altra</a:t>
            </a:r>
            <a:r>
              <a:rPr dirty="0" sz="1800" spc="-1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 marL="355600" marR="166370" indent="-342900">
              <a:lnSpc>
                <a:spcPct val="99200"/>
              </a:lnSpc>
              <a:spcBef>
                <a:spcPts val="489"/>
              </a:spcBef>
              <a:buFont typeface="Franklin Gothic Book"/>
              <a:buAutoNum type="arabicPeriod" startAt="2"/>
              <a:tabLst>
                <a:tab pos="355600" algn="l"/>
              </a:tabLst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endel,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erto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colt</a:t>
            </a:r>
            <a:r>
              <a:rPr dirty="0" sz="1800" spc="-10">
                <a:latin typeface="Franklin Gothic Book"/>
                <a:cs typeface="Franklin Gothic Book"/>
              </a:rPr>
              <a:t>iv</a:t>
            </a:r>
            <a:r>
              <a:rPr dirty="0" sz="1800" spc="-10">
                <a:latin typeface="Franklin Gothic Book"/>
                <a:cs typeface="Franklin Gothic Book"/>
              </a:rPr>
              <a:t>atore</a:t>
            </a:r>
            <a:r>
              <a:rPr dirty="0" sz="1800" spc="-10">
                <a:latin typeface="Franklin Gothic Book"/>
                <a:cs typeface="Franklin Gothic Book"/>
              </a:rPr>
              <a:t>, </a:t>
            </a:r>
            <a:r>
              <a:rPr dirty="0" sz="1800" spc="-10">
                <a:latin typeface="Franklin Gothic Book"/>
                <a:cs typeface="Franklin Gothic Book"/>
              </a:rPr>
              <a:t>controllò</a:t>
            </a:r>
            <a:r>
              <a:rPr dirty="0" sz="1800" spc="-10">
                <a:latin typeface="Franklin Gothic Book"/>
                <a:cs typeface="Franklin Gothic Book"/>
              </a:rPr>
              <a:t> attentamente</a:t>
            </a:r>
            <a:r>
              <a:rPr dirty="0" sz="1800" spc="-10">
                <a:latin typeface="Franklin Gothic Book"/>
                <a:cs typeface="Franklin Gothic Book"/>
              </a:rPr>
              <a:t> i </a:t>
            </a:r>
            <a:r>
              <a:rPr dirty="0" sz="1800" spc="-10">
                <a:latin typeface="Franklin Gothic Book"/>
                <a:cs typeface="Franklin Gothic Book"/>
              </a:rPr>
              <a:t>suo</a:t>
            </a:r>
            <a:r>
              <a:rPr dirty="0" sz="1800" spc="-10">
                <a:latin typeface="Franklin Gothic Book"/>
                <a:cs typeface="Franklin Gothic Book"/>
              </a:rPr>
              <a:t>i i</a:t>
            </a:r>
            <a:r>
              <a:rPr dirty="0" sz="1800" spc="-10">
                <a:latin typeface="Franklin Gothic Book"/>
                <a:cs typeface="Franklin Gothic Book"/>
              </a:rPr>
              <a:t>ncroc</a:t>
            </a:r>
            <a:r>
              <a:rPr dirty="0" sz="1800" spc="-10">
                <a:latin typeface="Franklin Gothic Book"/>
                <a:cs typeface="Franklin Gothic Book"/>
              </a:rPr>
              <a:t>i, </a:t>
            </a:r>
            <a:r>
              <a:rPr dirty="0" sz="1800" spc="-10">
                <a:latin typeface="Franklin Gothic Book"/>
                <a:cs typeface="Franklin Gothic Book"/>
              </a:rPr>
              <a:t>la</a:t>
            </a:r>
            <a:r>
              <a:rPr dirty="0" sz="1800" spc="-1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orando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su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Medium"/>
                <a:cs typeface="Franklin Gothic Medium"/>
              </a:rPr>
              <a:t>g</a:t>
            </a:r>
            <a:r>
              <a:rPr dirty="0" sz="1800" spc="-15">
                <a:latin typeface="Franklin Gothic Medium"/>
                <a:cs typeface="Franklin Gothic Medium"/>
              </a:rPr>
              <a:t>r</a:t>
            </a:r>
            <a:r>
              <a:rPr dirty="0" sz="1800" spc="-15">
                <a:latin typeface="Franklin Gothic Medium"/>
                <a:cs typeface="Franklin Gothic Medium"/>
              </a:rPr>
              <a:t>a</a:t>
            </a:r>
            <a:r>
              <a:rPr dirty="0" sz="1800" spc="-15">
                <a:latin typeface="Franklin Gothic Medium"/>
                <a:cs typeface="Franklin Gothic Medium"/>
              </a:rPr>
              <a:t>n</a:t>
            </a:r>
            <a:r>
              <a:rPr dirty="0" sz="1800" spc="-15">
                <a:latin typeface="Franklin Gothic Medium"/>
                <a:cs typeface="Franklin Gothic Medium"/>
              </a:rPr>
              <a:t>d</a:t>
            </a:r>
            <a:r>
              <a:rPr dirty="0" sz="1800" spc="-5">
                <a:latin typeface="Franklin Gothic Medium"/>
                <a:cs typeface="Franklin Gothic Medium"/>
              </a:rPr>
              <a:t>i</a:t>
            </a:r>
            <a:r>
              <a:rPr dirty="0" sz="1800" spc="-10">
                <a:latin typeface="Franklin Gothic Medium"/>
                <a:cs typeface="Franklin Gothic Medium"/>
              </a:rPr>
              <a:t> num</a:t>
            </a:r>
            <a:r>
              <a:rPr dirty="0" sz="1800">
                <a:latin typeface="Franklin Gothic Medium"/>
                <a:cs typeface="Franklin Gothic Medium"/>
              </a:rPr>
              <a:t>e</a:t>
            </a:r>
            <a:r>
              <a:rPr dirty="0" sz="1800" spc="-10">
                <a:latin typeface="Franklin Gothic Medium"/>
                <a:cs typeface="Franklin Gothic Medium"/>
              </a:rPr>
              <a:t>ri</a:t>
            </a:r>
            <a:r>
              <a:rPr dirty="0" sz="1800" spc="-5">
                <a:latin typeface="Franklin Gothic Medium"/>
                <a:cs typeface="Franklin Gothic Medium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ass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curars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la</a:t>
            </a:r>
            <a:r>
              <a:rPr dirty="0" sz="180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ro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ni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osser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ata</a:t>
            </a:r>
            <a:r>
              <a:rPr dirty="0" sz="1800" spc="-10">
                <a:latin typeface="Franklin Gothic Book"/>
                <a:cs typeface="Franklin Gothic Book"/>
              </a:rPr>
              <a:t> fosse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realmente</a:t>
            </a:r>
            <a:r>
              <a:rPr dirty="0" sz="1800">
                <a:latin typeface="Franklin Gothic Book"/>
                <a:cs typeface="Franklin Gothic Book"/>
              </a:rPr>
              <a:t> i</a:t>
            </a:r>
            <a:r>
              <a:rPr dirty="0" sz="1800" spc="-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sultato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</a:t>
            </a:r>
            <a:r>
              <a:rPr dirty="0" sz="1800">
                <a:latin typeface="Franklin Gothic Book"/>
                <a:cs typeface="Franklin Gothic Book"/>
              </a:rPr>
              <a:t>gli i</a:t>
            </a:r>
            <a:r>
              <a:rPr dirty="0" sz="1800" spc="-10">
                <a:latin typeface="Franklin Gothic Book"/>
                <a:cs typeface="Franklin Gothic Book"/>
              </a:rPr>
              <a:t>ncroc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ec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f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c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 spc="-10">
                <a:latin typeface="Franklin Gothic Book"/>
                <a:cs typeface="Franklin Gothic Book"/>
              </a:rPr>
              <a:t> lu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ro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rammato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 marL="355600" marR="19050" indent="-342900">
              <a:lnSpc>
                <a:spcPct val="99800"/>
              </a:lnSpc>
              <a:spcBef>
                <a:spcPts val="475"/>
              </a:spcBef>
              <a:buFont typeface="Franklin Gothic Book"/>
              <a:buAutoNum type="arabicPeriod" startAt="2"/>
              <a:tabLst>
                <a:tab pos="355600" algn="l"/>
              </a:tabLst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endel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la</a:t>
            </a:r>
            <a:r>
              <a:rPr dirty="0" sz="1800" spc="-1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orò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un</a:t>
            </a:r>
            <a:r>
              <a:rPr dirty="0" sz="1800" spc="-10">
                <a:latin typeface="Franklin Gothic Book"/>
                <a:cs typeface="Franklin Gothic Book"/>
              </a:rPr>
              <a:t> g</a:t>
            </a:r>
            <a:r>
              <a:rPr dirty="0" sz="1800" spc="-10">
                <a:latin typeface="Franklin Gothic Book"/>
                <a:cs typeface="Franklin Gothic Book"/>
              </a:rPr>
              <a:t>ran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numero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10">
                <a:latin typeface="Franklin Gothic Book"/>
                <a:cs typeface="Franklin Gothic Book"/>
              </a:rPr>
              <a:t>i pi</a:t>
            </a:r>
            <a:r>
              <a:rPr dirty="0" sz="1800" spc="-10">
                <a:latin typeface="Franklin Gothic Book"/>
                <a:cs typeface="Franklin Gothic Book"/>
              </a:rPr>
              <a:t>ante</a:t>
            </a:r>
            <a:r>
              <a:rPr dirty="0" sz="1800" spc="-10">
                <a:latin typeface="Franklin Gothic Book"/>
                <a:cs typeface="Franklin Gothic Book"/>
              </a:rPr>
              <a:t>, </a:t>
            </a:r>
            <a:r>
              <a:rPr dirty="0" sz="1800" spc="-10">
                <a:latin typeface="Franklin Gothic Medium"/>
                <a:cs typeface="Franklin Gothic Medium"/>
              </a:rPr>
              <a:t>contò</a:t>
            </a:r>
            <a:r>
              <a:rPr dirty="0" sz="1800" spc="-5">
                <a:latin typeface="Franklin Gothic Medium"/>
                <a:cs typeface="Franklin Gothic Medium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ro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ni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, </a:t>
            </a:r>
            <a:r>
              <a:rPr dirty="0" sz="1800" spc="-10">
                <a:latin typeface="Franklin Gothic Book"/>
                <a:cs typeface="Franklin Gothic Book"/>
              </a:rPr>
              <a:t>sotto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ose</a:t>
            </a:r>
            <a:r>
              <a:rPr dirty="0" sz="1800">
                <a:latin typeface="Franklin Gothic Book"/>
                <a:cs typeface="Franklin Gothic Book"/>
              </a:rPr>
              <a:t> i </a:t>
            </a:r>
            <a:r>
              <a:rPr dirty="0" sz="1800" spc="-10">
                <a:latin typeface="Franklin Gothic Book"/>
                <a:cs typeface="Franklin Gothic Book"/>
              </a:rPr>
              <a:t>suo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dat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un’ana</a:t>
            </a:r>
            <a:r>
              <a:rPr dirty="0" sz="1800">
                <a:latin typeface="Franklin Gothic Book"/>
                <a:cs typeface="Franklin Gothic Book"/>
              </a:rPr>
              <a:t>li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stat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st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ca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confrontò</a:t>
            </a:r>
            <a:r>
              <a:rPr dirty="0" sz="1800">
                <a:latin typeface="Franklin Gothic Book"/>
                <a:cs typeface="Franklin Gothic Book"/>
              </a:rPr>
              <a:t> i </a:t>
            </a:r>
            <a:r>
              <a:rPr dirty="0" sz="1800" spc="-10">
                <a:latin typeface="Franklin Gothic Book"/>
                <a:cs typeface="Franklin Gothic Book"/>
              </a:rPr>
              <a:t>suo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sultat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con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le</a:t>
            </a:r>
            <a:r>
              <a:rPr dirty="0" sz="180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red</a:t>
            </a:r>
            <a:r>
              <a:rPr dirty="0" sz="1800">
                <a:latin typeface="Franklin Gothic Book"/>
                <a:cs typeface="Franklin Gothic Book"/>
              </a:rPr>
              <a:t>izi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ni b</a:t>
            </a:r>
            <a:r>
              <a:rPr dirty="0" sz="1800" spc="-10">
                <a:latin typeface="Franklin Gothic Book"/>
                <a:cs typeface="Franklin Gothic Book"/>
              </a:rPr>
              <a:t>asate</a:t>
            </a:r>
            <a:r>
              <a:rPr dirty="0" sz="1800" spc="-10">
                <a:latin typeface="Franklin Gothic Book"/>
                <a:cs typeface="Franklin Gothic Book"/>
              </a:rPr>
              <a:t> su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suo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5">
                <a:latin typeface="Franklin Gothic Book"/>
                <a:cs typeface="Franklin Gothic Book"/>
              </a:rPr>
              <a:t>mode</a:t>
            </a:r>
            <a:r>
              <a:rPr dirty="0" sz="1800">
                <a:latin typeface="Franklin Gothic Book"/>
                <a:cs typeface="Franklin Gothic Book"/>
              </a:rPr>
              <a:t>lli.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62" y="1268413"/>
            <a:ext cx="3359149" cy="5329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</a:pPr>
            <a:r>
              <a:rPr dirty="0"/>
              <a:t>C</a:t>
            </a:r>
            <a:r>
              <a:rPr dirty="0" spc="-15"/>
              <a:t>a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tte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/>
              <a:t> </a:t>
            </a:r>
            <a:r>
              <a:rPr dirty="0" spc="-15"/>
              <a:t>co</a:t>
            </a:r>
            <a:r>
              <a:rPr dirty="0"/>
              <a:t>st</a:t>
            </a:r>
            <a:r>
              <a:rPr dirty="0" spc="-15"/>
              <a:t>an</a:t>
            </a:r>
            <a:r>
              <a:rPr dirty="0"/>
              <a:t>t</a:t>
            </a:r>
            <a:r>
              <a:rPr dirty="0" spc="-10"/>
              <a:t>i</a:t>
            </a:r>
          </a:p>
          <a:p>
            <a:pPr marL="12700">
              <a:lnSpc>
                <a:spcPts val="2840"/>
              </a:lnSpc>
            </a:pPr>
            <a:r>
              <a:rPr dirty="0"/>
              <a:t>e </a:t>
            </a:r>
            <a:r>
              <a:rPr dirty="0" spc="-15"/>
              <a:t>coppi</a:t>
            </a:r>
            <a:r>
              <a:rPr dirty="0" spc="-15"/>
              <a:t>e </a:t>
            </a:r>
            <a:r>
              <a:rPr dirty="0" spc="-15"/>
              <a:t>an</a:t>
            </a:r>
            <a:r>
              <a:rPr dirty="0" spc="-15"/>
              <a:t>t</a:t>
            </a:r>
            <a:r>
              <a:rPr dirty="0" spc="-15"/>
              <a:t>a</a:t>
            </a:r>
            <a:r>
              <a:rPr dirty="0" spc="-15"/>
              <a:t>g</a:t>
            </a:r>
            <a:r>
              <a:rPr dirty="0" spc="-15"/>
              <a:t>oni</a:t>
            </a:r>
            <a:r>
              <a:rPr dirty="0" spc="-15"/>
              <a:t>ste</a:t>
            </a:r>
          </a:p>
        </p:txBody>
      </p:sp>
      <p:sp>
        <p:nvSpPr>
          <p:cNvPr id="3" name="object 3"/>
          <p:cNvSpPr/>
          <p:nvPr/>
        </p:nvSpPr>
        <p:spPr>
          <a:xfrm>
            <a:off x="323850" y="1044576"/>
            <a:ext cx="2487612" cy="5803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571240" y="2142272"/>
            <a:ext cx="5283835" cy="3327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endel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inì 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carat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ernat</a:t>
            </a:r>
            <a:r>
              <a:rPr dirty="0" sz="2000">
                <a:latin typeface="Franklin Gothic Book"/>
                <a:cs typeface="Franklin Gothic Book"/>
              </a:rPr>
              <a:t>ivi 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costant</a:t>
            </a:r>
            <a:r>
              <a:rPr dirty="0" sz="2000">
                <a:latin typeface="Franklin Gothic Book"/>
                <a:cs typeface="Franklin Gothic Book"/>
              </a:rPr>
              <a:t>i, 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che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escludono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mutualmen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come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ora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bi</a:t>
            </a:r>
            <a:r>
              <a:rPr dirty="0" sz="2000" spc="-15">
                <a:latin typeface="Franklin Gothic Book"/>
                <a:cs typeface="Franklin Gothic Book"/>
              </a:rPr>
              <a:t>anc</a:t>
            </a:r>
            <a:r>
              <a:rPr dirty="0" sz="2000">
                <a:latin typeface="Franklin Gothic Book"/>
                <a:cs typeface="Franklin Gothic Book"/>
              </a:rPr>
              <a:t>hi, </a:t>
            </a:r>
            <a:r>
              <a:rPr dirty="0" sz="2000" spc="-1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>
                <a:latin typeface="Franklin Gothic Book"/>
                <a:cs typeface="Franklin Gothic Book"/>
              </a:rPr>
              <a:t>mi </a:t>
            </a:r>
            <a:r>
              <a:rPr dirty="0" sz="2000" spc="-1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lli </a:t>
            </a:r>
            <a:r>
              <a:rPr dirty="0" sz="2000" spc="-1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10"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i, </a:t>
            </a:r>
            <a:r>
              <a:rPr dirty="0" sz="2000" spc="-1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come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65">
                <a:latin typeface="Franklin Gothic Book"/>
                <a:cs typeface="Franklin Gothic Book"/>
              </a:rPr>
              <a:t>“</a:t>
            </a:r>
            <a:r>
              <a:rPr dirty="0" sz="2000" spc="65">
                <a:latin typeface="Franklin Gothic Medium"/>
                <a:cs typeface="Franklin Gothic Medium"/>
              </a:rPr>
              <a:t>coppi</a:t>
            </a:r>
            <a:r>
              <a:rPr dirty="0" sz="2000" spc="-1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75">
                <a:latin typeface="Franklin Gothic Medium"/>
                <a:cs typeface="Franklin Gothic Medium"/>
              </a:rPr>
              <a:t> </a:t>
            </a:r>
            <a:r>
              <a:rPr dirty="0" sz="2000" spc="65">
                <a:latin typeface="Franklin Gothic Medium"/>
                <a:cs typeface="Franklin Gothic Medium"/>
              </a:rPr>
              <a:t>antagonis</a:t>
            </a:r>
            <a:r>
              <a:rPr dirty="0" sz="2000" spc="25">
                <a:latin typeface="Franklin Gothic Medium"/>
                <a:cs typeface="Franklin Gothic Medium"/>
              </a:rPr>
              <a:t>t</a:t>
            </a:r>
            <a:r>
              <a:rPr dirty="0" sz="2000" spc="75">
                <a:latin typeface="Franklin Gothic Medium"/>
                <a:cs typeface="Franklin Gothic Medium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”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75">
                <a:latin typeface="Franklin Gothic Book"/>
                <a:cs typeface="Franklin Gothic Book"/>
              </a:rPr>
              <a:t> p</a:t>
            </a:r>
            <a:r>
              <a:rPr dirty="0" sz="2000" spc="6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60">
                <a:latin typeface="Franklin Gothic Book"/>
                <a:cs typeface="Franklin Gothic Book"/>
              </a:rPr>
              <a:t>suo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65">
                <a:latin typeface="Franklin Gothic Book"/>
                <a:cs typeface="Franklin Gothic Book"/>
              </a:rPr>
              <a:t>stud</a:t>
            </a:r>
            <a:r>
              <a:rPr dirty="0" sz="2000" spc="7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cons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derò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2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ppi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anta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1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endel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erò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anche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Medium"/>
                <a:cs typeface="Franklin Gothic Medium"/>
              </a:rPr>
              <a:t>f</a:t>
            </a:r>
            <a:r>
              <a:rPr dirty="0" sz="2000" spc="-5">
                <a:latin typeface="Franklin Gothic Medium"/>
                <a:cs typeface="Franklin Gothic Medium"/>
              </a:rPr>
              <a:t>e</a:t>
            </a:r>
            <a:r>
              <a:rPr dirty="0" sz="2000" spc="-10">
                <a:latin typeface="Franklin Gothic Medium"/>
                <a:cs typeface="Franklin Gothic Medium"/>
              </a:rPr>
              <a:t>co</a:t>
            </a:r>
            <a:r>
              <a:rPr dirty="0" sz="2000" spc="-20">
                <a:latin typeface="Franklin Gothic Medium"/>
                <a:cs typeface="Franklin Gothic Medium"/>
              </a:rPr>
              <a:t>n</a:t>
            </a:r>
            <a:r>
              <a:rPr dirty="0" sz="2000" spc="-15">
                <a:latin typeface="Franklin Gothic Medium"/>
                <a:cs typeface="Franklin Gothic Medium"/>
              </a:rPr>
              <a:t>d</a:t>
            </a:r>
            <a:r>
              <a:rPr dirty="0" sz="2000" spc="-20">
                <a:latin typeface="Franklin Gothic Medium"/>
                <a:cs typeface="Franklin Gothic Medium"/>
              </a:rPr>
              <a:t>a</a:t>
            </a:r>
            <a:r>
              <a:rPr dirty="0" sz="2000" spc="-5">
                <a:latin typeface="Franklin Gothic Medium"/>
                <a:cs typeface="Franklin Gothic Medium"/>
              </a:rPr>
              <a:t>z</a:t>
            </a:r>
            <a:r>
              <a:rPr dirty="0" sz="2000" spc="-10">
                <a:latin typeface="Franklin Gothic Medium"/>
                <a:cs typeface="Franklin Gothic Medium"/>
              </a:rPr>
              <a:t>io</a:t>
            </a:r>
            <a:r>
              <a:rPr dirty="0" sz="2000" spc="-20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130">
                <a:latin typeface="Franklin Gothic Medium"/>
                <a:cs typeface="Franklin Gothic Medium"/>
              </a:rPr>
              <a:t> </a:t>
            </a:r>
            <a:r>
              <a:rPr dirty="0" sz="2000" spc="-5">
                <a:latin typeface="Franklin Gothic Medium"/>
                <a:cs typeface="Franklin Gothic Medium"/>
              </a:rPr>
              <a:t>i</a:t>
            </a:r>
            <a:r>
              <a:rPr dirty="0" sz="2000" spc="-20">
                <a:latin typeface="Franklin Gothic Medium"/>
                <a:cs typeface="Franklin Gothic Medium"/>
              </a:rPr>
              <a:t>n</a:t>
            </a:r>
            <a:r>
              <a:rPr dirty="0" sz="2000" spc="-10">
                <a:latin typeface="Franklin Gothic Medium"/>
                <a:cs typeface="Franklin Gothic Medium"/>
              </a:rPr>
              <a:t>c</a:t>
            </a:r>
            <a:r>
              <a:rPr dirty="0" sz="2000" spc="-25">
                <a:latin typeface="Franklin Gothic Medium"/>
                <a:cs typeface="Franklin Gothic Medium"/>
              </a:rPr>
              <a:t>r</a:t>
            </a:r>
            <a:r>
              <a:rPr dirty="0" sz="2000" spc="-10">
                <a:latin typeface="Franklin Gothic Medium"/>
                <a:cs typeface="Franklin Gothic Medium"/>
              </a:rPr>
              <a:t>oci</a:t>
            </a:r>
            <a:r>
              <a:rPr dirty="0" sz="2000" spc="-20">
                <a:latin typeface="Franklin Gothic Medium"/>
                <a:cs typeface="Franklin Gothic Medium"/>
              </a:rPr>
              <a:t>a</a:t>
            </a:r>
            <a:r>
              <a:rPr dirty="0" sz="2000" spc="-5">
                <a:latin typeface="Franklin Gothic Medium"/>
                <a:cs typeface="Franklin Gothic Medium"/>
              </a:rPr>
              <a:t>t</a:t>
            </a:r>
            <a:r>
              <a:rPr dirty="0" sz="2000" spc="-20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 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ascun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ppi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carat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anta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st</a:t>
            </a:r>
            <a:r>
              <a:rPr dirty="0" sz="2000">
                <a:latin typeface="Franklin Gothic Book"/>
                <a:cs typeface="Franklin Gothic Book"/>
              </a:rPr>
              <a:t>i,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scop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20">
                <a:latin typeface="Franklin Gothic Book"/>
                <a:cs typeface="Franklin Gothic Book"/>
              </a:rPr>
              <a:t> d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t</a:t>
            </a:r>
            <a:r>
              <a:rPr dirty="0" sz="2000" spc="-25">
                <a:latin typeface="Franklin Gothic Book"/>
                <a:cs typeface="Franklin Gothic Book"/>
              </a:rPr>
              <a:t>t</a:t>
            </a:r>
            <a:r>
              <a:rPr dirty="0" sz="2000" spc="5">
                <a:latin typeface="Franklin Gothic Book"/>
                <a:cs typeface="Franklin Gothic Book"/>
              </a:rPr>
              <a:t>ener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degl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Medium"/>
                <a:cs typeface="Franklin Gothic Medium"/>
              </a:rPr>
              <a:t>ibridi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5">
                <a:latin typeface="Franklin Gothic Book"/>
                <a:cs typeface="Franklin Gothic Book"/>
              </a:rPr>
              <a:t>al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0">
                <a:latin typeface="Franklin Gothic Book"/>
                <a:cs typeface="Franklin Gothic Book"/>
              </a:rPr>
              <a:t>d</a:t>
            </a:r>
            <a:r>
              <a:rPr dirty="0" sz="2000" spc="2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en</a:t>
            </a:r>
            <a:r>
              <a:rPr dirty="0" sz="2000" spc="-2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camen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sa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>
                <a:latin typeface="Franklin Gothic Book"/>
                <a:cs typeface="Franklin Gothic Book"/>
              </a:rPr>
              <a:t>i 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333369"/>
            <a:ext cx="3196590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s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ull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pian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te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ib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id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 (G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8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nd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l,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1866)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71512" y="3156474"/>
            <a:ext cx="800925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dirty="0" sz="2000" spc="-15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ste</a:t>
            </a:r>
            <a:r>
              <a:rPr dirty="0" sz="2000" spc="-1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“</a:t>
            </a:r>
            <a:r>
              <a:rPr dirty="0" sz="2000" spc="-5">
                <a:latin typeface="Franklin Gothic Medium"/>
                <a:cs typeface="Franklin Gothic Medium"/>
              </a:rPr>
              <a:t>l</a:t>
            </a:r>
            <a:r>
              <a:rPr dirty="0" sz="2000">
                <a:latin typeface="Franklin Gothic Medium"/>
                <a:cs typeface="Franklin Gothic Medium"/>
              </a:rPr>
              <a:t>egge </a:t>
            </a:r>
            <a:r>
              <a:rPr dirty="0" sz="2000" spc="-10">
                <a:latin typeface="Franklin Gothic Medium"/>
                <a:cs typeface="Franklin Gothic Medium"/>
              </a:rPr>
              <a:t>uni</a:t>
            </a:r>
            <a:r>
              <a:rPr dirty="0" sz="2000">
                <a:latin typeface="Franklin Gothic Medium"/>
                <a:cs typeface="Franklin Gothic Medium"/>
              </a:rPr>
              <a:t>ve</a:t>
            </a:r>
            <a:r>
              <a:rPr dirty="0" sz="2000" spc="-10">
                <a:latin typeface="Franklin Gothic Medium"/>
                <a:cs typeface="Franklin Gothic Medium"/>
              </a:rPr>
              <a:t>r</a:t>
            </a:r>
            <a:r>
              <a:rPr dirty="0" sz="2000">
                <a:latin typeface="Franklin Gothic Medium"/>
                <a:cs typeface="Franklin Gothic Medium"/>
              </a:rPr>
              <a:t>s</a:t>
            </a:r>
            <a:r>
              <a:rPr dirty="0" sz="2000" spc="-10">
                <a:latin typeface="Franklin Gothic Medium"/>
                <a:cs typeface="Franklin Gothic Medium"/>
              </a:rPr>
              <a:t>al</a:t>
            </a:r>
            <a:r>
              <a:rPr dirty="0" sz="2000">
                <a:latin typeface="Franklin Gothic Medium"/>
                <a:cs typeface="Franklin Gothic Medium"/>
              </a:rPr>
              <a:t>me</a:t>
            </a:r>
            <a:r>
              <a:rPr dirty="0" sz="2000" spc="-15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te </a:t>
            </a:r>
            <a:r>
              <a:rPr dirty="0" sz="2000" spc="-10">
                <a:latin typeface="Franklin Gothic Medium"/>
                <a:cs typeface="Franklin Gothic Medium"/>
              </a:rPr>
              <a:t>applicabil</a:t>
            </a:r>
            <a:r>
              <a:rPr dirty="0" sz="2000">
                <a:latin typeface="Franklin Gothic Medium"/>
                <a:cs typeface="Franklin Gothic Medium"/>
              </a:rPr>
              <a:t>e </a:t>
            </a:r>
            <a:r>
              <a:rPr dirty="0" sz="2000" spc="-10">
                <a:latin typeface="Franklin Gothic Medium"/>
                <a:cs typeface="Franklin Gothic Medium"/>
              </a:rPr>
              <a:t>c</a:t>
            </a:r>
            <a:r>
              <a:rPr dirty="0" sz="2000">
                <a:latin typeface="Franklin Gothic Medium"/>
                <a:cs typeface="Franklin Gothic Medium"/>
              </a:rPr>
              <a:t>he g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Medium"/>
                <a:cs typeface="Franklin Gothic Medium"/>
              </a:rPr>
              <a:t>ve</a:t>
            </a:r>
            <a:r>
              <a:rPr dirty="0" sz="2000" spc="-10">
                <a:latin typeface="Franklin Gothic Medium"/>
                <a:cs typeface="Franklin Gothic Medium"/>
              </a:rPr>
              <a:t>rna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la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for</a:t>
            </a:r>
            <a:r>
              <a:rPr dirty="0" sz="2000">
                <a:latin typeface="Franklin Gothic Medium"/>
                <a:cs typeface="Franklin Gothic Medium"/>
              </a:rPr>
              <a:t>m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Medium"/>
                <a:cs typeface="Franklin Gothic Medium"/>
              </a:rPr>
              <a:t>z</a:t>
            </a:r>
            <a:r>
              <a:rPr dirty="0" sz="2000" spc="-10">
                <a:latin typeface="Franklin Gothic Medium"/>
                <a:cs typeface="Franklin Gothic Medium"/>
              </a:rPr>
              <a:t>ion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 e </a:t>
            </a:r>
            <a:r>
              <a:rPr dirty="0" sz="2000" spc="-10">
                <a:latin typeface="Franklin Gothic Medium"/>
                <a:cs typeface="Franklin Gothic Medium"/>
              </a:rPr>
              <a:t>lo</a:t>
            </a:r>
            <a:r>
              <a:rPr dirty="0" sz="2000">
                <a:latin typeface="Franklin Gothic Medium"/>
                <a:cs typeface="Franklin Gothic Medium"/>
              </a:rPr>
              <a:t> sv</a:t>
            </a:r>
            <a:r>
              <a:rPr dirty="0" sz="2000" spc="-10">
                <a:latin typeface="Franklin Gothic Medium"/>
                <a:cs typeface="Franklin Gothic Medium"/>
              </a:rPr>
              <a:t>iluppo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d</a:t>
            </a:r>
            <a:r>
              <a:rPr dirty="0" sz="2000">
                <a:latin typeface="Franklin Gothic Medium"/>
                <a:cs typeface="Franklin Gothic Medium"/>
              </a:rPr>
              <a:t>eg</a:t>
            </a:r>
            <a:r>
              <a:rPr dirty="0" sz="2000" spc="-5">
                <a:latin typeface="Franklin Gothic Medium"/>
                <a:cs typeface="Franklin Gothic Medium"/>
              </a:rPr>
              <a:t>li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ibridi</a:t>
            </a:r>
            <a:r>
              <a:rPr dirty="0" sz="2000">
                <a:latin typeface="Franklin Gothic Medium"/>
                <a:cs typeface="Franklin Gothic Medium"/>
              </a:rPr>
              <a:t>”</a:t>
            </a:r>
            <a:r>
              <a:rPr dirty="0" sz="2000" spc="-5">
                <a:latin typeface="Franklin Gothic Medium"/>
                <a:cs typeface="Franklin Gothic Medium"/>
              </a:rPr>
              <a:t>.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0"/>
            <a:ext cx="35902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L’inc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ocio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m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onoib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ido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sve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050" y="323208"/>
            <a:ext cx="3796029" cy="69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uni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à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ll’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à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e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egg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d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lla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seg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eg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ion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6228" y="6155472"/>
            <a:ext cx="1080135" cy="569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40">
                <a:latin typeface="Franklin Gothic Book"/>
                <a:cs typeface="Franklin Gothic Book"/>
              </a:rPr>
              <a:t>recess</a:t>
            </a:r>
            <a:r>
              <a:rPr dirty="0" sz="2000" spc="35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algn="r" marR="158750">
              <a:lnSpc>
                <a:spcPct val="100000"/>
              </a:lnSpc>
              <a:spcBef>
                <a:spcPts val="1315"/>
              </a:spcBef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6640" y="1278672"/>
            <a:ext cx="3881120" cy="4851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</a:pPr>
            <a:r>
              <a:rPr dirty="0" sz="2000" spc="-10">
                <a:latin typeface="Franklin Gothic Medium"/>
                <a:cs typeface="Franklin Gothic Medium"/>
              </a:rPr>
              <a:t>inc</a:t>
            </a:r>
            <a:r>
              <a:rPr dirty="0" sz="2000" spc="-25">
                <a:latin typeface="Franklin Gothic Medium"/>
                <a:cs typeface="Franklin Gothic Medium"/>
              </a:rPr>
              <a:t>r</a:t>
            </a:r>
            <a:r>
              <a:rPr dirty="0" sz="2000" spc="-10">
                <a:latin typeface="Franklin Gothic Medium"/>
                <a:cs typeface="Franklin Gothic Medium"/>
              </a:rPr>
              <a:t>oci</a:t>
            </a:r>
            <a:r>
              <a:rPr dirty="0" sz="2000" spc="12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m</a:t>
            </a:r>
            <a:r>
              <a:rPr dirty="0" sz="2000" spc="-15">
                <a:latin typeface="Franklin Gothic Medium"/>
                <a:cs typeface="Franklin Gothic Medium"/>
              </a:rPr>
              <a:t>onoibrid</a:t>
            </a:r>
            <a:r>
              <a:rPr dirty="0" sz="2000" spc="-5">
                <a:latin typeface="Franklin Gothic Medium"/>
                <a:cs typeface="Franklin Gothic Medium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r>
              <a:rPr dirty="0" sz="2000" spc="1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ment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co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60">
                <a:latin typeface="Franklin Gothic Book"/>
                <a:cs typeface="Franklin Gothic Book"/>
              </a:rPr>
              <a:t>n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lg</a:t>
            </a:r>
            <a:r>
              <a:rPr dirty="0" sz="2000" spc="-15">
                <a:latin typeface="Franklin Gothic Book"/>
                <a:cs typeface="Franklin Gothic Book"/>
              </a:rPr>
              <a:t>ono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ib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ing</a:t>
            </a:r>
            <a:r>
              <a:rPr dirty="0" sz="2000" spc="-10">
                <a:latin typeface="Franklin Gothic Book"/>
                <a:cs typeface="Franklin Gothic Book"/>
              </a:rPr>
              <a:t>olo</a:t>
            </a:r>
            <a:r>
              <a:rPr dirty="0" sz="2000" spc="-10">
                <a:latin typeface="Franklin Gothic Book"/>
                <a:cs typeface="Franklin Gothic Book"/>
              </a:rPr>
              <a:t> carat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ere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 spc="-10">
                <a:latin typeface="Franklin Gothic Book"/>
                <a:cs typeface="Franklin Gothic Book"/>
              </a:rPr>
              <a:t>Mende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chiam</a:t>
            </a:r>
            <a:r>
              <a:rPr dirty="0" sz="2000" spc="-15">
                <a:latin typeface="Franklin Gothic Book"/>
                <a:cs typeface="Franklin Gothic Book"/>
              </a:rPr>
              <a:t>ò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">
                <a:latin typeface="Franklin Gothic Book"/>
                <a:cs typeface="Franklin Gothic Book"/>
              </a:rPr>
              <a:t> i</a:t>
            </a:r>
            <a:r>
              <a:rPr dirty="0" sz="2000">
                <a:latin typeface="Franklin Gothic Book"/>
                <a:cs typeface="Franklin Gothic Book"/>
              </a:rPr>
              <a:t>l 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carat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er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 spc="-4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tutt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gli </a:t>
            </a:r>
            <a:r>
              <a:rPr dirty="0" sz="2000" spc="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ib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 spc="-20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240">
                <a:latin typeface="Franklin Gothic Book"/>
                <a:cs typeface="Franklin Gothic Book"/>
              </a:rPr>
              <a:t>q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229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 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 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  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m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  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340">
                <a:latin typeface="Franklin Gothic Medium"/>
                <a:cs typeface="Franklin Gothic Medium"/>
              </a:rPr>
              <a:t>do</a:t>
            </a:r>
            <a:r>
              <a:rPr dirty="0" sz="2000" spc="-20">
                <a:latin typeface="Franklin Gothic Medium"/>
                <a:cs typeface="Franklin Gothic Medium"/>
              </a:rPr>
              <a:t>m</a:t>
            </a:r>
            <a:r>
              <a:rPr dirty="0" sz="2000" spc="-145">
                <a:latin typeface="Franklin Gothic Medium"/>
                <a:cs typeface="Franklin Gothic Medium"/>
              </a:rPr>
              <a:t> </a:t>
            </a:r>
            <a:r>
              <a:rPr dirty="0" sz="2000" spc="345">
                <a:latin typeface="Franklin Gothic Medium"/>
                <a:cs typeface="Franklin Gothic Medium"/>
              </a:rPr>
              <a:t>inan</a:t>
            </a:r>
            <a:r>
              <a:rPr dirty="0" sz="2000" spc="-10">
                <a:latin typeface="Franklin Gothic Medium"/>
                <a:cs typeface="Franklin Gothic Medium"/>
              </a:rPr>
              <a:t>t</a:t>
            </a:r>
            <a:r>
              <a:rPr dirty="0" sz="2000" spc="-145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7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 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  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1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“antagonista”,</a:t>
            </a:r>
            <a:r>
              <a:rPr dirty="0" sz="2000">
                <a:latin typeface="Franklin Gothic Book"/>
                <a:cs typeface="Franklin Gothic Book"/>
              </a:rPr>
              <a:t>   pi</a:t>
            </a:r>
            <a:r>
              <a:rPr dirty="0" sz="2000" spc="-10">
                <a:latin typeface="Franklin Gothic Book"/>
                <a:cs typeface="Franklin Gothic Book"/>
              </a:rPr>
              <a:t>sello</a:t>
            </a:r>
            <a:r>
              <a:rPr dirty="0" sz="2000">
                <a:latin typeface="Franklin Gothic Book"/>
                <a:cs typeface="Franklin Gothic Book"/>
              </a:rPr>
              <a:t>  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de,</a:t>
            </a:r>
            <a:r>
              <a:rPr dirty="0" sz="2000">
                <a:latin typeface="Franklin Gothic Book"/>
                <a:cs typeface="Franklin Gothic Book"/>
              </a:rPr>
              <a:t>  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man</a:t>
            </a:r>
            <a:r>
              <a:rPr dirty="0" sz="2000" spc="-55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nascos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ne</a:t>
            </a:r>
            <a:r>
              <a:rPr dirty="0" sz="2000">
                <a:latin typeface="Franklin Gothic Book"/>
                <a:cs typeface="Franklin Gothic Book"/>
              </a:rPr>
              <a:t>gli 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ib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1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 spc="-4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1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1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enera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0">
                <a:latin typeface="Franklin Gothic Book"/>
                <a:cs typeface="Franklin Gothic Book"/>
              </a:rPr>
              <a:t> F</a:t>
            </a:r>
            <a:r>
              <a:rPr dirty="0" sz="2000">
                <a:latin typeface="Franklin Gothic Book"/>
                <a:cs typeface="Franklin Gothic Book"/>
              </a:rPr>
              <a:t>2, </a:t>
            </a:r>
            <a:r>
              <a:rPr dirty="0" sz="2000" spc="-10">
                <a:latin typeface="Franklin Gothic Medium"/>
                <a:cs typeface="Franklin Gothic Medium"/>
              </a:rPr>
              <a:t>re</a:t>
            </a:r>
            <a:r>
              <a:rPr dirty="0" sz="2000" spc="-5">
                <a:latin typeface="Franklin Gothic Medium"/>
                <a:cs typeface="Franklin Gothic Medium"/>
              </a:rPr>
              <a:t>c</a:t>
            </a:r>
            <a:r>
              <a:rPr dirty="0" sz="2000">
                <a:latin typeface="Franklin Gothic Medium"/>
                <a:cs typeface="Franklin Gothic Medium"/>
              </a:rPr>
              <a:t>ess</a:t>
            </a:r>
            <a:r>
              <a:rPr dirty="0" sz="2000" spc="-10">
                <a:latin typeface="Franklin Gothic Medium"/>
                <a:cs typeface="Franklin Gothic Medium"/>
              </a:rPr>
              <a:t>i</a:t>
            </a:r>
            <a:r>
              <a:rPr dirty="0" sz="2000" spc="-35">
                <a:latin typeface="Franklin Gothic Medium"/>
                <a:cs typeface="Franklin Gothic Medium"/>
              </a:rPr>
              <a:t>v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2000" spc="-26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’au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4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lli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pi</a:t>
            </a:r>
            <a:r>
              <a:rPr dirty="0" sz="2000" spc="-15">
                <a:latin typeface="Franklin Gothic Book"/>
                <a:cs typeface="Franklin Gothic Book"/>
              </a:rPr>
              <a:t>an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1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dà</a:t>
            </a:r>
            <a:r>
              <a:rPr dirty="0" sz="2000" spc="-10">
                <a:latin typeface="Franklin Gothic Book"/>
                <a:cs typeface="Franklin Gothic Book"/>
              </a:rPr>
              <a:t> or</a:t>
            </a:r>
            <a:r>
              <a:rPr dirty="0" sz="2000">
                <a:latin typeface="Franklin Gothic Book"/>
                <a:cs typeface="Franklin Gothic Book"/>
              </a:rPr>
              <a:t>igi</a:t>
            </a:r>
            <a:r>
              <a:rPr dirty="0" sz="2000" spc="-15">
                <a:latin typeface="Franklin Gothic Book"/>
                <a:cs typeface="Franklin Gothic Book"/>
              </a:rPr>
              <a:t>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3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enera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3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2 </a:t>
            </a:r>
            <a:r>
              <a:rPr dirty="0" sz="2000" spc="-23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3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endParaRPr sz="2000">
              <a:latin typeface="Franklin Gothic Book"/>
              <a:cs typeface="Franklin Gothic Book"/>
            </a:endParaRPr>
          </a:p>
          <a:p>
            <a:pPr marL="1300480">
              <a:lnSpc>
                <a:spcPct val="100000"/>
              </a:lnSpc>
              <a:tabLst>
                <a:tab pos="1730375" algn="l"/>
                <a:tab pos="3016250" algn="l"/>
                <a:tab pos="3621404" algn="l"/>
              </a:tabLst>
            </a:pPr>
            <a:r>
              <a:rPr dirty="0" sz="2000" spc="17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	</a:t>
            </a:r>
            <a:r>
              <a:rPr dirty="0" sz="2000" spc="170">
                <a:latin typeface="Franklin Gothic Book"/>
                <a:cs typeface="Franklin Gothic Book"/>
              </a:rPr>
              <a:t>ind</a:t>
            </a:r>
            <a:r>
              <a:rPr dirty="0" sz="2000" spc="175">
                <a:latin typeface="Franklin Gothic Book"/>
                <a:cs typeface="Franklin Gothic Book"/>
              </a:rPr>
              <a:t>iv</a:t>
            </a:r>
            <a:r>
              <a:rPr dirty="0" sz="2000" spc="170">
                <a:latin typeface="Franklin Gothic Book"/>
                <a:cs typeface="Franklin Gothic Book"/>
              </a:rPr>
              <a:t>i</a:t>
            </a:r>
            <a:r>
              <a:rPr dirty="0" sz="2000" spc="150">
                <a:latin typeface="Franklin Gothic Book"/>
                <a:cs typeface="Franklin Gothic Book"/>
              </a:rPr>
              <a:t>du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170">
                <a:latin typeface="Franklin Gothic Medium"/>
                <a:cs typeface="Franklin Gothic Medium"/>
              </a:rPr>
              <a:t>3:</a:t>
            </a:r>
            <a:r>
              <a:rPr dirty="0" sz="2000">
                <a:latin typeface="Franklin Gothic Medium"/>
                <a:cs typeface="Franklin Gothic Medium"/>
              </a:rPr>
              <a:t>1	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-3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3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6640" y="5850672"/>
            <a:ext cx="1226185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155">
                <a:latin typeface="Franklin Gothic Book"/>
                <a:cs typeface="Franklin Gothic Book"/>
              </a:rPr>
              <a:t>ra</a:t>
            </a:r>
            <a:r>
              <a:rPr dirty="0" sz="2000" spc="160">
                <a:latin typeface="Franklin Gothic Book"/>
                <a:cs typeface="Franklin Gothic Book"/>
              </a:rPr>
              <a:t>p</a:t>
            </a:r>
            <a:r>
              <a:rPr dirty="0" sz="2000" spc="175">
                <a:latin typeface="Franklin Gothic Book"/>
                <a:cs typeface="Franklin Gothic Book"/>
              </a:rPr>
              <a:t>p</a:t>
            </a:r>
            <a:r>
              <a:rPr dirty="0" sz="2000" spc="150">
                <a:latin typeface="Franklin Gothic Book"/>
                <a:cs typeface="Franklin Gothic Book"/>
              </a:rPr>
              <a:t>o</a:t>
            </a:r>
            <a:r>
              <a:rPr dirty="0" sz="2000" spc="225">
                <a:latin typeface="Franklin Gothic Book"/>
                <a:cs typeface="Franklin Gothic Book"/>
              </a:rPr>
              <a:t>r</a:t>
            </a:r>
            <a:r>
              <a:rPr dirty="0" sz="2000" spc="12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35">
                <a:latin typeface="Franklin Gothic Book"/>
                <a:cs typeface="Franklin Gothic Book"/>
              </a:rPr>
              <a:t>dominan</a:t>
            </a:r>
            <a:r>
              <a:rPr dirty="0" sz="2000" spc="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v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4402" y="6155472"/>
            <a:ext cx="123063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7720" algn="l"/>
                <a:tab pos="1068070" algn="l"/>
              </a:tabLst>
            </a:pPr>
            <a:r>
              <a:rPr dirty="0" sz="2000" spc="50">
                <a:latin typeface="Franklin Gothic Book"/>
                <a:cs typeface="Franklin Gothic Book"/>
              </a:rPr>
              <a:t>gi</a:t>
            </a:r>
            <a:r>
              <a:rPr dirty="0" sz="2000" spc="40">
                <a:latin typeface="Franklin Gothic Book"/>
                <a:cs typeface="Franklin Gothic Book"/>
              </a:rPr>
              <a:t>all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	:	1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450" y="1916113"/>
            <a:ext cx="4743448" cy="3949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2023-04-19T12:53:55Z</dcterms:created>
  <dcterms:modified xsi:type="dcterms:W3CDTF">2023-04-19T12:53:55Z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2016-10-10T00:00:00Z</vt:filetime>
  </property>
  <property fmtid="{D5CDD505-2E9C-101B-9397-08002B2CF9AE}" pid="3" name="LastSaved">
    <vt:filetime>2023-04-19T00:00:00Z</vt:filetime>
  </property>
</Properties>
</file>