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8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7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ppt/slides/slide75.xml" ContentType="application/vnd.openxmlformats-officedocument.presentationml.slide+xml"/>
  <Override PartName="/ppt/notesSlides/notesSlide75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7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80.xml" ContentType="application/vnd.openxmlformats-officedocument.presentationml.slide+xml"/>
  <Override PartName="/ppt/notesSlides/notesSlide80.xml" ContentType="application/vnd.openxmlformats-officedocument.presentationml.notesSlide+xml"/>
  <Override PartName="/ppt/slides/slide81.xml" ContentType="application/vnd.openxmlformats-officedocument.presentationml.slide+xml"/>
  <Override PartName="/ppt/notesSlides/notesSlide81.xml" ContentType="application/vnd.openxmlformats-officedocument.presentationml.notesSlide+xml"/>
  <Override PartName="/ppt/slides/slide82.xml" ContentType="application/vnd.openxmlformats-officedocument.presentationml.slide+xml"/>
  <Override PartName="/ppt/notesSlides/notesSlide82.xml" ContentType="application/vnd.openxmlformats-officedocument.presentationml.notesSlide+xml"/>
  <Override PartName="/ppt/slides/slide83.xml" ContentType="application/vnd.openxmlformats-officedocument.presentationml.slide+xml"/>
  <Override PartName="/ppt/notesSlides/notesSlide8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85.xml" ContentType="application/vnd.openxmlformats-officedocument.presentationml.slide+xml"/>
  <Override PartName="/ppt/notesSlides/notesSlide85.xml" ContentType="application/vnd.openxmlformats-officedocument.presentationml.notesSlide+xml"/>
  <Override PartName="/ppt/slides/slide86.xml" ContentType="application/vnd.openxmlformats-officedocument.presentationml.slide+xml"/>
  <Override PartName="/ppt/notesSlides/notesSlide86.xml" ContentType="application/vnd.openxmlformats-officedocument.presentationml.notesSlide+xml"/>
  <Override PartName="/ppt/slides/slide87.xml" ContentType="application/vnd.openxmlformats-officedocument.presentationml.slide+xml"/>
  <Override PartName="/ppt/notesSlides/notesSlide8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88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90.xml" ContentType="application/vnd.openxmlformats-officedocument.presentationml.slide+xml"/>
  <Override PartName="/ppt/notesSlides/notesSlide90.xml" ContentType="application/vnd.openxmlformats-officedocument.presentationml.notesSlide+xml"/>
  <Override PartName="/ppt/slides/slide91.xml" ContentType="application/vnd.openxmlformats-officedocument.presentationml.slide+xml"/>
  <Override PartName="/ppt/notesSlides/notesSlide91.xml" ContentType="application/vnd.openxmlformats-officedocument.presentationml.notesSlid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slides/slide93.xml" ContentType="application/vnd.openxmlformats-officedocument.presentationml.slide+xml"/>
  <Override PartName="/ppt/notesSlides/notesSlide93.xml" ContentType="application/vnd.openxmlformats-officedocument.presentationml.notesSlide+xml"/>
  <Override PartName="/ppt/slides/slide94.xml" ContentType="application/vnd.openxmlformats-officedocument.presentationml.slide+xml"/>
  <Override PartName="/ppt/notesSlides/notesSlide94.xml" ContentType="application/vnd.openxmlformats-officedocument.presentationml.notesSlide+xml"/>
  <Override PartName="/ppt/slides/slide95.xml" ContentType="application/vnd.openxmlformats-officedocument.presentationml.slide+xml"/>
  <Override PartName="/ppt/notesSlides/notesSlide95.xml" ContentType="application/vnd.openxmlformats-officedocument.presentationml.notesSlide+xml"/>
  <Override PartName="/ppt/slides/slide96.xml" ContentType="application/vnd.openxmlformats-officedocument.presentationml.slide+xml"/>
  <Override PartName="/ppt/notesSlides/notesSlide96.xml" ContentType="application/vnd.openxmlformats-officedocument.presentationml.notesSlide+xml"/>
  <Override PartName="/ppt/slides/slide97.xml" ContentType="application/vnd.openxmlformats-officedocument.presentationml.slide+xml"/>
  <Override PartName="/ppt/notesSlides/notesSlide97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98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99.xml" ContentType="application/vnd.openxmlformats-officedocument.presentationml.notesSlide+xml"/>
  <Override PartName="/ppt/slides/slide100.xml" ContentType="application/vnd.openxmlformats-officedocument.presentationml.slide+xml"/>
  <Override PartName="/ppt/notesSlides/notesSlide100.xml" ContentType="application/vnd.openxmlformats-officedocument.presentationml.notesSlide+xml"/>
  <Override PartName="/ppt/slides/slide101.xml" ContentType="application/vnd.openxmlformats-officedocument.presentationml.slide+xml"/>
  <Override PartName="/ppt/notesSlides/notesSlide101.xml" ContentType="application/vnd.openxmlformats-officedocument.presentationml.notesSlide+xml"/>
  <Override PartName="/ppt/slides/slide102.xml" ContentType="application/vnd.openxmlformats-officedocument.presentationml.slide+xml"/>
  <Override PartName="/ppt/notesSlides/notesSlide102.xml" ContentType="application/vnd.openxmlformats-officedocument.presentationml.notesSlide+xml"/>
  <Override PartName="/ppt/slides/slide103.xml" ContentType="application/vnd.openxmlformats-officedocument.presentationml.slide+xml"/>
  <Override PartName="/ppt/notesSlides/notesSlide103.xml" ContentType="application/vnd.openxmlformats-officedocument.presentationml.notesSlide+xml"/>
  <Override PartName="/ppt/slides/slide104.xml" ContentType="application/vnd.openxmlformats-officedocument.presentationml.slide+xml"/>
  <Override PartName="/ppt/notesSlides/notesSlide104.xml" ContentType="application/vnd.openxmlformats-officedocument.presentationml.notesSlide+xml"/>
  <Override PartName="/ppt/slides/slide105.xml" ContentType="application/vnd.openxmlformats-officedocument.presentationml.slide+xml"/>
  <Override PartName="/ppt/notesSlides/notesSlide105.xml" ContentType="application/vnd.openxmlformats-officedocument.presentationml.notesSlide+xml"/>
  <Override PartName="/ppt/slides/slide106.xml" ContentType="application/vnd.openxmlformats-officedocument.presentationml.slide+xml"/>
  <Override PartName="/ppt/notesSlides/notesSlide106.xml" ContentType="application/vnd.openxmlformats-officedocument.presentationml.notesSlide+xml"/>
  <Override PartName="/ppt/slides/slide107.xml" ContentType="application/vnd.openxmlformats-officedocument.presentationml.slide+xml"/>
  <Override PartName="/ppt/notesSlides/notesSlide107.xml" ContentType="application/vnd.openxmlformats-officedocument.presentationml.notesSlide+xml"/>
  <Override PartName="/ppt/slides/slide108.xml" ContentType="application/vnd.openxmlformats-officedocument.presentationml.slide+xml"/>
  <Override PartName="/ppt/notesSlides/notesSlide108.xml" ContentType="application/vnd.openxmlformats-officedocument.presentationml.notesSlide+xml"/>
  <Override PartName="/ppt/slides/slide109.xml" ContentType="application/vnd.openxmlformats-officedocument.presentationml.slide+xml"/>
  <Override PartName="/ppt/notesSlides/notesSlide109.xml" ContentType="application/vnd.openxmlformats-officedocument.presentationml.notesSlide+xml"/>
  <Override PartName="/ppt/slides/slide110.xml" ContentType="application/vnd.openxmlformats-officedocument.presentationml.slide+xml"/>
  <Override PartName="/ppt/notesSlides/notesSlide110.xml" ContentType="application/vnd.openxmlformats-officedocument.presentationml.notesSlide+xml"/>
  <Override PartName="/ppt/slides/slide111.xml" ContentType="application/vnd.openxmlformats-officedocument.presentationml.slide+xml"/>
  <Override PartName="/ppt/notesSlides/notesSlide111.xml" ContentType="application/vnd.openxmlformats-officedocument.presentationml.notesSlide+xml"/>
  <Override PartName="/ppt/slides/slide112.xml" ContentType="application/vnd.openxmlformats-officedocument.presentationml.slide+xml"/>
  <Override PartName="/ppt/notesSlides/notesSlide112.xml" ContentType="application/vnd.openxmlformats-officedocument.presentationml.notesSlide+xml"/>
  <Override PartName="/ppt/slides/slide113.xml" ContentType="application/vnd.openxmlformats-officedocument.presentationml.slide+xml"/>
  <Override PartName="/ppt/notesSlides/notesSlide113.xml" ContentType="application/vnd.openxmlformats-officedocument.presentationml.notesSlide+xml"/>
  <Override PartName="/ppt/slides/slide114.xml" ContentType="application/vnd.openxmlformats-officedocument.presentationml.slide+xml"/>
  <Override PartName="/ppt/notesSlides/notesSlide114.xml" ContentType="application/vnd.openxmlformats-officedocument.presentationml.notesSlide+xml"/>
  <Override PartName="/ppt/slides/slide115.xml" ContentType="application/vnd.openxmlformats-officedocument.presentationml.slide+xml"/>
  <Override PartName="/ppt/notesSlides/notesSlide115.xml" ContentType="application/vnd.openxmlformats-officedocument.presentationml.notesSlide+xml"/>
  <Override PartName="/ppt/slides/slide116.xml" ContentType="application/vnd.openxmlformats-officedocument.presentationml.slide+xml"/>
  <Override PartName="/ppt/notesSlides/notesSlide116.xml" ContentType="application/vnd.openxmlformats-officedocument.presentationml.notesSlide+xml"/>
  <Override PartName="/ppt/slides/slide117.xml" ContentType="application/vnd.openxmlformats-officedocument.presentationml.slide+xml"/>
  <Override PartName="/ppt/notesSlides/notesSlide117.xml" ContentType="application/vnd.openxmlformats-officedocument.presentationml.notesSlide+xml"/>
  <Override PartName="/ppt/slides/slide118.xml" ContentType="application/vnd.openxmlformats-officedocument.presentationml.slide+xml"/>
  <Override PartName="/ppt/notesSlides/notesSlide118.xml" ContentType="application/vnd.openxmlformats-officedocument.presentationml.notesSlide+xml"/>
  <Override PartName="/ppt/slides/slide119.xml" ContentType="application/vnd.openxmlformats-officedocument.presentationml.slide+xml"/>
  <Override PartName="/ppt/notesSlides/notesSlide119.xml" ContentType="application/vnd.openxmlformats-officedocument.presentationml.notesSlide+xml"/>
  <Override PartName="/ppt/slides/slide120.xml" ContentType="application/vnd.openxmlformats-officedocument.presentationml.slide+xml"/>
  <Override PartName="/ppt/notesSlides/notesSlide120.xml" ContentType="application/vnd.openxmlformats-officedocument.presentationml.notesSlide+xml"/>
  <Override PartName="/ppt/slides/slide121.xml" ContentType="application/vnd.openxmlformats-officedocument.presentationml.slide+xml"/>
  <Override PartName="/ppt/notesSlides/notesSlide121.xml" ContentType="application/vnd.openxmlformats-officedocument.presentationml.notesSlide+xml"/>
  <Override PartName="/ppt/slides/slide122.xml" ContentType="application/vnd.openxmlformats-officedocument.presentationml.slide+xml"/>
  <Override PartName="/ppt/notesSlides/notesSlide122.xml" ContentType="application/vnd.openxmlformats-officedocument.presentationml.notesSlide+xml"/>
  <Override PartName="/ppt/slides/slide123.xml" ContentType="application/vnd.openxmlformats-officedocument.presentationml.slide+xml"/>
  <Override PartName="/ppt/notesSlides/notesSlide123.xml" ContentType="application/vnd.openxmlformats-officedocument.presentationml.notesSlide+xml"/>
  <Override PartName="/ppt/slides/slide124.xml" ContentType="application/vnd.openxmlformats-officedocument.presentationml.slide+xml"/>
  <Override PartName="/ppt/notesSlides/notesSlide124.xml" ContentType="application/vnd.openxmlformats-officedocument.presentationml.notesSlide+xml"/>
  <Override PartName="/ppt/slides/slide125.xml" ContentType="application/vnd.openxmlformats-officedocument.presentationml.slide+xml"/>
  <Override PartName="/ppt/notesSlides/notesSlide125.xml" ContentType="application/vnd.openxmlformats-officedocument.presentationml.notesSlide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slides/slide127.xml" ContentType="application/vnd.openxmlformats-officedocument.presentationml.slide+xml"/>
  <Override PartName="/ppt/notesSlides/notesSlide127.xml" ContentType="application/vnd.openxmlformats-officedocument.presentationml.notesSlide+xml"/>
  <Override PartName="/ppt/slides/slide128.xml" ContentType="application/vnd.openxmlformats-officedocument.presentationml.slide+xml"/>
  <Override PartName="/ppt/notesSlides/notesSlide128.xml" ContentType="application/vnd.openxmlformats-officedocument.presentationml.notesSlide+xml"/>
  <Override PartName="/ppt/slides/slide129.xml" ContentType="application/vnd.openxmlformats-officedocument.presentationml.slide+xml"/>
  <Override PartName="/ppt/notesSlides/notesSlide129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0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0.xml"/></Relationships>

</file>

<file path=ppt/notesSlides/_rels/notesSlide10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1.xml"/></Relationships>

</file>

<file path=ppt/notesSlides/_rels/notesSlide10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2.xml"/></Relationships>

</file>

<file path=ppt/notesSlides/_rels/notesSlide10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3.xml"/></Relationships>

</file>

<file path=ppt/notesSlides/_rels/notesSlide10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4.xml"/></Relationships>

</file>

<file path=ppt/notesSlides/_rels/notesSlide10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5.xml"/></Relationships>

</file>

<file path=ppt/notesSlides/_rels/notesSlide10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6.xml"/></Relationships>

</file>

<file path=ppt/notesSlides/_rels/notesSlide10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7.xml"/></Relationships>

</file>

<file path=ppt/notesSlides/_rels/notesSlide10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8.xml"/></Relationships>

</file>

<file path=ppt/notesSlides/_rels/notesSlide10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9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0.xml"/></Relationships>

</file>

<file path=ppt/notesSlides/_rels/notesSlide1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1.xml"/></Relationships>

</file>

<file path=ppt/notesSlides/_rels/notesSlide1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2.xml"/></Relationships>

</file>

<file path=ppt/notesSlides/_rels/notesSlide1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3.xml"/></Relationships>

</file>

<file path=ppt/notesSlides/_rels/notesSlide1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4.xml"/></Relationships>

</file>

<file path=ppt/notesSlides/_rels/notesSlide1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5.xml"/></Relationships>

</file>

<file path=ppt/notesSlides/_rels/notesSlide1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6.xml"/></Relationships>

</file>

<file path=ppt/notesSlides/_rels/notesSlide1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7.xml"/></Relationships>

</file>

<file path=ppt/notesSlides/_rels/notesSlide1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8.xml"/></Relationships>

</file>

<file path=ppt/notesSlides/_rels/notesSlide1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9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0.xml"/></Relationships>

</file>

<file path=ppt/notesSlides/_rels/notesSlide1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1.xml"/></Relationships>

</file>

<file path=ppt/notesSlides/_rels/notesSlide1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2.xml"/></Relationships>

</file>

<file path=ppt/notesSlides/_rels/notesSlide1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3.xml"/></Relationships>

</file>

<file path=ppt/notesSlides/_rels/notesSlide1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4.xml"/></Relationships>

</file>

<file path=ppt/notesSlides/_rels/notesSlide1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5.xml"/></Relationships>

</file>

<file path=ppt/notesSlides/_rels/notesSlide1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6.xml"/></Relationships>

</file>

<file path=ppt/notesSlides/_rels/notesSlide1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7.xml"/></Relationships>

</file>

<file path=ppt/notesSlides/_rels/notesSlide1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8.xml"/></Relationships>

</file>

<file path=ppt/notesSlides/_rels/notesSlide1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9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8.xml"/></Relationships>
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9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0.xml"/></Relationships>
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1.xml"/></Relationships>
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2.xml"/></Relationships>
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3.xml"/></Relationships>
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4.xml"/></Relationships>
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5.xml"/></Relationships>
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6.xml"/></Relationships>
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7.xml"/></Relationships>
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8.xml"/></Relationships>
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9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0.xml"/></Relationships>
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1.xml"/></Relationships>
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2.xml"/></Relationships>
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3.xml"/></Relationships>
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4.xml"/></Relationships>
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5.xml"/></Relationships>
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6.xml"/></Relationships>
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7.xml"/></Relationships>
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8.xml"/></Relationships>
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9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0.xml"/></Relationships>
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1.xml"/></Relationships>
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2.xml"/></Relationships>
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3.xml"/></Relationships>
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4.xml"/></Relationships>
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5.xml"/></Relationships>
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6.xml"/></Relationships>
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7.xml"/></Relationships>
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8.xml"/></Relationships>

</file>

<file path=ppt/notesSlides/_rels/notesSlide9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Alge</a:t>
            </a:r>
            <a:r>
              <a:rPr dirty="0" spc="-50"/>
              <a:t>b</a:t>
            </a:r>
            <a:r>
              <a:rPr dirty="0" spc="-30"/>
              <a:t>ra2:</a:t>
            </a:r>
            <a:r>
              <a:rPr dirty="0" spc="75"/>
              <a:t> </a:t>
            </a:r>
            <a:r>
              <a:rPr dirty="0" spc="-30"/>
              <a:t>Equazioni</a:t>
            </a:r>
            <a:r>
              <a:rPr dirty="0" spc="15"/>
              <a:t> </a:t>
            </a:r>
            <a:r>
              <a:rPr dirty="0" spc="-40"/>
              <a:t>alge</a:t>
            </a:r>
            <a:r>
              <a:rPr dirty="0" spc="-60"/>
              <a:t>b</a:t>
            </a:r>
            <a:r>
              <a:rPr dirty="0" spc="-35"/>
              <a:t>riche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/30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007F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Alge</a:t>
            </a:r>
            <a:r>
              <a:rPr dirty="0" spc="-50"/>
              <a:t>b</a:t>
            </a:r>
            <a:r>
              <a:rPr dirty="0" spc="-30"/>
              <a:t>ra2:</a:t>
            </a:r>
            <a:r>
              <a:rPr dirty="0" spc="75"/>
              <a:t> </a:t>
            </a:r>
            <a:r>
              <a:rPr dirty="0" spc="-30"/>
              <a:t>Equazioni</a:t>
            </a:r>
            <a:r>
              <a:rPr dirty="0" spc="15"/>
              <a:t> </a:t>
            </a:r>
            <a:r>
              <a:rPr dirty="0" spc="-40"/>
              <a:t>alge</a:t>
            </a:r>
            <a:r>
              <a:rPr dirty="0" spc="-60"/>
              <a:t>b</a:t>
            </a:r>
            <a:r>
              <a:rPr dirty="0" spc="-35"/>
              <a:t>riche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/30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007F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Alge</a:t>
            </a:r>
            <a:r>
              <a:rPr dirty="0" spc="-50"/>
              <a:t>b</a:t>
            </a:r>
            <a:r>
              <a:rPr dirty="0" spc="-30"/>
              <a:t>ra2:</a:t>
            </a:r>
            <a:r>
              <a:rPr dirty="0" spc="75"/>
              <a:t> </a:t>
            </a:r>
            <a:r>
              <a:rPr dirty="0" spc="-30"/>
              <a:t>Equazioni</a:t>
            </a:r>
            <a:r>
              <a:rPr dirty="0" spc="15"/>
              <a:t> </a:t>
            </a:r>
            <a:r>
              <a:rPr dirty="0" spc="-40"/>
              <a:t>alge</a:t>
            </a:r>
            <a:r>
              <a:rPr dirty="0" spc="-60"/>
              <a:t>b</a:t>
            </a:r>
            <a:r>
              <a:rPr dirty="0" spc="-35"/>
              <a:t>riche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/30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007F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Alge</a:t>
            </a:r>
            <a:r>
              <a:rPr dirty="0" spc="-50"/>
              <a:t>b</a:t>
            </a:r>
            <a:r>
              <a:rPr dirty="0" spc="-30"/>
              <a:t>ra2:</a:t>
            </a:r>
            <a:r>
              <a:rPr dirty="0" spc="75"/>
              <a:t> </a:t>
            </a:r>
            <a:r>
              <a:rPr dirty="0" spc="-30"/>
              <a:t>Equazioni</a:t>
            </a:r>
            <a:r>
              <a:rPr dirty="0" spc="15"/>
              <a:t> </a:t>
            </a:r>
            <a:r>
              <a:rPr dirty="0" spc="-40"/>
              <a:t>alge</a:t>
            </a:r>
            <a:r>
              <a:rPr dirty="0" spc="-60"/>
              <a:t>b</a:t>
            </a:r>
            <a:r>
              <a:rPr dirty="0" spc="-35"/>
              <a:t>riche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/30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Alge</a:t>
            </a:r>
            <a:r>
              <a:rPr dirty="0" spc="-50"/>
              <a:t>b</a:t>
            </a:r>
            <a:r>
              <a:rPr dirty="0" spc="-30"/>
              <a:t>ra2:</a:t>
            </a:r>
            <a:r>
              <a:rPr dirty="0" spc="75"/>
              <a:t> </a:t>
            </a:r>
            <a:r>
              <a:rPr dirty="0" spc="-30"/>
              <a:t>Equazioni</a:t>
            </a:r>
            <a:r>
              <a:rPr dirty="0" spc="15"/>
              <a:t> </a:t>
            </a:r>
            <a:r>
              <a:rPr dirty="0" spc="-40"/>
              <a:t>alge</a:t>
            </a:r>
            <a:r>
              <a:rPr dirty="0" spc="-60"/>
              <a:t>b</a:t>
            </a:r>
            <a:r>
              <a:rPr dirty="0" spc="-35"/>
              <a:t>riche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/30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211993" y="2796676"/>
            <a:ext cx="359998" cy="42244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069083" y="327985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989465" y="327588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167268" y="327588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323614" y="328997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334106" y="3279698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344266" y="3269538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260445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620326" y="32822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531425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607626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620326" y="32949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607626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620326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878593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891293" y="328858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802393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878593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3891293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4149573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162273" y="328858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149573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162273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4451033" y="3300018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423969" y="327352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344642" y="3270636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5110" y="49702"/>
                </a:moveTo>
                <a:lnTo>
                  <a:pt x="38475" y="45809"/>
                </a:lnTo>
                <a:lnTo>
                  <a:pt x="47748" y="35700"/>
                </a:lnTo>
                <a:lnTo>
                  <a:pt x="47061" y="17931"/>
                </a:lnTo>
                <a:lnTo>
                  <a:pt x="41417" y="6134"/>
                </a:lnTo>
                <a:lnTo>
                  <a:pt x="32255" y="0"/>
                </a:lnTo>
                <a:lnTo>
                  <a:pt x="15795" y="2168"/>
                </a:lnTo>
                <a:lnTo>
                  <a:pt x="4946" y="9558"/>
                </a:lnTo>
                <a:lnTo>
                  <a:pt x="0" y="20511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329112" y="3287318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499473" y="3270630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2681" y="49708"/>
                </a:moveTo>
                <a:lnTo>
                  <a:pt x="9209" y="45815"/>
                </a:lnTo>
                <a:lnTo>
                  <a:pt x="0" y="35706"/>
                </a:lnTo>
                <a:lnTo>
                  <a:pt x="716" y="17929"/>
                </a:lnTo>
                <a:lnTo>
                  <a:pt x="6379" y="6130"/>
                </a:lnTo>
                <a:lnTo>
                  <a:pt x="15554" y="0"/>
                </a:lnTo>
                <a:lnTo>
                  <a:pt x="32008" y="2174"/>
                </a:lnTo>
                <a:lnTo>
                  <a:pt x="42852" y="9572"/>
                </a:lnTo>
                <a:lnTo>
                  <a:pt x="47794" y="20532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bk object 44"/>
          <p:cNvSpPr/>
          <p:nvPr/>
        </p:nvSpPr>
        <p:spPr>
          <a:xfrm>
            <a:off x="4532315" y="3287318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bk object 45"/>
          <p:cNvSpPr/>
          <p:nvPr/>
        </p:nvSpPr>
        <p:spPr>
          <a:xfrm>
            <a:off x="0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31718"/>
            <a:ext cx="4419498" cy="4356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007F00"/>
                </a:solidFill>
                <a:latin typeface="Gill Sans MT"/>
                <a:cs typeface="Gill Sans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830" y="691970"/>
            <a:ext cx="4382439" cy="2387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904047" y="3367563"/>
            <a:ext cx="892810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30"/>
              <a:t>Alge</a:t>
            </a:r>
            <a:r>
              <a:rPr dirty="0" spc="-50"/>
              <a:t>b</a:t>
            </a:r>
            <a:r>
              <a:rPr dirty="0" spc="-30"/>
              <a:t>ra2:</a:t>
            </a:r>
            <a:r>
              <a:rPr dirty="0" spc="75"/>
              <a:t> </a:t>
            </a:r>
            <a:r>
              <a:rPr dirty="0" spc="-30"/>
              <a:t>Equazioni</a:t>
            </a:r>
            <a:r>
              <a:rPr dirty="0" spc="15"/>
              <a:t> </a:t>
            </a:r>
            <a:r>
              <a:rPr dirty="0" spc="-40"/>
              <a:t>alge</a:t>
            </a:r>
            <a:r>
              <a:rPr dirty="0" spc="-60"/>
              <a:t>b</a:t>
            </a:r>
            <a:r>
              <a:rPr dirty="0" spc="-35"/>
              <a:t>riche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93763" y="3367563"/>
            <a:ext cx="595630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68165" y="3367563"/>
            <a:ext cx="206375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rgbClr val="FFF200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#</a:t>
            </a:fld>
            <a:r>
              <a:rPr dirty="0" spc="-40"/>
              <a:t>/30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slide" Target="slide129.xml"/><Relationship Id="rId9" Type="http://schemas.openxmlformats.org/officeDocument/2006/relationships/notesSlide" Target="../notesSlides/notesSlide1.xml"/><Relationship Id="rId10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10.xml"/><Relationship Id="rId5" Type="http://schemas.openxmlformats.org/officeDocument/2006/relationships/slide" Target="slide10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197.png"/><Relationship Id="rId4" Type="http://schemas.openxmlformats.org/officeDocument/2006/relationships/image" Target="../media/image198.png"/><Relationship Id="rId5" Type="http://schemas.openxmlformats.org/officeDocument/2006/relationships/image" Target="../media/image199.png"/><Relationship Id="rId6" Type="http://schemas.openxmlformats.org/officeDocument/2006/relationships/image" Target="../media/image200.png"/><Relationship Id="rId7" Type="http://schemas.openxmlformats.org/officeDocument/2006/relationships/image" Target="../media/image201.png"/><Relationship Id="rId8" Type="http://schemas.openxmlformats.org/officeDocument/2006/relationships/image" Target="../media/image202.png"/><Relationship Id="rId9" Type="http://schemas.openxmlformats.org/officeDocument/2006/relationships/slide" Target="slide1.xml"/><Relationship Id="rId10" Type="http://schemas.openxmlformats.org/officeDocument/2006/relationships/notesSlide" Target="../notesSlides/notesSlide100.xml"/><Relationship Id="rId11" Type="http://schemas.openxmlformats.org/officeDocument/2006/relationships/slide" Target="slide100.xml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03.png"/><Relationship Id="rId4" Type="http://schemas.openxmlformats.org/officeDocument/2006/relationships/image" Target="../media/image204.png"/><Relationship Id="rId5" Type="http://schemas.openxmlformats.org/officeDocument/2006/relationships/image" Target="../media/image205.png"/><Relationship Id="rId6" Type="http://schemas.openxmlformats.org/officeDocument/2006/relationships/image" Target="../media/image206.png"/><Relationship Id="rId7" Type="http://schemas.openxmlformats.org/officeDocument/2006/relationships/image" Target="../media/image207.png"/><Relationship Id="rId8" Type="http://schemas.openxmlformats.org/officeDocument/2006/relationships/image" Target="../media/image208.png"/><Relationship Id="rId9" Type="http://schemas.openxmlformats.org/officeDocument/2006/relationships/slide" Target="slide1.xml"/><Relationship Id="rId10" Type="http://schemas.openxmlformats.org/officeDocument/2006/relationships/notesSlide" Target="../notesSlides/notesSlide101.xml"/><Relationship Id="rId11" Type="http://schemas.openxmlformats.org/officeDocument/2006/relationships/slide" Target="slide101.xml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02.xml"/><Relationship Id="rId5" Type="http://schemas.openxmlformats.org/officeDocument/2006/relationships/slide" Target="slide102.xml"/></Relationships>
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03.xml"/><Relationship Id="rId5" Type="http://schemas.openxmlformats.org/officeDocument/2006/relationships/slide" Target="slide103.xml"/></Relationships>
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04.xml"/><Relationship Id="rId5" Type="http://schemas.openxmlformats.org/officeDocument/2006/relationships/slide" Target="slide104.xml"/></Relationships>
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05.xml"/><Relationship Id="rId5" Type="http://schemas.openxmlformats.org/officeDocument/2006/relationships/slide" Target="slide105.xml"/></Relationships>
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09.png"/><Relationship Id="rId4" Type="http://schemas.openxmlformats.org/officeDocument/2006/relationships/image" Target="../media/image210.png"/><Relationship Id="rId5" Type="http://schemas.openxmlformats.org/officeDocument/2006/relationships/image" Target="../media/image211.png"/><Relationship Id="rId6" Type="http://schemas.openxmlformats.org/officeDocument/2006/relationships/image" Target="../media/image212.png"/><Relationship Id="rId7" Type="http://schemas.openxmlformats.org/officeDocument/2006/relationships/image" Target="../media/image213.png"/><Relationship Id="rId8" Type="http://schemas.openxmlformats.org/officeDocument/2006/relationships/image" Target="../media/image214.png"/><Relationship Id="rId9" Type="http://schemas.openxmlformats.org/officeDocument/2006/relationships/slide" Target="slide1.xml"/><Relationship Id="rId10" Type="http://schemas.openxmlformats.org/officeDocument/2006/relationships/notesSlide" Target="../notesSlides/notesSlide106.xml"/><Relationship Id="rId11" Type="http://schemas.openxmlformats.org/officeDocument/2006/relationships/slide" Target="slide106.xml"/></Relationships>
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15.png"/><Relationship Id="rId4" Type="http://schemas.openxmlformats.org/officeDocument/2006/relationships/image" Target="../media/image216.png"/><Relationship Id="rId5" Type="http://schemas.openxmlformats.org/officeDocument/2006/relationships/image" Target="../media/image217.png"/><Relationship Id="rId6" Type="http://schemas.openxmlformats.org/officeDocument/2006/relationships/image" Target="../media/image218.png"/><Relationship Id="rId7" Type="http://schemas.openxmlformats.org/officeDocument/2006/relationships/image" Target="../media/image219.png"/><Relationship Id="rId8" Type="http://schemas.openxmlformats.org/officeDocument/2006/relationships/image" Target="../media/image220.png"/><Relationship Id="rId9" Type="http://schemas.openxmlformats.org/officeDocument/2006/relationships/slide" Target="slide1.xml"/><Relationship Id="rId10" Type="http://schemas.openxmlformats.org/officeDocument/2006/relationships/notesSlide" Target="../notesSlides/notesSlide107.xml"/><Relationship Id="rId11" Type="http://schemas.openxmlformats.org/officeDocument/2006/relationships/slide" Target="slide107.xml"/></Relationships>
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21.png"/><Relationship Id="rId4" Type="http://schemas.openxmlformats.org/officeDocument/2006/relationships/image" Target="../media/image222.png"/><Relationship Id="rId5" Type="http://schemas.openxmlformats.org/officeDocument/2006/relationships/image" Target="../media/image223.png"/><Relationship Id="rId6" Type="http://schemas.openxmlformats.org/officeDocument/2006/relationships/image" Target="../media/image224.png"/><Relationship Id="rId7" Type="http://schemas.openxmlformats.org/officeDocument/2006/relationships/image" Target="../media/image225.png"/><Relationship Id="rId8" Type="http://schemas.openxmlformats.org/officeDocument/2006/relationships/image" Target="../media/image226.png"/><Relationship Id="rId9" Type="http://schemas.openxmlformats.org/officeDocument/2006/relationships/slide" Target="slide1.xml"/><Relationship Id="rId10" Type="http://schemas.openxmlformats.org/officeDocument/2006/relationships/notesSlide" Target="../notesSlides/notesSlide108.xml"/><Relationship Id="rId11" Type="http://schemas.openxmlformats.org/officeDocument/2006/relationships/slide" Target="slide108.xml"/></Relationships>
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27.png"/><Relationship Id="rId4" Type="http://schemas.openxmlformats.org/officeDocument/2006/relationships/image" Target="../media/image228.png"/><Relationship Id="rId5" Type="http://schemas.openxmlformats.org/officeDocument/2006/relationships/image" Target="../media/image229.png"/><Relationship Id="rId6" Type="http://schemas.openxmlformats.org/officeDocument/2006/relationships/image" Target="../media/image230.png"/><Relationship Id="rId7" Type="http://schemas.openxmlformats.org/officeDocument/2006/relationships/image" Target="../media/image231.png"/><Relationship Id="rId8" Type="http://schemas.openxmlformats.org/officeDocument/2006/relationships/image" Target="../media/image232.png"/><Relationship Id="rId9" Type="http://schemas.openxmlformats.org/officeDocument/2006/relationships/slide" Target="slide1.xml"/><Relationship Id="rId10" Type="http://schemas.openxmlformats.org/officeDocument/2006/relationships/notesSlide" Target="../notesSlides/notesSlide109.xml"/><Relationship Id="rId11" Type="http://schemas.openxmlformats.org/officeDocument/2006/relationships/slide" Target="slide109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11.xml"/><Relationship Id="rId5" Type="http://schemas.openxmlformats.org/officeDocument/2006/relationships/slide" Target="slide11.xml"/></Relationships>
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33.png"/><Relationship Id="rId4" Type="http://schemas.openxmlformats.org/officeDocument/2006/relationships/image" Target="../media/image234.png"/><Relationship Id="rId5" Type="http://schemas.openxmlformats.org/officeDocument/2006/relationships/image" Target="../media/image235.png"/><Relationship Id="rId6" Type="http://schemas.openxmlformats.org/officeDocument/2006/relationships/image" Target="../media/image236.png"/><Relationship Id="rId7" Type="http://schemas.openxmlformats.org/officeDocument/2006/relationships/image" Target="../media/image237.png"/><Relationship Id="rId8" Type="http://schemas.openxmlformats.org/officeDocument/2006/relationships/image" Target="../media/image238.png"/><Relationship Id="rId9" Type="http://schemas.openxmlformats.org/officeDocument/2006/relationships/slide" Target="slide1.xml"/><Relationship Id="rId10" Type="http://schemas.openxmlformats.org/officeDocument/2006/relationships/notesSlide" Target="../notesSlides/notesSlide110.xml"/><Relationship Id="rId11" Type="http://schemas.openxmlformats.org/officeDocument/2006/relationships/slide" Target="slide110.xml"/></Relationships>
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39.png"/><Relationship Id="rId4" Type="http://schemas.openxmlformats.org/officeDocument/2006/relationships/image" Target="../media/image240.png"/><Relationship Id="rId5" Type="http://schemas.openxmlformats.org/officeDocument/2006/relationships/image" Target="../media/image241.png"/><Relationship Id="rId6" Type="http://schemas.openxmlformats.org/officeDocument/2006/relationships/image" Target="../media/image242.png"/><Relationship Id="rId7" Type="http://schemas.openxmlformats.org/officeDocument/2006/relationships/image" Target="../media/image243.png"/><Relationship Id="rId8" Type="http://schemas.openxmlformats.org/officeDocument/2006/relationships/image" Target="../media/image244.png"/><Relationship Id="rId9" Type="http://schemas.openxmlformats.org/officeDocument/2006/relationships/slide" Target="slide1.xml"/><Relationship Id="rId10" Type="http://schemas.openxmlformats.org/officeDocument/2006/relationships/notesSlide" Target="../notesSlides/notesSlide111.xml"/><Relationship Id="rId11" Type="http://schemas.openxmlformats.org/officeDocument/2006/relationships/slide" Target="slide111.xml"/></Relationships>
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45.png"/><Relationship Id="rId4" Type="http://schemas.openxmlformats.org/officeDocument/2006/relationships/image" Target="../media/image246.png"/><Relationship Id="rId5" Type="http://schemas.openxmlformats.org/officeDocument/2006/relationships/image" Target="../media/image247.png"/><Relationship Id="rId6" Type="http://schemas.openxmlformats.org/officeDocument/2006/relationships/image" Target="../media/image248.png"/><Relationship Id="rId7" Type="http://schemas.openxmlformats.org/officeDocument/2006/relationships/image" Target="../media/image249.png"/><Relationship Id="rId8" Type="http://schemas.openxmlformats.org/officeDocument/2006/relationships/image" Target="../media/image250.png"/><Relationship Id="rId9" Type="http://schemas.openxmlformats.org/officeDocument/2006/relationships/slide" Target="slide1.xml"/><Relationship Id="rId10" Type="http://schemas.openxmlformats.org/officeDocument/2006/relationships/notesSlide" Target="../notesSlides/notesSlide112.xml"/><Relationship Id="rId11" Type="http://schemas.openxmlformats.org/officeDocument/2006/relationships/slide" Target="slide112.xml"/></Relationships>
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51.png"/><Relationship Id="rId4" Type="http://schemas.openxmlformats.org/officeDocument/2006/relationships/image" Target="../media/image252.png"/><Relationship Id="rId5" Type="http://schemas.openxmlformats.org/officeDocument/2006/relationships/image" Target="../media/image253.png"/><Relationship Id="rId6" Type="http://schemas.openxmlformats.org/officeDocument/2006/relationships/image" Target="../media/image254.png"/><Relationship Id="rId7" Type="http://schemas.openxmlformats.org/officeDocument/2006/relationships/image" Target="../media/image255.png"/><Relationship Id="rId8" Type="http://schemas.openxmlformats.org/officeDocument/2006/relationships/image" Target="../media/image256.png"/><Relationship Id="rId9" Type="http://schemas.openxmlformats.org/officeDocument/2006/relationships/slide" Target="slide1.xml"/><Relationship Id="rId10" Type="http://schemas.openxmlformats.org/officeDocument/2006/relationships/notesSlide" Target="../notesSlides/notesSlide113.xml"/><Relationship Id="rId11" Type="http://schemas.openxmlformats.org/officeDocument/2006/relationships/slide" Target="slide113.xml"/></Relationships>
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57.png"/><Relationship Id="rId4" Type="http://schemas.openxmlformats.org/officeDocument/2006/relationships/image" Target="../media/image258.png"/><Relationship Id="rId5" Type="http://schemas.openxmlformats.org/officeDocument/2006/relationships/image" Target="../media/image259.png"/><Relationship Id="rId6" Type="http://schemas.openxmlformats.org/officeDocument/2006/relationships/image" Target="../media/image260.png"/><Relationship Id="rId7" Type="http://schemas.openxmlformats.org/officeDocument/2006/relationships/image" Target="../media/image261.png"/><Relationship Id="rId8" Type="http://schemas.openxmlformats.org/officeDocument/2006/relationships/image" Target="../media/image262.png"/><Relationship Id="rId9" Type="http://schemas.openxmlformats.org/officeDocument/2006/relationships/slide" Target="slide1.xml"/><Relationship Id="rId10" Type="http://schemas.openxmlformats.org/officeDocument/2006/relationships/notesSlide" Target="../notesSlides/notesSlide114.xml"/><Relationship Id="rId11" Type="http://schemas.openxmlformats.org/officeDocument/2006/relationships/slide" Target="slide114.xml"/></Relationships>
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15.xml"/><Relationship Id="rId5" Type="http://schemas.openxmlformats.org/officeDocument/2006/relationships/slide" Target="slide115.xml"/></Relationships>
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16.xml"/><Relationship Id="rId5" Type="http://schemas.openxmlformats.org/officeDocument/2006/relationships/slide" Target="slide116.xml"/></Relationships>
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17.xml"/><Relationship Id="rId5" Type="http://schemas.openxmlformats.org/officeDocument/2006/relationships/slide" Target="slide117.xml"/></Relationships>
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18.xml"/><Relationship Id="rId5" Type="http://schemas.openxmlformats.org/officeDocument/2006/relationships/slide" Target="slide118.xml"/></Relationships>
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19.xml"/><Relationship Id="rId5" Type="http://schemas.openxmlformats.org/officeDocument/2006/relationships/slide" Target="slide119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12.xml"/><Relationship Id="rId5" Type="http://schemas.openxmlformats.org/officeDocument/2006/relationships/slide" Target="slide12.xml"/></Relationships>
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63.png"/><Relationship Id="rId4" Type="http://schemas.openxmlformats.org/officeDocument/2006/relationships/image" Target="../media/image264.png"/><Relationship Id="rId5" Type="http://schemas.openxmlformats.org/officeDocument/2006/relationships/image" Target="../media/image265.png"/><Relationship Id="rId6" Type="http://schemas.openxmlformats.org/officeDocument/2006/relationships/image" Target="../media/image266.png"/><Relationship Id="rId7" Type="http://schemas.openxmlformats.org/officeDocument/2006/relationships/image" Target="../media/image267.png"/><Relationship Id="rId8" Type="http://schemas.openxmlformats.org/officeDocument/2006/relationships/image" Target="../media/image268.png"/><Relationship Id="rId9" Type="http://schemas.openxmlformats.org/officeDocument/2006/relationships/slide" Target="slide1.xml"/><Relationship Id="rId10" Type="http://schemas.openxmlformats.org/officeDocument/2006/relationships/notesSlide" Target="../notesSlides/notesSlide120.xml"/><Relationship Id="rId11" Type="http://schemas.openxmlformats.org/officeDocument/2006/relationships/slide" Target="slide120.xml"/></Relationships>
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69.png"/><Relationship Id="rId4" Type="http://schemas.openxmlformats.org/officeDocument/2006/relationships/image" Target="../media/image270.png"/><Relationship Id="rId5" Type="http://schemas.openxmlformats.org/officeDocument/2006/relationships/image" Target="../media/image271.png"/><Relationship Id="rId6" Type="http://schemas.openxmlformats.org/officeDocument/2006/relationships/image" Target="../media/image272.png"/><Relationship Id="rId7" Type="http://schemas.openxmlformats.org/officeDocument/2006/relationships/image" Target="../media/image273.png"/><Relationship Id="rId8" Type="http://schemas.openxmlformats.org/officeDocument/2006/relationships/image" Target="../media/image274.png"/><Relationship Id="rId9" Type="http://schemas.openxmlformats.org/officeDocument/2006/relationships/slide" Target="slide1.xml"/><Relationship Id="rId10" Type="http://schemas.openxmlformats.org/officeDocument/2006/relationships/notesSlide" Target="../notesSlides/notesSlide121.xml"/><Relationship Id="rId11" Type="http://schemas.openxmlformats.org/officeDocument/2006/relationships/slide" Target="slide121.xml"/></Relationships>
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75.png"/><Relationship Id="rId4" Type="http://schemas.openxmlformats.org/officeDocument/2006/relationships/image" Target="../media/image276.png"/><Relationship Id="rId5" Type="http://schemas.openxmlformats.org/officeDocument/2006/relationships/image" Target="../media/image277.png"/><Relationship Id="rId6" Type="http://schemas.openxmlformats.org/officeDocument/2006/relationships/image" Target="../media/image278.png"/><Relationship Id="rId7" Type="http://schemas.openxmlformats.org/officeDocument/2006/relationships/image" Target="../media/image279.png"/><Relationship Id="rId8" Type="http://schemas.openxmlformats.org/officeDocument/2006/relationships/image" Target="../media/image280.png"/><Relationship Id="rId9" Type="http://schemas.openxmlformats.org/officeDocument/2006/relationships/slide" Target="slide1.xml"/><Relationship Id="rId10" Type="http://schemas.openxmlformats.org/officeDocument/2006/relationships/notesSlide" Target="../notesSlides/notesSlide122.xml"/><Relationship Id="rId11" Type="http://schemas.openxmlformats.org/officeDocument/2006/relationships/slide" Target="slide122.xml"/></Relationships>
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81.png"/><Relationship Id="rId4" Type="http://schemas.openxmlformats.org/officeDocument/2006/relationships/image" Target="../media/image282.png"/><Relationship Id="rId5" Type="http://schemas.openxmlformats.org/officeDocument/2006/relationships/image" Target="../media/image283.png"/><Relationship Id="rId6" Type="http://schemas.openxmlformats.org/officeDocument/2006/relationships/image" Target="../media/image284.png"/><Relationship Id="rId7" Type="http://schemas.openxmlformats.org/officeDocument/2006/relationships/image" Target="../media/image285.png"/><Relationship Id="rId8" Type="http://schemas.openxmlformats.org/officeDocument/2006/relationships/image" Target="../media/image286.png"/><Relationship Id="rId9" Type="http://schemas.openxmlformats.org/officeDocument/2006/relationships/slide" Target="slide1.xml"/><Relationship Id="rId10" Type="http://schemas.openxmlformats.org/officeDocument/2006/relationships/notesSlide" Target="../notesSlides/notesSlide123.xml"/><Relationship Id="rId11" Type="http://schemas.openxmlformats.org/officeDocument/2006/relationships/slide" Target="slide123.xml"/></Relationships>
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87.png"/><Relationship Id="rId4" Type="http://schemas.openxmlformats.org/officeDocument/2006/relationships/image" Target="../media/image288.png"/><Relationship Id="rId5" Type="http://schemas.openxmlformats.org/officeDocument/2006/relationships/image" Target="../media/image289.png"/><Relationship Id="rId6" Type="http://schemas.openxmlformats.org/officeDocument/2006/relationships/image" Target="../media/image290.png"/><Relationship Id="rId7" Type="http://schemas.openxmlformats.org/officeDocument/2006/relationships/image" Target="../media/image291.png"/><Relationship Id="rId8" Type="http://schemas.openxmlformats.org/officeDocument/2006/relationships/image" Target="../media/image292.png"/><Relationship Id="rId9" Type="http://schemas.openxmlformats.org/officeDocument/2006/relationships/slide" Target="slide1.xml"/><Relationship Id="rId10" Type="http://schemas.openxmlformats.org/officeDocument/2006/relationships/notesSlide" Target="../notesSlides/notesSlide124.xml"/><Relationship Id="rId11" Type="http://schemas.openxmlformats.org/officeDocument/2006/relationships/slide" Target="slide124.xml"/></Relationships>
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293.png"/><Relationship Id="rId4" Type="http://schemas.openxmlformats.org/officeDocument/2006/relationships/image" Target="../media/image294.png"/><Relationship Id="rId5" Type="http://schemas.openxmlformats.org/officeDocument/2006/relationships/image" Target="../media/image295.png"/><Relationship Id="rId6" Type="http://schemas.openxmlformats.org/officeDocument/2006/relationships/image" Target="../media/image296.png"/><Relationship Id="rId7" Type="http://schemas.openxmlformats.org/officeDocument/2006/relationships/image" Target="../media/image297.png"/><Relationship Id="rId8" Type="http://schemas.openxmlformats.org/officeDocument/2006/relationships/image" Target="../media/image298.png"/><Relationship Id="rId9" Type="http://schemas.openxmlformats.org/officeDocument/2006/relationships/slide" Target="slide1.xml"/><Relationship Id="rId10" Type="http://schemas.openxmlformats.org/officeDocument/2006/relationships/notesSlide" Target="../notesSlides/notesSlide125.xml"/><Relationship Id="rId11" Type="http://schemas.openxmlformats.org/officeDocument/2006/relationships/slide" Target="slide125.xml"/></Relationships>
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26.xml"/><Relationship Id="rId5" Type="http://schemas.openxmlformats.org/officeDocument/2006/relationships/slide" Target="slide126.xml"/></Relationships>
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27.xml"/><Relationship Id="rId5" Type="http://schemas.openxmlformats.org/officeDocument/2006/relationships/slide" Target="slide127.xml"/></Relationships>
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28.xml"/><Relationship Id="rId5" Type="http://schemas.openxmlformats.org/officeDocument/2006/relationships/slide" Target="slide128.xml"/></Relationships>
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slide" Target="slide1.xml"/><Relationship Id="rId4" Type="http://schemas.openxmlformats.org/officeDocument/2006/relationships/notesSlide" Target="../notesSlides/notesSlide129.xml"/><Relationship Id="rId5" Type="http://schemas.openxmlformats.org/officeDocument/2006/relationships/slide" Target="slide129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13.xml"/><Relationship Id="rId5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14.xml"/><Relationship Id="rId5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15.xml"/><Relationship Id="rId5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16.xml"/><Relationship Id="rId5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17.xml"/><Relationship Id="rId5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18.xml"/><Relationship Id="rId5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19.xml"/><Relationship Id="rId5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1.xml"/><Relationship Id="rId4" Type="http://schemas.openxmlformats.org/officeDocument/2006/relationships/slide" Target="slide15.xml"/><Relationship Id="rId5" Type="http://schemas.openxmlformats.org/officeDocument/2006/relationships/slide" Target="slide27.xml"/><Relationship Id="rId6" Type="http://schemas.openxmlformats.org/officeDocument/2006/relationships/slide" Target="slide37.xml"/><Relationship Id="rId7" Type="http://schemas.openxmlformats.org/officeDocument/2006/relationships/slide" Target="slide58.xml"/><Relationship Id="rId8" Type="http://schemas.openxmlformats.org/officeDocument/2006/relationships/slide" Target="slide77.xml"/><Relationship Id="rId9" Type="http://schemas.openxmlformats.org/officeDocument/2006/relationships/slide" Target="slide84.xml"/><Relationship Id="rId10" Type="http://schemas.openxmlformats.org/officeDocument/2006/relationships/slide" Target="slide92.xml"/><Relationship Id="rId11" Type="http://schemas.openxmlformats.org/officeDocument/2006/relationships/slide" Target="slide129.xml"/><Relationship Id="rId12" Type="http://schemas.openxmlformats.org/officeDocument/2006/relationships/notesSlide" Target="../notesSlides/notesSlide2.xml"/><Relationship Id="rId1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image" Target="../media/image12.png"/><Relationship Id="rId8" Type="http://schemas.openxmlformats.org/officeDocument/2006/relationships/image" Target="../media/image13.png"/><Relationship Id="rId9" Type="http://schemas.openxmlformats.org/officeDocument/2006/relationships/slide" Target="slide1.xml"/><Relationship Id="rId10" Type="http://schemas.openxmlformats.org/officeDocument/2006/relationships/notesSlide" Target="../notesSlides/notesSlide20.xml"/><Relationship Id="rId11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Relationship Id="rId9" Type="http://schemas.openxmlformats.org/officeDocument/2006/relationships/slide" Target="slide1.xml"/><Relationship Id="rId10" Type="http://schemas.openxmlformats.org/officeDocument/2006/relationships/notesSlide" Target="../notesSlides/notesSlide21.xml"/><Relationship Id="rId11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Relationship Id="rId9" Type="http://schemas.openxmlformats.org/officeDocument/2006/relationships/slide" Target="slide1.xml"/><Relationship Id="rId10" Type="http://schemas.openxmlformats.org/officeDocument/2006/relationships/notesSlide" Target="../notesSlides/notesSlide22.xml"/><Relationship Id="rId11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slide" Target="slide1.xml"/><Relationship Id="rId10" Type="http://schemas.openxmlformats.org/officeDocument/2006/relationships/notesSlide" Target="../notesSlides/notesSlide23.xml"/><Relationship Id="rId11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8" Type="http://schemas.openxmlformats.org/officeDocument/2006/relationships/image" Target="../media/image37.png"/><Relationship Id="rId9" Type="http://schemas.openxmlformats.org/officeDocument/2006/relationships/slide" Target="slide1.xml"/><Relationship Id="rId10" Type="http://schemas.openxmlformats.org/officeDocument/2006/relationships/notesSlide" Target="../notesSlides/notesSlide24.xml"/><Relationship Id="rId11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Relationship Id="rId7" Type="http://schemas.openxmlformats.org/officeDocument/2006/relationships/image" Target="../media/image42.png"/><Relationship Id="rId8" Type="http://schemas.openxmlformats.org/officeDocument/2006/relationships/image" Target="../media/image43.png"/><Relationship Id="rId9" Type="http://schemas.openxmlformats.org/officeDocument/2006/relationships/slide" Target="slide1.xml"/><Relationship Id="rId10" Type="http://schemas.openxmlformats.org/officeDocument/2006/relationships/notesSlide" Target="../notesSlides/notesSlide25.xml"/><Relationship Id="rId11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44.png"/><Relationship Id="rId4" Type="http://schemas.openxmlformats.org/officeDocument/2006/relationships/image" Target="../media/image45.png"/><Relationship Id="rId5" Type="http://schemas.openxmlformats.org/officeDocument/2006/relationships/image" Target="../media/image46.png"/><Relationship Id="rId6" Type="http://schemas.openxmlformats.org/officeDocument/2006/relationships/image" Target="../media/image47.png"/><Relationship Id="rId7" Type="http://schemas.openxmlformats.org/officeDocument/2006/relationships/image" Target="../media/image48.png"/><Relationship Id="rId8" Type="http://schemas.openxmlformats.org/officeDocument/2006/relationships/image" Target="../media/image49.png"/><Relationship Id="rId9" Type="http://schemas.openxmlformats.org/officeDocument/2006/relationships/slide" Target="slide1.xml"/><Relationship Id="rId10" Type="http://schemas.openxmlformats.org/officeDocument/2006/relationships/notesSlide" Target="../notesSlides/notesSlide26.xml"/><Relationship Id="rId11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27.xml"/><Relationship Id="rId5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28.xml"/><Relationship Id="rId5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29.xml"/><Relationship Id="rId5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30.xml"/><Relationship Id="rId5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50.png"/><Relationship Id="rId4" Type="http://schemas.openxmlformats.org/officeDocument/2006/relationships/image" Target="../media/image51.png"/><Relationship Id="rId5" Type="http://schemas.openxmlformats.org/officeDocument/2006/relationships/image" Target="../media/image52.png"/><Relationship Id="rId6" Type="http://schemas.openxmlformats.org/officeDocument/2006/relationships/image" Target="../media/image53.png"/><Relationship Id="rId7" Type="http://schemas.openxmlformats.org/officeDocument/2006/relationships/image" Target="../media/image54.png"/><Relationship Id="rId8" Type="http://schemas.openxmlformats.org/officeDocument/2006/relationships/image" Target="../media/image55.png"/><Relationship Id="rId9" Type="http://schemas.openxmlformats.org/officeDocument/2006/relationships/slide" Target="slide1.xml"/><Relationship Id="rId10" Type="http://schemas.openxmlformats.org/officeDocument/2006/relationships/notesSlide" Target="../notesSlides/notesSlide31.xml"/><Relationship Id="rId11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58.png"/><Relationship Id="rId6" Type="http://schemas.openxmlformats.org/officeDocument/2006/relationships/image" Target="../media/image59.png"/><Relationship Id="rId7" Type="http://schemas.openxmlformats.org/officeDocument/2006/relationships/image" Target="../media/image60.png"/><Relationship Id="rId8" Type="http://schemas.openxmlformats.org/officeDocument/2006/relationships/image" Target="../media/image61.png"/><Relationship Id="rId9" Type="http://schemas.openxmlformats.org/officeDocument/2006/relationships/slide" Target="slide1.xml"/><Relationship Id="rId10" Type="http://schemas.openxmlformats.org/officeDocument/2006/relationships/notesSlide" Target="../notesSlides/notesSlide32.xml"/><Relationship Id="rId11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62.png"/><Relationship Id="rId4" Type="http://schemas.openxmlformats.org/officeDocument/2006/relationships/image" Target="../media/image63.png"/><Relationship Id="rId5" Type="http://schemas.openxmlformats.org/officeDocument/2006/relationships/image" Target="../media/image64.png"/><Relationship Id="rId6" Type="http://schemas.openxmlformats.org/officeDocument/2006/relationships/image" Target="../media/image65.png"/><Relationship Id="rId7" Type="http://schemas.openxmlformats.org/officeDocument/2006/relationships/image" Target="../media/image66.png"/><Relationship Id="rId8" Type="http://schemas.openxmlformats.org/officeDocument/2006/relationships/image" Target="../media/image67.png"/><Relationship Id="rId9" Type="http://schemas.openxmlformats.org/officeDocument/2006/relationships/slide" Target="slide1.xml"/><Relationship Id="rId10" Type="http://schemas.openxmlformats.org/officeDocument/2006/relationships/notesSlide" Target="../notesSlides/notesSlide33.xml"/><Relationship Id="rId11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68.png"/><Relationship Id="rId4" Type="http://schemas.openxmlformats.org/officeDocument/2006/relationships/image" Target="../media/image69.png"/><Relationship Id="rId5" Type="http://schemas.openxmlformats.org/officeDocument/2006/relationships/image" Target="../media/image70.png"/><Relationship Id="rId6" Type="http://schemas.openxmlformats.org/officeDocument/2006/relationships/image" Target="../media/image71.png"/><Relationship Id="rId7" Type="http://schemas.openxmlformats.org/officeDocument/2006/relationships/image" Target="../media/image72.png"/><Relationship Id="rId8" Type="http://schemas.openxmlformats.org/officeDocument/2006/relationships/image" Target="../media/image73.png"/><Relationship Id="rId9" Type="http://schemas.openxmlformats.org/officeDocument/2006/relationships/slide" Target="slide1.xml"/><Relationship Id="rId10" Type="http://schemas.openxmlformats.org/officeDocument/2006/relationships/notesSlide" Target="../notesSlides/notesSlide34.xml"/><Relationship Id="rId11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74.png"/><Relationship Id="rId4" Type="http://schemas.openxmlformats.org/officeDocument/2006/relationships/image" Target="../media/image75.png"/><Relationship Id="rId5" Type="http://schemas.openxmlformats.org/officeDocument/2006/relationships/image" Target="../media/image76.png"/><Relationship Id="rId6" Type="http://schemas.openxmlformats.org/officeDocument/2006/relationships/image" Target="../media/image77.png"/><Relationship Id="rId7" Type="http://schemas.openxmlformats.org/officeDocument/2006/relationships/image" Target="../media/image78.png"/><Relationship Id="rId8" Type="http://schemas.openxmlformats.org/officeDocument/2006/relationships/image" Target="../media/image79.png"/><Relationship Id="rId9" Type="http://schemas.openxmlformats.org/officeDocument/2006/relationships/slide" Target="slide1.xml"/><Relationship Id="rId10" Type="http://schemas.openxmlformats.org/officeDocument/2006/relationships/notesSlide" Target="../notesSlides/notesSlide35.xml"/><Relationship Id="rId11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80.png"/><Relationship Id="rId4" Type="http://schemas.openxmlformats.org/officeDocument/2006/relationships/image" Target="../media/image81.png"/><Relationship Id="rId5" Type="http://schemas.openxmlformats.org/officeDocument/2006/relationships/image" Target="../media/image82.png"/><Relationship Id="rId6" Type="http://schemas.openxmlformats.org/officeDocument/2006/relationships/image" Target="../media/image83.png"/><Relationship Id="rId7" Type="http://schemas.openxmlformats.org/officeDocument/2006/relationships/image" Target="../media/image84.png"/><Relationship Id="rId8" Type="http://schemas.openxmlformats.org/officeDocument/2006/relationships/image" Target="../media/image85.png"/><Relationship Id="rId9" Type="http://schemas.openxmlformats.org/officeDocument/2006/relationships/slide" Target="slide1.xml"/><Relationship Id="rId10" Type="http://schemas.openxmlformats.org/officeDocument/2006/relationships/notesSlide" Target="../notesSlides/notesSlide36.xml"/><Relationship Id="rId11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37.xml"/><Relationship Id="rId5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38.xml"/><Relationship Id="rId5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39.xml"/><Relationship Id="rId5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4.xml"/><Relationship Id="rId5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40.xml"/><Relationship Id="rId5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41.xml"/><Relationship Id="rId5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42.xml"/><Relationship Id="rId5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43.xml"/><Relationship Id="rId5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44.xml"/><Relationship Id="rId5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45.xml"/><Relationship Id="rId5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46.xml"/><Relationship Id="rId5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47.xml"/><Relationship Id="rId5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48.xml"/><Relationship Id="rId5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49.xml"/><Relationship Id="rId5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5.xml"/><Relationship Id="rId5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50.xml"/><Relationship Id="rId5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51.xml"/><Relationship Id="rId5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52.xml"/><Relationship Id="rId5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53.xml"/><Relationship Id="rId5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54.xml"/><Relationship Id="rId5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55.xml"/><Relationship Id="rId5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56.xml"/><Relationship Id="rId5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57.xml"/><Relationship Id="rId5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58.xml"/><Relationship Id="rId5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59.xml"/><Relationship Id="rId5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6.xml"/><Relationship Id="rId5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60.xml"/><Relationship Id="rId5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61.xml"/><Relationship Id="rId5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62.xml"/><Relationship Id="rId5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63.xml"/><Relationship Id="rId5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64.xml"/><Relationship Id="rId5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65.xml"/><Relationship Id="rId5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66.xml"/><Relationship Id="rId5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67.xml"/><Relationship Id="rId5" Type="http://schemas.openxmlformats.org/officeDocument/2006/relationships/slide" Target="slide67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68.xml"/><Relationship Id="rId5" Type="http://schemas.openxmlformats.org/officeDocument/2006/relationships/slide" Target="slide68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69.xml"/><Relationship Id="rId5" Type="http://schemas.openxmlformats.org/officeDocument/2006/relationships/slide" Target="slide69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7.xml"/><Relationship Id="rId5" Type="http://schemas.openxmlformats.org/officeDocument/2006/relationships/slide" Target="slide7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70.xml"/><Relationship Id="rId5" Type="http://schemas.openxmlformats.org/officeDocument/2006/relationships/slide" Target="slide70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71.xml"/><Relationship Id="rId5" Type="http://schemas.openxmlformats.org/officeDocument/2006/relationships/slide" Target="slide71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72.xml"/><Relationship Id="rId5" Type="http://schemas.openxmlformats.org/officeDocument/2006/relationships/slide" Target="slide7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73.xml"/><Relationship Id="rId5" Type="http://schemas.openxmlformats.org/officeDocument/2006/relationships/slide" Target="slide73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74.xml"/><Relationship Id="rId5" Type="http://schemas.openxmlformats.org/officeDocument/2006/relationships/slide" Target="slide74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75.xml"/><Relationship Id="rId5" Type="http://schemas.openxmlformats.org/officeDocument/2006/relationships/slide" Target="slide7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76.xml"/><Relationship Id="rId5" Type="http://schemas.openxmlformats.org/officeDocument/2006/relationships/slide" Target="slide76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86.png"/><Relationship Id="rId4" Type="http://schemas.openxmlformats.org/officeDocument/2006/relationships/slide" Target="slide1.xml"/><Relationship Id="rId5" Type="http://schemas.openxmlformats.org/officeDocument/2006/relationships/notesSlide" Target="../notesSlides/notesSlide77.xml"/><Relationship Id="rId6" Type="http://schemas.openxmlformats.org/officeDocument/2006/relationships/slide" Target="slide77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87.png"/><Relationship Id="rId4" Type="http://schemas.openxmlformats.org/officeDocument/2006/relationships/slide" Target="slide1.xml"/><Relationship Id="rId5" Type="http://schemas.openxmlformats.org/officeDocument/2006/relationships/notesSlide" Target="../notesSlides/notesSlide78.xml"/><Relationship Id="rId6" Type="http://schemas.openxmlformats.org/officeDocument/2006/relationships/slide" Target="slide78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88.png"/><Relationship Id="rId4" Type="http://schemas.openxmlformats.org/officeDocument/2006/relationships/image" Target="../media/image89.png"/><Relationship Id="rId5" Type="http://schemas.openxmlformats.org/officeDocument/2006/relationships/image" Target="../media/image90.png"/><Relationship Id="rId6" Type="http://schemas.openxmlformats.org/officeDocument/2006/relationships/image" Target="../media/image91.png"/><Relationship Id="rId7" Type="http://schemas.openxmlformats.org/officeDocument/2006/relationships/image" Target="../media/image92.png"/><Relationship Id="rId8" Type="http://schemas.openxmlformats.org/officeDocument/2006/relationships/image" Target="../media/image93.png"/><Relationship Id="rId9" Type="http://schemas.openxmlformats.org/officeDocument/2006/relationships/slide" Target="slide1.xml"/><Relationship Id="rId10" Type="http://schemas.openxmlformats.org/officeDocument/2006/relationships/notesSlide" Target="../notesSlides/notesSlide79.xml"/><Relationship Id="rId11" Type="http://schemas.openxmlformats.org/officeDocument/2006/relationships/slide" Target="slide79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8.xml"/><Relationship Id="rId5" Type="http://schemas.openxmlformats.org/officeDocument/2006/relationships/slide" Target="slide8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96.png"/><Relationship Id="rId6" Type="http://schemas.openxmlformats.org/officeDocument/2006/relationships/image" Target="../media/image97.png"/><Relationship Id="rId7" Type="http://schemas.openxmlformats.org/officeDocument/2006/relationships/image" Target="../media/image98.png"/><Relationship Id="rId8" Type="http://schemas.openxmlformats.org/officeDocument/2006/relationships/image" Target="../media/image99.png"/><Relationship Id="rId9" Type="http://schemas.openxmlformats.org/officeDocument/2006/relationships/slide" Target="slide1.xml"/><Relationship Id="rId10" Type="http://schemas.openxmlformats.org/officeDocument/2006/relationships/notesSlide" Target="../notesSlides/notesSlide80.xml"/><Relationship Id="rId11" Type="http://schemas.openxmlformats.org/officeDocument/2006/relationships/slide" Target="slide80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00.png"/><Relationship Id="rId4" Type="http://schemas.openxmlformats.org/officeDocument/2006/relationships/image" Target="../media/image101.png"/><Relationship Id="rId5" Type="http://schemas.openxmlformats.org/officeDocument/2006/relationships/image" Target="../media/image102.png"/><Relationship Id="rId6" Type="http://schemas.openxmlformats.org/officeDocument/2006/relationships/image" Target="../media/image103.png"/><Relationship Id="rId7" Type="http://schemas.openxmlformats.org/officeDocument/2006/relationships/image" Target="../media/image104.png"/><Relationship Id="rId8" Type="http://schemas.openxmlformats.org/officeDocument/2006/relationships/image" Target="../media/image105.png"/><Relationship Id="rId9" Type="http://schemas.openxmlformats.org/officeDocument/2006/relationships/slide" Target="slide1.xml"/><Relationship Id="rId10" Type="http://schemas.openxmlformats.org/officeDocument/2006/relationships/notesSlide" Target="../notesSlides/notesSlide81.xml"/><Relationship Id="rId11" Type="http://schemas.openxmlformats.org/officeDocument/2006/relationships/slide" Target="slide81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06.png"/><Relationship Id="rId4" Type="http://schemas.openxmlformats.org/officeDocument/2006/relationships/image" Target="../media/image107.png"/><Relationship Id="rId5" Type="http://schemas.openxmlformats.org/officeDocument/2006/relationships/image" Target="../media/image108.png"/><Relationship Id="rId6" Type="http://schemas.openxmlformats.org/officeDocument/2006/relationships/image" Target="../media/image109.png"/><Relationship Id="rId7" Type="http://schemas.openxmlformats.org/officeDocument/2006/relationships/image" Target="../media/image110.png"/><Relationship Id="rId8" Type="http://schemas.openxmlformats.org/officeDocument/2006/relationships/image" Target="../media/image111.png"/><Relationship Id="rId9" Type="http://schemas.openxmlformats.org/officeDocument/2006/relationships/slide" Target="slide77.xml"/><Relationship Id="rId10" Type="http://schemas.openxmlformats.org/officeDocument/2006/relationships/slide" Target="slide1.xml"/><Relationship Id="rId11" Type="http://schemas.openxmlformats.org/officeDocument/2006/relationships/notesSlide" Target="../notesSlides/notesSlide82.xml"/><Relationship Id="rId12" Type="http://schemas.openxmlformats.org/officeDocument/2006/relationships/slide" Target="slide8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12.png"/><Relationship Id="rId4" Type="http://schemas.openxmlformats.org/officeDocument/2006/relationships/image" Target="../media/image113.png"/><Relationship Id="rId5" Type="http://schemas.openxmlformats.org/officeDocument/2006/relationships/image" Target="../media/image114.png"/><Relationship Id="rId6" Type="http://schemas.openxmlformats.org/officeDocument/2006/relationships/image" Target="../media/image115.png"/><Relationship Id="rId7" Type="http://schemas.openxmlformats.org/officeDocument/2006/relationships/image" Target="../media/image116.png"/><Relationship Id="rId8" Type="http://schemas.openxmlformats.org/officeDocument/2006/relationships/slide" Target="slide1.xml"/><Relationship Id="rId9" Type="http://schemas.openxmlformats.org/officeDocument/2006/relationships/notesSlide" Target="../notesSlides/notesSlide83.xml"/><Relationship Id="rId10" Type="http://schemas.openxmlformats.org/officeDocument/2006/relationships/slide" Target="slide83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17.png"/><Relationship Id="rId4" Type="http://schemas.openxmlformats.org/officeDocument/2006/relationships/slide" Target="slide1.xml"/><Relationship Id="rId5" Type="http://schemas.openxmlformats.org/officeDocument/2006/relationships/notesSlide" Target="../notesSlides/notesSlide84.xml"/><Relationship Id="rId6" Type="http://schemas.openxmlformats.org/officeDocument/2006/relationships/slide" Target="slide84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18.png"/><Relationship Id="rId4" Type="http://schemas.openxmlformats.org/officeDocument/2006/relationships/slide" Target="slide1.xml"/><Relationship Id="rId5" Type="http://schemas.openxmlformats.org/officeDocument/2006/relationships/notesSlide" Target="../notesSlides/notesSlide85.xml"/><Relationship Id="rId6" Type="http://schemas.openxmlformats.org/officeDocument/2006/relationships/slide" Target="slide8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19.png"/><Relationship Id="rId4" Type="http://schemas.openxmlformats.org/officeDocument/2006/relationships/image" Target="../media/image120.png"/><Relationship Id="rId5" Type="http://schemas.openxmlformats.org/officeDocument/2006/relationships/image" Target="../media/image121.png"/><Relationship Id="rId6" Type="http://schemas.openxmlformats.org/officeDocument/2006/relationships/image" Target="../media/image122.png"/><Relationship Id="rId7" Type="http://schemas.openxmlformats.org/officeDocument/2006/relationships/image" Target="../media/image123.png"/><Relationship Id="rId8" Type="http://schemas.openxmlformats.org/officeDocument/2006/relationships/image" Target="../media/image124.png"/><Relationship Id="rId9" Type="http://schemas.openxmlformats.org/officeDocument/2006/relationships/slide" Target="slide1.xml"/><Relationship Id="rId10" Type="http://schemas.openxmlformats.org/officeDocument/2006/relationships/notesSlide" Target="../notesSlides/notesSlide86.xml"/><Relationship Id="rId11" Type="http://schemas.openxmlformats.org/officeDocument/2006/relationships/slide" Target="slide86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25.png"/><Relationship Id="rId4" Type="http://schemas.openxmlformats.org/officeDocument/2006/relationships/image" Target="../media/image126.png"/><Relationship Id="rId5" Type="http://schemas.openxmlformats.org/officeDocument/2006/relationships/image" Target="../media/image127.png"/><Relationship Id="rId6" Type="http://schemas.openxmlformats.org/officeDocument/2006/relationships/image" Target="../media/image128.png"/><Relationship Id="rId7" Type="http://schemas.openxmlformats.org/officeDocument/2006/relationships/image" Target="../media/image129.png"/><Relationship Id="rId8" Type="http://schemas.openxmlformats.org/officeDocument/2006/relationships/image" Target="../media/image130.png"/><Relationship Id="rId9" Type="http://schemas.openxmlformats.org/officeDocument/2006/relationships/slide" Target="slide1.xml"/><Relationship Id="rId10" Type="http://schemas.openxmlformats.org/officeDocument/2006/relationships/notesSlide" Target="../notesSlides/notesSlide87.xml"/><Relationship Id="rId11" Type="http://schemas.openxmlformats.org/officeDocument/2006/relationships/slide" Target="slide87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31.png"/><Relationship Id="rId4" Type="http://schemas.openxmlformats.org/officeDocument/2006/relationships/image" Target="../media/image132.png"/><Relationship Id="rId5" Type="http://schemas.openxmlformats.org/officeDocument/2006/relationships/image" Target="../media/image133.png"/><Relationship Id="rId6" Type="http://schemas.openxmlformats.org/officeDocument/2006/relationships/image" Target="../media/image134.png"/><Relationship Id="rId7" Type="http://schemas.openxmlformats.org/officeDocument/2006/relationships/image" Target="../media/image135.png"/><Relationship Id="rId8" Type="http://schemas.openxmlformats.org/officeDocument/2006/relationships/image" Target="../media/image136.png"/><Relationship Id="rId9" Type="http://schemas.openxmlformats.org/officeDocument/2006/relationships/slide" Target="slide1.xml"/><Relationship Id="rId10" Type="http://schemas.openxmlformats.org/officeDocument/2006/relationships/notesSlide" Target="../notesSlides/notesSlide88.xml"/><Relationship Id="rId11" Type="http://schemas.openxmlformats.org/officeDocument/2006/relationships/slide" Target="slide88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37.png"/><Relationship Id="rId4" Type="http://schemas.openxmlformats.org/officeDocument/2006/relationships/image" Target="../media/image138.png"/><Relationship Id="rId5" Type="http://schemas.openxmlformats.org/officeDocument/2006/relationships/image" Target="../media/image139.png"/><Relationship Id="rId6" Type="http://schemas.openxmlformats.org/officeDocument/2006/relationships/image" Target="../media/image140.png"/><Relationship Id="rId7" Type="http://schemas.openxmlformats.org/officeDocument/2006/relationships/image" Target="../media/image141.png"/><Relationship Id="rId8" Type="http://schemas.openxmlformats.org/officeDocument/2006/relationships/image" Target="../media/image142.png"/><Relationship Id="rId9" Type="http://schemas.openxmlformats.org/officeDocument/2006/relationships/slide" Target="slide1.xml"/><Relationship Id="rId10" Type="http://schemas.openxmlformats.org/officeDocument/2006/relationships/notesSlide" Target="../notesSlides/notesSlide89.xml"/><Relationship Id="rId11" Type="http://schemas.openxmlformats.org/officeDocument/2006/relationships/slide" Target="slide89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slide" Target="slide1.xml"/><Relationship Id="rId4" Type="http://schemas.openxmlformats.org/officeDocument/2006/relationships/notesSlide" Target="../notesSlides/notesSlide9.xml"/><Relationship Id="rId5" Type="http://schemas.openxmlformats.org/officeDocument/2006/relationships/slide" Target="slide9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43.png"/><Relationship Id="rId4" Type="http://schemas.openxmlformats.org/officeDocument/2006/relationships/image" Target="../media/image144.png"/><Relationship Id="rId5" Type="http://schemas.openxmlformats.org/officeDocument/2006/relationships/image" Target="../media/image145.png"/><Relationship Id="rId6" Type="http://schemas.openxmlformats.org/officeDocument/2006/relationships/image" Target="../media/image146.png"/><Relationship Id="rId7" Type="http://schemas.openxmlformats.org/officeDocument/2006/relationships/image" Target="../media/image147.png"/><Relationship Id="rId8" Type="http://schemas.openxmlformats.org/officeDocument/2006/relationships/image" Target="../media/image148.png"/><Relationship Id="rId9" Type="http://schemas.openxmlformats.org/officeDocument/2006/relationships/slide" Target="slide1.xml"/><Relationship Id="rId10" Type="http://schemas.openxmlformats.org/officeDocument/2006/relationships/notesSlide" Target="../notesSlides/notesSlide90.xml"/><Relationship Id="rId11" Type="http://schemas.openxmlformats.org/officeDocument/2006/relationships/slide" Target="slide90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3.xml"/><Relationship Id="rId3" Type="http://schemas.openxmlformats.org/officeDocument/2006/relationships/image" Target="../media/image149.png"/><Relationship Id="rId4" Type="http://schemas.openxmlformats.org/officeDocument/2006/relationships/image" Target="../media/image150.png"/><Relationship Id="rId5" Type="http://schemas.openxmlformats.org/officeDocument/2006/relationships/image" Target="../media/image151.png"/><Relationship Id="rId6" Type="http://schemas.openxmlformats.org/officeDocument/2006/relationships/image" Target="../media/image152.png"/><Relationship Id="rId7" Type="http://schemas.openxmlformats.org/officeDocument/2006/relationships/image" Target="../media/image153.png"/><Relationship Id="rId8" Type="http://schemas.openxmlformats.org/officeDocument/2006/relationships/slide" Target="slide1.xml"/><Relationship Id="rId9" Type="http://schemas.openxmlformats.org/officeDocument/2006/relationships/notesSlide" Target="../notesSlides/notesSlide91.xml"/><Relationship Id="rId10" Type="http://schemas.openxmlformats.org/officeDocument/2006/relationships/slide" Target="slide91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154.png"/><Relationship Id="rId4" Type="http://schemas.openxmlformats.org/officeDocument/2006/relationships/slide" Target="slide1.xml"/><Relationship Id="rId5" Type="http://schemas.openxmlformats.org/officeDocument/2006/relationships/notesSlide" Target="../notesSlides/notesSlide9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155.png"/><Relationship Id="rId4" Type="http://schemas.openxmlformats.org/officeDocument/2006/relationships/image" Target="../media/image156.png"/><Relationship Id="rId5" Type="http://schemas.openxmlformats.org/officeDocument/2006/relationships/image" Target="../media/image157.png"/><Relationship Id="rId6" Type="http://schemas.openxmlformats.org/officeDocument/2006/relationships/image" Target="../media/image158.png"/><Relationship Id="rId7" Type="http://schemas.openxmlformats.org/officeDocument/2006/relationships/image" Target="../media/image159.png"/><Relationship Id="rId8" Type="http://schemas.openxmlformats.org/officeDocument/2006/relationships/image" Target="../media/image160.png"/><Relationship Id="rId9" Type="http://schemas.openxmlformats.org/officeDocument/2006/relationships/slide" Target="slide1.xml"/><Relationship Id="rId10" Type="http://schemas.openxmlformats.org/officeDocument/2006/relationships/notesSlide" Target="../notesSlides/notesSlide93.xml"/><Relationship Id="rId11" Type="http://schemas.openxmlformats.org/officeDocument/2006/relationships/slide" Target="slide93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161.png"/><Relationship Id="rId4" Type="http://schemas.openxmlformats.org/officeDocument/2006/relationships/image" Target="../media/image162.png"/><Relationship Id="rId5" Type="http://schemas.openxmlformats.org/officeDocument/2006/relationships/image" Target="../media/image163.png"/><Relationship Id="rId6" Type="http://schemas.openxmlformats.org/officeDocument/2006/relationships/image" Target="../media/image164.png"/><Relationship Id="rId7" Type="http://schemas.openxmlformats.org/officeDocument/2006/relationships/image" Target="../media/image165.png"/><Relationship Id="rId8" Type="http://schemas.openxmlformats.org/officeDocument/2006/relationships/image" Target="../media/image166.png"/><Relationship Id="rId9" Type="http://schemas.openxmlformats.org/officeDocument/2006/relationships/slide" Target="slide1.xml"/><Relationship Id="rId10" Type="http://schemas.openxmlformats.org/officeDocument/2006/relationships/notesSlide" Target="../notesSlides/notesSlide94.xml"/><Relationship Id="rId11" Type="http://schemas.openxmlformats.org/officeDocument/2006/relationships/slide" Target="slide94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167.png"/><Relationship Id="rId4" Type="http://schemas.openxmlformats.org/officeDocument/2006/relationships/image" Target="../media/image168.png"/><Relationship Id="rId5" Type="http://schemas.openxmlformats.org/officeDocument/2006/relationships/image" Target="../media/image169.png"/><Relationship Id="rId6" Type="http://schemas.openxmlformats.org/officeDocument/2006/relationships/image" Target="../media/image170.png"/><Relationship Id="rId7" Type="http://schemas.openxmlformats.org/officeDocument/2006/relationships/image" Target="../media/image171.png"/><Relationship Id="rId8" Type="http://schemas.openxmlformats.org/officeDocument/2006/relationships/image" Target="../media/image172.png"/><Relationship Id="rId9" Type="http://schemas.openxmlformats.org/officeDocument/2006/relationships/slide" Target="slide1.xml"/><Relationship Id="rId10" Type="http://schemas.openxmlformats.org/officeDocument/2006/relationships/notesSlide" Target="../notesSlides/notesSlide95.xml"/><Relationship Id="rId11" Type="http://schemas.openxmlformats.org/officeDocument/2006/relationships/slide" Target="slide95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173.png"/><Relationship Id="rId4" Type="http://schemas.openxmlformats.org/officeDocument/2006/relationships/image" Target="../media/image174.png"/><Relationship Id="rId5" Type="http://schemas.openxmlformats.org/officeDocument/2006/relationships/image" Target="../media/image175.png"/><Relationship Id="rId6" Type="http://schemas.openxmlformats.org/officeDocument/2006/relationships/image" Target="../media/image176.png"/><Relationship Id="rId7" Type="http://schemas.openxmlformats.org/officeDocument/2006/relationships/image" Target="../media/image177.png"/><Relationship Id="rId8" Type="http://schemas.openxmlformats.org/officeDocument/2006/relationships/image" Target="../media/image178.png"/><Relationship Id="rId9" Type="http://schemas.openxmlformats.org/officeDocument/2006/relationships/slide" Target="slide1.xml"/><Relationship Id="rId10" Type="http://schemas.openxmlformats.org/officeDocument/2006/relationships/notesSlide" Target="../notesSlides/notesSlide96.xml"/><Relationship Id="rId11" Type="http://schemas.openxmlformats.org/officeDocument/2006/relationships/slide" Target="slide96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179.png"/><Relationship Id="rId4" Type="http://schemas.openxmlformats.org/officeDocument/2006/relationships/image" Target="../media/image180.png"/><Relationship Id="rId5" Type="http://schemas.openxmlformats.org/officeDocument/2006/relationships/image" Target="../media/image181.png"/><Relationship Id="rId6" Type="http://schemas.openxmlformats.org/officeDocument/2006/relationships/image" Target="../media/image182.png"/><Relationship Id="rId7" Type="http://schemas.openxmlformats.org/officeDocument/2006/relationships/image" Target="../media/image183.png"/><Relationship Id="rId8" Type="http://schemas.openxmlformats.org/officeDocument/2006/relationships/image" Target="../media/image184.png"/><Relationship Id="rId9" Type="http://schemas.openxmlformats.org/officeDocument/2006/relationships/slide" Target="slide1.xml"/><Relationship Id="rId10" Type="http://schemas.openxmlformats.org/officeDocument/2006/relationships/notesSlide" Target="../notesSlides/notesSlide97.xml"/><Relationship Id="rId11" Type="http://schemas.openxmlformats.org/officeDocument/2006/relationships/slide" Target="slide97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185.png"/><Relationship Id="rId4" Type="http://schemas.openxmlformats.org/officeDocument/2006/relationships/image" Target="../media/image186.png"/><Relationship Id="rId5" Type="http://schemas.openxmlformats.org/officeDocument/2006/relationships/image" Target="../media/image187.png"/><Relationship Id="rId6" Type="http://schemas.openxmlformats.org/officeDocument/2006/relationships/image" Target="../media/image188.png"/><Relationship Id="rId7" Type="http://schemas.openxmlformats.org/officeDocument/2006/relationships/image" Target="../media/image189.png"/><Relationship Id="rId8" Type="http://schemas.openxmlformats.org/officeDocument/2006/relationships/image" Target="../media/image190.png"/><Relationship Id="rId9" Type="http://schemas.openxmlformats.org/officeDocument/2006/relationships/slide" Target="slide1.xml"/><Relationship Id="rId10" Type="http://schemas.openxmlformats.org/officeDocument/2006/relationships/notesSlide" Target="../notesSlides/notesSlide98.xml"/><Relationship Id="rId11" Type="http://schemas.openxmlformats.org/officeDocument/2006/relationships/slide" Target="slide98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92.xml"/><Relationship Id="rId3" Type="http://schemas.openxmlformats.org/officeDocument/2006/relationships/image" Target="../media/image191.png"/><Relationship Id="rId4" Type="http://schemas.openxmlformats.org/officeDocument/2006/relationships/image" Target="../media/image192.png"/><Relationship Id="rId5" Type="http://schemas.openxmlformats.org/officeDocument/2006/relationships/image" Target="../media/image193.png"/><Relationship Id="rId6" Type="http://schemas.openxmlformats.org/officeDocument/2006/relationships/image" Target="../media/image194.png"/><Relationship Id="rId7" Type="http://schemas.openxmlformats.org/officeDocument/2006/relationships/image" Target="../media/image195.png"/><Relationship Id="rId8" Type="http://schemas.openxmlformats.org/officeDocument/2006/relationships/image" Target="../media/image196.png"/><Relationship Id="rId9" Type="http://schemas.openxmlformats.org/officeDocument/2006/relationships/slide" Target="slide1.xml"/><Relationship Id="rId10" Type="http://schemas.openxmlformats.org/officeDocument/2006/relationships/notesSlide" Target="../notesSlides/notesSlide99.xml"/><Relationship Id="rId11" Type="http://schemas.openxmlformats.org/officeDocument/2006/relationships/slide" Target="slide9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890522" y="316277"/>
            <a:ext cx="359998" cy="4224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468835" y="1866798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330" y="1917598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32336" y="1489605"/>
            <a:ext cx="50800" cy="3898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32336" y="1553106"/>
            <a:ext cx="50800" cy="3263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5729" y="1496168"/>
            <a:ext cx="4457065" cy="434340"/>
          </a:xfrm>
          <a:custGeom>
            <a:avLst/>
            <a:gdLst/>
            <a:ahLst/>
            <a:cxnLst/>
            <a:rect l="l" t="t" r="r" b="b"/>
            <a:pathLst>
              <a:path w="4457065" h="434339">
                <a:moveTo>
                  <a:pt x="4456606" y="0"/>
                </a:moveTo>
                <a:lnTo>
                  <a:pt x="0" y="0"/>
                </a:lnTo>
                <a:lnTo>
                  <a:pt x="0" y="383329"/>
                </a:lnTo>
                <a:lnTo>
                  <a:pt x="16636" y="420843"/>
                </a:lnTo>
                <a:lnTo>
                  <a:pt x="4405806" y="434129"/>
                </a:lnTo>
                <a:lnTo>
                  <a:pt x="4420049" y="432085"/>
                </a:lnTo>
                <a:lnTo>
                  <a:pt x="4451170" y="40612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540406"/>
            <a:ext cx="0" cy="358140"/>
          </a:xfrm>
          <a:custGeom>
            <a:avLst/>
            <a:gdLst/>
            <a:ahLst/>
            <a:cxnLst/>
            <a:rect l="l" t="t" r="r" b="b"/>
            <a:pathLst>
              <a:path w="0" h="358139">
                <a:moveTo>
                  <a:pt x="0" y="35814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527706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51500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50230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48325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03388" y="1598547"/>
            <a:ext cx="2601595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15" b="1">
                <a:solidFill>
                  <a:srgbClr val="CC0000"/>
                </a:solidFill>
                <a:latin typeface="Gill Sans MT"/>
                <a:cs typeface="Gill Sans MT"/>
              </a:rPr>
              <a:t>Alge</a:t>
            </a:r>
            <a:r>
              <a:rPr dirty="0" sz="1400" spc="-65" b="1">
                <a:solidFill>
                  <a:srgbClr val="CC0000"/>
                </a:solidFill>
                <a:latin typeface="Gill Sans MT"/>
                <a:cs typeface="Gill Sans MT"/>
              </a:rPr>
              <a:t>b</a:t>
            </a:r>
            <a:r>
              <a:rPr dirty="0" sz="1400" spc="-95" b="1">
                <a:solidFill>
                  <a:srgbClr val="CC0000"/>
                </a:solidFill>
                <a:latin typeface="Gill Sans MT"/>
                <a:cs typeface="Gill Sans MT"/>
              </a:rPr>
              <a:t>r</a:t>
            </a:r>
            <a:r>
              <a:rPr dirty="0" sz="1400" spc="25" b="1">
                <a:solidFill>
                  <a:srgbClr val="CC0000"/>
                </a:solidFill>
                <a:latin typeface="Gill Sans MT"/>
                <a:cs typeface="Gill Sans MT"/>
              </a:rPr>
              <a:t>a2:</a:t>
            </a:r>
            <a:r>
              <a:rPr dirty="0" sz="1400" b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80" b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5" b="1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130" b="1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1">
                <a:solidFill>
                  <a:srgbClr val="CC0000"/>
                </a:solidFill>
                <a:latin typeface="Gill Sans MT"/>
                <a:cs typeface="Gill Sans MT"/>
              </a:rPr>
              <a:t>alge</a:t>
            </a:r>
            <a:r>
              <a:rPr dirty="0" sz="1400" spc="-55" b="1">
                <a:solidFill>
                  <a:srgbClr val="CC0000"/>
                </a:solidFill>
                <a:latin typeface="Gill Sans MT"/>
                <a:cs typeface="Gill Sans MT"/>
              </a:rPr>
              <a:t>b</a:t>
            </a:r>
            <a:r>
              <a:rPr dirty="0" sz="1400" spc="-35" b="1">
                <a:solidFill>
                  <a:srgbClr val="CC0000"/>
                </a:solidFill>
                <a:latin typeface="Gill Sans MT"/>
                <a:cs typeface="Gill Sans MT"/>
              </a:rPr>
              <a:t>riche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10754" y="2379177"/>
            <a:ext cx="1986280" cy="659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635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Salvat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55">
                <a:latin typeface="Tahoma"/>
                <a:cs typeface="Tahoma"/>
              </a:rPr>
              <a:t>ragapane</a:t>
            </a:r>
            <a:endParaRPr sz="1000">
              <a:latin typeface="Tahoma"/>
              <a:cs typeface="Tahoma"/>
            </a:endParaRPr>
          </a:p>
          <a:p>
            <a:pPr marL="12700" indent="335280">
              <a:lnSpc>
                <a:spcPct val="100000"/>
              </a:lnSpc>
              <a:spcBef>
                <a:spcPts val="545"/>
              </a:spcBef>
            </a:pPr>
            <a:r>
              <a:rPr dirty="0" sz="800" spc="-50">
                <a:latin typeface="Lucida Sans Unicode"/>
                <a:cs typeface="Lucida Sans Unicode"/>
              </a:rPr>
              <a:t>Sapienza</a:t>
            </a:r>
            <a:r>
              <a:rPr dirty="0" sz="800" spc="30">
                <a:latin typeface="Lucida Sans Unicode"/>
                <a:cs typeface="Lucida Sans Unicode"/>
              </a:rPr>
              <a:t> </a:t>
            </a:r>
            <a:r>
              <a:rPr dirty="0" sz="800" spc="-35">
                <a:latin typeface="Lucida Sans Unicode"/>
                <a:cs typeface="Lucida Sans Unicode"/>
              </a:rPr>
              <a:t>Universi</a:t>
            </a:r>
            <a:r>
              <a:rPr dirty="0" sz="800" spc="-40">
                <a:latin typeface="Lucida Sans Unicode"/>
                <a:cs typeface="Lucida Sans Unicode"/>
              </a:rPr>
              <a:t>t</a:t>
            </a:r>
            <a:r>
              <a:rPr dirty="0" sz="800" spc="-484">
                <a:latin typeface="Lucida Sans Unicode"/>
                <a:cs typeface="Lucida Sans Unicode"/>
              </a:rPr>
              <a:t>`</a:t>
            </a:r>
            <a:r>
              <a:rPr dirty="0" sz="800" spc="-40">
                <a:latin typeface="Lucida Sans Unicode"/>
                <a:cs typeface="Lucida Sans Unicode"/>
              </a:rPr>
              <a:t>a</a:t>
            </a:r>
            <a:r>
              <a:rPr dirty="0" sz="800" spc="25">
                <a:latin typeface="Lucida Sans Unicode"/>
                <a:cs typeface="Lucida Sans Unicode"/>
              </a:rPr>
              <a:t> </a:t>
            </a:r>
            <a:r>
              <a:rPr dirty="0" sz="800" spc="-55">
                <a:latin typeface="Lucida Sans Unicode"/>
                <a:cs typeface="Lucida Sans Unicode"/>
              </a:rPr>
              <a:t>di</a:t>
            </a:r>
            <a:r>
              <a:rPr dirty="0" sz="800" spc="25">
                <a:latin typeface="Lucida Sans Unicode"/>
                <a:cs typeface="Lucida Sans Unicode"/>
              </a:rPr>
              <a:t> </a:t>
            </a:r>
            <a:r>
              <a:rPr dirty="0" sz="800" spc="-40">
                <a:latin typeface="Lucida Sans Unicode"/>
                <a:cs typeface="Lucida Sans Unicode"/>
              </a:rPr>
              <a:t>Roma</a:t>
            </a:r>
            <a:endParaRPr sz="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490"/>
              </a:spcBef>
            </a:pPr>
            <a:r>
              <a:rPr dirty="0" sz="900" spc="25">
                <a:latin typeface="Tahoma"/>
                <a:cs typeface="Tahoma"/>
              </a:rPr>
              <a:t>F</a:t>
            </a:r>
            <a:r>
              <a:rPr dirty="0" sz="900" spc="-10">
                <a:latin typeface="Tahoma"/>
                <a:cs typeface="Tahoma"/>
              </a:rPr>
              <a:t>acol</a:t>
            </a:r>
            <a:r>
              <a:rPr dirty="0" sz="900" spc="-20">
                <a:latin typeface="Tahoma"/>
                <a:cs typeface="Tahoma"/>
              </a:rPr>
              <a:t>t</a:t>
            </a:r>
            <a:r>
              <a:rPr dirty="0" sz="900" spc="-490">
                <a:latin typeface="Tahoma"/>
                <a:cs typeface="Tahoma"/>
              </a:rPr>
              <a:t>`</a:t>
            </a:r>
            <a:r>
              <a:rPr dirty="0" sz="900" spc="-35">
                <a:latin typeface="Tahoma"/>
                <a:cs typeface="Tahoma"/>
              </a:rPr>
              <a:t>a</a:t>
            </a:r>
            <a:r>
              <a:rPr dirty="0" sz="900" spc="25">
                <a:latin typeface="Tahoma"/>
                <a:cs typeface="Tahoma"/>
              </a:rPr>
              <a:t> </a:t>
            </a:r>
            <a:r>
              <a:rPr dirty="0" sz="900" spc="-10">
                <a:latin typeface="Tahoma"/>
                <a:cs typeface="Tahoma"/>
              </a:rPr>
              <a:t>di</a:t>
            </a:r>
            <a:r>
              <a:rPr dirty="0" sz="900" spc="25">
                <a:latin typeface="Tahoma"/>
                <a:cs typeface="Tahoma"/>
              </a:rPr>
              <a:t> </a:t>
            </a:r>
            <a:r>
              <a:rPr dirty="0" sz="900" spc="-40">
                <a:latin typeface="Tahoma"/>
                <a:cs typeface="Tahoma"/>
              </a:rPr>
              <a:t>Ingegneria</a:t>
            </a:r>
            <a:r>
              <a:rPr dirty="0" sz="900" spc="30">
                <a:latin typeface="Tahoma"/>
                <a:cs typeface="Tahoma"/>
              </a:rPr>
              <a:t> </a:t>
            </a:r>
            <a:r>
              <a:rPr dirty="0" sz="900" spc="-5">
                <a:latin typeface="Tahoma"/>
                <a:cs typeface="Tahoma"/>
              </a:rPr>
              <a:t>Civil</a:t>
            </a:r>
            <a:r>
              <a:rPr dirty="0" sz="900">
                <a:latin typeface="Tahoma"/>
                <a:cs typeface="Tahoma"/>
              </a:rPr>
              <a:t>e</a:t>
            </a:r>
            <a:r>
              <a:rPr dirty="0" sz="900" spc="25">
                <a:latin typeface="Tahoma"/>
                <a:cs typeface="Tahoma"/>
              </a:rPr>
              <a:t> </a:t>
            </a:r>
            <a:r>
              <a:rPr dirty="0" sz="900" spc="-70">
                <a:latin typeface="Tahoma"/>
                <a:cs typeface="Tahoma"/>
              </a:rPr>
              <a:t>e</a:t>
            </a:r>
            <a:r>
              <a:rPr dirty="0" sz="900" spc="25">
                <a:latin typeface="Tahoma"/>
                <a:cs typeface="Tahoma"/>
              </a:rPr>
              <a:t> </a:t>
            </a:r>
            <a:r>
              <a:rPr dirty="0" sz="900" spc="-25">
                <a:latin typeface="Tahoma"/>
                <a:cs typeface="Tahoma"/>
              </a:rPr>
              <a:t>Industriale</a:t>
            </a:r>
            <a:endParaRPr sz="900">
              <a:latin typeface="Tahoma"/>
              <a:cs typeface="Tahom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8" action="ppaction://hlinksldjump"/>
              </a:rPr>
              <a:t>Alge</a:t>
            </a:r>
            <a:r>
              <a:rPr dirty="0" spc="-50">
                <a:hlinkClick r:id="rId8" action="ppaction://hlinksldjump"/>
              </a:rPr>
              <a:t>b</a:t>
            </a:r>
            <a:r>
              <a:rPr dirty="0" spc="-30">
                <a:hlinkClick r:id="rId8" action="ppaction://hlinksldjump"/>
              </a:rPr>
              <a:t>ra2:</a:t>
            </a:r>
            <a:r>
              <a:rPr dirty="0" spc="75">
                <a:hlinkClick r:id="rId8" action="ppaction://hlinksldjump"/>
              </a:rPr>
              <a:t> </a:t>
            </a:r>
            <a:r>
              <a:rPr dirty="0" spc="-30">
                <a:hlinkClick r:id="rId8" action="ppaction://hlinksldjump"/>
              </a:rPr>
              <a:t>Equazioni</a:t>
            </a:r>
            <a:r>
              <a:rPr dirty="0" spc="15">
                <a:hlinkClick r:id="rId8" action="ppaction://hlinksldjump"/>
              </a:rPr>
              <a:t> </a:t>
            </a:r>
            <a:r>
              <a:rPr dirty="0" spc="-40">
                <a:hlinkClick r:id="rId8" action="ppaction://hlinksldjump"/>
              </a:rPr>
              <a:t>alge</a:t>
            </a:r>
            <a:r>
              <a:rPr dirty="0" spc="-60">
                <a:hlinkClick r:id="rId8" action="ppaction://hlinksldjump"/>
              </a:rPr>
              <a:t>b</a:t>
            </a:r>
            <a:r>
              <a:rPr dirty="0" spc="-35">
                <a:hlinkClick r:id="rId8" action="ppaction://hlinksldjump"/>
              </a:rPr>
              <a:t>riche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1</a:t>
            </a:fld>
            <a:r>
              <a:rPr dirty="0" spc="-40"/>
              <a:t>/30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984193"/>
            <a:ext cx="260413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rtiamo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equazioni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0" b="1">
                <a:solidFill>
                  <a:srgbClr val="FF0000"/>
                </a:solidFill>
                <a:latin typeface="Gill Sans MT"/>
                <a:cs typeface="Gill Sans MT"/>
              </a:rPr>
              <a:t>alge</a:t>
            </a:r>
            <a:r>
              <a:rPr dirty="0" sz="1000" spc="-55" b="1">
                <a:solidFill>
                  <a:srgbClr val="FF0000"/>
                </a:solidFill>
                <a:latin typeface="Gill Sans MT"/>
                <a:cs typeface="Gill Sans MT"/>
              </a:rPr>
              <a:t>b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riche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244035"/>
            <a:ext cx="4328795" cy="8680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94335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0" b="1">
                <a:solidFill>
                  <a:srgbClr val="FF0000"/>
                </a:solidFill>
                <a:latin typeface="Gill Sans MT"/>
                <a:cs typeface="Gill Sans MT"/>
              </a:rPr>
              <a:t>alge</a:t>
            </a:r>
            <a:r>
              <a:rPr dirty="0" sz="1000" spc="-55" b="1">
                <a:solidFill>
                  <a:srgbClr val="FF0000"/>
                </a:solidFill>
                <a:latin typeface="Gill Sans MT"/>
                <a:cs typeface="Gill Sans MT"/>
              </a:rPr>
              <a:t>b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rica</a:t>
            </a:r>
            <a:r>
              <a:rPr dirty="0" sz="1000" spc="5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b="1">
                <a:solidFill>
                  <a:srgbClr val="FF0000"/>
                </a:solidFill>
                <a:latin typeface="Gill Sans MT"/>
                <a:cs typeface="Gill Sans MT"/>
              </a:rPr>
              <a:t>p</a:t>
            </a:r>
            <a:r>
              <a:rPr dirty="0" sz="1000" spc="-50" b="1">
                <a:solidFill>
                  <a:srgbClr val="FF0000"/>
                </a:solidFill>
                <a:latin typeface="Gill Sans MT"/>
                <a:cs typeface="Gill Sans MT"/>
              </a:rPr>
              <a:t>o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l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inomiale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equivalente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eguagliato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zero.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844"/>
              </a:spcBef>
            </a:pPr>
            <a:r>
              <a:rPr dirty="0" sz="1000" spc="-35">
                <a:latin typeface="Tahoma"/>
                <a:cs typeface="Tahoma"/>
              </a:rPr>
              <a:t>Sup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note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tecniche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risoluzione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concentreremo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so</a:t>
            </a:r>
            <a:r>
              <a:rPr dirty="0" sz="1000" spc="-90">
                <a:latin typeface="Tahoma"/>
                <a:cs typeface="Tahoma"/>
              </a:rPr>
              <a:t>p</a:t>
            </a:r>
            <a:r>
              <a:rPr dirty="0" sz="1000" spc="-10">
                <a:latin typeface="Tahoma"/>
                <a:cs typeface="Tahoma"/>
              </a:rPr>
              <a:t>rattutto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sulle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q</a:t>
            </a:r>
            <a:r>
              <a:rPr dirty="0" sz="1000" spc="-30">
                <a:latin typeface="Tahoma"/>
                <a:cs typeface="Tahoma"/>
              </a:rPr>
              <a:t>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riche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eri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secondo.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4/30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4573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495451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36840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87640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07674"/>
            <a:ext cx="50800" cy="9418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1175"/>
            <a:ext cx="50800" cy="8783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78020"/>
            <a:ext cx="4457065" cy="822325"/>
          </a:xfrm>
          <a:custGeom>
            <a:avLst/>
            <a:gdLst/>
            <a:ahLst/>
            <a:cxnLst/>
            <a:rect l="l" t="t" r="r" b="b"/>
            <a:pathLst>
              <a:path w="4457065" h="822325">
                <a:moveTo>
                  <a:pt x="4456606" y="0"/>
                </a:moveTo>
                <a:lnTo>
                  <a:pt x="0" y="0"/>
                </a:lnTo>
                <a:lnTo>
                  <a:pt x="0" y="771519"/>
                </a:lnTo>
                <a:lnTo>
                  <a:pt x="16636" y="809033"/>
                </a:lnTo>
                <a:lnTo>
                  <a:pt x="4405806" y="822319"/>
                </a:lnTo>
                <a:lnTo>
                  <a:pt x="4420049" y="820275"/>
                </a:lnTo>
                <a:lnTo>
                  <a:pt x="4451170" y="7943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58475"/>
            <a:ext cx="0" cy="910590"/>
          </a:xfrm>
          <a:custGeom>
            <a:avLst/>
            <a:gdLst/>
            <a:ahLst/>
            <a:cxnLst/>
            <a:rect l="l" t="t" r="r" b="b"/>
            <a:pathLst>
              <a:path w="0" h="910590">
                <a:moveTo>
                  <a:pt x="0" y="910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57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30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03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132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6021"/>
            <a:ext cx="4090670" cy="1520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28956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sostituzione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nuova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290195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2203498"/>
            <a:ext cx="3454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69795" y="2411956"/>
            <a:ext cx="33528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97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endParaRPr baseline="8333" sz="15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65895" y="2331618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5" h="0">
                <a:moveTo>
                  <a:pt x="0" y="0"/>
                </a:moveTo>
                <a:lnTo>
                  <a:pt x="34442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129853" y="2264928"/>
            <a:ext cx="69342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9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142553" y="2488196"/>
            <a:ext cx="668020" cy="0"/>
          </a:xfrm>
          <a:custGeom>
            <a:avLst/>
            <a:gdLst/>
            <a:ahLst/>
            <a:cxnLst/>
            <a:rect l="l" t="t" r="r" b="b"/>
            <a:pathLst>
              <a:path w="668019" h="0">
                <a:moveTo>
                  <a:pt x="0" y="0"/>
                </a:moveTo>
                <a:lnTo>
                  <a:pt x="6677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432100" y="249874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25/30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4573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495451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36840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87640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07674"/>
            <a:ext cx="50800" cy="9418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1175"/>
            <a:ext cx="50800" cy="8783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78020"/>
            <a:ext cx="4457065" cy="822325"/>
          </a:xfrm>
          <a:custGeom>
            <a:avLst/>
            <a:gdLst/>
            <a:ahLst/>
            <a:cxnLst/>
            <a:rect l="l" t="t" r="r" b="b"/>
            <a:pathLst>
              <a:path w="4457065" h="822325">
                <a:moveTo>
                  <a:pt x="4456606" y="0"/>
                </a:moveTo>
                <a:lnTo>
                  <a:pt x="0" y="0"/>
                </a:lnTo>
                <a:lnTo>
                  <a:pt x="0" y="771519"/>
                </a:lnTo>
                <a:lnTo>
                  <a:pt x="16636" y="809033"/>
                </a:lnTo>
                <a:lnTo>
                  <a:pt x="4405806" y="822319"/>
                </a:lnTo>
                <a:lnTo>
                  <a:pt x="4420049" y="820275"/>
                </a:lnTo>
                <a:lnTo>
                  <a:pt x="4451170" y="7943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58475"/>
            <a:ext cx="0" cy="910590"/>
          </a:xfrm>
          <a:custGeom>
            <a:avLst/>
            <a:gdLst/>
            <a:ahLst/>
            <a:cxnLst/>
            <a:rect l="l" t="t" r="r" b="b"/>
            <a:pathLst>
              <a:path w="0" h="910590">
                <a:moveTo>
                  <a:pt x="0" y="910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57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30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03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132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6021"/>
            <a:ext cx="4090670" cy="1520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28956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sostituzione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nuova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290195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2203498"/>
            <a:ext cx="3454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69795" y="2411956"/>
            <a:ext cx="33528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97" i="1">
                <a:latin typeface="Trebuchet MS"/>
                <a:cs typeface="Trebuchet MS"/>
              </a:rPr>
              <a:t>t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endParaRPr baseline="8333" sz="15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65895" y="2331618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5" h="0">
                <a:moveTo>
                  <a:pt x="0" y="0"/>
                </a:moveTo>
                <a:lnTo>
                  <a:pt x="34442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129853" y="2264928"/>
            <a:ext cx="693420" cy="252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9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142553" y="2488196"/>
            <a:ext cx="668020" cy="0"/>
          </a:xfrm>
          <a:custGeom>
            <a:avLst/>
            <a:gdLst/>
            <a:ahLst/>
            <a:cxnLst/>
            <a:rect l="l" t="t" r="r" b="b"/>
            <a:pathLst>
              <a:path w="668019" h="0">
                <a:moveTo>
                  <a:pt x="0" y="0"/>
                </a:moveTo>
                <a:lnTo>
                  <a:pt x="66777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432100" y="249874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830" y="2639705"/>
            <a:ext cx="3683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ovvero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145842" y="2897136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850199" y="2820896"/>
            <a:ext cx="9080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8888" sz="1500" spc="-75">
                <a:latin typeface="Tahoma"/>
                <a:cs typeface="Tahoma"/>
              </a:rPr>
              <a:t>2</a:t>
            </a:r>
            <a:r>
              <a:rPr dirty="0" baseline="-38888" sz="1500" spc="-292">
                <a:latin typeface="Tahoma"/>
                <a:cs typeface="Tahoma"/>
              </a:rPr>
              <a:t> 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33142" y="273529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25/30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903361"/>
            <a:ext cx="42957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sostituendo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trovati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hanno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pure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903361"/>
            <a:ext cx="42957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sostituendo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trovati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hanno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pure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8471" y="1150084"/>
            <a:ext cx="39624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36111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baseline="36111" sz="15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18384" y="131192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405684" y="132247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903361"/>
            <a:ext cx="42957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sostituendo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trovati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hanno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pure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8471" y="1150084"/>
            <a:ext cx="39624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36111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baseline="36111" sz="15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18384" y="131192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405684" y="132247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830" y="1514041"/>
            <a:ext cx="2447290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endParaRPr sz="1000">
              <a:latin typeface="Tahoma"/>
              <a:cs typeface="Tahoma"/>
            </a:endParaRPr>
          </a:p>
          <a:p>
            <a:pPr algn="r" marR="5080">
              <a:lnSpc>
                <a:spcPts val="12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903361"/>
            <a:ext cx="429577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sostituendo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trovati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hanno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pure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8471" y="1150084"/>
            <a:ext cx="39624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36111" sz="1500" spc="-75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baseline="36111" sz="15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18384" y="1311922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405684" y="132247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830" y="1514041"/>
            <a:ext cx="2447290" cy="342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85">
                <a:latin typeface="Tahoma"/>
                <a:cs typeface="Tahoma"/>
              </a:rPr>
              <a:t>e</a:t>
            </a:r>
            <a:endParaRPr sz="1000">
              <a:latin typeface="Tahoma"/>
              <a:cs typeface="Tahoma"/>
            </a:endParaRPr>
          </a:p>
          <a:p>
            <a:pPr algn="r" marR="5080">
              <a:lnSpc>
                <a:spcPts val="12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830" y="1893618"/>
            <a:ext cx="4300855" cy="16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mmette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>
                <a:latin typeface="Arial"/>
                <a:cs typeface="Arial"/>
              </a:rPr>
              <a:t>R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mentre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ricaviamo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830" y="2063176"/>
            <a:ext cx="13328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" i="1">
                <a:solidFill>
                  <a:srgbClr val="0000FF"/>
                </a:solidFill>
                <a:latin typeface="Lucida Sans"/>
                <a:cs typeface="Lucida Sans"/>
              </a:rPr>
              <a:t>,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±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36357" y="1994689"/>
            <a:ext cx="10858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49057" y="2139416"/>
            <a:ext cx="177800" cy="0"/>
          </a:xfrm>
          <a:custGeom>
            <a:avLst/>
            <a:gdLst/>
            <a:ahLst/>
            <a:cxnLst/>
            <a:rect l="l" t="t" r="r" b="b"/>
            <a:pathLst>
              <a:path w="177800" h="0">
                <a:moveTo>
                  <a:pt x="0" y="0"/>
                </a:moveTo>
                <a:lnTo>
                  <a:pt x="17722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519478" y="2041863"/>
            <a:ext cx="170180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10</a:t>
            </a:r>
            <a:r>
              <a:rPr dirty="0" sz="700" spc="-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-44">
                <a:latin typeface="Tahoma"/>
                <a:cs typeface="Tahoma"/>
              </a:rPr>
              <a:t>.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01432" y="213531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339965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926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006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2188"/>
            <a:ext cx="50800" cy="8997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15689"/>
            <a:ext cx="50800" cy="8362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22534"/>
            <a:ext cx="4457065" cy="780415"/>
          </a:xfrm>
          <a:custGeom>
            <a:avLst/>
            <a:gdLst/>
            <a:ahLst/>
            <a:cxnLst/>
            <a:rect l="l" t="t" r="r" b="b"/>
            <a:pathLst>
              <a:path w="4457065" h="780415">
                <a:moveTo>
                  <a:pt x="4456606" y="0"/>
                </a:moveTo>
                <a:lnTo>
                  <a:pt x="0" y="0"/>
                </a:lnTo>
                <a:lnTo>
                  <a:pt x="0" y="729431"/>
                </a:lnTo>
                <a:lnTo>
                  <a:pt x="16636" y="766945"/>
                </a:lnTo>
                <a:lnTo>
                  <a:pt x="4405806" y="780232"/>
                </a:lnTo>
                <a:lnTo>
                  <a:pt x="4420049" y="778187"/>
                </a:lnTo>
                <a:lnTo>
                  <a:pt x="4451170" y="7522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2989"/>
            <a:ext cx="0" cy="868044"/>
          </a:xfrm>
          <a:custGeom>
            <a:avLst/>
            <a:gdLst/>
            <a:ahLst/>
            <a:cxnLst/>
            <a:rect l="l" t="t" r="r" b="b"/>
            <a:pathLst>
              <a:path w="0" h="868044">
                <a:moveTo>
                  <a:pt x="0" y="8680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02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75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648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4583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4053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40015" y="679873"/>
            <a:ext cx="133858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8200" algn="l"/>
                <a:tab pos="1325245" algn="l"/>
              </a:tabLst>
            </a:pP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-36111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24203" y="772389"/>
            <a:ext cx="12763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308" y="772107"/>
            <a:ext cx="46100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339965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926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006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2188"/>
            <a:ext cx="50800" cy="8997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15689"/>
            <a:ext cx="50800" cy="8362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22534"/>
            <a:ext cx="4457065" cy="780415"/>
          </a:xfrm>
          <a:custGeom>
            <a:avLst/>
            <a:gdLst/>
            <a:ahLst/>
            <a:cxnLst/>
            <a:rect l="l" t="t" r="r" b="b"/>
            <a:pathLst>
              <a:path w="4457065" h="780415">
                <a:moveTo>
                  <a:pt x="4456606" y="0"/>
                </a:moveTo>
                <a:lnTo>
                  <a:pt x="0" y="0"/>
                </a:lnTo>
                <a:lnTo>
                  <a:pt x="0" y="729431"/>
                </a:lnTo>
                <a:lnTo>
                  <a:pt x="16636" y="766945"/>
                </a:lnTo>
                <a:lnTo>
                  <a:pt x="4405806" y="780232"/>
                </a:lnTo>
                <a:lnTo>
                  <a:pt x="4420049" y="778187"/>
                </a:lnTo>
                <a:lnTo>
                  <a:pt x="4451170" y="7522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2989"/>
            <a:ext cx="0" cy="868044"/>
          </a:xfrm>
          <a:custGeom>
            <a:avLst/>
            <a:gdLst/>
            <a:ahLst/>
            <a:cxnLst/>
            <a:rect l="l" t="t" r="r" b="b"/>
            <a:pathLst>
              <a:path w="0" h="868044">
                <a:moveTo>
                  <a:pt x="0" y="8680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02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75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648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4583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4053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40015" y="679873"/>
            <a:ext cx="133858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8200" algn="l"/>
                <a:tab pos="1325245" algn="l"/>
              </a:tabLst>
            </a:pP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-36111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24203" y="772389"/>
            <a:ext cx="12763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308" y="772107"/>
            <a:ext cx="46100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339965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926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006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2188"/>
            <a:ext cx="50800" cy="8997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15689"/>
            <a:ext cx="50800" cy="8362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22534"/>
            <a:ext cx="4457065" cy="780415"/>
          </a:xfrm>
          <a:custGeom>
            <a:avLst/>
            <a:gdLst/>
            <a:ahLst/>
            <a:cxnLst/>
            <a:rect l="l" t="t" r="r" b="b"/>
            <a:pathLst>
              <a:path w="4457065" h="780415">
                <a:moveTo>
                  <a:pt x="4456606" y="0"/>
                </a:moveTo>
                <a:lnTo>
                  <a:pt x="0" y="0"/>
                </a:lnTo>
                <a:lnTo>
                  <a:pt x="0" y="729431"/>
                </a:lnTo>
                <a:lnTo>
                  <a:pt x="16636" y="766945"/>
                </a:lnTo>
                <a:lnTo>
                  <a:pt x="4405806" y="780232"/>
                </a:lnTo>
                <a:lnTo>
                  <a:pt x="4420049" y="778187"/>
                </a:lnTo>
                <a:lnTo>
                  <a:pt x="4451170" y="7522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2989"/>
            <a:ext cx="0" cy="868044"/>
          </a:xfrm>
          <a:custGeom>
            <a:avLst/>
            <a:gdLst/>
            <a:ahLst/>
            <a:cxnLst/>
            <a:rect l="l" t="t" r="r" b="b"/>
            <a:pathLst>
              <a:path w="0" h="868044">
                <a:moveTo>
                  <a:pt x="0" y="8680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02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75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648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4583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4053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40015" y="679873"/>
            <a:ext cx="133858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8200" algn="l"/>
                <a:tab pos="1325245" algn="l"/>
              </a:tabLst>
            </a:pP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-36111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24203" y="772389"/>
            <a:ext cx="12763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308" y="772107"/>
            <a:ext cx="46100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01172"/>
            <a:ext cx="61214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339965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926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006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2188"/>
            <a:ext cx="50800" cy="8997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15689"/>
            <a:ext cx="50800" cy="8362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22534"/>
            <a:ext cx="4457065" cy="780415"/>
          </a:xfrm>
          <a:custGeom>
            <a:avLst/>
            <a:gdLst/>
            <a:ahLst/>
            <a:cxnLst/>
            <a:rect l="l" t="t" r="r" b="b"/>
            <a:pathLst>
              <a:path w="4457065" h="780415">
                <a:moveTo>
                  <a:pt x="4456606" y="0"/>
                </a:moveTo>
                <a:lnTo>
                  <a:pt x="0" y="0"/>
                </a:lnTo>
                <a:lnTo>
                  <a:pt x="0" y="729431"/>
                </a:lnTo>
                <a:lnTo>
                  <a:pt x="16636" y="766945"/>
                </a:lnTo>
                <a:lnTo>
                  <a:pt x="4405806" y="780232"/>
                </a:lnTo>
                <a:lnTo>
                  <a:pt x="4420049" y="778187"/>
                </a:lnTo>
                <a:lnTo>
                  <a:pt x="4451170" y="7522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2989"/>
            <a:ext cx="0" cy="868044"/>
          </a:xfrm>
          <a:custGeom>
            <a:avLst/>
            <a:gdLst/>
            <a:ahLst/>
            <a:cxnLst/>
            <a:rect l="l" t="t" r="r" b="b"/>
            <a:pathLst>
              <a:path w="0" h="868044">
                <a:moveTo>
                  <a:pt x="0" y="8680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02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75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648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4583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4053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40015" y="679873"/>
            <a:ext cx="133858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8200" algn="l"/>
                <a:tab pos="1325245" algn="l"/>
              </a:tabLst>
            </a:pP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-36111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24203" y="772389"/>
            <a:ext cx="12763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308" y="772107"/>
            <a:ext cx="46100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01172"/>
            <a:ext cx="61214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26272" y="1654560"/>
            <a:ext cx="114935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35380" algn="l"/>
              </a:tabLst>
            </a:pP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60">
                <a:latin typeface="Tahoma"/>
                <a:cs typeface="Tahoma"/>
              </a:rPr>
              <a:t>=</a:t>
            </a:r>
            <a:r>
              <a:rPr dirty="0" baseline="-36111" sz="1500" spc="120">
                <a:latin typeface="Tahoma"/>
                <a:cs typeface="Tahoma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95" u="sng">
                <a:latin typeface="Times New Roman"/>
                <a:cs typeface="Times New Roman"/>
              </a:rPr>
              <a:t> 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10448" y="1747076"/>
            <a:ext cx="108648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secondo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grado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1210532"/>
            <a:ext cx="266509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equazioni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di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secondo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grado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distinguono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1382420" y="91376"/>
                </a:move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lnTo>
                  <a:pt x="138242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1935352" y="91376"/>
                </a:move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lnTo>
                  <a:pt x="1935352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829411" y="91376"/>
                </a:move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lnTo>
                  <a:pt x="829411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460832" y="0"/>
                </a:moveTo>
                <a:lnTo>
                  <a:pt x="0" y="0"/>
                </a:lnTo>
                <a:lnTo>
                  <a:pt x="0" y="91376"/>
                </a:lnTo>
                <a:lnTo>
                  <a:pt x="460832" y="91376"/>
                </a:lnTo>
                <a:lnTo>
                  <a:pt x="460832" y="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5/30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339965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926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006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2188"/>
            <a:ext cx="50800" cy="8997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15689"/>
            <a:ext cx="50800" cy="8362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22534"/>
            <a:ext cx="4457065" cy="780415"/>
          </a:xfrm>
          <a:custGeom>
            <a:avLst/>
            <a:gdLst/>
            <a:ahLst/>
            <a:cxnLst/>
            <a:rect l="l" t="t" r="r" b="b"/>
            <a:pathLst>
              <a:path w="4457065" h="780415">
                <a:moveTo>
                  <a:pt x="4456606" y="0"/>
                </a:moveTo>
                <a:lnTo>
                  <a:pt x="0" y="0"/>
                </a:lnTo>
                <a:lnTo>
                  <a:pt x="0" y="729431"/>
                </a:lnTo>
                <a:lnTo>
                  <a:pt x="16636" y="766945"/>
                </a:lnTo>
                <a:lnTo>
                  <a:pt x="4405806" y="780232"/>
                </a:lnTo>
                <a:lnTo>
                  <a:pt x="4420049" y="778187"/>
                </a:lnTo>
                <a:lnTo>
                  <a:pt x="4451170" y="7522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2989"/>
            <a:ext cx="0" cy="868044"/>
          </a:xfrm>
          <a:custGeom>
            <a:avLst/>
            <a:gdLst/>
            <a:ahLst/>
            <a:cxnLst/>
            <a:rect l="l" t="t" r="r" b="b"/>
            <a:pathLst>
              <a:path w="0" h="868044">
                <a:moveTo>
                  <a:pt x="0" y="8680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02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75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648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4583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4053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40015" y="679873"/>
            <a:ext cx="133858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8200" algn="l"/>
                <a:tab pos="1325245" algn="l"/>
              </a:tabLst>
            </a:pP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-36111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24203" y="772389"/>
            <a:ext cx="12763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308" y="772107"/>
            <a:ext cx="46100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01172"/>
            <a:ext cx="61214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26272" y="1654560"/>
            <a:ext cx="114935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35380" algn="l"/>
              </a:tabLst>
            </a:pP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60">
                <a:latin typeface="Tahoma"/>
                <a:cs typeface="Tahoma"/>
              </a:rPr>
              <a:t>=</a:t>
            </a:r>
            <a:r>
              <a:rPr dirty="0" baseline="-36111" sz="1500" spc="120">
                <a:latin typeface="Tahoma"/>
                <a:cs typeface="Tahoma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95" u="sng">
                <a:latin typeface="Times New Roman"/>
                <a:cs typeface="Times New Roman"/>
              </a:rPr>
              <a:t> 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10448" y="1747076"/>
            <a:ext cx="108648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830" y="2030956"/>
            <a:ext cx="27546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Effettuando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minimo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multiplo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339965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926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006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2188"/>
            <a:ext cx="50800" cy="8997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15689"/>
            <a:ext cx="50800" cy="8362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22534"/>
            <a:ext cx="4457065" cy="780415"/>
          </a:xfrm>
          <a:custGeom>
            <a:avLst/>
            <a:gdLst/>
            <a:ahLst/>
            <a:cxnLst/>
            <a:rect l="l" t="t" r="r" b="b"/>
            <a:pathLst>
              <a:path w="4457065" h="780415">
                <a:moveTo>
                  <a:pt x="4456606" y="0"/>
                </a:moveTo>
                <a:lnTo>
                  <a:pt x="0" y="0"/>
                </a:lnTo>
                <a:lnTo>
                  <a:pt x="0" y="729431"/>
                </a:lnTo>
                <a:lnTo>
                  <a:pt x="16636" y="766945"/>
                </a:lnTo>
                <a:lnTo>
                  <a:pt x="4405806" y="780232"/>
                </a:lnTo>
                <a:lnTo>
                  <a:pt x="4420049" y="778187"/>
                </a:lnTo>
                <a:lnTo>
                  <a:pt x="4451170" y="7522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2989"/>
            <a:ext cx="0" cy="868044"/>
          </a:xfrm>
          <a:custGeom>
            <a:avLst/>
            <a:gdLst/>
            <a:ahLst/>
            <a:cxnLst/>
            <a:rect l="l" t="t" r="r" b="b"/>
            <a:pathLst>
              <a:path w="0" h="868044">
                <a:moveTo>
                  <a:pt x="0" y="8680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02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75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648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4583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4053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40015" y="679873"/>
            <a:ext cx="133858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8200" algn="l"/>
                <a:tab pos="1325245" algn="l"/>
              </a:tabLst>
            </a:pP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-36111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24203" y="772389"/>
            <a:ext cx="12763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308" y="772107"/>
            <a:ext cx="46100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01172"/>
            <a:ext cx="61214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26272" y="1654560"/>
            <a:ext cx="114935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35380" algn="l"/>
              </a:tabLst>
            </a:pP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60">
                <a:latin typeface="Tahoma"/>
                <a:cs typeface="Tahoma"/>
              </a:rPr>
              <a:t>=</a:t>
            </a:r>
            <a:r>
              <a:rPr dirty="0" baseline="-36111" sz="1500" spc="120">
                <a:latin typeface="Tahoma"/>
                <a:cs typeface="Tahoma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95" u="sng">
                <a:latin typeface="Times New Roman"/>
                <a:cs typeface="Times New Roman"/>
              </a:rPr>
              <a:t> 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10448" y="1747076"/>
            <a:ext cx="108648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830" y="2030956"/>
            <a:ext cx="2976245" cy="5657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Effettuando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minimo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multiplo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  <a:p>
            <a:pPr marL="1431925">
              <a:lnSpc>
                <a:spcPct val="100000"/>
              </a:lnSpc>
              <a:spcBef>
                <a:spcPts val="695"/>
              </a:spcBef>
              <a:tabLst>
                <a:tab pos="2473325" algn="l"/>
                <a:tab pos="2941320" algn="l"/>
              </a:tabLst>
            </a:pP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0" u="sng">
                <a:latin typeface="Tahoma"/>
                <a:cs typeface="Tahoma"/>
              </a:rPr>
              <a:t>1)(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40" u="sng">
                <a:latin typeface="Tahoma"/>
                <a:cs typeface="Tahoma"/>
              </a:rPr>
              <a:t>+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95" u="sng">
                <a:latin typeface="Times New Roman"/>
                <a:cs typeface="Times New Roman"/>
              </a:rPr>
              <a:t> 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633220">
              <a:lnSpc>
                <a:spcPct val="100000"/>
              </a:lnSpc>
              <a:spcBef>
                <a:spcPts val="155"/>
              </a:spcBef>
              <a:tabLst>
                <a:tab pos="2324735" algn="l"/>
              </a:tabLst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>
                <a:latin typeface="Lucida Sans Unicode"/>
                <a:cs typeface="Lucida Sans Unicode"/>
              </a:rPr>
              <a:t>	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1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339965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926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006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2188"/>
            <a:ext cx="50800" cy="8997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15689"/>
            <a:ext cx="50800" cy="8362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22534"/>
            <a:ext cx="4457065" cy="780415"/>
          </a:xfrm>
          <a:custGeom>
            <a:avLst/>
            <a:gdLst/>
            <a:ahLst/>
            <a:cxnLst/>
            <a:rect l="l" t="t" r="r" b="b"/>
            <a:pathLst>
              <a:path w="4457065" h="780415">
                <a:moveTo>
                  <a:pt x="4456606" y="0"/>
                </a:moveTo>
                <a:lnTo>
                  <a:pt x="0" y="0"/>
                </a:lnTo>
                <a:lnTo>
                  <a:pt x="0" y="729431"/>
                </a:lnTo>
                <a:lnTo>
                  <a:pt x="16636" y="766945"/>
                </a:lnTo>
                <a:lnTo>
                  <a:pt x="4405806" y="780232"/>
                </a:lnTo>
                <a:lnTo>
                  <a:pt x="4420049" y="778187"/>
                </a:lnTo>
                <a:lnTo>
                  <a:pt x="4451170" y="7522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2989"/>
            <a:ext cx="0" cy="868044"/>
          </a:xfrm>
          <a:custGeom>
            <a:avLst/>
            <a:gdLst/>
            <a:ahLst/>
            <a:cxnLst/>
            <a:rect l="l" t="t" r="r" b="b"/>
            <a:pathLst>
              <a:path w="0" h="868044">
                <a:moveTo>
                  <a:pt x="0" y="8680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02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75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648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4583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4053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40015" y="679873"/>
            <a:ext cx="133858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8200" algn="l"/>
                <a:tab pos="1325245" algn="l"/>
              </a:tabLst>
            </a:pP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-36111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24203" y="772389"/>
            <a:ext cx="12763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308" y="772107"/>
            <a:ext cx="46100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01172"/>
            <a:ext cx="61214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26272" y="1654560"/>
            <a:ext cx="114935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35380" algn="l"/>
              </a:tabLst>
            </a:pP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60">
                <a:latin typeface="Tahoma"/>
                <a:cs typeface="Tahoma"/>
              </a:rPr>
              <a:t>=</a:t>
            </a:r>
            <a:r>
              <a:rPr dirty="0" baseline="-36111" sz="1500" spc="120">
                <a:latin typeface="Tahoma"/>
                <a:cs typeface="Tahoma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95" u="sng">
                <a:latin typeface="Times New Roman"/>
                <a:cs typeface="Times New Roman"/>
              </a:rPr>
              <a:t> 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10448" y="1747076"/>
            <a:ext cx="108648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830" y="2030956"/>
            <a:ext cx="2976245" cy="8064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Effettuando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minimo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multiplo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  <a:p>
            <a:pPr marL="1431925">
              <a:lnSpc>
                <a:spcPct val="100000"/>
              </a:lnSpc>
              <a:spcBef>
                <a:spcPts val="695"/>
              </a:spcBef>
              <a:tabLst>
                <a:tab pos="2473325" algn="l"/>
                <a:tab pos="2941320" algn="l"/>
              </a:tabLst>
            </a:pP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0" u="sng">
                <a:latin typeface="Tahoma"/>
                <a:cs typeface="Tahoma"/>
              </a:rPr>
              <a:t>1)(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40" u="sng">
                <a:latin typeface="Tahoma"/>
                <a:cs typeface="Tahoma"/>
              </a:rPr>
              <a:t>+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95" u="sng">
                <a:latin typeface="Times New Roman"/>
                <a:cs typeface="Times New Roman"/>
              </a:rPr>
              <a:t> 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633220">
              <a:lnSpc>
                <a:spcPct val="100000"/>
              </a:lnSpc>
              <a:spcBef>
                <a:spcPts val="155"/>
              </a:spcBef>
              <a:tabLst>
                <a:tab pos="2324735" algn="l"/>
              </a:tabLst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>
                <a:latin typeface="Lucida Sans Unicode"/>
                <a:cs typeface="Lucida Sans Unicode"/>
              </a:rPr>
              <a:t>	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1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quindi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339965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926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006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2188"/>
            <a:ext cx="50800" cy="8997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15689"/>
            <a:ext cx="50800" cy="8362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22534"/>
            <a:ext cx="4457065" cy="780415"/>
          </a:xfrm>
          <a:custGeom>
            <a:avLst/>
            <a:gdLst/>
            <a:ahLst/>
            <a:cxnLst/>
            <a:rect l="l" t="t" r="r" b="b"/>
            <a:pathLst>
              <a:path w="4457065" h="780415">
                <a:moveTo>
                  <a:pt x="4456606" y="0"/>
                </a:moveTo>
                <a:lnTo>
                  <a:pt x="0" y="0"/>
                </a:lnTo>
                <a:lnTo>
                  <a:pt x="0" y="729431"/>
                </a:lnTo>
                <a:lnTo>
                  <a:pt x="16636" y="766945"/>
                </a:lnTo>
                <a:lnTo>
                  <a:pt x="4405806" y="780232"/>
                </a:lnTo>
                <a:lnTo>
                  <a:pt x="4420049" y="778187"/>
                </a:lnTo>
                <a:lnTo>
                  <a:pt x="4451170" y="7522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2989"/>
            <a:ext cx="0" cy="868044"/>
          </a:xfrm>
          <a:custGeom>
            <a:avLst/>
            <a:gdLst/>
            <a:ahLst/>
            <a:cxnLst/>
            <a:rect l="l" t="t" r="r" b="b"/>
            <a:pathLst>
              <a:path w="0" h="868044">
                <a:moveTo>
                  <a:pt x="0" y="8680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02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75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648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4583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4053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40015" y="679873"/>
            <a:ext cx="133858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8200" algn="l"/>
                <a:tab pos="1325245" algn="l"/>
              </a:tabLst>
            </a:pP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-36111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24203" y="772389"/>
            <a:ext cx="12763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308" y="772107"/>
            <a:ext cx="46100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01172"/>
            <a:ext cx="61214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26272" y="1654560"/>
            <a:ext cx="114935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35380" algn="l"/>
              </a:tabLst>
            </a:pP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60">
                <a:latin typeface="Tahoma"/>
                <a:cs typeface="Tahoma"/>
              </a:rPr>
              <a:t>=</a:t>
            </a:r>
            <a:r>
              <a:rPr dirty="0" baseline="-36111" sz="1500" spc="120">
                <a:latin typeface="Tahoma"/>
                <a:cs typeface="Tahoma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95" u="sng">
                <a:latin typeface="Times New Roman"/>
                <a:cs typeface="Times New Roman"/>
              </a:rPr>
              <a:t> 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10448" y="1747076"/>
            <a:ext cx="108648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830" y="2030956"/>
            <a:ext cx="2976245" cy="1105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Effettuando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minimo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multiplo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  <a:p>
            <a:pPr marL="1431925">
              <a:lnSpc>
                <a:spcPct val="100000"/>
              </a:lnSpc>
              <a:spcBef>
                <a:spcPts val="695"/>
              </a:spcBef>
              <a:tabLst>
                <a:tab pos="2473325" algn="l"/>
                <a:tab pos="2941320" algn="l"/>
              </a:tabLst>
            </a:pP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0" u="sng">
                <a:latin typeface="Tahoma"/>
                <a:cs typeface="Tahoma"/>
              </a:rPr>
              <a:t>1)(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40" u="sng">
                <a:latin typeface="Tahoma"/>
                <a:cs typeface="Tahoma"/>
              </a:rPr>
              <a:t>+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95" u="sng">
                <a:latin typeface="Times New Roman"/>
                <a:cs typeface="Times New Roman"/>
              </a:rPr>
              <a:t> 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1633220">
              <a:lnSpc>
                <a:spcPct val="100000"/>
              </a:lnSpc>
              <a:spcBef>
                <a:spcPts val="155"/>
              </a:spcBef>
              <a:tabLst>
                <a:tab pos="2324735" algn="l"/>
              </a:tabLst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>
                <a:latin typeface="Lucida Sans Unicode"/>
                <a:cs typeface="Lucida Sans Unicode"/>
              </a:rPr>
              <a:t>	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1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95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quindi</a:t>
            </a:r>
            <a:endParaRPr sz="1000">
              <a:latin typeface="Tahoma"/>
              <a:cs typeface="Tahoma"/>
            </a:endParaRPr>
          </a:p>
          <a:p>
            <a:pPr marL="981075">
              <a:lnSpc>
                <a:spcPct val="100000"/>
              </a:lnSpc>
              <a:spcBef>
                <a:spcPts val="850"/>
              </a:spcBef>
              <a:tabLst>
                <a:tab pos="2108835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339965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13926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19006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252188"/>
            <a:ext cx="50800" cy="89977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315689"/>
            <a:ext cx="50800" cy="8362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422534"/>
            <a:ext cx="4457065" cy="780415"/>
          </a:xfrm>
          <a:custGeom>
            <a:avLst/>
            <a:gdLst/>
            <a:ahLst/>
            <a:cxnLst/>
            <a:rect l="l" t="t" r="r" b="b"/>
            <a:pathLst>
              <a:path w="4457065" h="780415">
                <a:moveTo>
                  <a:pt x="4456606" y="0"/>
                </a:moveTo>
                <a:lnTo>
                  <a:pt x="0" y="0"/>
                </a:lnTo>
                <a:lnTo>
                  <a:pt x="0" y="729431"/>
                </a:lnTo>
                <a:lnTo>
                  <a:pt x="16636" y="766945"/>
                </a:lnTo>
                <a:lnTo>
                  <a:pt x="4405806" y="780232"/>
                </a:lnTo>
                <a:lnTo>
                  <a:pt x="4420049" y="778187"/>
                </a:lnTo>
                <a:lnTo>
                  <a:pt x="4451170" y="75222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302989"/>
            <a:ext cx="0" cy="868044"/>
          </a:xfrm>
          <a:custGeom>
            <a:avLst/>
            <a:gdLst/>
            <a:ahLst/>
            <a:cxnLst/>
            <a:rect l="l" t="t" r="r" b="b"/>
            <a:pathLst>
              <a:path w="0" h="868044">
                <a:moveTo>
                  <a:pt x="0" y="86802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2902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2775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26488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245839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44053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40015" y="679873"/>
            <a:ext cx="133858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38200" algn="l"/>
                <a:tab pos="1325245" algn="l"/>
              </a:tabLst>
            </a:pP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Tahoma"/>
                <a:cs typeface="Tahoma"/>
              </a:rPr>
              <a:t>1)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6111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-36111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45" i="1" u="sng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50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24203" y="772389"/>
            <a:ext cx="127635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1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22308" y="772107"/>
            <a:ext cx="46100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401172"/>
            <a:ext cx="61214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26272" y="1654560"/>
            <a:ext cx="114935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35380" algn="l"/>
              </a:tabLst>
            </a:pP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-36111" sz="1500" spc="60">
                <a:latin typeface="Tahoma"/>
                <a:cs typeface="Tahoma"/>
              </a:rPr>
              <a:t>=</a:t>
            </a:r>
            <a:r>
              <a:rPr dirty="0" baseline="-36111" sz="1500" spc="120">
                <a:latin typeface="Tahoma"/>
                <a:cs typeface="Tahoma"/>
              </a:rPr>
              <a:t> 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95" u="sng">
                <a:latin typeface="Times New Roman"/>
                <a:cs typeface="Times New Roman"/>
              </a:rPr>
              <a:t> 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810448" y="1747076"/>
            <a:ext cx="108648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83565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830" y="2030956"/>
            <a:ext cx="275463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Effettuando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minimo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multiplo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082497" y="2265176"/>
            <a:ext cx="2443480" cy="8712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  <a:tabLst>
                <a:tab pos="1041400" algn="l"/>
                <a:tab pos="1509395" algn="l"/>
              </a:tabLst>
            </a:pP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u="sng">
                <a:latin typeface="Tahoma"/>
                <a:cs typeface="Tahoma"/>
              </a:rPr>
              <a:t>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0" u="sng">
                <a:latin typeface="Tahoma"/>
                <a:cs typeface="Tahoma"/>
              </a:rPr>
              <a:t>1)(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40" u="sng">
                <a:latin typeface="Tahoma"/>
                <a:cs typeface="Tahoma"/>
              </a:rPr>
              <a:t>+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Tahoma"/>
                <a:cs typeface="Tahoma"/>
              </a:rPr>
              <a:t>1)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spc="95" u="sng">
                <a:latin typeface="Times New Roman"/>
                <a:cs typeface="Times New Roman"/>
              </a:rPr>
              <a:t> </a:t>
            </a:r>
            <a:r>
              <a:rPr dirty="0" sz="1000" spc="-45" i="1" u="sng">
                <a:latin typeface="Trebuchet MS"/>
                <a:cs typeface="Trebuchet MS"/>
              </a:rPr>
              <a:t>x</a:t>
            </a:r>
            <a:r>
              <a:rPr dirty="0" sz="1000" spc="50" u="sng">
                <a:latin typeface="Times New Roman"/>
                <a:cs typeface="Times New Roman"/>
              </a:rPr>
              <a:t> </a:t>
            </a:r>
            <a:r>
              <a:rPr dirty="0" sz="1000" spc="-25" u="sng"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 spc="-5" u="sng">
                <a:latin typeface="Times New Roman"/>
                <a:cs typeface="Times New Roman"/>
              </a:rPr>
              <a:t> </a:t>
            </a:r>
            <a:r>
              <a:rPr dirty="0" sz="1000" u="sng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  <a:p>
            <a:pPr marL="664210">
              <a:lnSpc>
                <a:spcPct val="100000"/>
              </a:lnSpc>
              <a:spcBef>
                <a:spcPts val="155"/>
              </a:spcBef>
              <a:tabLst>
                <a:tab pos="1355725" algn="l"/>
              </a:tabLst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>
                <a:latin typeface="Lucida Sans Unicode"/>
                <a:cs typeface="Lucida Sans Unicode"/>
              </a:rPr>
              <a:t>	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12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1127125" algn="l"/>
                <a:tab pos="1520825" algn="l"/>
              </a:tabLst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3830" y="2685057"/>
            <a:ext cx="8953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quindi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65590"/>
            <a:ext cx="4380865" cy="321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scom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oniamo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ottenuto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7777" sz="10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11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65590"/>
            <a:ext cx="4380865" cy="473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scom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oniamo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ottenuto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7777" sz="10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11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30">
                <a:latin typeface="Tahoma"/>
                <a:cs typeface="Tahoma"/>
              </a:rPr>
              <a:t>Annullandosi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isulta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rizzato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do: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65590"/>
            <a:ext cx="4380865" cy="473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scom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oniamo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ottenuto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7777" sz="10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11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30">
                <a:latin typeface="Tahoma"/>
                <a:cs typeface="Tahoma"/>
              </a:rPr>
              <a:t>Annullandosi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isulta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rizzato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do: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2508" y="1241281"/>
            <a:ext cx="1343025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1)(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65590"/>
            <a:ext cx="4380865" cy="473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scom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oniamo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ottenuto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7777" sz="10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11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30">
                <a:latin typeface="Tahoma"/>
                <a:cs typeface="Tahoma"/>
              </a:rPr>
              <a:t>Annullandosi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isulta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rizzato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do: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241281"/>
            <a:ext cx="4352925" cy="606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7305">
              <a:lnSpc>
                <a:spcPct val="100000"/>
              </a:lnSpc>
            </a:pP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1)(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legge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nnullamento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soluzione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mentre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ottenute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risolvendo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2182" y="2011726"/>
            <a:ext cx="823594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11629" y="1988526"/>
            <a:ext cx="813435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36111" sz="1500" spc="-37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endParaRPr baseline="36111" sz="15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35313" y="19498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99271" y="1883154"/>
            <a:ext cx="41211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7222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13571" y="2111705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 h="0">
                <a:moveTo>
                  <a:pt x="0" y="0"/>
                </a:moveTo>
                <a:lnTo>
                  <a:pt x="48501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611742" y="212224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01060" y="2035465"/>
            <a:ext cx="36957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14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29520" y="19498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295078" y="1883154"/>
            <a:ext cx="510540" cy="257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07778" y="2111705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 h="0">
                <a:moveTo>
                  <a:pt x="0" y="0"/>
                </a:moveTo>
                <a:lnTo>
                  <a:pt x="48501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505949" y="212224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95267" y="2035747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665590"/>
            <a:ext cx="4380865" cy="473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scom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oniamo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ottenuto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27777" sz="1050" spc="3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2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11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30">
                <a:latin typeface="Tahoma"/>
                <a:cs typeface="Tahoma"/>
              </a:rPr>
              <a:t>Annullandosi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isulta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rizzato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do: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241281"/>
            <a:ext cx="4352925" cy="6064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7305">
              <a:lnSpc>
                <a:spcPct val="100000"/>
              </a:lnSpc>
            </a:pP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1)(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1)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legge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nnullamento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soluzione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mentre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ottenute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risolvendo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2182" y="2011726"/>
            <a:ext cx="823594" cy="2146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11629" y="1988526"/>
            <a:ext cx="813435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05765" algn="l"/>
              </a:tabLst>
            </a:pPr>
            <a:r>
              <a:rPr dirty="0" sz="1000" spc="-114">
                <a:latin typeface="Lucida Sans Unicode"/>
                <a:cs typeface="Lucida Sans Unicode"/>
              </a:rPr>
              <a:t>⇐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36111" sz="1500" spc="-37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endParaRPr baseline="36111" sz="15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835313" y="19498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2499271" y="1883154"/>
            <a:ext cx="41211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47222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13571" y="2111705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 h="0">
                <a:moveTo>
                  <a:pt x="0" y="0"/>
                </a:moveTo>
                <a:lnTo>
                  <a:pt x="48501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611742" y="212224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01060" y="2035465"/>
            <a:ext cx="36957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14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29520" y="194984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3295078" y="1883154"/>
            <a:ext cx="510540" cy="257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0000FF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307778" y="2111705"/>
            <a:ext cx="485140" cy="0"/>
          </a:xfrm>
          <a:custGeom>
            <a:avLst/>
            <a:gdLst/>
            <a:ahLst/>
            <a:cxnLst/>
            <a:rect l="l" t="t" r="r" b="b"/>
            <a:pathLst>
              <a:path w="485139" h="0">
                <a:moveTo>
                  <a:pt x="0" y="0"/>
                </a:moveTo>
                <a:lnTo>
                  <a:pt x="48501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505949" y="212224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95267" y="2035747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3830" y="2393731"/>
            <a:ext cx="30695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definitiva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l’i</a:t>
            </a:r>
            <a:r>
              <a:rPr dirty="0" sz="1000" spc="10">
                <a:latin typeface="Tahoma"/>
                <a:cs typeface="Tahoma"/>
              </a:rPr>
              <a:t>n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70">
                <a:latin typeface="Tahoma"/>
                <a:cs typeface="Tahoma"/>
              </a:rPr>
              <a:t>me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9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S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170">
                <a:solidFill>
                  <a:srgbClr val="0000FF"/>
                </a:solidFill>
                <a:latin typeface="Lucida Sans Unicode"/>
                <a:cs typeface="Lucida Sans Unicode"/>
              </a:rPr>
              <a:t>{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489109" y="237575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193961" y="2372419"/>
            <a:ext cx="35496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1+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393287" y="2325244"/>
            <a:ext cx="10858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endParaRPr sz="7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206661" y="2469972"/>
            <a:ext cx="329565" cy="0"/>
          </a:xfrm>
          <a:custGeom>
            <a:avLst/>
            <a:gdLst/>
            <a:ahLst/>
            <a:cxnLst/>
            <a:rect l="l" t="t" r="r" b="b"/>
            <a:pathLst>
              <a:path w="329564" h="0">
                <a:moveTo>
                  <a:pt x="0" y="0"/>
                </a:moveTo>
                <a:lnTo>
                  <a:pt x="329501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335185" y="246586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538639" y="2394014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11091" y="2375750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610063" y="2372419"/>
            <a:ext cx="36131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  </a:t>
            </a:r>
            <a:r>
              <a:rPr dirty="0" sz="700" spc="7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15270" y="2325244"/>
            <a:ext cx="10858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endParaRPr sz="70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622763" y="246997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 h="0">
                <a:moveTo>
                  <a:pt x="0" y="0"/>
                </a:moveTo>
                <a:lnTo>
                  <a:pt x="335381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3754221" y="246586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960621" y="2393731"/>
            <a:ext cx="12382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70">
                <a:solidFill>
                  <a:srgbClr val="0000FF"/>
                </a:solidFill>
                <a:latin typeface="Lucida Sans Unicode"/>
                <a:cs typeface="Lucida Sans Unicode"/>
              </a:rPr>
              <a:t>}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secondo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grado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1210532"/>
            <a:ext cx="2665095" cy="501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equazioni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di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secondo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grado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distinguono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150">
              <a:latin typeface="Times New Roman"/>
              <a:cs typeface="Times New Roman"/>
            </a:endParaRPr>
          </a:p>
          <a:p>
            <a:pPr marL="265430" indent="-121920">
              <a:lnSpc>
                <a:spcPct val="100000"/>
              </a:lnSpc>
              <a:buClr>
                <a:srgbClr val="FF0000"/>
              </a:buClr>
              <a:buSzPct val="90000"/>
              <a:buFont typeface="Arial"/>
              <a:buChar char="•"/>
              <a:tabLst>
                <a:tab pos="266065" algn="l"/>
              </a:tabLst>
            </a:pP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equazioni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binomie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pure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5/30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6546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537424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24775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75575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9647"/>
            <a:ext cx="50800" cy="8878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13148"/>
            <a:ext cx="50800" cy="8243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9993"/>
            <a:ext cx="4457065" cy="768350"/>
          </a:xfrm>
          <a:custGeom>
            <a:avLst/>
            <a:gdLst/>
            <a:ahLst/>
            <a:cxnLst/>
            <a:rect l="l" t="t" r="r" b="b"/>
            <a:pathLst>
              <a:path w="4457065" h="768350">
                <a:moveTo>
                  <a:pt x="4456606" y="0"/>
                </a:moveTo>
                <a:lnTo>
                  <a:pt x="0" y="0"/>
                </a:lnTo>
                <a:lnTo>
                  <a:pt x="0" y="717481"/>
                </a:lnTo>
                <a:lnTo>
                  <a:pt x="16636" y="754995"/>
                </a:lnTo>
                <a:lnTo>
                  <a:pt x="4405806" y="768282"/>
                </a:lnTo>
                <a:lnTo>
                  <a:pt x="4420049" y="766237"/>
                </a:lnTo>
                <a:lnTo>
                  <a:pt x="4451170" y="7402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00448"/>
            <a:ext cx="0" cy="856615"/>
          </a:xfrm>
          <a:custGeom>
            <a:avLst/>
            <a:gdLst/>
            <a:ahLst/>
            <a:cxnLst/>
            <a:rect l="l" t="t" r="r" b="b"/>
            <a:pathLst>
              <a:path w="0" h="856615">
                <a:moveTo>
                  <a:pt x="0" y="8560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77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50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623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4329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3799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1350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05433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19515" y="1033856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91091" y="1033856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78650" y="872018"/>
            <a:ext cx="274574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5275">
              <a:lnSpc>
                <a:spcPct val="100000"/>
              </a:lnSpc>
              <a:tabLst>
                <a:tab pos="1074420" algn="l"/>
                <a:tab pos="1995170" algn="l"/>
                <a:tab pos="2615565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1)(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2)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38888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46272" y="957616"/>
            <a:ext cx="7981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6546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537424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24775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75575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9647"/>
            <a:ext cx="50800" cy="8878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13148"/>
            <a:ext cx="50800" cy="8243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9993"/>
            <a:ext cx="4457065" cy="768350"/>
          </a:xfrm>
          <a:custGeom>
            <a:avLst/>
            <a:gdLst/>
            <a:ahLst/>
            <a:cxnLst/>
            <a:rect l="l" t="t" r="r" b="b"/>
            <a:pathLst>
              <a:path w="4457065" h="768350">
                <a:moveTo>
                  <a:pt x="4456606" y="0"/>
                </a:moveTo>
                <a:lnTo>
                  <a:pt x="0" y="0"/>
                </a:lnTo>
                <a:lnTo>
                  <a:pt x="0" y="717481"/>
                </a:lnTo>
                <a:lnTo>
                  <a:pt x="16636" y="754995"/>
                </a:lnTo>
                <a:lnTo>
                  <a:pt x="4405806" y="768282"/>
                </a:lnTo>
                <a:lnTo>
                  <a:pt x="4420049" y="766237"/>
                </a:lnTo>
                <a:lnTo>
                  <a:pt x="4451170" y="7402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00448"/>
            <a:ext cx="0" cy="856615"/>
          </a:xfrm>
          <a:custGeom>
            <a:avLst/>
            <a:gdLst/>
            <a:ahLst/>
            <a:cxnLst/>
            <a:rect l="l" t="t" r="r" b="b"/>
            <a:pathLst>
              <a:path w="0" h="856615">
                <a:moveTo>
                  <a:pt x="0" y="8560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77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50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623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4329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3799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1350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05433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19515" y="1033856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91091" y="1033856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78650" y="872018"/>
            <a:ext cx="274574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5275">
              <a:lnSpc>
                <a:spcPct val="100000"/>
              </a:lnSpc>
              <a:tabLst>
                <a:tab pos="1074420" algn="l"/>
                <a:tab pos="1995170" algn="l"/>
                <a:tab pos="2615565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1)(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2)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38888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46272" y="957616"/>
            <a:ext cx="7981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6546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537424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24775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75575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9647"/>
            <a:ext cx="50800" cy="8878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13148"/>
            <a:ext cx="50800" cy="8243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9993"/>
            <a:ext cx="4457065" cy="768350"/>
          </a:xfrm>
          <a:custGeom>
            <a:avLst/>
            <a:gdLst/>
            <a:ahLst/>
            <a:cxnLst/>
            <a:rect l="l" t="t" r="r" b="b"/>
            <a:pathLst>
              <a:path w="4457065" h="768350">
                <a:moveTo>
                  <a:pt x="4456606" y="0"/>
                </a:moveTo>
                <a:lnTo>
                  <a:pt x="0" y="0"/>
                </a:lnTo>
                <a:lnTo>
                  <a:pt x="0" y="717481"/>
                </a:lnTo>
                <a:lnTo>
                  <a:pt x="16636" y="754995"/>
                </a:lnTo>
                <a:lnTo>
                  <a:pt x="4405806" y="768282"/>
                </a:lnTo>
                <a:lnTo>
                  <a:pt x="4420049" y="766237"/>
                </a:lnTo>
                <a:lnTo>
                  <a:pt x="4451170" y="7402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00448"/>
            <a:ext cx="0" cy="856615"/>
          </a:xfrm>
          <a:custGeom>
            <a:avLst/>
            <a:gdLst/>
            <a:ahLst/>
            <a:cxnLst/>
            <a:rect l="l" t="t" r="r" b="b"/>
            <a:pathLst>
              <a:path w="0" h="856615">
                <a:moveTo>
                  <a:pt x="0" y="8560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77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50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623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4329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3799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1350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05433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19515" y="1033856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91091" y="1033856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78650" y="872018"/>
            <a:ext cx="274574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5275">
              <a:lnSpc>
                <a:spcPct val="100000"/>
              </a:lnSpc>
              <a:tabLst>
                <a:tab pos="1074420" algn="l"/>
                <a:tab pos="1995170" algn="l"/>
                <a:tab pos="2615565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1)(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2)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38888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46272" y="957616"/>
            <a:ext cx="7981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3830" y="1590249"/>
            <a:ext cx="323723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40">
                <a:latin typeface="Tahoma"/>
                <a:cs typeface="Tahoma"/>
              </a:rPr>
              <a:t>Scom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olinomi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denominat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6546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537424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24775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75575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9647"/>
            <a:ext cx="50800" cy="8878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13148"/>
            <a:ext cx="50800" cy="8243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9993"/>
            <a:ext cx="4457065" cy="768350"/>
          </a:xfrm>
          <a:custGeom>
            <a:avLst/>
            <a:gdLst/>
            <a:ahLst/>
            <a:cxnLst/>
            <a:rect l="l" t="t" r="r" b="b"/>
            <a:pathLst>
              <a:path w="4457065" h="768350">
                <a:moveTo>
                  <a:pt x="4456606" y="0"/>
                </a:moveTo>
                <a:lnTo>
                  <a:pt x="0" y="0"/>
                </a:lnTo>
                <a:lnTo>
                  <a:pt x="0" y="717481"/>
                </a:lnTo>
                <a:lnTo>
                  <a:pt x="16636" y="754995"/>
                </a:lnTo>
                <a:lnTo>
                  <a:pt x="4405806" y="768282"/>
                </a:lnTo>
                <a:lnTo>
                  <a:pt x="4420049" y="766237"/>
                </a:lnTo>
                <a:lnTo>
                  <a:pt x="4451170" y="7402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00448"/>
            <a:ext cx="0" cy="856615"/>
          </a:xfrm>
          <a:custGeom>
            <a:avLst/>
            <a:gdLst/>
            <a:ahLst/>
            <a:cxnLst/>
            <a:rect l="l" t="t" r="r" b="b"/>
            <a:pathLst>
              <a:path w="0" h="856615">
                <a:moveTo>
                  <a:pt x="0" y="8560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77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50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623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4329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3799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1350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05433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19515" y="1033856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91091" y="1033856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78650" y="872018"/>
            <a:ext cx="274574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5275">
              <a:lnSpc>
                <a:spcPct val="100000"/>
              </a:lnSpc>
              <a:tabLst>
                <a:tab pos="1074420" algn="l"/>
                <a:tab pos="1995170" algn="l"/>
                <a:tab pos="2615565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1)(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2)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38888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46272" y="957616"/>
            <a:ext cx="7981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74585" y="2151278"/>
            <a:ext cx="440055" cy="0"/>
          </a:xfrm>
          <a:custGeom>
            <a:avLst/>
            <a:gdLst/>
            <a:ahLst/>
            <a:cxnLst/>
            <a:rect l="l" t="t" r="r" b="b"/>
            <a:pathLst>
              <a:path w="440055" h="0">
                <a:moveTo>
                  <a:pt x="0" y="0"/>
                </a:moveTo>
                <a:lnTo>
                  <a:pt x="4396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99222" y="2151278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56751" y="2151278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28326" y="2151278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3830" y="1590249"/>
            <a:ext cx="3547745" cy="723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40">
                <a:latin typeface="Tahoma"/>
                <a:cs typeface="Tahoma"/>
              </a:rPr>
              <a:t>Scom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olinomi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denominat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  <a:p>
            <a:pPr marL="860425" marR="5080" indent="187960">
              <a:lnSpc>
                <a:spcPct val="113100"/>
              </a:lnSpc>
              <a:spcBef>
                <a:spcPts val="585"/>
              </a:spcBef>
              <a:tabLst>
                <a:tab pos="1804670" algn="l"/>
                <a:tab pos="2797175" algn="l"/>
                <a:tab pos="3417570" algn="l"/>
              </a:tabLst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45" i="1">
                <a:latin typeface="Trebuchet MS"/>
                <a:cs typeface="Trebuchet MS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-40">
                <a:latin typeface="Tahoma"/>
                <a:cs typeface="Tahoma"/>
              </a:rPr>
              <a:t>1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>
                <a:latin typeface="Lucida Sans Unicode"/>
                <a:cs typeface="Lucida Sans Unicode"/>
              </a:rPr>
              <a:t> 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+</a:t>
            </a:r>
            <a:r>
              <a:rPr dirty="0" baseline="38888" sz="1500" spc="37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+</a:t>
            </a:r>
            <a:r>
              <a:rPr dirty="0" baseline="38888" sz="1500" spc="37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1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90" i="1">
                <a:latin typeface="Trebuchet MS"/>
                <a:cs typeface="Trebuchet MS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6546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537424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24775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75575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9647"/>
            <a:ext cx="50800" cy="8878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13148"/>
            <a:ext cx="50800" cy="8243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9993"/>
            <a:ext cx="4457065" cy="768350"/>
          </a:xfrm>
          <a:custGeom>
            <a:avLst/>
            <a:gdLst/>
            <a:ahLst/>
            <a:cxnLst/>
            <a:rect l="l" t="t" r="r" b="b"/>
            <a:pathLst>
              <a:path w="4457065" h="768350">
                <a:moveTo>
                  <a:pt x="4456606" y="0"/>
                </a:moveTo>
                <a:lnTo>
                  <a:pt x="0" y="0"/>
                </a:lnTo>
                <a:lnTo>
                  <a:pt x="0" y="717481"/>
                </a:lnTo>
                <a:lnTo>
                  <a:pt x="16636" y="754995"/>
                </a:lnTo>
                <a:lnTo>
                  <a:pt x="4405806" y="768282"/>
                </a:lnTo>
                <a:lnTo>
                  <a:pt x="4420049" y="766237"/>
                </a:lnTo>
                <a:lnTo>
                  <a:pt x="4451170" y="7402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00448"/>
            <a:ext cx="0" cy="856615"/>
          </a:xfrm>
          <a:custGeom>
            <a:avLst/>
            <a:gdLst/>
            <a:ahLst/>
            <a:cxnLst/>
            <a:rect l="l" t="t" r="r" b="b"/>
            <a:pathLst>
              <a:path w="0" h="856615">
                <a:moveTo>
                  <a:pt x="0" y="8560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77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50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623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4329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3799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1350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05433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19515" y="1033856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91091" y="1033856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78650" y="872018"/>
            <a:ext cx="274574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5275">
              <a:lnSpc>
                <a:spcPct val="100000"/>
              </a:lnSpc>
              <a:tabLst>
                <a:tab pos="1074420" algn="l"/>
                <a:tab pos="1995170" algn="l"/>
                <a:tab pos="2615565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1)(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2)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38888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46272" y="957616"/>
            <a:ext cx="7981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74585" y="2151278"/>
            <a:ext cx="440055" cy="0"/>
          </a:xfrm>
          <a:custGeom>
            <a:avLst/>
            <a:gdLst/>
            <a:ahLst/>
            <a:cxnLst/>
            <a:rect l="l" t="t" r="r" b="b"/>
            <a:pathLst>
              <a:path w="440055" h="0">
                <a:moveTo>
                  <a:pt x="0" y="0"/>
                </a:moveTo>
                <a:lnTo>
                  <a:pt x="4396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99222" y="2151278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56751" y="2151278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28326" y="2151278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3830" y="1590249"/>
            <a:ext cx="3771900" cy="10674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40">
                <a:latin typeface="Tahoma"/>
                <a:cs typeface="Tahoma"/>
              </a:rPr>
              <a:t>Scom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olinomi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denominat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  <a:p>
            <a:pPr marL="860425" marR="229235" indent="187960">
              <a:lnSpc>
                <a:spcPct val="113100"/>
              </a:lnSpc>
              <a:spcBef>
                <a:spcPts val="585"/>
              </a:spcBef>
              <a:tabLst>
                <a:tab pos="1804670" algn="l"/>
                <a:tab pos="2797175" algn="l"/>
                <a:tab pos="3417570" algn="l"/>
              </a:tabLst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45" i="1">
                <a:latin typeface="Trebuchet MS"/>
                <a:cs typeface="Trebuchet MS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-40">
                <a:latin typeface="Tahoma"/>
                <a:cs typeface="Tahoma"/>
              </a:rPr>
              <a:t>1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>
                <a:latin typeface="Lucida Sans Unicode"/>
                <a:cs typeface="Lucida Sans Unicode"/>
              </a:rPr>
              <a:t> 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+</a:t>
            </a:r>
            <a:r>
              <a:rPr dirty="0" baseline="38888" sz="1500" spc="37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+</a:t>
            </a:r>
            <a:r>
              <a:rPr dirty="0" baseline="38888" sz="1500" spc="37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1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90" i="1">
                <a:latin typeface="Trebuchet MS"/>
                <a:cs typeface="Trebuchet MS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000" spc="-30">
                <a:latin typeface="Tahoma"/>
                <a:cs typeface="Tahoma"/>
              </a:rPr>
              <a:t>Effettuando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calcoli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ne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ricava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6546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537424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24775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75575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49647"/>
            <a:ext cx="50800" cy="8878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513148"/>
            <a:ext cx="50800" cy="8243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619993"/>
            <a:ext cx="4457065" cy="768350"/>
          </a:xfrm>
          <a:custGeom>
            <a:avLst/>
            <a:gdLst/>
            <a:ahLst/>
            <a:cxnLst/>
            <a:rect l="l" t="t" r="r" b="b"/>
            <a:pathLst>
              <a:path w="4457065" h="768350">
                <a:moveTo>
                  <a:pt x="4456606" y="0"/>
                </a:moveTo>
                <a:lnTo>
                  <a:pt x="0" y="0"/>
                </a:lnTo>
                <a:lnTo>
                  <a:pt x="0" y="717481"/>
                </a:lnTo>
                <a:lnTo>
                  <a:pt x="16636" y="754995"/>
                </a:lnTo>
                <a:lnTo>
                  <a:pt x="4405806" y="768282"/>
                </a:lnTo>
                <a:lnTo>
                  <a:pt x="4420049" y="766237"/>
                </a:lnTo>
                <a:lnTo>
                  <a:pt x="4451170" y="74027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500448"/>
            <a:ext cx="0" cy="856615"/>
          </a:xfrm>
          <a:custGeom>
            <a:avLst/>
            <a:gdLst/>
            <a:ahLst/>
            <a:cxnLst/>
            <a:rect l="l" t="t" r="r" b="b"/>
            <a:pathLst>
              <a:path w="0" h="856615">
                <a:moveTo>
                  <a:pt x="0" y="85607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877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750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623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43297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637995"/>
            <a:ext cx="169481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1350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05433" y="1033856"/>
            <a:ext cx="629285" cy="0"/>
          </a:xfrm>
          <a:custGeom>
            <a:avLst/>
            <a:gdLst/>
            <a:ahLst/>
            <a:cxnLst/>
            <a:rect l="l" t="t" r="r" b="b"/>
            <a:pathLst>
              <a:path w="629285" h="0">
                <a:moveTo>
                  <a:pt x="0" y="0"/>
                </a:moveTo>
                <a:lnTo>
                  <a:pt x="62906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119515" y="1033856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91091" y="1033856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78650" y="872018"/>
            <a:ext cx="274574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95275">
              <a:lnSpc>
                <a:spcPct val="100000"/>
              </a:lnSpc>
              <a:tabLst>
                <a:tab pos="1074420" algn="l"/>
                <a:tab pos="1995170" algn="l"/>
                <a:tab pos="2615565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baseline="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1)(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2)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8888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38888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9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8888" sz="1500" spc="-142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baseline="38888" sz="1500">
              <a:latin typeface="Verdana"/>
              <a:cs typeface="Verdan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46272" y="957616"/>
            <a:ext cx="79819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74585" y="2151278"/>
            <a:ext cx="440055" cy="0"/>
          </a:xfrm>
          <a:custGeom>
            <a:avLst/>
            <a:gdLst/>
            <a:ahLst/>
            <a:cxnLst/>
            <a:rect l="l" t="t" r="r" b="b"/>
            <a:pathLst>
              <a:path w="440055" h="0">
                <a:moveTo>
                  <a:pt x="0" y="0"/>
                </a:moveTo>
                <a:lnTo>
                  <a:pt x="43963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99222" y="2151278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4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56751" y="2151278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51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28326" y="2151278"/>
            <a:ext cx="70485" cy="0"/>
          </a:xfrm>
          <a:custGeom>
            <a:avLst/>
            <a:gdLst/>
            <a:ahLst/>
            <a:cxnLst/>
            <a:rect l="l" t="t" r="r" b="b"/>
            <a:pathLst>
              <a:path w="70485" h="0">
                <a:moveTo>
                  <a:pt x="0" y="0"/>
                </a:moveTo>
                <a:lnTo>
                  <a:pt x="6993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13830" y="1590249"/>
            <a:ext cx="3771900" cy="138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40">
                <a:latin typeface="Tahoma"/>
                <a:cs typeface="Tahoma"/>
              </a:rPr>
              <a:t>Scom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olinomi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denominat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  <a:p>
            <a:pPr marL="860425" marR="229235" indent="187960">
              <a:lnSpc>
                <a:spcPct val="113100"/>
              </a:lnSpc>
              <a:spcBef>
                <a:spcPts val="585"/>
              </a:spcBef>
              <a:tabLst>
                <a:tab pos="1804670" algn="l"/>
                <a:tab pos="2797175" algn="l"/>
                <a:tab pos="3417570" algn="l"/>
              </a:tabLst>
            </a:pP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45" i="1">
                <a:latin typeface="Trebuchet MS"/>
                <a:cs typeface="Trebuchet MS"/>
              </a:rPr>
              <a:t>	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	</a:t>
            </a:r>
            <a:r>
              <a:rPr dirty="0" sz="1000" spc="-40">
                <a:latin typeface="Tahoma"/>
                <a:cs typeface="Tahoma"/>
              </a:rPr>
              <a:t>1 </a:t>
            </a:r>
            <a:r>
              <a:rPr dirty="0" sz="1000" spc="-4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2)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>
                <a:latin typeface="Lucida Sans Unicode"/>
                <a:cs typeface="Lucida Sans Unicode"/>
              </a:rPr>
              <a:t> </a:t>
            </a:r>
            <a:r>
              <a:rPr dirty="0" baseline="23809" sz="1050" spc="-82">
                <a:latin typeface="Lucida Sans Unicode"/>
                <a:cs typeface="Lucida Sans Unicode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+</a:t>
            </a:r>
            <a:r>
              <a:rPr dirty="0" baseline="38888" sz="1500" spc="37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+</a:t>
            </a:r>
            <a:r>
              <a:rPr dirty="0" baseline="38888" sz="1500" spc="37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2)(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1)</a:t>
            </a:r>
            <a:r>
              <a:rPr dirty="0" sz="1000" spc="80">
                <a:latin typeface="Tahoma"/>
                <a:cs typeface="Tahoma"/>
              </a:rPr>
              <a:t> </a:t>
            </a:r>
            <a:r>
              <a:rPr dirty="0" baseline="38888" sz="1500" spc="60">
                <a:latin typeface="Tahoma"/>
                <a:cs typeface="Tahoma"/>
              </a:rPr>
              <a:t>=</a:t>
            </a:r>
            <a:r>
              <a:rPr dirty="0" baseline="38888" sz="1500" spc="1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90" i="1">
                <a:latin typeface="Trebuchet MS"/>
                <a:cs typeface="Trebuchet MS"/>
              </a:rPr>
              <a:t> </a:t>
            </a:r>
            <a:r>
              <a:rPr dirty="0" baseline="38888" sz="1500" spc="-142" i="1">
                <a:latin typeface="Verdana"/>
                <a:cs typeface="Verdana"/>
              </a:rPr>
              <a:t>.</a:t>
            </a:r>
            <a:endParaRPr baseline="38888" sz="1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000" spc="-30">
                <a:latin typeface="Tahoma"/>
                <a:cs typeface="Tahoma"/>
              </a:rPr>
              <a:t>Effettuando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calcoli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0">
                <a:latin typeface="Tahoma"/>
                <a:cs typeface="Tahoma"/>
              </a:rPr>
              <a:t>rici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ne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ricava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che: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0274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77669"/>
            <a:ext cx="404939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Scom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aver</a:t>
            </a:r>
            <a:r>
              <a:rPr dirty="0" sz="1000" spc="-50">
                <a:latin typeface="Tahoma"/>
                <a:cs typeface="Tahoma"/>
              </a:rPr>
              <a:t> osservato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esso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nulla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30/30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90369"/>
            <a:ext cx="404939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Scom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aver</a:t>
            </a:r>
            <a:r>
              <a:rPr dirty="0" sz="1000" spc="-50">
                <a:latin typeface="Tahoma"/>
                <a:cs typeface="Tahoma"/>
              </a:rPr>
              <a:t> osservato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esso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nulla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7890" y="1296831"/>
            <a:ext cx="3312160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40510" algn="l"/>
              </a:tabLst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20">
                <a:latin typeface="Tahoma"/>
                <a:cs typeface="Tahoma"/>
              </a:rPr>
              <a:t>ci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30/30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90369"/>
            <a:ext cx="404939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Scom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aver</a:t>
            </a:r>
            <a:r>
              <a:rPr dirty="0" sz="1000" spc="-50">
                <a:latin typeface="Tahoma"/>
                <a:cs typeface="Tahoma"/>
              </a:rPr>
              <a:t> osservato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esso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nulla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296831"/>
            <a:ext cx="4299585" cy="4673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80645">
              <a:lnSpc>
                <a:spcPct val="100000"/>
              </a:lnSpc>
              <a:tabLst>
                <a:tab pos="1609090" algn="l"/>
              </a:tabLst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20">
                <a:latin typeface="Tahoma"/>
                <a:cs typeface="Tahoma"/>
              </a:rPr>
              <a:t>ci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legge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nnullamento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30/30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90369"/>
            <a:ext cx="404939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Scom</a:t>
            </a:r>
            <a:r>
              <a:rPr dirty="0" sz="1000" spc="-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aver</a:t>
            </a:r>
            <a:r>
              <a:rPr dirty="0" sz="1000" spc="-50">
                <a:latin typeface="Tahoma"/>
                <a:cs typeface="Tahoma"/>
              </a:rPr>
              <a:t> osservato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esso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nulla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1,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296831"/>
            <a:ext cx="4299585" cy="9950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735">
              <a:lnSpc>
                <a:spcPct val="100000"/>
              </a:lnSpc>
              <a:tabLst>
                <a:tab pos="2074545" algn="l"/>
              </a:tabLst>
            </a:pP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-20">
                <a:latin typeface="Tahoma"/>
                <a:cs typeface="Tahoma"/>
              </a:rPr>
              <a:t>ci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5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1)(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4)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legge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nnullamento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 marR="377825">
              <a:lnSpc>
                <a:spcPct val="100000"/>
              </a:lnSpc>
              <a:spcBef>
                <a:spcPts val="560"/>
              </a:spcBef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>
                <a:latin typeface="Lucida Sans Unicode"/>
                <a:cs typeface="Lucida Sans Unicode"/>
              </a:rPr>
              <a:t> </a:t>
            </a:r>
            <a:r>
              <a:rPr dirty="0" baseline="-11904" sz="1050" spc="-97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accettabile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</a:t>
            </a:r>
            <a:r>
              <a:rPr dirty="0" sz="100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erc</a:t>
            </a:r>
            <a:r>
              <a:rPr dirty="0" sz="1000" spc="-85">
                <a:latin typeface="Tahoma"/>
                <a:cs typeface="Tahoma"/>
              </a:rPr>
              <a:t>h</a:t>
            </a:r>
            <a:r>
              <a:rPr dirty="0" sz="1000" spc="-525">
                <a:latin typeface="Tahoma"/>
                <a:cs typeface="Tahoma"/>
              </a:rPr>
              <a:t>´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pp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rtiene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dominio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dell’equazione),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ertanto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l’insieme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S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170">
                <a:solidFill>
                  <a:srgbClr val="0000FF"/>
                </a:solidFill>
                <a:latin typeface="Lucida Sans Unicode"/>
                <a:cs typeface="Lucida Sans Unicode"/>
              </a:rPr>
              <a:t>{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-19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170">
                <a:solidFill>
                  <a:srgbClr val="0000FF"/>
                </a:solidFill>
                <a:latin typeface="Lucida Sans Unicode"/>
                <a:cs typeface="Lucida Sans Unicode"/>
              </a:rPr>
              <a:t>}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30/30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secondo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grado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1210532"/>
            <a:ext cx="2665095" cy="798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equazioni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di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secondo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grado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distinguono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150">
              <a:latin typeface="Times New Roman"/>
              <a:cs typeface="Times New Roman"/>
            </a:endParaRPr>
          </a:p>
          <a:p>
            <a:pPr marL="265430" indent="-121920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266065" algn="l"/>
              </a:tabLst>
            </a:pP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binomie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pure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2"/>
              </a:spcBef>
              <a:buClr>
                <a:srgbClr val="3333B2"/>
              </a:buClr>
              <a:buFont typeface="Arial"/>
              <a:buChar char="•"/>
            </a:pPr>
            <a:endParaRPr sz="950">
              <a:latin typeface="Times New Roman"/>
              <a:cs typeface="Times New Roman"/>
            </a:endParaRPr>
          </a:p>
          <a:p>
            <a:pPr marL="265430" indent="-121920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266065" algn="l"/>
              </a:tabLst>
            </a:pP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equazioni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binomie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spurie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5/30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secondo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grado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1210532"/>
            <a:ext cx="2665095" cy="1096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equazioni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di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secondo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grado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distinguono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150">
              <a:latin typeface="Times New Roman"/>
              <a:cs typeface="Times New Roman"/>
            </a:endParaRPr>
          </a:p>
          <a:p>
            <a:pPr marL="265430" indent="-121920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266065" algn="l"/>
              </a:tabLst>
            </a:pP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binomie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pure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2"/>
              </a:spcBef>
              <a:buClr>
                <a:srgbClr val="3333B2"/>
              </a:buClr>
              <a:buFont typeface="Arial"/>
              <a:buChar char="•"/>
            </a:pPr>
            <a:endParaRPr sz="950">
              <a:latin typeface="Times New Roman"/>
              <a:cs typeface="Times New Roman"/>
            </a:endParaRPr>
          </a:p>
          <a:p>
            <a:pPr marL="265430" indent="-121920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266065" algn="l"/>
              </a:tabLst>
            </a:pP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binomie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spurie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2"/>
              </a:spcBef>
              <a:buClr>
                <a:srgbClr val="3333B2"/>
              </a:buClr>
              <a:buFont typeface="Arial"/>
              <a:buChar char="•"/>
            </a:pPr>
            <a:endParaRPr sz="950">
              <a:latin typeface="Times New Roman"/>
              <a:cs typeface="Times New Roman"/>
            </a:endParaRPr>
          </a:p>
          <a:p>
            <a:pPr marL="265430" indent="-121920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266065" algn="l"/>
              </a:tabLst>
            </a:pP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equazioni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complete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5/30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b="0">
                <a:solidFill>
                  <a:srgbClr val="CC0000"/>
                </a:solidFill>
                <a:latin typeface="Gill Sans MT"/>
                <a:cs typeface="Gill Sans MT"/>
              </a:rPr>
              <a:t>binomie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pure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28783"/>
            <a:ext cx="2670175" cy="469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binomia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pura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722755">
              <a:lnSpc>
                <a:spcPct val="100000"/>
              </a:lnSpc>
              <a:tabLst>
                <a:tab pos="2327910" algn="l"/>
              </a:tabLst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FF0000"/>
                </a:solidFill>
                <a:latin typeface="Verdana"/>
                <a:cs typeface="Verdana"/>
              </a:rPr>
              <a:t>	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1382420" y="91376"/>
                </a:move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lnTo>
                  <a:pt x="138242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1935352" y="91376"/>
                </a:move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lnTo>
                  <a:pt x="1935352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829411" y="91376"/>
                </a:move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lnTo>
                  <a:pt x="829411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460832" y="0"/>
                </a:moveTo>
                <a:lnTo>
                  <a:pt x="0" y="0"/>
                </a:lnTo>
                <a:lnTo>
                  <a:pt x="0" y="91376"/>
                </a:lnTo>
                <a:lnTo>
                  <a:pt x="460832" y="91376"/>
                </a:lnTo>
                <a:lnTo>
                  <a:pt x="460832" y="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b="0">
                <a:solidFill>
                  <a:srgbClr val="CC0000"/>
                </a:solidFill>
                <a:latin typeface="Gill Sans MT"/>
                <a:cs typeface="Gill Sans MT"/>
              </a:rPr>
              <a:t>binomie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pure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28783"/>
            <a:ext cx="207010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binomia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pura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6006" y="884043"/>
            <a:ext cx="2151380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equ</a:t>
            </a:r>
            <a:r>
              <a:rPr dirty="0" sz="1000" spc="-50">
                <a:latin typeface="Tahoma"/>
                <a:cs typeface="Tahoma"/>
              </a:rPr>
              <a:t>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29141" y="907781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97823" y="1599615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77910" y="1437777"/>
            <a:ext cx="45212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36111" sz="1500" spc="-67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36111" sz="1500" spc="-23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88717" y="1610167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1382420" y="91376"/>
                </a:move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lnTo>
                  <a:pt x="138242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1935352" y="91376"/>
                </a:move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lnTo>
                  <a:pt x="1935352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829411" y="91376"/>
                </a:move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lnTo>
                  <a:pt x="829411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460832" y="0"/>
                </a:moveTo>
                <a:lnTo>
                  <a:pt x="0" y="0"/>
                </a:lnTo>
                <a:lnTo>
                  <a:pt x="0" y="91376"/>
                </a:lnTo>
                <a:lnTo>
                  <a:pt x="460832" y="91376"/>
                </a:lnTo>
                <a:lnTo>
                  <a:pt x="460832" y="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b="0">
                <a:solidFill>
                  <a:srgbClr val="CC0000"/>
                </a:solidFill>
                <a:latin typeface="Gill Sans MT"/>
                <a:cs typeface="Gill Sans MT"/>
              </a:rPr>
              <a:t>binomie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pure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28783"/>
            <a:ext cx="207010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binomia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pura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6006" y="884043"/>
            <a:ext cx="2151380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equ</a:t>
            </a:r>
            <a:r>
              <a:rPr dirty="0" sz="1000" spc="-50">
                <a:latin typeface="Tahoma"/>
                <a:cs typeface="Tahoma"/>
              </a:rPr>
              <a:t>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29141" y="907781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97823" y="1599615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77910" y="1437777"/>
            <a:ext cx="45212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36111" sz="1500" spc="-67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36111" sz="1500" spc="-23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88717" y="1610167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830" y="1953562"/>
            <a:ext cx="381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1667" y="2279180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43642" y="2159927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 h="0">
                <a:moveTo>
                  <a:pt x="0" y="0"/>
                </a:moveTo>
                <a:lnTo>
                  <a:pt x="8174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58819" y="2279180"/>
            <a:ext cx="51435" cy="0"/>
          </a:xfrm>
          <a:custGeom>
            <a:avLst/>
            <a:gdLst/>
            <a:ahLst/>
            <a:cxnLst/>
            <a:rect l="l" t="t" r="r" b="b"/>
            <a:pathLst>
              <a:path w="51435" h="0">
                <a:moveTo>
                  <a:pt x="0" y="0"/>
                </a:moveTo>
                <a:lnTo>
                  <a:pt x="51384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45097" y="2202939"/>
            <a:ext cx="352806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  <a:tab pos="3416300" algn="l"/>
              </a:tabLst>
            </a:pP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baseline="-38888" sz="1500" spc="-75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8888" sz="150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-38888" sz="1500" spc="-209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25">
                <a:solidFill>
                  <a:srgbClr val="0000FF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ositivo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ottengono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" i="1">
                <a:solidFill>
                  <a:srgbClr val="0000FF"/>
                </a:solidFill>
                <a:latin typeface="Lucida Sans"/>
                <a:cs typeface="Lucida Sans"/>
              </a:rPr>
              <a:t>,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baseline="-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27777" sz="1050" spc="-97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8967" y="2117342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04412" y="2123594"/>
            <a:ext cx="215900" cy="172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63492" sz="105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baseline="-63492" sz="105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b="0">
                <a:solidFill>
                  <a:srgbClr val="CC0000"/>
                </a:solidFill>
                <a:latin typeface="Gill Sans MT"/>
                <a:cs typeface="Gill Sans MT"/>
              </a:rPr>
              <a:t>binomie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pure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28783"/>
            <a:ext cx="207010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binomia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pura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6006" y="884043"/>
            <a:ext cx="2151380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equ</a:t>
            </a:r>
            <a:r>
              <a:rPr dirty="0" sz="1000" spc="-50">
                <a:latin typeface="Tahoma"/>
                <a:cs typeface="Tahoma"/>
              </a:rPr>
              <a:t>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29141" y="907781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97823" y="1599615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77910" y="1437777"/>
            <a:ext cx="45212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36111" sz="1500" spc="-67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36111" sz="1500" spc="-23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88717" y="1610167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830" y="1953562"/>
            <a:ext cx="381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1667" y="2279180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43642" y="2159927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 h="0">
                <a:moveTo>
                  <a:pt x="0" y="0"/>
                </a:moveTo>
                <a:lnTo>
                  <a:pt x="8174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58819" y="2279180"/>
            <a:ext cx="51435" cy="0"/>
          </a:xfrm>
          <a:custGeom>
            <a:avLst/>
            <a:gdLst/>
            <a:ahLst/>
            <a:cxnLst/>
            <a:rect l="l" t="t" r="r" b="b"/>
            <a:pathLst>
              <a:path w="51435" h="0">
                <a:moveTo>
                  <a:pt x="0" y="0"/>
                </a:moveTo>
                <a:lnTo>
                  <a:pt x="51384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41667" y="2590038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5097" y="2202939"/>
            <a:ext cx="4146550" cy="657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  <a:tab pos="3416300" algn="l"/>
              </a:tabLst>
            </a:pP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baseline="-38888" sz="1500" spc="-75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8888" sz="150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-38888" sz="1500" spc="-209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25">
                <a:solidFill>
                  <a:srgbClr val="0000FF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ositivo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ottengono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" i="1">
                <a:solidFill>
                  <a:srgbClr val="0000FF"/>
                </a:solidFill>
                <a:latin typeface="Lucida Sans"/>
                <a:cs typeface="Lucida Sans"/>
              </a:rPr>
              <a:t>,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baseline="-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27777" sz="1050" spc="-97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33985" indent="-121285">
              <a:lnSpc>
                <a:spcPct val="100000"/>
              </a:lnSpc>
              <a:spcBef>
                <a:spcPts val="1245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baseline="-38888" sz="1500" spc="-75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8888" sz="150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-38888" sz="1500" spc="-209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25">
                <a:solidFill>
                  <a:srgbClr val="0000FF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negativ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l’equazione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25">
                <a:solidFill>
                  <a:srgbClr val="0000FF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im</a:t>
            </a:r>
            <a:r>
              <a:rPr dirty="0" sz="1000" spc="-5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ossibile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ovvero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ammette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endParaRPr sz="1000">
              <a:latin typeface="Tahoma"/>
              <a:cs typeface="Tahoma"/>
            </a:endParaRPr>
          </a:p>
          <a:p>
            <a:pPr marL="133985">
              <a:lnSpc>
                <a:spcPct val="100000"/>
              </a:lnSpc>
              <a:spcBef>
                <a:spcPts val="270"/>
              </a:spcBef>
            </a:pPr>
            <a:r>
              <a:rPr dirty="0" sz="1000" spc="-10">
                <a:latin typeface="Arial"/>
                <a:cs typeface="Arial"/>
              </a:rPr>
              <a:t>R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8967" y="2117342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04412" y="2123594"/>
            <a:ext cx="215900" cy="172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63492" sz="105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baseline="-63492" sz="105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8967" y="2428199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b="0">
                <a:solidFill>
                  <a:srgbClr val="CC0000"/>
                </a:solidFill>
                <a:latin typeface="Gill Sans MT"/>
                <a:cs typeface="Gill Sans MT"/>
              </a:rPr>
              <a:t>binomie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pure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28783"/>
            <a:ext cx="207010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binomia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pura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6006" y="884043"/>
            <a:ext cx="2151380" cy="454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0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equ</a:t>
            </a:r>
            <a:r>
              <a:rPr dirty="0" sz="1000" spc="-50">
                <a:latin typeface="Tahoma"/>
                <a:cs typeface="Tahoma"/>
              </a:rPr>
              <a:t>azione: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29141" y="907781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97823" y="1599615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077910" y="1437777"/>
            <a:ext cx="452120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36111" sz="1500" spc="-67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36111" sz="1500" spc="-232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388717" y="1610167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3830" y="1953562"/>
            <a:ext cx="381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cui: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41667" y="2279180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43642" y="2159927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 h="0">
                <a:moveTo>
                  <a:pt x="0" y="0"/>
                </a:moveTo>
                <a:lnTo>
                  <a:pt x="8174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58819" y="2279180"/>
            <a:ext cx="51435" cy="0"/>
          </a:xfrm>
          <a:custGeom>
            <a:avLst/>
            <a:gdLst/>
            <a:ahLst/>
            <a:cxnLst/>
            <a:rect l="l" t="t" r="r" b="b"/>
            <a:pathLst>
              <a:path w="51435" h="0">
                <a:moveTo>
                  <a:pt x="0" y="0"/>
                </a:moveTo>
                <a:lnTo>
                  <a:pt x="51384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41667" y="2590038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93596" y="3016529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45097" y="2202939"/>
            <a:ext cx="4146550" cy="9766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  <a:tab pos="3416300" algn="l"/>
              </a:tabLst>
            </a:pP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baseline="-38888" sz="1500" spc="-75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8888" sz="150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-38888" sz="1500" spc="-209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25">
                <a:solidFill>
                  <a:srgbClr val="0000FF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ositivo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ottengono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reali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" i="1">
                <a:solidFill>
                  <a:srgbClr val="0000FF"/>
                </a:solidFill>
                <a:latin typeface="Lucida Sans"/>
                <a:cs typeface="Lucida Sans"/>
              </a:rPr>
              <a:t>,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baseline="-27777" sz="1050" spc="-22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27777" sz="1050" spc="-97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33985" indent="-121285">
              <a:lnSpc>
                <a:spcPct val="100000"/>
              </a:lnSpc>
              <a:spcBef>
                <a:spcPts val="1245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baseline="-38888" sz="1500" spc="-75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8888" sz="150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-38888" sz="1500" spc="-209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525">
                <a:solidFill>
                  <a:srgbClr val="0000FF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negativ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l’equazione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25">
                <a:solidFill>
                  <a:srgbClr val="0000FF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im</a:t>
            </a:r>
            <a:r>
              <a:rPr dirty="0" sz="1000" spc="-5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ossibile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ovvero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ammette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endParaRPr sz="1000">
              <a:latin typeface="Tahoma"/>
              <a:cs typeface="Tahoma"/>
            </a:endParaRPr>
          </a:p>
          <a:p>
            <a:pPr marL="133985">
              <a:lnSpc>
                <a:spcPct val="100000"/>
              </a:lnSpc>
              <a:spcBef>
                <a:spcPts val="270"/>
              </a:spcBef>
            </a:pPr>
            <a:r>
              <a:rPr dirty="0" sz="1000" spc="-10">
                <a:latin typeface="Arial"/>
                <a:cs typeface="Arial"/>
              </a:rPr>
              <a:t>R</a:t>
            </a:r>
            <a:r>
              <a:rPr dirty="0" sz="1000" spc="-85">
                <a:latin typeface="Tahoma"/>
                <a:cs typeface="Tahoma"/>
              </a:rPr>
              <a:t>;</a:t>
            </a:r>
            <a:endParaRPr sz="1000">
              <a:latin typeface="Tahoma"/>
              <a:cs typeface="Tahoma"/>
            </a:endParaRPr>
          </a:p>
          <a:p>
            <a:pPr marL="133985" indent="-121285">
              <a:lnSpc>
                <a:spcPct val="100000"/>
              </a:lnSpc>
              <a:spcBef>
                <a:spcPts val="685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all</a:t>
            </a:r>
            <a:r>
              <a:rPr dirty="0" sz="1000" spc="-6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anche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50">
                <a:latin typeface="Tahoma"/>
                <a:cs typeface="Tahoma"/>
              </a:rPr>
              <a:t> </a:t>
            </a:r>
            <a:r>
              <a:rPr dirty="0" baseline="-38888" sz="1500" spc="-75" i="1">
                <a:latin typeface="Trebuchet MS"/>
                <a:cs typeface="Trebuchet MS"/>
              </a:rPr>
              <a:t>a</a:t>
            </a:r>
            <a:r>
              <a:rPr dirty="0" baseline="-38888" sz="1500" spc="19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la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sola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soluzione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8967" y="2117342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04412" y="2123594"/>
            <a:ext cx="215900" cy="1720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63492" sz="105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baseline="-63492" sz="105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8967" y="2428199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80896" y="2854691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40">
                <a:solidFill>
                  <a:srgbClr val="CC0000"/>
                </a:solidFill>
              </a:rPr>
              <a:t>Argomenti</a:t>
            </a:r>
            <a:endParaRPr sz="1400"/>
          </a:p>
        </p:txBody>
      </p:sp>
      <p:sp>
        <p:nvSpPr>
          <p:cNvPr id="5" name="object 5"/>
          <p:cNvSpPr/>
          <p:nvPr/>
        </p:nvSpPr>
        <p:spPr>
          <a:xfrm>
            <a:off x="103683" y="1103668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80" h="93980">
                <a:moveTo>
                  <a:pt x="50578" y="0"/>
                </a:moveTo>
                <a:lnTo>
                  <a:pt x="11386" y="16185"/>
                </a:lnTo>
                <a:lnTo>
                  <a:pt x="0" y="40281"/>
                </a:lnTo>
                <a:lnTo>
                  <a:pt x="1664" y="56518"/>
                </a:lnTo>
                <a:lnTo>
                  <a:pt x="6810" y="70260"/>
                </a:lnTo>
                <a:lnTo>
                  <a:pt x="14888" y="81199"/>
                </a:lnTo>
                <a:lnTo>
                  <a:pt x="25353" y="89026"/>
                </a:lnTo>
                <a:lnTo>
                  <a:pt x="37655" y="93433"/>
                </a:lnTo>
                <a:lnTo>
                  <a:pt x="54474" y="92033"/>
                </a:lnTo>
                <a:lnTo>
                  <a:pt x="87937" y="69687"/>
                </a:lnTo>
                <a:lnTo>
                  <a:pt x="93984" y="47083"/>
                </a:lnTo>
                <a:lnTo>
                  <a:pt x="91802" y="32851"/>
                </a:lnTo>
                <a:lnTo>
                  <a:pt x="85702" y="20358"/>
                </a:lnTo>
                <a:lnTo>
                  <a:pt x="76353" y="10273"/>
                </a:lnTo>
                <a:lnTo>
                  <a:pt x="64422" y="3264"/>
                </a:lnTo>
                <a:lnTo>
                  <a:pt x="50578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03683" y="2483511"/>
            <a:ext cx="93980" cy="93980"/>
          </a:xfrm>
          <a:custGeom>
            <a:avLst/>
            <a:gdLst/>
            <a:ahLst/>
            <a:cxnLst/>
            <a:rect l="l" t="t" r="r" b="b"/>
            <a:pathLst>
              <a:path w="93980" h="93980">
                <a:moveTo>
                  <a:pt x="50578" y="0"/>
                </a:moveTo>
                <a:lnTo>
                  <a:pt x="11386" y="16185"/>
                </a:lnTo>
                <a:lnTo>
                  <a:pt x="0" y="40281"/>
                </a:lnTo>
                <a:lnTo>
                  <a:pt x="1664" y="56518"/>
                </a:lnTo>
                <a:lnTo>
                  <a:pt x="6810" y="70260"/>
                </a:lnTo>
                <a:lnTo>
                  <a:pt x="14888" y="81199"/>
                </a:lnTo>
                <a:lnTo>
                  <a:pt x="25353" y="89026"/>
                </a:lnTo>
                <a:lnTo>
                  <a:pt x="37655" y="93433"/>
                </a:lnTo>
                <a:lnTo>
                  <a:pt x="54474" y="92033"/>
                </a:lnTo>
                <a:lnTo>
                  <a:pt x="87937" y="69687"/>
                </a:lnTo>
                <a:lnTo>
                  <a:pt x="93984" y="47083"/>
                </a:lnTo>
                <a:lnTo>
                  <a:pt x="91802" y="32851"/>
                </a:lnTo>
                <a:lnTo>
                  <a:pt x="85702" y="20358"/>
                </a:lnTo>
                <a:lnTo>
                  <a:pt x="76353" y="10273"/>
                </a:lnTo>
                <a:lnTo>
                  <a:pt x="64422" y="3264"/>
                </a:lnTo>
                <a:lnTo>
                  <a:pt x="50578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4198" y="1072398"/>
            <a:ext cx="3543300" cy="15322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64795" marR="1822450" indent="-252729">
              <a:lnSpc>
                <a:spcPct val="100000"/>
              </a:lnSpc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6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  <a:hlinkClick r:id="rId2" action="ppaction://hlinksldjump"/>
              </a:rPr>
              <a:t>Equazioni</a:t>
            </a:r>
            <a:r>
              <a:rPr dirty="0" sz="1000" spc="20">
                <a:latin typeface="Tahoma"/>
                <a:cs typeface="Tahoma"/>
                <a:hlinkClick r:id="rId2" action="ppaction://hlinksldjump"/>
              </a:rPr>
              <a:t> </a:t>
            </a:r>
            <a:r>
              <a:rPr dirty="0" sz="1000" spc="-50">
                <a:latin typeface="Tahoma"/>
                <a:cs typeface="Tahoma"/>
                <a:hlinkClick r:id="rId2" action="ppaction://hlinksldjump"/>
              </a:rPr>
              <a:t>alge</a:t>
            </a:r>
            <a:r>
              <a:rPr dirty="0" sz="1000" spc="-90">
                <a:latin typeface="Tahoma"/>
                <a:cs typeface="Tahoma"/>
                <a:hlinkClick r:id="rId2" action="ppaction://hlinksldjump"/>
              </a:rPr>
              <a:t>b</a:t>
            </a:r>
            <a:r>
              <a:rPr dirty="0" sz="1000" spc="-35">
                <a:latin typeface="Tahoma"/>
                <a:cs typeface="Tahoma"/>
                <a:hlinkClick r:id="rId2" action="ppaction://hlinksldjump"/>
              </a:rPr>
              <a:t>riche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  <a:hlinkClick r:id="rId3" action="ppaction://hlinksldjump"/>
              </a:rPr>
              <a:t>Equazioni</a:t>
            </a:r>
            <a:r>
              <a:rPr dirty="0" sz="1000" spc="20">
                <a:latin typeface="Tahoma"/>
                <a:cs typeface="Tahoma"/>
                <a:hlinkClick r:id="rId3" action="ppaction://hlinksldjump"/>
              </a:rPr>
              <a:t> </a:t>
            </a:r>
            <a:r>
              <a:rPr dirty="0" sz="1000" spc="-20">
                <a:latin typeface="Tahoma"/>
                <a:cs typeface="Tahoma"/>
                <a:hlinkClick r:id="rId3" action="ppaction://hlinksldjump"/>
              </a:rPr>
              <a:t>di</a:t>
            </a:r>
            <a:r>
              <a:rPr dirty="0" sz="1000" spc="20">
                <a:latin typeface="Tahoma"/>
                <a:cs typeface="Tahoma"/>
                <a:hlinkClick r:id="rId3" action="ppaction://hlinksldjump"/>
              </a:rPr>
              <a:t> </a:t>
            </a:r>
            <a:r>
              <a:rPr dirty="0" sz="1000" spc="-55">
                <a:latin typeface="Tahoma"/>
                <a:cs typeface="Tahoma"/>
                <a:hlinkClick r:id="rId3" action="ppaction://hlinksldjump"/>
              </a:rPr>
              <a:t>secondo</a:t>
            </a:r>
            <a:r>
              <a:rPr dirty="0" sz="1000" spc="15">
                <a:latin typeface="Tahoma"/>
                <a:cs typeface="Tahoma"/>
                <a:hlinkClick r:id="rId3" action="ppaction://hlinksldjump"/>
              </a:rPr>
              <a:t> </a:t>
            </a:r>
            <a:r>
              <a:rPr dirty="0" sz="1000" spc="-50">
                <a:latin typeface="Tahoma"/>
                <a:cs typeface="Tahoma"/>
                <a:hlinkClick r:id="rId3" action="ppaction://hlinksldjump"/>
              </a:rPr>
              <a:t>grado</a:t>
            </a:r>
            <a:endParaRPr sz="1000">
              <a:latin typeface="Tahoma"/>
              <a:cs typeface="Tahoma"/>
            </a:endParaRPr>
          </a:p>
          <a:p>
            <a:pPr marL="391795">
              <a:lnSpc>
                <a:spcPts val="900"/>
              </a:lnSpc>
            </a:pPr>
            <a:r>
              <a:rPr dirty="0" sz="800" spc="-45">
                <a:latin typeface="Lucida Sans Unicode"/>
                <a:cs typeface="Lucida Sans Unicode"/>
                <a:hlinkClick r:id="rId4" action="ppaction://hlinksldjump"/>
              </a:rPr>
              <a:t>Equazioni</a:t>
            </a:r>
            <a:r>
              <a:rPr dirty="0" sz="800" spc="30">
                <a:latin typeface="Lucida Sans Unicode"/>
                <a:cs typeface="Lucida Sans Unicode"/>
                <a:hlinkClick r:id="rId4" action="ppaction://hlinksldjump"/>
              </a:rPr>
              <a:t> </a:t>
            </a:r>
            <a:r>
              <a:rPr dirty="0" sz="800" spc="-60">
                <a:latin typeface="Lucida Sans Unicode"/>
                <a:cs typeface="Lucida Sans Unicode"/>
                <a:hlinkClick r:id="rId4" action="ppaction://hlinksldjump"/>
              </a:rPr>
              <a:t>binomie</a:t>
            </a:r>
            <a:r>
              <a:rPr dirty="0" sz="800" spc="25">
                <a:latin typeface="Lucida Sans Unicode"/>
                <a:cs typeface="Lucida Sans Unicode"/>
                <a:hlinkClick r:id="rId4" action="ppaction://hlinksldjump"/>
              </a:rPr>
              <a:t> </a:t>
            </a:r>
            <a:r>
              <a:rPr dirty="0" sz="800" spc="-65">
                <a:latin typeface="Lucida Sans Unicode"/>
                <a:cs typeface="Lucida Sans Unicode"/>
                <a:hlinkClick r:id="rId4" action="ppaction://hlinksldjump"/>
              </a:rPr>
              <a:t>pure</a:t>
            </a:r>
            <a:endParaRPr sz="800">
              <a:latin typeface="Lucida Sans Unicode"/>
              <a:cs typeface="Lucida Sans Unicode"/>
            </a:endParaRPr>
          </a:p>
          <a:p>
            <a:pPr marL="391795" marR="2025650">
              <a:lnSpc>
                <a:spcPts val="950"/>
              </a:lnSpc>
              <a:spcBef>
                <a:spcPts val="30"/>
              </a:spcBef>
            </a:pPr>
            <a:r>
              <a:rPr dirty="0" sz="800" spc="-45">
                <a:latin typeface="Lucida Sans Unicode"/>
                <a:cs typeface="Lucida Sans Unicode"/>
                <a:hlinkClick r:id="rId5" action="ppaction://hlinksldjump"/>
              </a:rPr>
              <a:t>Equazioni</a:t>
            </a:r>
            <a:r>
              <a:rPr dirty="0" sz="800" spc="30">
                <a:latin typeface="Lucida Sans Unicode"/>
                <a:cs typeface="Lucida Sans Unicode"/>
                <a:hlinkClick r:id="rId5" action="ppaction://hlinksldjump"/>
              </a:rPr>
              <a:t> </a:t>
            </a:r>
            <a:r>
              <a:rPr dirty="0" sz="800" spc="-60">
                <a:latin typeface="Lucida Sans Unicode"/>
                <a:cs typeface="Lucida Sans Unicode"/>
                <a:hlinkClick r:id="rId5" action="ppaction://hlinksldjump"/>
              </a:rPr>
              <a:t>binomie</a:t>
            </a:r>
            <a:r>
              <a:rPr dirty="0" sz="800" spc="25">
                <a:latin typeface="Lucida Sans Unicode"/>
                <a:cs typeface="Lucida Sans Unicode"/>
                <a:hlinkClick r:id="rId5" action="ppaction://hlinksldjump"/>
              </a:rPr>
              <a:t> </a:t>
            </a:r>
            <a:r>
              <a:rPr dirty="0" sz="800" spc="-65">
                <a:latin typeface="Lucida Sans Unicode"/>
                <a:cs typeface="Lucida Sans Unicode"/>
                <a:hlinkClick r:id="rId5" action="ppaction://hlinksldjump"/>
              </a:rPr>
              <a:t>spurie</a:t>
            </a:r>
            <a:r>
              <a:rPr dirty="0" sz="800" spc="-40">
                <a:latin typeface="Lucida Sans Unicode"/>
                <a:cs typeface="Lucida Sans Unicode"/>
              </a:rPr>
              <a:t> </a:t>
            </a:r>
            <a:r>
              <a:rPr dirty="0" sz="800" spc="-45">
                <a:latin typeface="Lucida Sans Unicode"/>
                <a:cs typeface="Lucida Sans Unicode"/>
                <a:hlinkClick r:id="rId6" action="ppaction://hlinksldjump"/>
              </a:rPr>
              <a:t>Equazioni</a:t>
            </a:r>
            <a:r>
              <a:rPr dirty="0" sz="800" spc="30">
                <a:latin typeface="Lucida Sans Unicode"/>
                <a:cs typeface="Lucida Sans Unicode"/>
                <a:hlinkClick r:id="rId6" action="ppaction://hlinksldjump"/>
              </a:rPr>
              <a:t> </a:t>
            </a:r>
            <a:r>
              <a:rPr dirty="0" sz="800" spc="-55">
                <a:latin typeface="Lucida Sans Unicode"/>
                <a:cs typeface="Lucida Sans Unicode"/>
                <a:hlinkClick r:id="rId6" action="ppaction://hlinksldjump"/>
              </a:rPr>
              <a:t>complete</a:t>
            </a:r>
            <a:endParaRPr sz="800">
              <a:latin typeface="Lucida Sans Unicode"/>
              <a:cs typeface="Lucida Sans Unicode"/>
            </a:endParaRPr>
          </a:p>
          <a:p>
            <a:pPr marL="264795" marR="5080">
              <a:lnSpc>
                <a:spcPct val="100000"/>
              </a:lnSpc>
              <a:spcBef>
                <a:spcPts val="5"/>
              </a:spcBef>
            </a:pPr>
            <a:r>
              <a:rPr dirty="0" sz="1000" spc="10">
                <a:latin typeface="Tahoma"/>
                <a:cs typeface="Tahoma"/>
                <a:hlinkClick r:id="rId7" action="ppaction://hlinksldjump"/>
              </a:rPr>
              <a:t>F</a:t>
            </a:r>
            <a:r>
              <a:rPr dirty="0" sz="1000" spc="-80">
                <a:latin typeface="Tahoma"/>
                <a:cs typeface="Tahoma"/>
                <a:hlinkClick r:id="rId7" action="ppaction://hlinksldjump"/>
              </a:rPr>
              <a:t>o</a:t>
            </a:r>
            <a:r>
              <a:rPr dirty="0" sz="1000" spc="-40">
                <a:latin typeface="Tahoma"/>
                <a:cs typeface="Tahoma"/>
                <a:hlinkClick r:id="rId7" action="ppaction://hlinksldjump"/>
              </a:rPr>
              <a:t>rm</a:t>
            </a:r>
            <a:r>
              <a:rPr dirty="0" sz="1000" spc="-50">
                <a:latin typeface="Tahoma"/>
                <a:cs typeface="Tahoma"/>
                <a:hlinkClick r:id="rId7" action="ppaction://hlinksldjump"/>
              </a:rPr>
              <a:t>u</a:t>
            </a:r>
            <a:r>
              <a:rPr dirty="0" sz="1000" spc="-45">
                <a:latin typeface="Tahoma"/>
                <a:cs typeface="Tahoma"/>
                <a:hlinkClick r:id="rId7" action="ppaction://hlinksldjump"/>
              </a:rPr>
              <a:t>le</a:t>
            </a:r>
            <a:r>
              <a:rPr dirty="0" sz="1000" spc="20">
                <a:latin typeface="Tahoma"/>
                <a:cs typeface="Tahoma"/>
                <a:hlinkClick r:id="rId7" action="ppaction://hlinksldjump"/>
              </a:rPr>
              <a:t> </a:t>
            </a:r>
            <a:r>
              <a:rPr dirty="0" sz="1000" spc="-30">
                <a:latin typeface="Tahoma"/>
                <a:cs typeface="Tahoma"/>
                <a:hlinkClick r:id="rId7" action="ppaction://hlinksldjump"/>
              </a:rPr>
              <a:t>risolutive</a:t>
            </a:r>
            <a:r>
              <a:rPr dirty="0" sz="1000" spc="15">
                <a:latin typeface="Tahoma"/>
                <a:cs typeface="Tahoma"/>
                <a:hlinkClick r:id="rId7" action="ppaction://hlinksldjump"/>
              </a:rPr>
              <a:t> </a:t>
            </a:r>
            <a:r>
              <a:rPr dirty="0" sz="1000" spc="-20">
                <a:latin typeface="Tahoma"/>
                <a:cs typeface="Tahoma"/>
                <a:hlinkClick r:id="rId7" action="ppaction://hlinksldjump"/>
              </a:rPr>
              <a:t>p</a:t>
            </a:r>
            <a:r>
              <a:rPr dirty="0" sz="1000" spc="-55">
                <a:latin typeface="Tahoma"/>
                <a:cs typeface="Tahoma"/>
                <a:hlinkClick r:id="rId7" action="ppaction://hlinksldjump"/>
              </a:rPr>
              <a:t>er</a:t>
            </a:r>
            <a:r>
              <a:rPr dirty="0" sz="1000" spc="15">
                <a:latin typeface="Tahoma"/>
                <a:cs typeface="Tahoma"/>
                <a:hlinkClick r:id="rId7" action="ppaction://hlinksldjump"/>
              </a:rPr>
              <a:t> </a:t>
            </a:r>
            <a:r>
              <a:rPr dirty="0" sz="1000" spc="-40">
                <a:latin typeface="Tahoma"/>
                <a:cs typeface="Tahoma"/>
                <a:hlinkClick r:id="rId7" action="ppaction://hlinksldjump"/>
              </a:rPr>
              <a:t>equazioni</a:t>
            </a:r>
            <a:r>
              <a:rPr dirty="0" sz="1000" spc="20">
                <a:latin typeface="Tahoma"/>
                <a:cs typeface="Tahoma"/>
                <a:hlinkClick r:id="rId7" action="ppaction://hlinksldjump"/>
              </a:rPr>
              <a:t> </a:t>
            </a:r>
            <a:r>
              <a:rPr dirty="0" sz="1000" spc="-20">
                <a:latin typeface="Tahoma"/>
                <a:cs typeface="Tahoma"/>
                <a:hlinkClick r:id="rId7" action="ppaction://hlinksldjump"/>
              </a:rPr>
              <a:t>di</a:t>
            </a:r>
            <a:r>
              <a:rPr dirty="0" sz="1000" spc="15">
                <a:latin typeface="Tahoma"/>
                <a:cs typeface="Tahoma"/>
                <a:hlinkClick r:id="rId7" action="ppaction://hlinksldjump"/>
              </a:rPr>
              <a:t> </a:t>
            </a:r>
            <a:r>
              <a:rPr dirty="0" sz="1000" spc="-50">
                <a:latin typeface="Tahoma"/>
                <a:cs typeface="Tahoma"/>
                <a:hlinkClick r:id="rId7" action="ppaction://hlinksldjump"/>
              </a:rPr>
              <a:t>grado</a:t>
            </a:r>
            <a:r>
              <a:rPr dirty="0" sz="1000" spc="20">
                <a:latin typeface="Tahoma"/>
                <a:cs typeface="Tahoma"/>
                <a:hlinkClick r:id="rId7" action="ppaction://hlinksldjump"/>
              </a:rPr>
              <a:t> </a:t>
            </a:r>
            <a:r>
              <a:rPr dirty="0" sz="1000" spc="-55">
                <a:latin typeface="Tahoma"/>
                <a:cs typeface="Tahoma"/>
                <a:hlinkClick r:id="rId7" action="ppaction://hlinksldjump"/>
              </a:rPr>
              <a:t>su</a:t>
            </a:r>
            <a:r>
              <a:rPr dirty="0" sz="1000" spc="-35">
                <a:latin typeface="Tahoma"/>
                <a:cs typeface="Tahoma"/>
                <a:hlinkClick r:id="rId7" action="ppaction://hlinksldjump"/>
              </a:rPr>
              <a:t>p</a:t>
            </a:r>
            <a:r>
              <a:rPr dirty="0" sz="1000" spc="-35">
                <a:latin typeface="Tahoma"/>
                <a:cs typeface="Tahoma"/>
                <a:hlinkClick r:id="rId7" action="ppaction://hlinksldjump"/>
              </a:rPr>
              <a:t>eri</a:t>
            </a:r>
            <a:r>
              <a:rPr dirty="0" sz="1000" spc="-80">
                <a:latin typeface="Tahoma"/>
                <a:cs typeface="Tahoma"/>
                <a:hlinkClick r:id="rId7" action="ppaction://hlinksldjump"/>
              </a:rPr>
              <a:t>o</a:t>
            </a:r>
            <a:r>
              <a:rPr dirty="0" sz="1000" spc="-55">
                <a:latin typeface="Tahoma"/>
                <a:cs typeface="Tahoma"/>
                <a:hlinkClick r:id="rId7" action="ppaction://hlinksldjump"/>
              </a:rPr>
              <a:t>re</a:t>
            </a:r>
            <a:r>
              <a:rPr dirty="0" sz="1000" spc="15">
                <a:latin typeface="Tahoma"/>
                <a:cs typeface="Tahoma"/>
                <a:hlinkClick r:id="rId7" action="ppaction://hlinksldjump"/>
              </a:rPr>
              <a:t> </a:t>
            </a:r>
            <a:r>
              <a:rPr dirty="0" sz="1000" spc="-25">
                <a:latin typeface="Tahoma"/>
                <a:cs typeface="Tahoma"/>
                <a:hlinkClick r:id="rId7" action="ppaction://hlinksldjump"/>
              </a:rPr>
              <a:t>al</a:t>
            </a:r>
            <a:r>
              <a:rPr dirty="0" sz="1000" spc="20">
                <a:latin typeface="Tahoma"/>
                <a:cs typeface="Tahoma"/>
                <a:hlinkClick r:id="rId7" action="ppaction://hlinksldjump"/>
              </a:rPr>
              <a:t> </a:t>
            </a:r>
            <a:r>
              <a:rPr dirty="0" sz="1000" spc="-55">
                <a:latin typeface="Tahoma"/>
                <a:cs typeface="Tahoma"/>
                <a:hlinkClick r:id="rId7" action="ppaction://hlinksldjump"/>
              </a:rPr>
              <a:t>secondo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  <a:hlinkClick r:id="rId8" action="ppaction://hlinksldjump"/>
              </a:rPr>
              <a:t>Equazioni</a:t>
            </a:r>
            <a:r>
              <a:rPr dirty="0" sz="1000" spc="20">
                <a:latin typeface="Tahoma"/>
                <a:cs typeface="Tahoma"/>
                <a:hlinkClick r:id="rId8" action="ppaction://hlinksldjump"/>
              </a:rPr>
              <a:t> </a:t>
            </a:r>
            <a:r>
              <a:rPr dirty="0" sz="1000" spc="-20">
                <a:latin typeface="Tahoma"/>
                <a:cs typeface="Tahoma"/>
                <a:hlinkClick r:id="rId8" action="ppaction://hlinksldjump"/>
              </a:rPr>
              <a:t>di</a:t>
            </a:r>
            <a:r>
              <a:rPr dirty="0" sz="1000" spc="20">
                <a:latin typeface="Tahoma"/>
                <a:cs typeface="Tahoma"/>
                <a:hlinkClick r:id="rId8" action="ppaction://hlinksldjump"/>
              </a:rPr>
              <a:t> </a:t>
            </a:r>
            <a:r>
              <a:rPr dirty="0" sz="1000" spc="-50">
                <a:latin typeface="Tahoma"/>
                <a:cs typeface="Tahoma"/>
                <a:hlinkClick r:id="rId8" action="ppaction://hlinksldjump"/>
              </a:rPr>
              <a:t>g</a:t>
            </a:r>
            <a:r>
              <a:rPr dirty="0" sz="1000" spc="-40">
                <a:latin typeface="Tahoma"/>
                <a:cs typeface="Tahoma"/>
                <a:hlinkClick r:id="rId8" action="ppaction://hlinksldjump"/>
              </a:rPr>
              <a:t>r</a:t>
            </a:r>
            <a:r>
              <a:rPr dirty="0" sz="1000" spc="-50">
                <a:latin typeface="Tahoma"/>
                <a:cs typeface="Tahoma"/>
                <a:hlinkClick r:id="rId8" action="ppaction://hlinksldjump"/>
              </a:rPr>
              <a:t>ado</a:t>
            </a:r>
            <a:r>
              <a:rPr dirty="0" sz="1000" spc="15">
                <a:latin typeface="Tahoma"/>
                <a:cs typeface="Tahoma"/>
                <a:hlinkClick r:id="rId8" action="ppaction://hlinksldjump"/>
              </a:rPr>
              <a:t> </a:t>
            </a:r>
            <a:r>
              <a:rPr dirty="0" sz="1000" spc="-55">
                <a:latin typeface="Tahoma"/>
                <a:cs typeface="Tahoma"/>
                <a:hlinkClick r:id="rId8" action="ppaction://hlinksldjump"/>
              </a:rPr>
              <a:t>su</a:t>
            </a:r>
            <a:r>
              <a:rPr dirty="0" sz="1000" spc="-35">
                <a:latin typeface="Tahoma"/>
                <a:cs typeface="Tahoma"/>
                <a:hlinkClick r:id="rId8" action="ppaction://hlinksldjump"/>
              </a:rPr>
              <a:t>p</a:t>
            </a:r>
            <a:r>
              <a:rPr dirty="0" sz="1000" spc="-35">
                <a:latin typeface="Tahoma"/>
                <a:cs typeface="Tahoma"/>
                <a:hlinkClick r:id="rId8" action="ppaction://hlinksldjump"/>
              </a:rPr>
              <a:t>eri</a:t>
            </a:r>
            <a:r>
              <a:rPr dirty="0" sz="1000" spc="-80">
                <a:latin typeface="Tahoma"/>
                <a:cs typeface="Tahoma"/>
                <a:hlinkClick r:id="rId8" action="ppaction://hlinksldjump"/>
              </a:rPr>
              <a:t>o</a:t>
            </a:r>
            <a:r>
              <a:rPr dirty="0" sz="1000" spc="-55">
                <a:latin typeface="Tahoma"/>
                <a:cs typeface="Tahoma"/>
                <a:hlinkClick r:id="rId8" action="ppaction://hlinksldjump"/>
              </a:rPr>
              <a:t>re</a:t>
            </a:r>
            <a:r>
              <a:rPr dirty="0" sz="1000" spc="15">
                <a:latin typeface="Tahoma"/>
                <a:cs typeface="Tahoma"/>
                <a:hlinkClick r:id="rId8" action="ppaction://hlinksldjump"/>
              </a:rPr>
              <a:t> </a:t>
            </a:r>
            <a:r>
              <a:rPr dirty="0" sz="1000" spc="-25">
                <a:latin typeface="Tahoma"/>
                <a:cs typeface="Tahoma"/>
                <a:hlinkClick r:id="rId8" action="ppaction://hlinksldjump"/>
              </a:rPr>
              <a:t>al</a:t>
            </a:r>
            <a:r>
              <a:rPr dirty="0" sz="1000" spc="15">
                <a:latin typeface="Tahoma"/>
                <a:cs typeface="Tahoma"/>
                <a:hlinkClick r:id="rId8" action="ppaction://hlinksldjump"/>
              </a:rPr>
              <a:t> </a:t>
            </a:r>
            <a:r>
              <a:rPr dirty="0" sz="1000" spc="-55">
                <a:latin typeface="Tahoma"/>
                <a:cs typeface="Tahoma"/>
                <a:hlinkClick r:id="rId8" action="ppaction://hlinksldjump"/>
              </a:rPr>
              <a:t>secondo</a:t>
            </a:r>
            <a:endParaRPr sz="1000">
              <a:latin typeface="Tahoma"/>
              <a:cs typeface="Tahoma"/>
            </a:endParaRPr>
          </a:p>
          <a:p>
            <a:pPr marL="391795">
              <a:lnSpc>
                <a:spcPts val="905"/>
              </a:lnSpc>
            </a:pPr>
            <a:r>
              <a:rPr dirty="0" sz="800" spc="-45">
                <a:latin typeface="Lucida Sans Unicode"/>
                <a:cs typeface="Lucida Sans Unicode"/>
                <a:hlinkClick r:id="rId9" action="ppaction://hlinksldjump"/>
              </a:rPr>
              <a:t>Equazioni</a:t>
            </a:r>
            <a:r>
              <a:rPr dirty="0" sz="800" spc="30">
                <a:latin typeface="Lucida Sans Unicode"/>
                <a:cs typeface="Lucida Sans Unicode"/>
                <a:hlinkClick r:id="rId9" action="ppaction://hlinksldjump"/>
              </a:rPr>
              <a:t> </a:t>
            </a:r>
            <a:r>
              <a:rPr dirty="0" sz="800" spc="-60">
                <a:latin typeface="Lucida Sans Unicode"/>
                <a:cs typeface="Lucida Sans Unicode"/>
                <a:hlinkClick r:id="rId9" action="ppaction://hlinksldjump"/>
              </a:rPr>
              <a:t>con</a:t>
            </a:r>
            <a:r>
              <a:rPr dirty="0" sz="800" spc="25">
                <a:latin typeface="Lucida Sans Unicode"/>
                <a:cs typeface="Lucida Sans Unicode"/>
                <a:hlinkClick r:id="rId9" action="ppaction://hlinksldjump"/>
              </a:rPr>
              <a:t> </a:t>
            </a:r>
            <a:r>
              <a:rPr dirty="0" sz="800" spc="-55">
                <a:latin typeface="Lucida Sans Unicode"/>
                <a:cs typeface="Lucida Sans Unicode"/>
                <a:hlinkClick r:id="rId9" action="ppaction://hlinksldjump"/>
              </a:rPr>
              <a:t>p</a:t>
            </a:r>
            <a:r>
              <a:rPr dirty="0" sz="800" spc="-55">
                <a:latin typeface="Lucida Sans Unicode"/>
                <a:cs typeface="Lucida Sans Unicode"/>
                <a:hlinkClick r:id="rId9" action="ppaction://hlinksldjump"/>
              </a:rPr>
              <a:t>olinomi</a:t>
            </a:r>
            <a:r>
              <a:rPr dirty="0" sz="800" spc="30">
                <a:latin typeface="Lucida Sans Unicode"/>
                <a:cs typeface="Lucida Sans Unicode"/>
                <a:hlinkClick r:id="rId9" action="ppaction://hlinksldjump"/>
              </a:rPr>
              <a:t> </a:t>
            </a:r>
            <a:r>
              <a:rPr dirty="0" sz="800" spc="-25">
                <a:latin typeface="Lucida Sans Unicode"/>
                <a:cs typeface="Lucida Sans Unicode"/>
                <a:hlinkClick r:id="rId9" action="ppaction://hlinksldjump"/>
              </a:rPr>
              <a:t>fatt</a:t>
            </a:r>
            <a:r>
              <a:rPr dirty="0" sz="800" spc="-60">
                <a:latin typeface="Lucida Sans Unicode"/>
                <a:cs typeface="Lucida Sans Unicode"/>
                <a:hlinkClick r:id="rId9" action="ppaction://hlinksldjump"/>
              </a:rPr>
              <a:t>o</a:t>
            </a:r>
            <a:r>
              <a:rPr dirty="0" sz="800" spc="-55">
                <a:latin typeface="Lucida Sans Unicode"/>
                <a:cs typeface="Lucida Sans Unicode"/>
                <a:hlinkClick r:id="rId9" action="ppaction://hlinksldjump"/>
              </a:rPr>
              <a:t>rizzabili</a:t>
            </a:r>
            <a:endParaRPr sz="800">
              <a:latin typeface="Lucida Sans Unicode"/>
              <a:cs typeface="Lucida Sans Unicode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65">
                <a:solidFill>
                  <a:srgbClr val="FFFF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Tahoma"/>
                <a:cs typeface="Tahoma"/>
                <a:hlinkClick r:id="rId10" action="ppaction://hlinksldjump"/>
              </a:rPr>
              <a:t>Esercizi</a:t>
            </a:r>
            <a:r>
              <a:rPr dirty="0" sz="1000" spc="20">
                <a:latin typeface="Tahoma"/>
                <a:cs typeface="Tahoma"/>
                <a:hlinkClick r:id="rId10" action="ppaction://hlinksldjump"/>
              </a:rPr>
              <a:t> </a:t>
            </a:r>
            <a:r>
              <a:rPr dirty="0" sz="1000" spc="-20">
                <a:latin typeface="Tahoma"/>
                <a:cs typeface="Tahoma"/>
                <a:hlinkClick r:id="rId10" action="ppaction://hlinksldjump"/>
              </a:rPr>
              <a:t>di</a:t>
            </a:r>
            <a:r>
              <a:rPr dirty="0" sz="1000" spc="20">
                <a:latin typeface="Tahoma"/>
                <a:cs typeface="Tahoma"/>
                <a:hlinkClick r:id="rId10" action="ppaction://hlinksldjump"/>
              </a:rPr>
              <a:t> </a:t>
            </a:r>
            <a:r>
              <a:rPr dirty="0" sz="1000" spc="-30">
                <a:latin typeface="Tahoma"/>
                <a:cs typeface="Tahoma"/>
                <a:hlinkClick r:id="rId10" action="ppaction://hlinksldjump"/>
              </a:rPr>
              <a:t>ricapitolazione</a:t>
            </a:r>
            <a:r>
              <a:rPr dirty="0" sz="1000" spc="15">
                <a:latin typeface="Tahoma"/>
                <a:cs typeface="Tahoma"/>
                <a:hlinkClick r:id="rId10" action="ppaction://hlinksldjump"/>
              </a:rPr>
              <a:t> </a:t>
            </a:r>
            <a:r>
              <a:rPr dirty="0" sz="1000" spc="-40">
                <a:latin typeface="Tahoma"/>
                <a:cs typeface="Tahoma"/>
                <a:hlinkClick r:id="rId10" action="ppaction://hlinksldjump"/>
              </a:rPr>
              <a:t>sulle</a:t>
            </a:r>
            <a:r>
              <a:rPr dirty="0" sz="1000" spc="20">
                <a:latin typeface="Tahoma"/>
                <a:cs typeface="Tahoma"/>
                <a:hlinkClick r:id="rId10" action="ppaction://hlinksldjump"/>
              </a:rPr>
              <a:t> </a:t>
            </a:r>
            <a:r>
              <a:rPr dirty="0" sz="1000" spc="-40">
                <a:latin typeface="Tahoma"/>
                <a:cs typeface="Tahoma"/>
                <a:hlinkClick r:id="rId10" action="ppaction://hlinksldjump"/>
              </a:rPr>
              <a:t>equazioni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11" action="ppaction://hlinksldjump"/>
              </a:rPr>
              <a:t>Alge</a:t>
            </a:r>
            <a:r>
              <a:rPr dirty="0" spc="-50">
                <a:hlinkClick r:id="rId11" action="ppaction://hlinksldjump"/>
              </a:rPr>
              <a:t>b</a:t>
            </a:r>
            <a:r>
              <a:rPr dirty="0" spc="-30">
                <a:hlinkClick r:id="rId11" action="ppaction://hlinksldjump"/>
              </a:rPr>
              <a:t>ra2:</a:t>
            </a:r>
            <a:r>
              <a:rPr dirty="0" spc="75">
                <a:hlinkClick r:id="rId11" action="ppaction://hlinksldjump"/>
              </a:rPr>
              <a:t> </a:t>
            </a:r>
            <a:r>
              <a:rPr dirty="0" spc="-30">
                <a:hlinkClick r:id="rId11" action="ppaction://hlinksldjump"/>
              </a:rPr>
              <a:t>Equazioni</a:t>
            </a:r>
            <a:r>
              <a:rPr dirty="0" spc="15">
                <a:hlinkClick r:id="rId11" action="ppaction://hlinksldjump"/>
              </a:rPr>
              <a:t> </a:t>
            </a:r>
            <a:r>
              <a:rPr dirty="0" spc="-40">
                <a:hlinkClick r:id="rId11" action="ppaction://hlinksldjump"/>
              </a:rPr>
              <a:t>alge</a:t>
            </a:r>
            <a:r>
              <a:rPr dirty="0" spc="-60">
                <a:hlinkClick r:id="rId11" action="ppaction://hlinksldjump"/>
              </a:rPr>
              <a:t>b</a:t>
            </a:r>
            <a:r>
              <a:rPr dirty="0" spc="-35">
                <a:hlinkClick r:id="rId11" action="ppaction://hlinksldjump"/>
              </a:rPr>
              <a:t>riche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pc="-55"/>
              <a:t>1</a:t>
            </a:fld>
            <a:r>
              <a:rPr dirty="0" spc="-40"/>
              <a:t>/30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7294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64767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2281783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233258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71358"/>
            <a:ext cx="50800" cy="14231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34859"/>
            <a:ext cx="50800" cy="13596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47327"/>
            <a:ext cx="4457065" cy="1298575"/>
          </a:xfrm>
          <a:custGeom>
            <a:avLst/>
            <a:gdLst/>
            <a:ahLst/>
            <a:cxnLst/>
            <a:rect l="l" t="t" r="r" b="b"/>
            <a:pathLst>
              <a:path w="4457065" h="1298575">
                <a:moveTo>
                  <a:pt x="4456606" y="0"/>
                </a:moveTo>
                <a:lnTo>
                  <a:pt x="0" y="0"/>
                </a:lnTo>
                <a:lnTo>
                  <a:pt x="0" y="1247156"/>
                </a:lnTo>
                <a:lnTo>
                  <a:pt x="16636" y="1284669"/>
                </a:lnTo>
                <a:lnTo>
                  <a:pt x="4405806" y="1297956"/>
                </a:lnTo>
                <a:lnTo>
                  <a:pt x="4420049" y="1295911"/>
                </a:lnTo>
                <a:lnTo>
                  <a:pt x="4451170" y="126995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922159"/>
            <a:ext cx="0" cy="1391920"/>
          </a:xfrm>
          <a:custGeom>
            <a:avLst/>
            <a:gdLst/>
            <a:ahLst/>
            <a:cxnLst/>
            <a:rect l="l" t="t" r="r" b="b"/>
            <a:pathLst>
              <a:path w="0" h="1391920">
                <a:moveTo>
                  <a:pt x="0" y="139137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094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967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840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650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7294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64767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2281783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233258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71358"/>
            <a:ext cx="50800" cy="14231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34859"/>
            <a:ext cx="50800" cy="13596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47327"/>
            <a:ext cx="4457065" cy="1298575"/>
          </a:xfrm>
          <a:custGeom>
            <a:avLst/>
            <a:gdLst/>
            <a:ahLst/>
            <a:cxnLst/>
            <a:rect l="l" t="t" r="r" b="b"/>
            <a:pathLst>
              <a:path w="4457065" h="1298575">
                <a:moveTo>
                  <a:pt x="4456606" y="0"/>
                </a:moveTo>
                <a:lnTo>
                  <a:pt x="0" y="0"/>
                </a:lnTo>
                <a:lnTo>
                  <a:pt x="0" y="1247156"/>
                </a:lnTo>
                <a:lnTo>
                  <a:pt x="16636" y="1284669"/>
                </a:lnTo>
                <a:lnTo>
                  <a:pt x="4405806" y="1297956"/>
                </a:lnTo>
                <a:lnTo>
                  <a:pt x="4420049" y="1295911"/>
                </a:lnTo>
                <a:lnTo>
                  <a:pt x="4451170" y="126995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922159"/>
            <a:ext cx="0" cy="1391920"/>
          </a:xfrm>
          <a:custGeom>
            <a:avLst/>
            <a:gdLst/>
            <a:ahLst/>
            <a:cxnLst/>
            <a:rect l="l" t="t" r="r" b="b"/>
            <a:pathLst>
              <a:path w="0" h="1391920">
                <a:moveTo>
                  <a:pt x="0" y="139137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094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967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840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650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5097" y="1195396"/>
            <a:ext cx="183578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007F00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3.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7294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64767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2281783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233258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71358"/>
            <a:ext cx="50800" cy="14231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34859"/>
            <a:ext cx="50800" cy="13596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47327"/>
            <a:ext cx="4457065" cy="1298575"/>
          </a:xfrm>
          <a:custGeom>
            <a:avLst/>
            <a:gdLst/>
            <a:ahLst/>
            <a:cxnLst/>
            <a:rect l="l" t="t" r="r" b="b"/>
            <a:pathLst>
              <a:path w="4457065" h="1298575">
                <a:moveTo>
                  <a:pt x="4456606" y="0"/>
                </a:moveTo>
                <a:lnTo>
                  <a:pt x="0" y="0"/>
                </a:lnTo>
                <a:lnTo>
                  <a:pt x="0" y="1247156"/>
                </a:lnTo>
                <a:lnTo>
                  <a:pt x="16636" y="1284669"/>
                </a:lnTo>
                <a:lnTo>
                  <a:pt x="4405806" y="1297956"/>
                </a:lnTo>
                <a:lnTo>
                  <a:pt x="4420049" y="1295911"/>
                </a:lnTo>
                <a:lnTo>
                  <a:pt x="4451170" y="126995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922159"/>
            <a:ext cx="0" cy="1391920"/>
          </a:xfrm>
          <a:custGeom>
            <a:avLst/>
            <a:gdLst/>
            <a:ahLst/>
            <a:cxnLst/>
            <a:rect l="l" t="t" r="r" b="b"/>
            <a:pathLst>
              <a:path w="0" h="1391920">
                <a:moveTo>
                  <a:pt x="0" y="139137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094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967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840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650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5097" y="1195396"/>
            <a:ext cx="183578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007F00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3.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7294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64767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2281783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233258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71358"/>
            <a:ext cx="50800" cy="14231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34859"/>
            <a:ext cx="50800" cy="13596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47327"/>
            <a:ext cx="4457065" cy="1298575"/>
          </a:xfrm>
          <a:custGeom>
            <a:avLst/>
            <a:gdLst/>
            <a:ahLst/>
            <a:cxnLst/>
            <a:rect l="l" t="t" r="r" b="b"/>
            <a:pathLst>
              <a:path w="4457065" h="1298575">
                <a:moveTo>
                  <a:pt x="4456606" y="0"/>
                </a:moveTo>
                <a:lnTo>
                  <a:pt x="0" y="0"/>
                </a:lnTo>
                <a:lnTo>
                  <a:pt x="0" y="1247156"/>
                </a:lnTo>
                <a:lnTo>
                  <a:pt x="16636" y="1284669"/>
                </a:lnTo>
                <a:lnTo>
                  <a:pt x="4405806" y="1297956"/>
                </a:lnTo>
                <a:lnTo>
                  <a:pt x="4420049" y="1295911"/>
                </a:lnTo>
                <a:lnTo>
                  <a:pt x="4451170" y="126995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922159"/>
            <a:ext cx="0" cy="1391920"/>
          </a:xfrm>
          <a:custGeom>
            <a:avLst/>
            <a:gdLst/>
            <a:ahLst/>
            <a:cxnLst/>
            <a:rect l="l" t="t" r="r" b="b"/>
            <a:pathLst>
              <a:path w="0" h="1391920">
                <a:moveTo>
                  <a:pt x="0" y="139137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094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967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840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650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5097" y="1195396"/>
            <a:ext cx="183578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007F00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3.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19412" y="159109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66877" y="1514841"/>
            <a:ext cx="34099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Semplificando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av</a:t>
            </a:r>
            <a:r>
              <a:rPr dirty="0" sz="1000" spc="-40">
                <a:latin typeface="Tahoma"/>
                <a:cs typeface="Tahoma"/>
              </a:rPr>
              <a:t>r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  </a:t>
            </a:r>
            <a:r>
              <a:rPr dirty="0" sz="1000" spc="-114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69450" y="1493541"/>
            <a:ext cx="309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9554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baseline="3968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baseline="3968" sz="10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06712" y="158698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51313" y="1562337"/>
            <a:ext cx="1498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0000FF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288129" y="1473530"/>
            <a:ext cx="77470" cy="0"/>
          </a:xfrm>
          <a:custGeom>
            <a:avLst/>
            <a:gdLst/>
            <a:ahLst/>
            <a:cxnLst/>
            <a:rect l="l" t="t" r="r" b="b"/>
            <a:pathLst>
              <a:path w="77470" h="0">
                <a:moveTo>
                  <a:pt x="0" y="0"/>
                </a:moveTo>
                <a:lnTo>
                  <a:pt x="7741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303318" y="159109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916934" y="1514841"/>
            <a:ext cx="4965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8309" algn="l"/>
              </a:tabLst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48899" y="1437184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90618" y="1493541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90618" y="158698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7294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64767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2281783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233258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71358"/>
            <a:ext cx="50800" cy="14231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34859"/>
            <a:ext cx="50800" cy="13596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47327"/>
            <a:ext cx="4457065" cy="1298575"/>
          </a:xfrm>
          <a:custGeom>
            <a:avLst/>
            <a:gdLst/>
            <a:ahLst/>
            <a:cxnLst/>
            <a:rect l="l" t="t" r="r" b="b"/>
            <a:pathLst>
              <a:path w="4457065" h="1298575">
                <a:moveTo>
                  <a:pt x="4456606" y="0"/>
                </a:moveTo>
                <a:lnTo>
                  <a:pt x="0" y="0"/>
                </a:lnTo>
                <a:lnTo>
                  <a:pt x="0" y="1247156"/>
                </a:lnTo>
                <a:lnTo>
                  <a:pt x="16636" y="1284669"/>
                </a:lnTo>
                <a:lnTo>
                  <a:pt x="4405806" y="1297956"/>
                </a:lnTo>
                <a:lnTo>
                  <a:pt x="4420049" y="1295911"/>
                </a:lnTo>
                <a:lnTo>
                  <a:pt x="4451170" y="126995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922159"/>
            <a:ext cx="0" cy="1391920"/>
          </a:xfrm>
          <a:custGeom>
            <a:avLst/>
            <a:gdLst/>
            <a:ahLst/>
            <a:cxnLst/>
            <a:rect l="l" t="t" r="r" b="b"/>
            <a:pathLst>
              <a:path w="0" h="1391920">
                <a:moveTo>
                  <a:pt x="0" y="139137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094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967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840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650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5097" y="1195396"/>
            <a:ext cx="183578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007F00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3.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19412" y="159109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66877" y="1514841"/>
            <a:ext cx="34099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Semplificando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av</a:t>
            </a:r>
            <a:r>
              <a:rPr dirty="0" sz="1000" spc="-40">
                <a:latin typeface="Tahoma"/>
                <a:cs typeface="Tahoma"/>
              </a:rPr>
              <a:t>r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  </a:t>
            </a:r>
            <a:r>
              <a:rPr dirty="0" sz="1000" spc="-114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69450" y="1493541"/>
            <a:ext cx="309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9554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baseline="3968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baseline="3968" sz="10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06712" y="158698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51313" y="1562337"/>
            <a:ext cx="1498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0000FF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288129" y="1473530"/>
            <a:ext cx="77470" cy="0"/>
          </a:xfrm>
          <a:custGeom>
            <a:avLst/>
            <a:gdLst/>
            <a:ahLst/>
            <a:cxnLst/>
            <a:rect l="l" t="t" r="r" b="b"/>
            <a:pathLst>
              <a:path w="77470" h="0">
                <a:moveTo>
                  <a:pt x="0" y="0"/>
                </a:moveTo>
                <a:lnTo>
                  <a:pt x="7741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303318" y="159109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916934" y="1514841"/>
            <a:ext cx="4965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8309" algn="l"/>
              </a:tabLst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48899" y="1437184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90618" y="1493541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90618" y="158698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5097" y="1872115"/>
            <a:ext cx="2117090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007F00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16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7294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64767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2281783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233258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71358"/>
            <a:ext cx="50800" cy="14231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34859"/>
            <a:ext cx="50800" cy="13596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47327"/>
            <a:ext cx="4457065" cy="1298575"/>
          </a:xfrm>
          <a:custGeom>
            <a:avLst/>
            <a:gdLst/>
            <a:ahLst/>
            <a:cxnLst/>
            <a:rect l="l" t="t" r="r" b="b"/>
            <a:pathLst>
              <a:path w="4457065" h="1298575">
                <a:moveTo>
                  <a:pt x="4456606" y="0"/>
                </a:moveTo>
                <a:lnTo>
                  <a:pt x="0" y="0"/>
                </a:lnTo>
                <a:lnTo>
                  <a:pt x="0" y="1247156"/>
                </a:lnTo>
                <a:lnTo>
                  <a:pt x="16636" y="1284669"/>
                </a:lnTo>
                <a:lnTo>
                  <a:pt x="4405806" y="1297956"/>
                </a:lnTo>
                <a:lnTo>
                  <a:pt x="4420049" y="1295911"/>
                </a:lnTo>
                <a:lnTo>
                  <a:pt x="4451170" y="126995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922159"/>
            <a:ext cx="0" cy="1391920"/>
          </a:xfrm>
          <a:custGeom>
            <a:avLst/>
            <a:gdLst/>
            <a:ahLst/>
            <a:cxnLst/>
            <a:rect l="l" t="t" r="r" b="b"/>
            <a:pathLst>
              <a:path w="0" h="1391920">
                <a:moveTo>
                  <a:pt x="0" y="139137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094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967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840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650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5097" y="1195396"/>
            <a:ext cx="183578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007F00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3.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19412" y="159109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66877" y="1514841"/>
            <a:ext cx="34099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Semplificando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av</a:t>
            </a:r>
            <a:r>
              <a:rPr dirty="0" sz="1000" spc="-40">
                <a:latin typeface="Tahoma"/>
                <a:cs typeface="Tahoma"/>
              </a:rPr>
              <a:t>r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  </a:t>
            </a:r>
            <a:r>
              <a:rPr dirty="0" sz="1000" spc="-114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69450" y="1493541"/>
            <a:ext cx="309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9554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baseline="3968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baseline="3968" sz="10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06712" y="158698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51313" y="1562337"/>
            <a:ext cx="1498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0000FF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288129" y="1473530"/>
            <a:ext cx="77470" cy="0"/>
          </a:xfrm>
          <a:custGeom>
            <a:avLst/>
            <a:gdLst/>
            <a:ahLst/>
            <a:cxnLst/>
            <a:rect l="l" t="t" r="r" b="b"/>
            <a:pathLst>
              <a:path w="77470" h="0">
                <a:moveTo>
                  <a:pt x="0" y="0"/>
                </a:moveTo>
                <a:lnTo>
                  <a:pt x="7741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303318" y="159109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916934" y="1514841"/>
            <a:ext cx="4965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8309" algn="l"/>
              </a:tabLst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48899" y="1437184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90618" y="1493541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90618" y="158698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5097" y="1872115"/>
            <a:ext cx="2117090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007F00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16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5" name="object 3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57294"/>
            <a:ext cx="47688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64767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2281783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233258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71358"/>
            <a:ext cx="50800" cy="142312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34859"/>
            <a:ext cx="50800" cy="135962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47327"/>
            <a:ext cx="4457065" cy="1298575"/>
          </a:xfrm>
          <a:custGeom>
            <a:avLst/>
            <a:gdLst/>
            <a:ahLst/>
            <a:cxnLst/>
            <a:rect l="l" t="t" r="r" b="b"/>
            <a:pathLst>
              <a:path w="4457065" h="1298575">
                <a:moveTo>
                  <a:pt x="4456606" y="0"/>
                </a:moveTo>
                <a:lnTo>
                  <a:pt x="0" y="0"/>
                </a:lnTo>
                <a:lnTo>
                  <a:pt x="0" y="1247156"/>
                </a:lnTo>
                <a:lnTo>
                  <a:pt x="16636" y="1284669"/>
                </a:lnTo>
                <a:lnTo>
                  <a:pt x="4405806" y="1297956"/>
                </a:lnTo>
                <a:lnTo>
                  <a:pt x="4420049" y="1295911"/>
                </a:lnTo>
                <a:lnTo>
                  <a:pt x="4451170" y="1269952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922159"/>
            <a:ext cx="0" cy="1391920"/>
          </a:xfrm>
          <a:custGeom>
            <a:avLst/>
            <a:gdLst/>
            <a:ahLst/>
            <a:cxnLst/>
            <a:rect l="l" t="t" r="r" b="b"/>
            <a:pathLst>
              <a:path w="0" h="1391920">
                <a:moveTo>
                  <a:pt x="0" y="139137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094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967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84059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6500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45097" y="1195396"/>
            <a:ext cx="1835785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007F00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3.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19412" y="159109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66877" y="1514841"/>
            <a:ext cx="34099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Semplificando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av</a:t>
            </a:r>
            <a:r>
              <a:rPr dirty="0" sz="1000" spc="-40">
                <a:latin typeface="Tahoma"/>
                <a:cs typeface="Tahoma"/>
              </a:rPr>
              <a:t>r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  </a:t>
            </a:r>
            <a:r>
              <a:rPr dirty="0" sz="1000" spc="-114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69450" y="1493541"/>
            <a:ext cx="309880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9554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baseline="3968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baseline="3968" sz="10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06712" y="158698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51313" y="1562337"/>
            <a:ext cx="1498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0000FF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288129" y="1473530"/>
            <a:ext cx="77470" cy="0"/>
          </a:xfrm>
          <a:custGeom>
            <a:avLst/>
            <a:gdLst/>
            <a:ahLst/>
            <a:cxnLst/>
            <a:rect l="l" t="t" r="r" b="b"/>
            <a:pathLst>
              <a:path w="77470" h="0">
                <a:moveTo>
                  <a:pt x="0" y="0"/>
                </a:moveTo>
                <a:lnTo>
                  <a:pt x="7741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303318" y="1591094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916934" y="1514841"/>
            <a:ext cx="4965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48309" algn="l"/>
              </a:tabLst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48899" y="1437184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solidFill>
                  <a:srgbClr val="0000FF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90618" y="1493541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90618" y="158698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5097" y="1872115"/>
            <a:ext cx="2117090" cy="1949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indent="-121285">
              <a:lnSpc>
                <a:spcPct val="100000"/>
              </a:lnSpc>
              <a:buClr>
                <a:srgbClr val="007F00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3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16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6877" y="2149345"/>
            <a:ext cx="401827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Semplificando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av</a:t>
            </a:r>
            <a:r>
              <a:rPr dirty="0" sz="1000" spc="-40">
                <a:latin typeface="Tahoma"/>
                <a:cs typeface="Tahoma"/>
              </a:rPr>
              <a:t>r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  </a:t>
            </a:r>
            <a:r>
              <a:rPr dirty="0" sz="1000" spc="-114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1000" spc="3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im</a:t>
            </a:r>
            <a:r>
              <a:rPr dirty="0" sz="1000" spc="-5">
                <a:solidFill>
                  <a:srgbClr val="0000FF"/>
                </a:solidFill>
                <a:latin typeface="Tahoma"/>
                <a:cs typeface="Tahoma"/>
              </a:rPr>
              <a:t>p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ossibile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69450" y="2128046"/>
            <a:ext cx="455295" cy="118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7980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baseline="3968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16</a:t>
            </a:r>
            <a:endParaRPr baseline="3968" sz="105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217824" y="2225598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107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228644" y="2221492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5" b="0">
                <a:solidFill>
                  <a:srgbClr val="CC0000"/>
                </a:solidFill>
                <a:latin typeface="Gill Sans MT"/>
                <a:cs typeface="Gill Sans MT"/>
              </a:rPr>
              <a:t>Equazione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binomia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spuria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739425"/>
            <a:ext cx="215582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binomia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spuria</a:t>
            </a:r>
            <a:r>
              <a:rPr dirty="0" sz="1000" spc="2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4083" y="994685"/>
            <a:ext cx="76327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69362" y="1018423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5" b="0">
                <a:solidFill>
                  <a:srgbClr val="CC0000"/>
                </a:solidFill>
                <a:latin typeface="Gill Sans MT"/>
                <a:cs typeface="Gill Sans MT"/>
              </a:rPr>
              <a:t>Equazione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binomia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spuria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739425"/>
            <a:ext cx="215582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binomia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spuria</a:t>
            </a:r>
            <a:r>
              <a:rPr dirty="0" sz="1000" spc="2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4083" y="994685"/>
            <a:ext cx="76327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69362" y="1018423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6006" y="1296782"/>
            <a:ext cx="3595370" cy="431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Raccogliendo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comune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rece</a:t>
            </a:r>
            <a:r>
              <a:rPr dirty="0" sz="1000" spc="-45">
                <a:latin typeface="Tahoma"/>
                <a:cs typeface="Tahoma"/>
              </a:rPr>
              <a:t>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7526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5" b="0">
                <a:solidFill>
                  <a:srgbClr val="CC0000"/>
                </a:solidFill>
                <a:latin typeface="Gill Sans MT"/>
                <a:cs typeface="Gill Sans MT"/>
              </a:rPr>
              <a:t>Equazione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binomia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spuria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739425"/>
            <a:ext cx="215582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binomia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spuria</a:t>
            </a:r>
            <a:r>
              <a:rPr dirty="0" sz="1000" spc="2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4083" y="994685"/>
            <a:ext cx="76327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69362" y="1018423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830" y="1296782"/>
            <a:ext cx="4197350" cy="708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Raccogliendo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comune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rece</a:t>
            </a:r>
            <a:r>
              <a:rPr dirty="0" sz="1000" spc="-45">
                <a:latin typeface="Tahoma"/>
                <a:cs typeface="Tahoma"/>
              </a:rPr>
              <a:t>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18288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legge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annul</a:t>
            </a:r>
            <a:r>
              <a:rPr dirty="0" sz="1000" spc="-50">
                <a:latin typeface="Tahoma"/>
                <a:cs typeface="Tahoma"/>
              </a:rPr>
              <a:t>lame</a:t>
            </a:r>
            <a:r>
              <a:rPr dirty="0" sz="1000" spc="-25">
                <a:latin typeface="Tahoma"/>
                <a:cs typeface="Tahoma"/>
              </a:rPr>
              <a:t>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dotto,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ottengono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65">
                <a:latin typeface="Tahoma"/>
                <a:cs typeface="Tahoma"/>
              </a:rPr>
              <a:t>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704439" y="2266975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771294" y="2190735"/>
            <a:ext cx="106553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8480" algn="l"/>
              </a:tabLst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7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8888" sz="1500" spc="-217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91739" y="2105137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20" b="0">
                <a:solidFill>
                  <a:srgbClr val="CC0000"/>
                </a:solidFill>
                <a:latin typeface="Gill Sans MT"/>
                <a:cs typeface="Gill Sans MT"/>
              </a:rPr>
              <a:t>Risolvere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0" b="0">
                <a:solidFill>
                  <a:srgbClr val="CC0000"/>
                </a:solidFill>
                <a:latin typeface="Gill Sans MT"/>
                <a:cs typeface="Gill Sans MT"/>
              </a:rPr>
              <a:t>un’equazione...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857612"/>
            <a:ext cx="429958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un’eguaglianza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65">
                <a:latin typeface="Tahoma"/>
                <a:cs typeface="Tahoma"/>
              </a:rPr>
              <a:t>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10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ressioni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">
                <a:latin typeface="Tahoma"/>
                <a:cs typeface="Tahoma"/>
              </a:rPr>
              <a:t>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riabili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incognit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vera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determinati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incognite.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3/30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5" b="0">
                <a:solidFill>
                  <a:srgbClr val="CC0000"/>
                </a:solidFill>
                <a:latin typeface="Gill Sans MT"/>
                <a:cs typeface="Gill Sans MT"/>
              </a:rPr>
              <a:t>Equazione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binomia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spuria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739425"/>
            <a:ext cx="215582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binomia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spuria</a:t>
            </a:r>
            <a:r>
              <a:rPr dirty="0" sz="1000" spc="2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684083" y="994685"/>
            <a:ext cx="76327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69362" y="1018423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830" y="1296782"/>
            <a:ext cx="4197350" cy="708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461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Raccogliendo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comune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rece</a:t>
            </a:r>
            <a:r>
              <a:rPr dirty="0" sz="1000" spc="-45">
                <a:latin typeface="Tahoma"/>
                <a:cs typeface="Tahoma"/>
              </a:rPr>
              <a:t>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18288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legge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annul</a:t>
            </a:r>
            <a:r>
              <a:rPr dirty="0" sz="1000" spc="-50">
                <a:latin typeface="Tahoma"/>
                <a:cs typeface="Tahoma"/>
              </a:rPr>
              <a:t>lame</a:t>
            </a:r>
            <a:r>
              <a:rPr dirty="0" sz="1000" spc="-25">
                <a:latin typeface="Tahoma"/>
                <a:cs typeface="Tahoma"/>
              </a:rPr>
              <a:t>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dotto,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ottengono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65">
                <a:latin typeface="Tahoma"/>
                <a:cs typeface="Tahoma"/>
              </a:rPr>
              <a:t>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704439" y="2266975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771294" y="2190735"/>
            <a:ext cx="106553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8480" algn="l"/>
              </a:tabLst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0000FF"/>
                </a:solidFill>
                <a:latin typeface="Verdana"/>
                <a:cs typeface="Verdana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7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-38888" sz="1500" spc="-217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91739" y="2105137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830" y="2728923"/>
            <a:ext cx="413194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osservi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solidFill>
                  <a:srgbClr val="0000FF"/>
                </a:solidFill>
                <a:latin typeface="Tahoma"/>
                <a:cs typeface="Tahoma"/>
              </a:rPr>
              <a:t>tutte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le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equazioni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binomie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spurie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hanno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soluzione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nulla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3830" y="2880751"/>
            <a:ext cx="387921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efficienti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40" i="1">
                <a:latin typeface="Trebuchet MS"/>
                <a:cs typeface="Trebuchet MS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b</a:t>
            </a:r>
            <a:r>
              <a:rPr dirty="0" sz="1000" spc="60" i="1">
                <a:latin typeface="Trebuchet MS"/>
                <a:cs typeface="Trebuchet MS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razionali,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nc</a:t>
            </a:r>
            <a:r>
              <a:rPr dirty="0" sz="1000" spc="-50">
                <a:latin typeface="Tahoma"/>
                <a:cs typeface="Tahoma"/>
              </a:rPr>
              <a:t>h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 </a:t>
            </a:r>
            <a:r>
              <a:rPr dirty="0" sz="1000" spc="9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0">
                <a:latin typeface="Lucida Sans Unicode"/>
                <a:cs typeface="Lucida Sans Unicode"/>
              </a:rPr>
              <a:t> 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29850" y="2928235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65524" y="2859439"/>
            <a:ext cx="7429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0" i="1">
                <a:latin typeface="Trebuchet MS"/>
                <a:cs typeface="Trebuchet MS"/>
              </a:rPr>
              <a:t>b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878224" y="2956991"/>
            <a:ext cx="51435" cy="0"/>
          </a:xfrm>
          <a:custGeom>
            <a:avLst/>
            <a:gdLst/>
            <a:ahLst/>
            <a:cxnLst/>
            <a:rect l="l" t="t" r="r" b="b"/>
            <a:pathLst>
              <a:path w="51435" h="0">
                <a:moveTo>
                  <a:pt x="0" y="0"/>
                </a:moveTo>
                <a:lnTo>
                  <a:pt x="51384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868229" y="2952885"/>
            <a:ext cx="7112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15" i="1">
                <a:latin typeface="Trebuchet MS"/>
                <a:cs typeface="Trebuchet MS"/>
              </a:rPr>
              <a:t>a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45458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52943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1438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65187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59544"/>
            <a:ext cx="50800" cy="4675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23045"/>
            <a:ext cx="50800" cy="40404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35513"/>
            <a:ext cx="4457065" cy="342900"/>
          </a:xfrm>
          <a:custGeom>
            <a:avLst/>
            <a:gdLst/>
            <a:ahLst/>
            <a:cxnLst/>
            <a:rect l="l" t="t" r="r" b="b"/>
            <a:pathLst>
              <a:path w="4457065" h="342900">
                <a:moveTo>
                  <a:pt x="4456606" y="0"/>
                </a:moveTo>
                <a:lnTo>
                  <a:pt x="0" y="0"/>
                </a:lnTo>
                <a:lnTo>
                  <a:pt x="0" y="291572"/>
                </a:lnTo>
                <a:lnTo>
                  <a:pt x="16636" y="329086"/>
                </a:lnTo>
                <a:lnTo>
                  <a:pt x="4405806" y="342373"/>
                </a:lnTo>
                <a:lnTo>
                  <a:pt x="4420049" y="340328"/>
                </a:lnTo>
                <a:lnTo>
                  <a:pt x="4451170" y="314369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910345"/>
            <a:ext cx="0" cy="436245"/>
          </a:xfrm>
          <a:custGeom>
            <a:avLst/>
            <a:gdLst/>
            <a:ahLst/>
            <a:cxnLst/>
            <a:rect l="l" t="t" r="r" b="b"/>
            <a:pathLst>
              <a:path w="0" h="436244">
                <a:moveTo>
                  <a:pt x="0" y="43579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89764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8494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7224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5319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1183572"/>
            <a:ext cx="206502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5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15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45458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52943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1438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65187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59544"/>
            <a:ext cx="50800" cy="4675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23045"/>
            <a:ext cx="50800" cy="40404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35513"/>
            <a:ext cx="4457065" cy="342900"/>
          </a:xfrm>
          <a:custGeom>
            <a:avLst/>
            <a:gdLst/>
            <a:ahLst/>
            <a:cxnLst/>
            <a:rect l="l" t="t" r="r" b="b"/>
            <a:pathLst>
              <a:path w="4457065" h="342900">
                <a:moveTo>
                  <a:pt x="4456606" y="0"/>
                </a:moveTo>
                <a:lnTo>
                  <a:pt x="0" y="0"/>
                </a:lnTo>
                <a:lnTo>
                  <a:pt x="0" y="291572"/>
                </a:lnTo>
                <a:lnTo>
                  <a:pt x="16636" y="329086"/>
                </a:lnTo>
                <a:lnTo>
                  <a:pt x="4405806" y="342373"/>
                </a:lnTo>
                <a:lnTo>
                  <a:pt x="4420049" y="340328"/>
                </a:lnTo>
                <a:lnTo>
                  <a:pt x="4451170" y="314369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910345"/>
            <a:ext cx="0" cy="436245"/>
          </a:xfrm>
          <a:custGeom>
            <a:avLst/>
            <a:gdLst/>
            <a:ahLst/>
            <a:cxnLst/>
            <a:rect l="l" t="t" r="r" b="b"/>
            <a:pathLst>
              <a:path w="0" h="436244">
                <a:moveTo>
                  <a:pt x="0" y="43579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89764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8494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7224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5319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1183572"/>
            <a:ext cx="2065020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5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15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45458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52943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1438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65187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59544"/>
            <a:ext cx="50800" cy="4675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23045"/>
            <a:ext cx="50800" cy="40404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35513"/>
            <a:ext cx="4457065" cy="342900"/>
          </a:xfrm>
          <a:custGeom>
            <a:avLst/>
            <a:gdLst/>
            <a:ahLst/>
            <a:cxnLst/>
            <a:rect l="l" t="t" r="r" b="b"/>
            <a:pathLst>
              <a:path w="4457065" h="342900">
                <a:moveTo>
                  <a:pt x="4456606" y="0"/>
                </a:moveTo>
                <a:lnTo>
                  <a:pt x="0" y="0"/>
                </a:lnTo>
                <a:lnTo>
                  <a:pt x="0" y="291572"/>
                </a:lnTo>
                <a:lnTo>
                  <a:pt x="16636" y="329086"/>
                </a:lnTo>
                <a:lnTo>
                  <a:pt x="4405806" y="342373"/>
                </a:lnTo>
                <a:lnTo>
                  <a:pt x="4420049" y="340328"/>
                </a:lnTo>
                <a:lnTo>
                  <a:pt x="4451170" y="314369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910345"/>
            <a:ext cx="0" cy="436245"/>
          </a:xfrm>
          <a:custGeom>
            <a:avLst/>
            <a:gdLst/>
            <a:ahLst/>
            <a:cxnLst/>
            <a:rect l="l" t="t" r="r" b="b"/>
            <a:pathLst>
              <a:path w="0" h="436244">
                <a:moveTo>
                  <a:pt x="0" y="43579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89764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8494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7224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5319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1183572"/>
            <a:ext cx="3525520" cy="1115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5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15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Raccogliendo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comune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5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rece</a:t>
            </a:r>
            <a:r>
              <a:rPr dirty="0" sz="1000" spc="-45">
                <a:latin typeface="Tahoma"/>
                <a:cs typeface="Tahoma"/>
              </a:rPr>
              <a:t>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77546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5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3)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54610">
              <a:lnSpc>
                <a:spcPct val="100000"/>
              </a:lnSpc>
              <a:spcBef>
                <a:spcPts val="990"/>
              </a:spcBef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r>
              <a:rPr dirty="0" sz="1000" spc="14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23131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30616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14983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6578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37210"/>
            <a:ext cx="50800" cy="4904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00710"/>
            <a:ext cx="50800" cy="4269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13179"/>
            <a:ext cx="4457065" cy="365760"/>
          </a:xfrm>
          <a:custGeom>
            <a:avLst/>
            <a:gdLst/>
            <a:ahLst/>
            <a:cxnLst/>
            <a:rect l="l" t="t" r="r" b="b"/>
            <a:pathLst>
              <a:path w="4457065" h="365759">
                <a:moveTo>
                  <a:pt x="4456606" y="0"/>
                </a:moveTo>
                <a:lnTo>
                  <a:pt x="0" y="0"/>
                </a:lnTo>
                <a:lnTo>
                  <a:pt x="0" y="314504"/>
                </a:lnTo>
                <a:lnTo>
                  <a:pt x="16636" y="352018"/>
                </a:lnTo>
                <a:lnTo>
                  <a:pt x="4405806" y="365304"/>
                </a:lnTo>
                <a:lnTo>
                  <a:pt x="4420049" y="363259"/>
                </a:lnTo>
                <a:lnTo>
                  <a:pt x="4451170" y="33730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888010"/>
            <a:ext cx="0" cy="459105"/>
          </a:xfrm>
          <a:custGeom>
            <a:avLst/>
            <a:gdLst/>
            <a:ahLst/>
            <a:cxnLst/>
            <a:rect l="l" t="t" r="r" b="b"/>
            <a:pathLst>
              <a:path w="0" h="459105">
                <a:moveTo>
                  <a:pt x="0" y="45872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8753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62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499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308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76387" y="125879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31772" y="125879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1161245"/>
            <a:ext cx="203009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35">
                <a:latin typeface="Tahoma"/>
                <a:cs typeface="Tahoma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-157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63687" y="1254692"/>
            <a:ext cx="42799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23131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30616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14983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6578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37210"/>
            <a:ext cx="50800" cy="4904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00710"/>
            <a:ext cx="50800" cy="4269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13179"/>
            <a:ext cx="4457065" cy="365760"/>
          </a:xfrm>
          <a:custGeom>
            <a:avLst/>
            <a:gdLst/>
            <a:ahLst/>
            <a:cxnLst/>
            <a:rect l="l" t="t" r="r" b="b"/>
            <a:pathLst>
              <a:path w="4457065" h="365759">
                <a:moveTo>
                  <a:pt x="4456606" y="0"/>
                </a:moveTo>
                <a:lnTo>
                  <a:pt x="0" y="0"/>
                </a:lnTo>
                <a:lnTo>
                  <a:pt x="0" y="314504"/>
                </a:lnTo>
                <a:lnTo>
                  <a:pt x="16636" y="352018"/>
                </a:lnTo>
                <a:lnTo>
                  <a:pt x="4405806" y="365304"/>
                </a:lnTo>
                <a:lnTo>
                  <a:pt x="4420049" y="363259"/>
                </a:lnTo>
                <a:lnTo>
                  <a:pt x="4451170" y="33730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888010"/>
            <a:ext cx="0" cy="459105"/>
          </a:xfrm>
          <a:custGeom>
            <a:avLst/>
            <a:gdLst/>
            <a:ahLst/>
            <a:cxnLst/>
            <a:rect l="l" t="t" r="r" b="b"/>
            <a:pathLst>
              <a:path w="0" h="459105">
                <a:moveTo>
                  <a:pt x="0" y="45872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8753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62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499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308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76387" y="125879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31772" y="125879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1161245"/>
            <a:ext cx="203009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35">
                <a:latin typeface="Tahoma"/>
                <a:cs typeface="Tahoma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-157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63687" y="1254692"/>
            <a:ext cx="42799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23131"/>
            <a:ext cx="5467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5729" y="930616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14983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6578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837210"/>
            <a:ext cx="50800" cy="49047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900710"/>
            <a:ext cx="50800" cy="4269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1013179"/>
            <a:ext cx="4457065" cy="365760"/>
          </a:xfrm>
          <a:custGeom>
            <a:avLst/>
            <a:gdLst/>
            <a:ahLst/>
            <a:cxnLst/>
            <a:rect l="l" t="t" r="r" b="b"/>
            <a:pathLst>
              <a:path w="4457065" h="365759">
                <a:moveTo>
                  <a:pt x="4456606" y="0"/>
                </a:moveTo>
                <a:lnTo>
                  <a:pt x="0" y="0"/>
                </a:lnTo>
                <a:lnTo>
                  <a:pt x="0" y="314504"/>
                </a:lnTo>
                <a:lnTo>
                  <a:pt x="16636" y="352018"/>
                </a:lnTo>
                <a:lnTo>
                  <a:pt x="4405806" y="365304"/>
                </a:lnTo>
                <a:lnTo>
                  <a:pt x="4420049" y="363259"/>
                </a:lnTo>
                <a:lnTo>
                  <a:pt x="4451170" y="33730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888010"/>
            <a:ext cx="0" cy="459105"/>
          </a:xfrm>
          <a:custGeom>
            <a:avLst/>
            <a:gdLst/>
            <a:ahLst/>
            <a:cxnLst/>
            <a:rect l="l" t="t" r="r" b="b"/>
            <a:pathLst>
              <a:path w="0" h="459105">
                <a:moveTo>
                  <a:pt x="0" y="45872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8753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8626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4991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3086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76387" y="125879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31772" y="1258798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1161245"/>
            <a:ext cx="2030095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35">
                <a:latin typeface="Tahoma"/>
                <a:cs typeface="Tahoma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-157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1</a:t>
            </a:r>
            <a:r>
              <a:rPr dirty="0" baseline="31746" sz="1050" spc="-157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63687" y="1254692"/>
            <a:ext cx="42799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7665" algn="l"/>
              </a:tabLst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-80">
                <a:latin typeface="Lucida Sans Unicode"/>
                <a:cs typeface="Lucida Sans Unicode"/>
              </a:rPr>
              <a:t>	</a:t>
            </a: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830" y="1581097"/>
            <a:ext cx="405002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Raccogliendo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comune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25">
                <a:latin typeface="Tahoma"/>
                <a:cs typeface="Tahoma"/>
              </a:rPr>
              <a:t>l’</a:t>
            </a:r>
            <a:r>
              <a:rPr dirty="0" sz="1000" spc="20">
                <a:latin typeface="Tahoma"/>
                <a:cs typeface="Tahoma"/>
              </a:rPr>
              <a:t>i</a:t>
            </a:r>
            <a:r>
              <a:rPr dirty="0" sz="1000" spc="-40">
                <a:latin typeface="Tahoma"/>
                <a:cs typeface="Tahoma"/>
              </a:rPr>
              <a:t>nc</a:t>
            </a:r>
            <a:r>
              <a:rPr dirty="0" sz="1000" spc="-50">
                <a:latin typeface="Tahoma"/>
                <a:cs typeface="Tahoma"/>
              </a:rPr>
              <a:t>og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10">
                <a:latin typeface="Tahoma"/>
                <a:cs typeface="Tahoma"/>
              </a:rPr>
              <a:t>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</a:t>
            </a:r>
            <a:r>
              <a:rPr dirty="0" sz="1000" spc="-50">
                <a:latin typeface="Tahoma"/>
                <a:cs typeface="Tahoma"/>
              </a:rPr>
              <a:t>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025218" y="200459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343442" y="2004593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813179" y="1928340"/>
            <a:ext cx="98171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90195" algn="l"/>
                <a:tab pos="736600" algn="l"/>
              </a:tabLst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904199" y="1818946"/>
            <a:ext cx="623570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38784" algn="l"/>
              </a:tabLst>
            </a:pP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41666" sz="1500" spc="-75">
                <a:solidFill>
                  <a:srgbClr val="0000FF"/>
                </a:solidFill>
                <a:latin typeface="Tahoma"/>
                <a:cs typeface="Tahoma"/>
              </a:rPr>
              <a:t>3</a:t>
            </a:r>
            <a:r>
              <a:rPr dirty="0" baseline="-41666" sz="15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baseline="-41666" sz="1500" spc="-75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baseline="-41666" sz="1500" spc="-292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12518" y="2015132"/>
            <a:ext cx="40703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3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975357" y="2371902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56006" y="2295662"/>
            <a:ext cx="1929764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9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9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41132" y="2343146"/>
            <a:ext cx="45847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8145" algn="l"/>
              </a:tabLst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62657" y="2274350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62657" y="2367809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9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7" name="object 3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complete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88029"/>
            <a:ext cx="312293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completa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9565" y="943301"/>
            <a:ext cx="100584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3880" y="967026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11/30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complete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88029"/>
            <a:ext cx="312293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completa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9565" y="943301"/>
            <a:ext cx="100584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3880" y="967026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830" y="1505214"/>
            <a:ext cx="27152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Cerchiamo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f</a:t>
            </a:r>
            <a:r>
              <a:rPr dirty="0" sz="1000" spc="-7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rmula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risolutiva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11/30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complete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88029"/>
            <a:ext cx="312293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completa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9565" y="943301"/>
            <a:ext cx="100584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3880" y="967026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830" y="1505214"/>
            <a:ext cx="4300855" cy="901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Cerchiamo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f</a:t>
            </a:r>
            <a:r>
              <a:rPr dirty="0" sz="1000" spc="-7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rmula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risolutiva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60"/>
              </a:spcBef>
            </a:pPr>
            <a:r>
              <a:rPr dirty="0" sz="1000" spc="-50">
                <a:latin typeface="Tahoma"/>
                <a:cs typeface="Tahoma"/>
              </a:rPr>
              <a:t>Eseguendo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passaggi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5">
                <a:latin typeface="Tahoma"/>
                <a:cs typeface="Tahoma"/>
              </a:rPr>
              <a:t>rici,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l’equ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30">
                <a:latin typeface="Tahoma"/>
                <a:cs typeface="Tahoma"/>
              </a:rPr>
              <a:t>io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-55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essere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riscritta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485140">
              <a:lnSpc>
                <a:spcPct val="100000"/>
              </a:lnSpc>
              <a:spcBef>
                <a:spcPts val="595"/>
              </a:spcBef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11/30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20" b="0">
                <a:solidFill>
                  <a:srgbClr val="CC0000"/>
                </a:solidFill>
                <a:latin typeface="Gill Sans MT"/>
                <a:cs typeface="Gill Sans MT"/>
              </a:rPr>
              <a:t>Risolvere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0" b="0">
                <a:solidFill>
                  <a:srgbClr val="CC0000"/>
                </a:solidFill>
                <a:latin typeface="Gill Sans MT"/>
                <a:cs typeface="Gill Sans MT"/>
              </a:rPr>
              <a:t>un’equazione...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857612"/>
            <a:ext cx="4380865" cy="832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5725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un’eguaglianza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65">
                <a:latin typeface="Tahoma"/>
                <a:cs typeface="Tahoma"/>
              </a:rPr>
              <a:t>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10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ressioni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">
                <a:latin typeface="Tahoma"/>
                <a:cs typeface="Tahoma"/>
              </a:rPr>
              <a:t>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riabili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incognit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vera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determinati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incognite.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60"/>
              </a:spcBef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nell’incognita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14" i="1">
                <a:latin typeface="Trebuchet MS"/>
                <a:cs typeface="Trebuchet MS"/>
              </a:rPr>
              <a:t> </a:t>
            </a:r>
            <a:r>
              <a:rPr dirty="0" sz="1000" spc="-35">
                <a:latin typeface="Tahoma"/>
                <a:cs typeface="Tahoma"/>
              </a:rPr>
              <a:t>vuol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determin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50">
                <a:latin typeface="Tahoma"/>
                <a:cs typeface="Tahoma"/>
              </a:rPr>
              <a:t>re,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esistono,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che,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sostituiti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un’uguaglianza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vera: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questi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soluzioni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radici</a:t>
            </a:r>
            <a:r>
              <a:rPr dirty="0" sz="1000" spc="5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3/30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complete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88029"/>
            <a:ext cx="312293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completa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9565" y="943301"/>
            <a:ext cx="100584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3880" y="967026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830" y="1505214"/>
            <a:ext cx="4300855" cy="527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Cerchiamo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f</a:t>
            </a:r>
            <a:r>
              <a:rPr dirty="0" sz="1000" spc="-7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rmula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risolutiva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60"/>
              </a:spcBef>
            </a:pPr>
            <a:r>
              <a:rPr dirty="0" sz="1000" spc="-50">
                <a:latin typeface="Tahoma"/>
                <a:cs typeface="Tahoma"/>
              </a:rPr>
              <a:t>Eseguendo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passaggi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5">
                <a:latin typeface="Tahoma"/>
                <a:cs typeface="Tahoma"/>
              </a:rPr>
              <a:t>rici,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l’equ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30">
                <a:latin typeface="Tahoma"/>
                <a:cs typeface="Tahoma"/>
              </a:rPr>
              <a:t>io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-55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essere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riscritta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29168" y="233121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86371" y="2169373"/>
            <a:ext cx="1958339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17980" algn="l"/>
              </a:tabLst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i="1">
                <a:latin typeface="Trebuchet MS"/>
                <a:cs typeface="Trebuchet MS"/>
              </a:rPr>
              <a:t>  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36111" sz="1500" spc="-67" i="1">
                <a:latin typeface="Trebuchet MS"/>
                <a:cs typeface="Trebuchet MS"/>
              </a:rPr>
              <a:t>b</a:t>
            </a:r>
            <a:r>
              <a:rPr dirty="0" baseline="36111" sz="1500" spc="-232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0184" y="2145565"/>
            <a:ext cx="6597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3085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450">
                <a:latin typeface="Arial"/>
                <a:cs typeface="Arial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20074" y="2341751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11/30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complete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88029"/>
            <a:ext cx="312293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completa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9565" y="943301"/>
            <a:ext cx="100584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3880" y="967026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830" y="1505214"/>
            <a:ext cx="4300855" cy="527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Cerchiamo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f</a:t>
            </a:r>
            <a:r>
              <a:rPr dirty="0" sz="1000" spc="-7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rmula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risolutiva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60"/>
              </a:spcBef>
            </a:pPr>
            <a:r>
              <a:rPr dirty="0" sz="1000" spc="-50">
                <a:latin typeface="Tahoma"/>
                <a:cs typeface="Tahoma"/>
              </a:rPr>
              <a:t>Eseguendo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passaggi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5">
                <a:latin typeface="Tahoma"/>
                <a:cs typeface="Tahoma"/>
              </a:rPr>
              <a:t>rici,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l’equ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30">
                <a:latin typeface="Tahoma"/>
                <a:cs typeface="Tahoma"/>
              </a:rPr>
              <a:t>io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-55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essere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riscritta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29168" y="233121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920074" y="2341751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982836" y="2331212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586371" y="2169373"/>
            <a:ext cx="3247390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17980" algn="l"/>
                <a:tab pos="2711450" algn="l"/>
              </a:tabLst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i="1">
                <a:latin typeface="Trebuchet MS"/>
                <a:cs typeface="Trebuchet MS"/>
              </a:rPr>
              <a:t>  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36111" sz="1500" spc="-67" i="1">
                <a:latin typeface="Trebuchet MS"/>
                <a:cs typeface="Trebuchet MS"/>
              </a:rPr>
              <a:t>b</a:t>
            </a:r>
            <a:r>
              <a:rPr dirty="0" baseline="36111" sz="1500" spc="-232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i="1">
                <a:latin typeface="Trebuchet MS"/>
                <a:cs typeface="Trebuchet MS"/>
              </a:rPr>
              <a:t>  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 </a:t>
            </a:r>
            <a:r>
              <a:rPr dirty="0" baseline="36111" sz="1500" spc="-67" i="1">
                <a:latin typeface="Trebuchet MS"/>
                <a:cs typeface="Trebuchet MS"/>
              </a:rPr>
              <a:t>b</a:t>
            </a:r>
            <a:r>
              <a:rPr dirty="0" baseline="36111" sz="1500" i="1">
                <a:latin typeface="Trebuchet MS"/>
                <a:cs typeface="Trebuchet MS"/>
              </a:rPr>
              <a:t>	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35">
                <a:latin typeface="Lucida Sans Unicode"/>
                <a:cs typeface="Lucida Sans Unicode"/>
              </a:rPr>
              <a:t> </a:t>
            </a:r>
            <a:r>
              <a:rPr dirty="0" baseline="36111" sz="1500" spc="-67" i="1">
                <a:latin typeface="Trebuchet MS"/>
                <a:cs typeface="Trebuchet MS"/>
              </a:rPr>
              <a:t>b</a:t>
            </a:r>
            <a:endParaRPr baseline="36111" sz="15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530184" y="2145565"/>
            <a:ext cx="12261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3085" algn="l"/>
                <a:tab pos="1119505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450">
                <a:latin typeface="Arial"/>
                <a:cs typeface="Arial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450">
                <a:latin typeface="Arial"/>
                <a:cs typeface="Arial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70136" y="2341751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54221" y="2331212"/>
            <a:ext cx="125730" cy="0"/>
          </a:xfrm>
          <a:custGeom>
            <a:avLst/>
            <a:gdLst/>
            <a:ahLst/>
            <a:cxnLst/>
            <a:rect l="l" t="t" r="r" b="b"/>
            <a:pathLst>
              <a:path w="125729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110623" y="2131284"/>
            <a:ext cx="890269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3690" algn="l"/>
                <a:tab pos="713740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baseline="-15873" sz="1050" spc="-120">
                <a:latin typeface="Lucida Sans Unicode"/>
                <a:cs typeface="Lucida Sans Unicode"/>
              </a:rPr>
              <a:t>2</a:t>
            </a:r>
            <a:r>
              <a:rPr dirty="0" baseline="-15873" sz="1050" spc="-120">
                <a:latin typeface="Lucida Sans Unicode"/>
                <a:cs typeface="Lucida Sans Unicode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450">
                <a:latin typeface="Arial"/>
                <a:cs typeface="Arial"/>
              </a:rPr>
              <a:t>	</a:t>
            </a:r>
            <a:r>
              <a:rPr dirty="0" baseline="-27777" sz="1050" spc="-120">
                <a:latin typeface="Lucida Sans Unicode"/>
                <a:cs typeface="Lucida Sans Unicode"/>
              </a:rPr>
              <a:t>2</a:t>
            </a:r>
            <a:r>
              <a:rPr dirty="0" baseline="-27777" sz="1050" spc="-67">
                <a:latin typeface="Lucida Sans Unicode"/>
                <a:cs typeface="Lucida Sans Unicode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41521" y="2341751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11/30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complete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88029"/>
            <a:ext cx="312293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completa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9565" y="943301"/>
            <a:ext cx="100584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3880" y="967026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830" y="1505214"/>
            <a:ext cx="4300855" cy="527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Cerchiamo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f</a:t>
            </a:r>
            <a:r>
              <a:rPr dirty="0" sz="1000" spc="-7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rmula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risolutiva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60"/>
              </a:spcBef>
            </a:pPr>
            <a:r>
              <a:rPr dirty="0" sz="1000" spc="-50">
                <a:latin typeface="Tahoma"/>
                <a:cs typeface="Tahoma"/>
              </a:rPr>
              <a:t>Eseguendo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passaggi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5">
                <a:latin typeface="Tahoma"/>
                <a:cs typeface="Tahoma"/>
              </a:rPr>
              <a:t>rici,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l’equ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30">
                <a:latin typeface="Tahoma"/>
                <a:cs typeface="Tahoma"/>
              </a:rPr>
              <a:t>io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-55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essere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riscritta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29168" y="233121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86371" y="2169373"/>
            <a:ext cx="3247390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17980" algn="l"/>
                <a:tab pos="2711450" algn="l"/>
              </a:tabLst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i="1">
                <a:latin typeface="Trebuchet MS"/>
                <a:cs typeface="Trebuchet MS"/>
              </a:rPr>
              <a:t>  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36111" sz="1500" spc="-67" i="1">
                <a:latin typeface="Trebuchet MS"/>
                <a:cs typeface="Trebuchet MS"/>
              </a:rPr>
              <a:t>b</a:t>
            </a:r>
            <a:r>
              <a:rPr dirty="0" baseline="36111" sz="1500" spc="-232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i="1">
                <a:latin typeface="Trebuchet MS"/>
                <a:cs typeface="Trebuchet MS"/>
              </a:rPr>
              <a:t>  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 </a:t>
            </a:r>
            <a:r>
              <a:rPr dirty="0" baseline="36111" sz="1500" spc="-67" i="1">
                <a:latin typeface="Trebuchet MS"/>
                <a:cs typeface="Trebuchet MS"/>
              </a:rPr>
              <a:t>b</a:t>
            </a:r>
            <a:r>
              <a:rPr dirty="0" baseline="36111" sz="1500" i="1">
                <a:latin typeface="Trebuchet MS"/>
                <a:cs typeface="Trebuchet MS"/>
              </a:rPr>
              <a:t>	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35">
                <a:latin typeface="Lucida Sans Unicode"/>
                <a:cs typeface="Lucida Sans Unicode"/>
              </a:rPr>
              <a:t> </a:t>
            </a:r>
            <a:r>
              <a:rPr dirty="0" baseline="36111" sz="1500" spc="-67" i="1">
                <a:latin typeface="Trebuchet MS"/>
                <a:cs typeface="Trebuchet MS"/>
              </a:rPr>
              <a:t>b</a:t>
            </a:r>
            <a:endParaRPr baseline="36111" sz="15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0184" y="2145565"/>
            <a:ext cx="12261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3085" algn="l"/>
                <a:tab pos="1119505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450">
                <a:latin typeface="Arial"/>
                <a:cs typeface="Arial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450">
                <a:latin typeface="Arial"/>
                <a:cs typeface="Arial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20074" y="2341751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82836" y="2331212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970136" y="2341751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54221" y="2331212"/>
            <a:ext cx="125730" cy="0"/>
          </a:xfrm>
          <a:custGeom>
            <a:avLst/>
            <a:gdLst/>
            <a:ahLst/>
            <a:cxnLst/>
            <a:rect l="l" t="t" r="r" b="b"/>
            <a:pathLst>
              <a:path w="125729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110623" y="2131284"/>
            <a:ext cx="890269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3690" algn="l"/>
                <a:tab pos="713740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baseline="-15873" sz="1050" spc="-120">
                <a:latin typeface="Lucida Sans Unicode"/>
                <a:cs typeface="Lucida Sans Unicode"/>
              </a:rPr>
              <a:t>2</a:t>
            </a:r>
            <a:r>
              <a:rPr dirty="0" baseline="-15873" sz="1050" spc="-120">
                <a:latin typeface="Lucida Sans Unicode"/>
                <a:cs typeface="Lucida Sans Unicode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450">
                <a:latin typeface="Arial"/>
                <a:cs typeface="Arial"/>
              </a:rPr>
              <a:t>	</a:t>
            </a:r>
            <a:r>
              <a:rPr dirty="0" baseline="-27777" sz="1050" spc="-120">
                <a:latin typeface="Lucida Sans Unicode"/>
                <a:cs typeface="Lucida Sans Unicode"/>
              </a:rPr>
              <a:t>2</a:t>
            </a:r>
            <a:r>
              <a:rPr dirty="0" baseline="-27777" sz="1050" spc="-67">
                <a:latin typeface="Lucida Sans Unicode"/>
                <a:cs typeface="Lucida Sans Unicode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41521" y="2341751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67040" y="2620037"/>
            <a:ext cx="605790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9685">
              <a:lnSpc>
                <a:spcPct val="100000"/>
              </a:lnSpc>
            </a:pPr>
            <a:r>
              <a:rPr dirty="0" sz="1000" spc="30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16666" sz="1500" spc="675">
                <a:solidFill>
                  <a:srgbClr val="0000FF"/>
                </a:solidFill>
                <a:latin typeface="Arial"/>
                <a:cs typeface="Arial"/>
              </a:rPr>
              <a:t> </a:t>
            </a:r>
            <a:endParaRPr baseline="-16666"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00"/>
              </a:spcBef>
              <a:tabLst>
                <a:tab pos="38354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90433" y="2643716"/>
            <a:ext cx="306070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640">
              <a:lnSpc>
                <a:spcPct val="100000"/>
              </a:lnSpc>
            </a:pPr>
            <a:r>
              <a:rPr dirty="0" baseline="-41666" sz="1500" spc="-67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-41666" sz="1500" spc="104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15873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-15873" sz="10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05558" y="2806050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53093" y="2843644"/>
            <a:ext cx="468630" cy="0"/>
          </a:xfrm>
          <a:custGeom>
            <a:avLst/>
            <a:gdLst/>
            <a:ahLst/>
            <a:cxnLst/>
            <a:rect l="l" t="t" r="r" b="b"/>
            <a:pathLst>
              <a:path w="468630" h="0">
                <a:moveTo>
                  <a:pt x="0" y="0"/>
                </a:moveTo>
                <a:lnTo>
                  <a:pt x="46810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332075" y="2620037"/>
            <a:ext cx="784225" cy="2527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67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41666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ac</a:t>
            </a:r>
            <a:r>
              <a:rPr dirty="0" sz="1000" spc="-10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41666" sz="1500" spc="67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58333" sz="15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endParaRPr baseline="58333"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85110" y="2846142"/>
            <a:ext cx="198120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3809" sz="105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04692" y="2767391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11/30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complete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88029"/>
            <a:ext cx="3122930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completa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99565" y="943301"/>
            <a:ext cx="100584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15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53880" y="967026"/>
            <a:ext cx="354965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Lucida Sans Unicode"/>
                <a:cs typeface="Lucida Sans Unicode"/>
              </a:rPr>
              <a:t>I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830" y="1505214"/>
            <a:ext cx="4300855" cy="5276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Cerchiamo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f</a:t>
            </a:r>
            <a:r>
              <a:rPr dirty="0" sz="1000" spc="-7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rmula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risolutiva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60"/>
              </a:spcBef>
            </a:pPr>
            <a:r>
              <a:rPr dirty="0" sz="1000" spc="-50">
                <a:latin typeface="Tahoma"/>
                <a:cs typeface="Tahoma"/>
              </a:rPr>
              <a:t>Eseguendo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semplici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passaggi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5">
                <a:latin typeface="Tahoma"/>
                <a:cs typeface="Tahoma"/>
              </a:rPr>
              <a:t>rici,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l’equ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30">
                <a:latin typeface="Tahoma"/>
                <a:cs typeface="Tahoma"/>
              </a:rPr>
              <a:t>io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-55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essere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riscritta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rma: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29168" y="2331212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4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86371" y="2169373"/>
            <a:ext cx="3247390" cy="276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17980" algn="l"/>
                <a:tab pos="2711450" algn="l"/>
              </a:tabLst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i="1">
                <a:latin typeface="Trebuchet MS"/>
                <a:cs typeface="Trebuchet MS"/>
              </a:rPr>
              <a:t>  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baseline="36111" sz="1500" spc="-67" i="1">
                <a:latin typeface="Trebuchet MS"/>
                <a:cs typeface="Trebuchet MS"/>
              </a:rPr>
              <a:t>b</a:t>
            </a:r>
            <a:r>
              <a:rPr dirty="0" baseline="36111" sz="1500" spc="-232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i="1">
                <a:latin typeface="Trebuchet MS"/>
                <a:cs typeface="Trebuchet MS"/>
              </a:rPr>
              <a:t>	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i="1">
                <a:latin typeface="Trebuchet MS"/>
                <a:cs typeface="Trebuchet MS"/>
              </a:rPr>
              <a:t>  </a:t>
            </a:r>
            <a:r>
              <a:rPr dirty="0" sz="1000" spc="5" i="1">
                <a:latin typeface="Trebuchet MS"/>
                <a:cs typeface="Trebuchet MS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 </a:t>
            </a:r>
            <a:r>
              <a:rPr dirty="0" baseline="36111" sz="1500" spc="-67" i="1">
                <a:latin typeface="Trebuchet MS"/>
                <a:cs typeface="Trebuchet MS"/>
              </a:rPr>
              <a:t>b</a:t>
            </a:r>
            <a:r>
              <a:rPr dirty="0" baseline="36111" sz="1500" i="1">
                <a:latin typeface="Trebuchet MS"/>
                <a:cs typeface="Trebuchet MS"/>
              </a:rPr>
              <a:t>	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 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35">
                <a:latin typeface="Lucida Sans Unicode"/>
                <a:cs typeface="Lucida Sans Unicode"/>
              </a:rPr>
              <a:t> </a:t>
            </a:r>
            <a:r>
              <a:rPr dirty="0" baseline="36111" sz="1500" spc="-67" i="1">
                <a:latin typeface="Trebuchet MS"/>
                <a:cs typeface="Trebuchet MS"/>
              </a:rPr>
              <a:t>b</a:t>
            </a:r>
            <a:endParaRPr baseline="36111" sz="15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0184" y="2145565"/>
            <a:ext cx="12261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3085" algn="l"/>
                <a:tab pos="1119505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450">
                <a:latin typeface="Arial"/>
                <a:cs typeface="Arial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450">
                <a:latin typeface="Arial"/>
                <a:cs typeface="Arial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20074" y="2341751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982836" y="2331212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970136" y="2341751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754221" y="2331212"/>
            <a:ext cx="125730" cy="0"/>
          </a:xfrm>
          <a:custGeom>
            <a:avLst/>
            <a:gdLst/>
            <a:ahLst/>
            <a:cxnLst/>
            <a:rect l="l" t="t" r="r" b="b"/>
            <a:pathLst>
              <a:path w="125729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110623" y="2131284"/>
            <a:ext cx="890269" cy="1663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13690" algn="l"/>
                <a:tab pos="713740" algn="l"/>
              </a:tabLst>
            </a:pPr>
            <a:r>
              <a:rPr dirty="0" sz="1000" spc="450">
                <a:latin typeface="Arial"/>
                <a:cs typeface="Arial"/>
              </a:rPr>
              <a:t> </a:t>
            </a:r>
            <a:r>
              <a:rPr dirty="0" baseline="-15873" sz="1050" spc="-120">
                <a:latin typeface="Lucida Sans Unicode"/>
                <a:cs typeface="Lucida Sans Unicode"/>
              </a:rPr>
              <a:t>2</a:t>
            </a:r>
            <a:r>
              <a:rPr dirty="0" baseline="-15873" sz="1050" spc="-120">
                <a:latin typeface="Lucida Sans Unicode"/>
                <a:cs typeface="Lucida Sans Unicode"/>
              </a:rPr>
              <a:t>	</a:t>
            </a:r>
            <a:r>
              <a:rPr dirty="0" sz="1000" spc="450">
                <a:latin typeface="Arial"/>
                <a:cs typeface="Arial"/>
              </a:rPr>
              <a:t> </a:t>
            </a:r>
            <a:r>
              <a:rPr dirty="0" sz="1000" spc="450">
                <a:latin typeface="Arial"/>
                <a:cs typeface="Arial"/>
              </a:rPr>
              <a:t>	</a:t>
            </a:r>
            <a:r>
              <a:rPr dirty="0" baseline="-27777" sz="1050" spc="-120">
                <a:latin typeface="Lucida Sans Unicode"/>
                <a:cs typeface="Lucida Sans Unicode"/>
              </a:rPr>
              <a:t>2</a:t>
            </a:r>
            <a:r>
              <a:rPr dirty="0" baseline="-27777" sz="1050" spc="-67">
                <a:latin typeface="Lucida Sans Unicode"/>
                <a:cs typeface="Lucida Sans Unicode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41521" y="2341751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67040" y="2620037"/>
            <a:ext cx="605790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19685">
              <a:lnSpc>
                <a:spcPct val="100000"/>
              </a:lnSpc>
            </a:pPr>
            <a:r>
              <a:rPr dirty="0" sz="1000" spc="30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16666" sz="1500" spc="675">
                <a:solidFill>
                  <a:srgbClr val="0000FF"/>
                </a:solidFill>
                <a:latin typeface="Arial"/>
                <a:cs typeface="Arial"/>
              </a:rPr>
              <a:t> </a:t>
            </a:r>
            <a:endParaRPr baseline="-16666" sz="15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00"/>
              </a:spcBef>
              <a:tabLst>
                <a:tab pos="383540" algn="l"/>
              </a:tabLst>
            </a:pP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90433" y="2643716"/>
            <a:ext cx="306070" cy="362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640">
              <a:lnSpc>
                <a:spcPct val="100000"/>
              </a:lnSpc>
            </a:pPr>
            <a:r>
              <a:rPr dirty="0" baseline="-41666" sz="1500" spc="-67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-41666" sz="1500" spc="104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-15873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-15873" sz="1050">
              <a:latin typeface="Lucida Sans Unicode"/>
              <a:cs typeface="Lucida Sans Unicode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05558" y="2806050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453093" y="2843644"/>
            <a:ext cx="468630" cy="0"/>
          </a:xfrm>
          <a:custGeom>
            <a:avLst/>
            <a:gdLst/>
            <a:ahLst/>
            <a:cxnLst/>
            <a:rect l="l" t="t" r="r" b="b"/>
            <a:pathLst>
              <a:path w="468630" h="0">
                <a:moveTo>
                  <a:pt x="0" y="0"/>
                </a:moveTo>
                <a:lnTo>
                  <a:pt x="468109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332075" y="2620037"/>
            <a:ext cx="784225" cy="2527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1666" sz="1500" spc="67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41666" sz="1500" spc="-24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0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27777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35" i="1">
                <a:solidFill>
                  <a:srgbClr val="0000FF"/>
                </a:solidFill>
                <a:latin typeface="Trebuchet MS"/>
                <a:cs typeface="Trebuchet MS"/>
              </a:rPr>
              <a:t>ac</a:t>
            </a:r>
            <a:r>
              <a:rPr dirty="0" sz="1000" spc="-10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41666" sz="1500" spc="675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baseline="58333" sz="1500" spc="450">
                <a:solidFill>
                  <a:srgbClr val="0000FF"/>
                </a:solidFill>
                <a:latin typeface="Arial"/>
                <a:cs typeface="Arial"/>
              </a:rPr>
              <a:t> </a:t>
            </a:r>
            <a:endParaRPr baseline="58333"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585110" y="2846142"/>
            <a:ext cx="198120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3809" sz="105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04692" y="2767391"/>
            <a:ext cx="2362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204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11/30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0861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Semplificando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er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 i="1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dirty="0" spc="40" b="0" i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pc="-35" b="0">
                <a:solidFill>
                  <a:srgbClr val="000000"/>
                </a:solidFill>
                <a:latin typeface="Tahoma"/>
                <a:cs typeface="Tahoma"/>
              </a:rPr>
              <a:t>l’equazione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rec</a:t>
            </a:r>
            <a:r>
              <a:rPr dirty="0" spc="-60" b="0">
                <a:solidFill>
                  <a:srgbClr val="000000"/>
                </a:solidFill>
                <a:latin typeface="Tahoma"/>
                <a:cs typeface="Tahoma"/>
              </a:rPr>
              <a:t>edente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(essendo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 i="1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dirty="0" spc="-15" b="0" i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pc="-15" b="0">
                <a:solidFill>
                  <a:srgbClr val="000000"/>
                </a:solidFill>
                <a:latin typeface="Lucida Sans Unicode"/>
                <a:cs typeface="Lucida Sans Unicode"/>
              </a:rPr>
              <a:t>I</a:t>
            </a:r>
            <a:r>
              <a:rPr dirty="0" spc="40" b="0">
                <a:solidFill>
                  <a:srgbClr val="000000"/>
                </a:solidFill>
                <a:latin typeface="Tahoma"/>
                <a:cs typeface="Tahoma"/>
              </a:rPr>
              <a:t>=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0),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70" b="0">
                <a:solidFill>
                  <a:srgbClr val="000000"/>
                </a:solidFill>
                <a:latin typeface="Tahoma"/>
                <a:cs typeface="Tahoma"/>
              </a:rPr>
              <a:t>essa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d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ive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47761" y="718872"/>
            <a:ext cx="100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4">
                <a:solidFill>
                  <a:srgbClr val="0000FF"/>
                </a:solidFill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3326" y="790318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3089" y="704720"/>
            <a:ext cx="14986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640">
              <a:lnSpc>
                <a:spcPct val="100000"/>
              </a:lnSpc>
            </a:pPr>
            <a:r>
              <a:rPr dirty="0" sz="1000" spc="-45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3577" y="718872"/>
            <a:ext cx="100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10">
                <a:solidFill>
                  <a:srgbClr val="0000FF"/>
                </a:solidFill>
                <a:latin typeface="Arial"/>
                <a:cs typeface="Arial"/>
              </a:rPr>
              <a:t>Ì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79142" y="70460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67673" y="790318"/>
            <a:ext cx="12382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16403" y="698085"/>
            <a:ext cx="483234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8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35" i="1" u="sng">
                <a:solidFill>
                  <a:srgbClr val="0000FF"/>
                </a:solidFill>
                <a:latin typeface="Trebuchet MS"/>
                <a:cs typeface="Trebuchet MS"/>
              </a:rPr>
              <a:t>ac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85644" y="700020"/>
            <a:ext cx="7302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561120" y="869069"/>
            <a:ext cx="198120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3809" sz="105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99689" y="790601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0861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Semplificando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er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 i="1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dirty="0" spc="40" b="0" i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pc="-35" b="0">
                <a:solidFill>
                  <a:srgbClr val="000000"/>
                </a:solidFill>
                <a:latin typeface="Tahoma"/>
                <a:cs typeface="Tahoma"/>
              </a:rPr>
              <a:t>l’equazione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rec</a:t>
            </a:r>
            <a:r>
              <a:rPr dirty="0" spc="-60" b="0">
                <a:solidFill>
                  <a:srgbClr val="000000"/>
                </a:solidFill>
                <a:latin typeface="Tahoma"/>
                <a:cs typeface="Tahoma"/>
              </a:rPr>
              <a:t>edente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(essendo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 i="1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dirty="0" spc="-15" b="0" i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pc="-15" b="0">
                <a:solidFill>
                  <a:srgbClr val="000000"/>
                </a:solidFill>
                <a:latin typeface="Lucida Sans Unicode"/>
                <a:cs typeface="Lucida Sans Unicode"/>
              </a:rPr>
              <a:t>I</a:t>
            </a:r>
            <a:r>
              <a:rPr dirty="0" spc="40" b="0">
                <a:solidFill>
                  <a:srgbClr val="000000"/>
                </a:solidFill>
                <a:latin typeface="Tahoma"/>
                <a:cs typeface="Tahoma"/>
              </a:rPr>
              <a:t>=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0),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70" b="0">
                <a:solidFill>
                  <a:srgbClr val="000000"/>
                </a:solidFill>
                <a:latin typeface="Tahoma"/>
                <a:cs typeface="Tahoma"/>
              </a:rPr>
              <a:t>essa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d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ive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47761" y="718872"/>
            <a:ext cx="100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4">
                <a:solidFill>
                  <a:srgbClr val="0000FF"/>
                </a:solidFill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3326" y="790318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3089" y="704720"/>
            <a:ext cx="79629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640">
              <a:lnSpc>
                <a:spcPct val="100000"/>
              </a:lnSpc>
            </a:pPr>
            <a:r>
              <a:rPr dirty="0" sz="1000" spc="-45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  <a:tabLst>
                <a:tab pos="61023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3809" sz="10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3577" y="718872"/>
            <a:ext cx="100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10">
                <a:solidFill>
                  <a:srgbClr val="0000FF"/>
                </a:solidFill>
                <a:latin typeface="Arial"/>
                <a:cs typeface="Arial"/>
              </a:rPr>
              <a:t>Ì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79142" y="70460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67673" y="790318"/>
            <a:ext cx="6927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44525" algn="l"/>
              </a:tabLst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16403" y="698085"/>
            <a:ext cx="483234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8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35" i="1" u="sng">
                <a:solidFill>
                  <a:srgbClr val="0000FF"/>
                </a:solidFill>
                <a:latin typeface="Trebuchet MS"/>
                <a:cs typeface="Trebuchet MS"/>
              </a:rPr>
              <a:t>ac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85644" y="700020"/>
            <a:ext cx="7302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830" y="1103509"/>
            <a:ext cx="3707129" cy="343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>
                <a:latin typeface="Tahoma"/>
                <a:cs typeface="Tahoma"/>
              </a:rPr>
              <a:t>Distinguiamo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casi,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discriminante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210">
                <a:solidFill>
                  <a:srgbClr val="FF0000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baseline="27777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ac</a:t>
            </a:r>
            <a:r>
              <a:rPr dirty="0" sz="1000" spc="1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ositivo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negativo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nullo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0861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Semplificando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er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 i="1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dirty="0" spc="40" b="0" i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pc="-35" b="0">
                <a:solidFill>
                  <a:srgbClr val="000000"/>
                </a:solidFill>
                <a:latin typeface="Tahoma"/>
                <a:cs typeface="Tahoma"/>
              </a:rPr>
              <a:t>l’equazione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rec</a:t>
            </a:r>
            <a:r>
              <a:rPr dirty="0" spc="-60" b="0">
                <a:solidFill>
                  <a:srgbClr val="000000"/>
                </a:solidFill>
                <a:latin typeface="Tahoma"/>
                <a:cs typeface="Tahoma"/>
              </a:rPr>
              <a:t>edente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(essendo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 i="1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dirty="0" spc="-15" b="0" i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pc="-15" b="0">
                <a:solidFill>
                  <a:srgbClr val="000000"/>
                </a:solidFill>
                <a:latin typeface="Lucida Sans Unicode"/>
                <a:cs typeface="Lucida Sans Unicode"/>
              </a:rPr>
              <a:t>I</a:t>
            </a:r>
            <a:r>
              <a:rPr dirty="0" spc="40" b="0">
                <a:solidFill>
                  <a:srgbClr val="000000"/>
                </a:solidFill>
                <a:latin typeface="Tahoma"/>
                <a:cs typeface="Tahoma"/>
              </a:rPr>
              <a:t>=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0),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70" b="0">
                <a:solidFill>
                  <a:srgbClr val="000000"/>
                </a:solidFill>
                <a:latin typeface="Tahoma"/>
                <a:cs typeface="Tahoma"/>
              </a:rPr>
              <a:t>essa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d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ive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47761" y="718872"/>
            <a:ext cx="100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4">
                <a:solidFill>
                  <a:srgbClr val="0000FF"/>
                </a:solidFill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3326" y="790318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3089" y="704720"/>
            <a:ext cx="79629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640">
              <a:lnSpc>
                <a:spcPct val="100000"/>
              </a:lnSpc>
            </a:pPr>
            <a:r>
              <a:rPr dirty="0" sz="1000" spc="-45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  <a:tabLst>
                <a:tab pos="61023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3809" sz="10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3577" y="718872"/>
            <a:ext cx="100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10">
                <a:solidFill>
                  <a:srgbClr val="0000FF"/>
                </a:solidFill>
                <a:latin typeface="Arial"/>
                <a:cs typeface="Arial"/>
              </a:rPr>
              <a:t>Ì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79142" y="70460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67673" y="790318"/>
            <a:ext cx="6927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44525" algn="l"/>
              </a:tabLst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16403" y="698085"/>
            <a:ext cx="483234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8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35" i="1" u="sng">
                <a:solidFill>
                  <a:srgbClr val="0000FF"/>
                </a:solidFill>
                <a:latin typeface="Trebuchet MS"/>
                <a:cs typeface="Trebuchet MS"/>
              </a:rPr>
              <a:t>ac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85644" y="700020"/>
            <a:ext cx="7302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830" y="1103509"/>
            <a:ext cx="4128135" cy="617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>
                <a:latin typeface="Tahoma"/>
                <a:cs typeface="Tahoma"/>
              </a:rPr>
              <a:t>Distinguiamo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casi,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discriminante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210">
                <a:solidFill>
                  <a:srgbClr val="FF0000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baseline="27777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ac</a:t>
            </a:r>
            <a:r>
              <a:rPr dirty="0" sz="1000" spc="1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ositivo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negativo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nullo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 indent="-121920">
              <a:lnSpc>
                <a:spcPct val="100000"/>
              </a:lnSpc>
              <a:spcBef>
                <a:spcPts val="1060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266065" algn="l"/>
              </a:tabLst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10">
                <a:solidFill>
                  <a:srgbClr val="0000FF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0000FF"/>
                </a:solidFill>
                <a:latin typeface="Tahoma"/>
                <a:cs typeface="Tahoma"/>
              </a:rPr>
              <a:t>due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soluzioni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re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5">
                <a:solidFill>
                  <a:srgbClr val="0000FF"/>
                </a:solidFill>
                <a:latin typeface="Tahoma"/>
                <a:cs typeface="Tahoma"/>
              </a:rPr>
              <a:t>li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distinte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40">
                <a:latin typeface="Tahoma"/>
                <a:cs typeface="Tahoma"/>
              </a:rPr>
              <a:t>ate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58391" y="1861602"/>
            <a:ext cx="49657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10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8333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44444" sz="1500" spc="-37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endParaRPr baseline="44444" sz="1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571521" y="1822323"/>
            <a:ext cx="468630" cy="0"/>
          </a:xfrm>
          <a:custGeom>
            <a:avLst/>
            <a:gdLst/>
            <a:ahLst/>
            <a:cxnLst/>
            <a:rect l="l" t="t" r="r" b="b"/>
            <a:pathLst>
              <a:path w="468630" h="0">
                <a:moveTo>
                  <a:pt x="0" y="0"/>
                </a:moveTo>
                <a:lnTo>
                  <a:pt x="46810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229510" y="1755633"/>
            <a:ext cx="812800" cy="258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ac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143798" y="1984781"/>
            <a:ext cx="895985" cy="0"/>
          </a:xfrm>
          <a:custGeom>
            <a:avLst/>
            <a:gdLst/>
            <a:ahLst/>
            <a:cxnLst/>
            <a:rect l="l" t="t" r="r" b="b"/>
            <a:pathLst>
              <a:path w="895985" h="0">
                <a:moveTo>
                  <a:pt x="0" y="0"/>
                </a:moveTo>
                <a:lnTo>
                  <a:pt x="895832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516365" y="1995320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42119" y="1908810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0861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Semplificando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er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 i="1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dirty="0" spc="40" b="0" i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pc="-35" b="0">
                <a:solidFill>
                  <a:srgbClr val="000000"/>
                </a:solidFill>
                <a:latin typeface="Tahoma"/>
                <a:cs typeface="Tahoma"/>
              </a:rPr>
              <a:t>l’equazione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rec</a:t>
            </a:r>
            <a:r>
              <a:rPr dirty="0" spc="-60" b="0">
                <a:solidFill>
                  <a:srgbClr val="000000"/>
                </a:solidFill>
                <a:latin typeface="Tahoma"/>
                <a:cs typeface="Tahoma"/>
              </a:rPr>
              <a:t>edente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(essendo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 i="1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dirty="0" spc="-15" b="0" i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pc="-15" b="0">
                <a:solidFill>
                  <a:srgbClr val="000000"/>
                </a:solidFill>
                <a:latin typeface="Lucida Sans Unicode"/>
                <a:cs typeface="Lucida Sans Unicode"/>
              </a:rPr>
              <a:t>I</a:t>
            </a:r>
            <a:r>
              <a:rPr dirty="0" spc="40" b="0">
                <a:solidFill>
                  <a:srgbClr val="000000"/>
                </a:solidFill>
                <a:latin typeface="Tahoma"/>
                <a:cs typeface="Tahoma"/>
              </a:rPr>
              <a:t>=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0),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70" b="0">
                <a:solidFill>
                  <a:srgbClr val="000000"/>
                </a:solidFill>
                <a:latin typeface="Tahoma"/>
                <a:cs typeface="Tahoma"/>
              </a:rPr>
              <a:t>essa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d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ive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47761" y="718872"/>
            <a:ext cx="100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4">
                <a:solidFill>
                  <a:srgbClr val="0000FF"/>
                </a:solidFill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3326" y="790318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3089" y="704720"/>
            <a:ext cx="79629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640">
              <a:lnSpc>
                <a:spcPct val="100000"/>
              </a:lnSpc>
            </a:pPr>
            <a:r>
              <a:rPr dirty="0" sz="1000" spc="-45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  <a:tabLst>
                <a:tab pos="61023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3809" sz="10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3577" y="718872"/>
            <a:ext cx="100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10">
                <a:solidFill>
                  <a:srgbClr val="0000FF"/>
                </a:solidFill>
                <a:latin typeface="Arial"/>
                <a:cs typeface="Arial"/>
              </a:rPr>
              <a:t>Ì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79142" y="70460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67673" y="790318"/>
            <a:ext cx="6927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44525" algn="l"/>
              </a:tabLst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16403" y="698085"/>
            <a:ext cx="483234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8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35" i="1" u="sng">
                <a:solidFill>
                  <a:srgbClr val="0000FF"/>
                </a:solidFill>
                <a:latin typeface="Trebuchet MS"/>
                <a:cs typeface="Trebuchet MS"/>
              </a:rPr>
              <a:t>ac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85644" y="700020"/>
            <a:ext cx="7302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830" y="1103509"/>
            <a:ext cx="4128135" cy="617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>
                <a:latin typeface="Tahoma"/>
                <a:cs typeface="Tahoma"/>
              </a:rPr>
              <a:t>Distinguiamo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casi,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discriminante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210">
                <a:solidFill>
                  <a:srgbClr val="FF0000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baseline="27777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ac</a:t>
            </a:r>
            <a:r>
              <a:rPr dirty="0" sz="1000" spc="1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ositivo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negativo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nullo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 indent="-121920">
              <a:lnSpc>
                <a:spcPct val="100000"/>
              </a:lnSpc>
              <a:spcBef>
                <a:spcPts val="1060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266065" algn="l"/>
              </a:tabLst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10">
                <a:solidFill>
                  <a:srgbClr val="0000FF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0000FF"/>
                </a:solidFill>
                <a:latin typeface="Tahoma"/>
                <a:cs typeface="Tahoma"/>
              </a:rPr>
              <a:t>due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soluzioni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re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5">
                <a:solidFill>
                  <a:srgbClr val="0000FF"/>
                </a:solidFill>
                <a:latin typeface="Tahoma"/>
                <a:cs typeface="Tahoma"/>
              </a:rPr>
              <a:t>li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distinte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40">
                <a:latin typeface="Tahoma"/>
                <a:cs typeface="Tahoma"/>
              </a:rPr>
              <a:t>ate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58391" y="1861602"/>
            <a:ext cx="49657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10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8333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44444" sz="1500" spc="-37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endParaRPr baseline="44444" sz="1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571521" y="1822323"/>
            <a:ext cx="468630" cy="0"/>
          </a:xfrm>
          <a:custGeom>
            <a:avLst/>
            <a:gdLst/>
            <a:ahLst/>
            <a:cxnLst/>
            <a:rect l="l" t="t" r="r" b="b"/>
            <a:pathLst>
              <a:path w="468630" h="0">
                <a:moveTo>
                  <a:pt x="0" y="0"/>
                </a:moveTo>
                <a:lnTo>
                  <a:pt x="46810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229510" y="1755633"/>
            <a:ext cx="812800" cy="258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ac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143798" y="1984781"/>
            <a:ext cx="895985" cy="0"/>
          </a:xfrm>
          <a:custGeom>
            <a:avLst/>
            <a:gdLst/>
            <a:ahLst/>
            <a:cxnLst/>
            <a:rect l="l" t="t" r="r" b="b"/>
            <a:pathLst>
              <a:path w="895985" h="0">
                <a:moveTo>
                  <a:pt x="0" y="0"/>
                </a:moveTo>
                <a:lnTo>
                  <a:pt x="895832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516365" y="1995320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42119" y="1908810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0861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Semplificando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er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 i="1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dirty="0" spc="40" b="0" i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pc="-35" b="0">
                <a:solidFill>
                  <a:srgbClr val="000000"/>
                </a:solidFill>
                <a:latin typeface="Tahoma"/>
                <a:cs typeface="Tahoma"/>
              </a:rPr>
              <a:t>l’equazione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p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rec</a:t>
            </a:r>
            <a:r>
              <a:rPr dirty="0" spc="-60" b="0">
                <a:solidFill>
                  <a:srgbClr val="000000"/>
                </a:solidFill>
                <a:latin typeface="Tahoma"/>
                <a:cs typeface="Tahoma"/>
              </a:rPr>
              <a:t>edente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5" b="0">
                <a:solidFill>
                  <a:srgbClr val="000000"/>
                </a:solidFill>
                <a:latin typeface="Tahoma"/>
                <a:cs typeface="Tahoma"/>
              </a:rPr>
              <a:t>(essendo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 i="1">
                <a:solidFill>
                  <a:srgbClr val="000000"/>
                </a:solidFill>
                <a:latin typeface="Trebuchet MS"/>
                <a:cs typeface="Trebuchet MS"/>
              </a:rPr>
              <a:t>a</a:t>
            </a:r>
            <a:r>
              <a:rPr dirty="0" spc="-15" b="0" i="1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dirty="0" spc="-15" b="0">
                <a:solidFill>
                  <a:srgbClr val="000000"/>
                </a:solidFill>
                <a:latin typeface="Lucida Sans Unicode"/>
                <a:cs typeface="Lucida Sans Unicode"/>
              </a:rPr>
              <a:t>I</a:t>
            </a:r>
            <a:r>
              <a:rPr dirty="0" spc="40" b="0">
                <a:solidFill>
                  <a:srgbClr val="000000"/>
                </a:solidFill>
                <a:latin typeface="Tahoma"/>
                <a:cs typeface="Tahoma"/>
              </a:rPr>
              <a:t>=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0),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70" b="0">
                <a:solidFill>
                  <a:srgbClr val="000000"/>
                </a:solidFill>
                <a:latin typeface="Tahoma"/>
                <a:cs typeface="Tahoma"/>
              </a:rPr>
              <a:t>essa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d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ive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n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t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47761" y="718872"/>
            <a:ext cx="100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254">
                <a:solidFill>
                  <a:srgbClr val="0000FF"/>
                </a:solidFill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3326" y="790318"/>
            <a:ext cx="2222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63089" y="704720"/>
            <a:ext cx="796290" cy="324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640">
              <a:lnSpc>
                <a:spcPct val="100000"/>
              </a:lnSpc>
            </a:pPr>
            <a:r>
              <a:rPr dirty="0" sz="1000" spc="-45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55"/>
              </a:spcBef>
              <a:tabLst>
                <a:tab pos="610235" algn="l"/>
              </a:tabLst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	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23809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baseline="23809" sz="105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03577" y="718872"/>
            <a:ext cx="100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10">
                <a:solidFill>
                  <a:srgbClr val="0000FF"/>
                </a:solidFill>
                <a:latin typeface="Arial"/>
                <a:cs typeface="Arial"/>
              </a:rPr>
              <a:t>Ì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79142" y="704604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67673" y="790318"/>
            <a:ext cx="6927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44525" algn="l"/>
              </a:tabLst>
            </a:pP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16403" y="698085"/>
            <a:ext cx="483234" cy="1974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 u="sng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80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25" u="sng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3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1000" spc="-50" u="sng">
                <a:solidFill>
                  <a:srgbClr val="0000FF"/>
                </a:solidFill>
                <a:latin typeface="Tahoma"/>
                <a:cs typeface="Tahoma"/>
              </a:rPr>
              <a:t>4</a:t>
            </a:r>
            <a:r>
              <a:rPr dirty="0" sz="1000" spc="-35" i="1" u="sng">
                <a:solidFill>
                  <a:srgbClr val="0000FF"/>
                </a:solidFill>
                <a:latin typeface="Trebuchet MS"/>
                <a:cs typeface="Trebuchet MS"/>
              </a:rPr>
              <a:t>ac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85644" y="700020"/>
            <a:ext cx="7302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3830" y="1103509"/>
            <a:ext cx="4128135" cy="617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>
                <a:latin typeface="Tahoma"/>
                <a:cs typeface="Tahoma"/>
              </a:rPr>
              <a:t>Distinguiamo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casi,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discriminante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210">
                <a:solidFill>
                  <a:srgbClr val="FF0000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baseline="27777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ac</a:t>
            </a:r>
            <a:r>
              <a:rPr dirty="0" sz="1000" spc="1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ositivo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negativo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nullo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265430" indent="-121920">
              <a:lnSpc>
                <a:spcPct val="100000"/>
              </a:lnSpc>
              <a:spcBef>
                <a:spcPts val="1060"/>
              </a:spcBef>
              <a:buClr>
                <a:srgbClr val="3333B2"/>
              </a:buClr>
              <a:buSzPct val="90000"/>
              <a:buFont typeface="Arial"/>
              <a:buChar char="•"/>
              <a:tabLst>
                <a:tab pos="266065" algn="l"/>
              </a:tabLst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10">
                <a:solidFill>
                  <a:srgbClr val="0000FF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&gt;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0000FF"/>
                </a:solidFill>
                <a:latin typeface="Tahoma"/>
                <a:cs typeface="Tahoma"/>
              </a:rPr>
              <a:t>due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soluzioni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re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5">
                <a:solidFill>
                  <a:srgbClr val="0000FF"/>
                </a:solidFill>
                <a:latin typeface="Tahoma"/>
                <a:cs typeface="Tahoma"/>
              </a:rPr>
              <a:t>li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distinte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40">
                <a:latin typeface="Tahoma"/>
                <a:cs typeface="Tahoma"/>
              </a:rPr>
              <a:t>ate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58391" y="1861602"/>
            <a:ext cx="49657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10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8333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44444" sz="1500" spc="-37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endParaRPr baseline="44444" sz="15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571521" y="1822323"/>
            <a:ext cx="468630" cy="0"/>
          </a:xfrm>
          <a:custGeom>
            <a:avLst/>
            <a:gdLst/>
            <a:ahLst/>
            <a:cxnLst/>
            <a:rect l="l" t="t" r="r" b="b"/>
            <a:pathLst>
              <a:path w="468630" h="0">
                <a:moveTo>
                  <a:pt x="0" y="0"/>
                </a:moveTo>
                <a:lnTo>
                  <a:pt x="46810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229510" y="1755633"/>
            <a:ext cx="812800" cy="258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ac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143798" y="1984781"/>
            <a:ext cx="895985" cy="0"/>
          </a:xfrm>
          <a:custGeom>
            <a:avLst/>
            <a:gdLst/>
            <a:ahLst/>
            <a:cxnLst/>
            <a:rect l="l" t="t" r="r" b="b"/>
            <a:pathLst>
              <a:path w="895985" h="0">
                <a:moveTo>
                  <a:pt x="0" y="0"/>
                </a:moveTo>
                <a:lnTo>
                  <a:pt x="895832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516365" y="1995320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42119" y="1908810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66877" y="2222370"/>
            <a:ext cx="4077970" cy="683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41910">
              <a:lnSpc>
                <a:spcPct val="100000"/>
              </a:lnSpc>
            </a:pPr>
            <a:r>
              <a:rPr dirty="0" sz="1000" spc="-45">
                <a:solidFill>
                  <a:srgbClr val="00AEEF"/>
                </a:solidFill>
                <a:latin typeface="Tahoma"/>
                <a:cs typeface="Tahoma"/>
              </a:rPr>
              <a:t>Osservazione:</a:t>
            </a:r>
            <a:r>
              <a:rPr dirty="0" sz="1000" spc="135">
                <a:solidFill>
                  <a:srgbClr val="00AEEF"/>
                </a:solidFill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L</a:t>
            </a:r>
            <a:r>
              <a:rPr dirty="0" sz="1000" spc="-15">
                <a:latin typeface="Tahoma"/>
                <a:cs typeface="Tahoma"/>
              </a:rPr>
              <a:t>’e</a:t>
            </a:r>
            <a:r>
              <a:rPr dirty="0" sz="1000" spc="-50">
                <a:latin typeface="Tahoma"/>
                <a:cs typeface="Tahoma"/>
              </a:rPr>
              <a:t>q</a:t>
            </a:r>
            <a:r>
              <a:rPr dirty="0" sz="1000" spc="-40">
                <a:latin typeface="Tahoma"/>
                <a:cs typeface="Tahoma"/>
              </a:rPr>
              <a:t>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completa,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volta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note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radici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>
                <a:latin typeface="Lucida Sans Unicode"/>
                <a:cs typeface="Lucida Sans Unicode"/>
              </a:rPr>
              <a:t> </a:t>
            </a:r>
            <a:r>
              <a:rPr dirty="0" baseline="-11904" sz="1050" spc="-97">
                <a:latin typeface="Lucida Sans Unicode"/>
                <a:cs typeface="Lucida Sans Unicode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baseline="-11904" sz="1050" spc="-44">
                <a:latin typeface="Lucida Sans Unicode"/>
                <a:cs typeface="Lucida Sans Unicode"/>
              </a:rPr>
              <a:t>2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pu</a:t>
            </a:r>
            <a:r>
              <a:rPr dirty="0" sz="1000" spc="-55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-40">
                <a:latin typeface="Tahoma"/>
                <a:cs typeface="Tahoma"/>
              </a:rPr>
              <a:t> riscrivere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endParaRPr sz="1000">
              <a:latin typeface="Tahoma"/>
              <a:cs typeface="Tahoma"/>
            </a:endParaRPr>
          </a:p>
          <a:p>
            <a:pPr marL="12700" indent="1451610">
              <a:lnSpc>
                <a:spcPts val="1195"/>
              </a:lnSpc>
            </a:pPr>
            <a:r>
              <a:rPr dirty="0" sz="1000" spc="-4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)(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44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)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-55">
                <a:latin typeface="Tahoma"/>
                <a:cs typeface="Tahoma"/>
              </a:rPr>
              <a:t>dove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efficienti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reali.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5097" y="817763"/>
            <a:ext cx="418147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marR="5080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10">
                <a:solidFill>
                  <a:srgbClr val="0000FF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otteniamo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una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sola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soluzione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(s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soliti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le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soluzioni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sono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reali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coincidenti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79928" y="1390116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992795" y="1313876"/>
            <a:ext cx="87566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2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-38888" sz="1500" spc="-75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baseline="-38888" sz="1500" spc="-262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95257" y="1228278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13/30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20" b="0">
                <a:solidFill>
                  <a:srgbClr val="CC0000"/>
                </a:solidFill>
                <a:latin typeface="Gill Sans MT"/>
                <a:cs typeface="Gill Sans MT"/>
              </a:rPr>
              <a:t>Risolvere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0" b="0">
                <a:solidFill>
                  <a:srgbClr val="CC0000"/>
                </a:solidFill>
                <a:latin typeface="Gill Sans MT"/>
                <a:cs typeface="Gill Sans MT"/>
              </a:rPr>
              <a:t>un’equazione...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857612"/>
            <a:ext cx="4380865" cy="1136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5725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un’eguaglianza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65">
                <a:latin typeface="Tahoma"/>
                <a:cs typeface="Tahoma"/>
              </a:rPr>
              <a:t>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10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ressioni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">
                <a:latin typeface="Tahoma"/>
                <a:cs typeface="Tahoma"/>
              </a:rPr>
              <a:t>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riabili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incognit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vera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determinati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incognite.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60"/>
              </a:spcBef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nell’incognita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14" i="1">
                <a:latin typeface="Trebuchet MS"/>
                <a:cs typeface="Trebuchet MS"/>
              </a:rPr>
              <a:t> </a:t>
            </a:r>
            <a:r>
              <a:rPr dirty="0" sz="1000" spc="-35">
                <a:latin typeface="Tahoma"/>
                <a:cs typeface="Tahoma"/>
              </a:rPr>
              <a:t>vuol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determin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50">
                <a:latin typeface="Tahoma"/>
                <a:cs typeface="Tahoma"/>
              </a:rPr>
              <a:t>re,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esistono,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che,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sostituiti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un’uguaglianza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vera: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questi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soluzioni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radici</a:t>
            </a:r>
            <a:r>
              <a:rPr dirty="0" sz="1000" spc="5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certo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soluzione,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anche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ddisfa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verifica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3/30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5097" y="817763"/>
            <a:ext cx="418147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marR="5080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10">
                <a:solidFill>
                  <a:srgbClr val="0000FF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otteniamo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una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sola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soluzione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(s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soliti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le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soluzioni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sono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reali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coincidenti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79928" y="1390116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992795" y="1313876"/>
            <a:ext cx="87566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2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-38888" sz="1500" spc="-75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baseline="-38888" sz="1500" spc="-262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95257" y="1228278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13/30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5097" y="817763"/>
            <a:ext cx="4181475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33985" marR="5080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10">
                <a:solidFill>
                  <a:srgbClr val="0000FF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otteniamo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una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sola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soluzione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(s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soliti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le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soluzioni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sono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reali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coincidenti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79928" y="1390116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66877" y="1313876"/>
            <a:ext cx="4106545" cy="6178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2032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20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-38888" sz="1500" spc="-75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baseline="-38888" sz="1500" spc="-262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270"/>
              </a:spcBef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osservi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completa,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caso</a:t>
            </a:r>
            <a:r>
              <a:rPr dirty="0" sz="1000" spc="-40">
                <a:latin typeface="Tahoma"/>
                <a:cs typeface="Tahoma"/>
              </a:rPr>
              <a:t> 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10">
                <a:latin typeface="Tahoma"/>
                <a:cs typeface="Tahoma"/>
              </a:rPr>
              <a:t>∆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quadrato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binomio,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i.e.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695257" y="1228278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81287" y="2193023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530527" y="2031056"/>
            <a:ext cx="1800225" cy="238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baseline="61111" sz="1500" spc="382">
                <a:solidFill>
                  <a:srgbClr val="0000FF"/>
                </a:solidFill>
                <a:latin typeface="Arial"/>
                <a:cs typeface="Arial"/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+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6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baseline="36111" sz="1500" spc="-67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baseline="36111" sz="1500" spc="104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baseline="61111" sz="1500" spc="465">
                <a:solidFill>
                  <a:srgbClr val="0000FF"/>
                </a:solidFill>
                <a:latin typeface="Arial"/>
                <a:cs typeface="Arial"/>
              </a:rPr>
              <a:t>Ì</a:t>
            </a:r>
            <a:r>
              <a:rPr dirty="0" baseline="71428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71428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0000FF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68587" y="2203562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13/30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5097" y="705355"/>
            <a:ext cx="4106545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33985" marR="5080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10">
                <a:solidFill>
                  <a:srgbClr val="0000FF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completa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non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ha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70">
                <a:solidFill>
                  <a:srgbClr val="0000FF"/>
                </a:solidFill>
                <a:latin typeface="Tahoma"/>
                <a:cs typeface="Tahoma"/>
              </a:rPr>
              <a:t>s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olu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zioni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reali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quanto,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osservando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l</a:t>
            </a:r>
            <a:r>
              <a:rPr dirty="0" sz="1000" spc="25">
                <a:latin typeface="Tahoma"/>
                <a:cs typeface="Tahoma"/>
              </a:rPr>
              <a:t>’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45">
                <a:latin typeface="Tahoma"/>
                <a:cs typeface="Tahoma"/>
              </a:rPr>
              <a:t>q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semplificata,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avremo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’uguaglianza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quadrato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quanti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negativa.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14/30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5097" y="705355"/>
            <a:ext cx="4106545" cy="455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33985" marR="5080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10">
                <a:solidFill>
                  <a:srgbClr val="0000FF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completa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non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ha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70">
                <a:solidFill>
                  <a:srgbClr val="0000FF"/>
                </a:solidFill>
                <a:latin typeface="Tahoma"/>
                <a:cs typeface="Tahoma"/>
              </a:rPr>
              <a:t>s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olu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zioni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reali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quanto,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osservando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l</a:t>
            </a:r>
            <a:r>
              <a:rPr dirty="0" sz="1000" spc="25">
                <a:latin typeface="Tahoma"/>
                <a:cs typeface="Tahoma"/>
              </a:rPr>
              <a:t>’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45">
                <a:latin typeface="Tahoma"/>
                <a:cs typeface="Tahoma"/>
              </a:rPr>
              <a:t>q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semplificata,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avremo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’uguaglianza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quadrato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quanti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negativa.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14/30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5097" y="718055"/>
            <a:ext cx="4106545" cy="430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33985" marR="5080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10">
                <a:solidFill>
                  <a:srgbClr val="0000FF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completa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non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ha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70">
                <a:solidFill>
                  <a:srgbClr val="0000FF"/>
                </a:solidFill>
                <a:latin typeface="Tahoma"/>
                <a:cs typeface="Tahoma"/>
              </a:rPr>
              <a:t>s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olu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zioni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reali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quanto,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osservando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l</a:t>
            </a:r>
            <a:r>
              <a:rPr dirty="0" sz="1000" spc="25">
                <a:latin typeface="Tahoma"/>
                <a:cs typeface="Tahoma"/>
              </a:rPr>
              <a:t>’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45">
                <a:latin typeface="Tahoma"/>
                <a:cs typeface="Tahoma"/>
              </a:rPr>
              <a:t>q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semplificata,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avremo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’uguaglianza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quadrato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quanti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negativa.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877" y="1173541"/>
            <a:ext cx="3920490" cy="430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20">
                <a:latin typeface="Tahoma"/>
                <a:cs typeface="Tahoma"/>
              </a:rPr>
              <a:t>uttavia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completa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ammette</a:t>
            </a:r>
            <a:r>
              <a:rPr dirty="0" sz="1000" spc="-45">
                <a:latin typeface="Tahoma"/>
                <a:cs typeface="Tahoma"/>
              </a:rPr>
              <a:t>r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comunque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-30">
                <a:latin typeface="Tahoma"/>
                <a:cs typeface="Tahoma"/>
              </a:rPr>
              <a:t> nell’insieme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complessi,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complesse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coniugate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calcolabili</a:t>
            </a:r>
            <a:r>
              <a:rPr dirty="0" sz="1000" spc="-25">
                <a:latin typeface="Tahoma"/>
                <a:cs typeface="Tahoma"/>
              </a:rPr>
              <a:t> tramite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rmule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14/30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45097" y="718055"/>
            <a:ext cx="4106545" cy="430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33985" marR="5080" indent="-121285">
              <a:lnSpc>
                <a:spcPct val="100000"/>
              </a:lnSpc>
              <a:buClr>
                <a:srgbClr val="3333B2"/>
              </a:buClr>
              <a:buSzPct val="90000"/>
              <a:buFont typeface="Arial"/>
              <a:buChar char="•"/>
              <a:tabLst>
                <a:tab pos="134620" algn="l"/>
              </a:tabLst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10">
                <a:solidFill>
                  <a:srgbClr val="0000FF"/>
                </a:solidFill>
                <a:latin typeface="Tahoma"/>
                <a:cs typeface="Tahoma"/>
              </a:rPr>
              <a:t>∆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 i="1">
                <a:solidFill>
                  <a:srgbClr val="0000FF"/>
                </a:solidFill>
                <a:latin typeface="Verdana"/>
                <a:cs typeface="Verdana"/>
              </a:rPr>
              <a:t>&lt;</a:t>
            </a:r>
            <a:r>
              <a:rPr dirty="0" sz="1000" spc="-75" i="1">
                <a:solidFill>
                  <a:srgbClr val="0000FF"/>
                </a:solidFill>
                <a:latin typeface="Verdana"/>
                <a:cs typeface="Verdan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completa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non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ha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70">
                <a:solidFill>
                  <a:srgbClr val="0000FF"/>
                </a:solidFill>
                <a:latin typeface="Tahoma"/>
                <a:cs typeface="Tahoma"/>
              </a:rPr>
              <a:t>s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olu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zioni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reali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quanto,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osservando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l</a:t>
            </a:r>
            <a:r>
              <a:rPr dirty="0" sz="1000" spc="25">
                <a:latin typeface="Tahoma"/>
                <a:cs typeface="Tahoma"/>
              </a:rPr>
              <a:t>’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45">
                <a:latin typeface="Tahoma"/>
                <a:cs typeface="Tahoma"/>
              </a:rPr>
              <a:t>q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40">
                <a:latin typeface="Tahoma"/>
                <a:cs typeface="Tahoma"/>
              </a:rPr>
              <a:t>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semplificata,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avremo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’uguaglianza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quadrato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quanti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negativa.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6877" y="1173541"/>
            <a:ext cx="3920490" cy="430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20">
                <a:latin typeface="Tahoma"/>
                <a:cs typeface="Tahoma"/>
              </a:rPr>
              <a:t>uttavia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completa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ammette</a:t>
            </a:r>
            <a:r>
              <a:rPr dirty="0" sz="1000" spc="-45">
                <a:latin typeface="Tahoma"/>
                <a:cs typeface="Tahoma"/>
              </a:rPr>
              <a:t>r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comunque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-30">
                <a:latin typeface="Tahoma"/>
                <a:cs typeface="Tahoma"/>
              </a:rPr>
              <a:t> nell’insieme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complessi,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0000FF"/>
                </a:solidFill>
                <a:latin typeface="Tahoma"/>
                <a:cs typeface="Tahoma"/>
              </a:rPr>
              <a:t>complesse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coniugate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calcolabili</a:t>
            </a:r>
            <a:r>
              <a:rPr dirty="0" sz="1000" spc="-25">
                <a:latin typeface="Tahoma"/>
                <a:cs typeface="Tahoma"/>
              </a:rPr>
              <a:t> tramite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rmule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75688" y="1783738"/>
            <a:ext cx="419734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6111" sz="1500" spc="-37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endParaRPr baseline="36111" sz="15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54236" y="1744459"/>
            <a:ext cx="468630" cy="0"/>
          </a:xfrm>
          <a:custGeom>
            <a:avLst/>
            <a:gdLst/>
            <a:ahLst/>
            <a:cxnLst/>
            <a:rect l="l" t="t" r="r" b="b"/>
            <a:pathLst>
              <a:path w="468630" h="0">
                <a:moveTo>
                  <a:pt x="0" y="0"/>
                </a:moveTo>
                <a:lnTo>
                  <a:pt x="46810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169693" y="1677769"/>
            <a:ext cx="859155" cy="258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i</a:t>
            </a:r>
            <a:r>
              <a:rPr dirty="0" sz="1000" spc="-204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47222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ac</a:t>
            </a:r>
            <a:r>
              <a:rPr dirty="0" sz="100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baseline="23809" sz="105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83981" y="1906917"/>
            <a:ext cx="938530" cy="0"/>
          </a:xfrm>
          <a:custGeom>
            <a:avLst/>
            <a:gdLst/>
            <a:ahLst/>
            <a:cxnLst/>
            <a:rect l="l" t="t" r="r" b="b"/>
            <a:pathLst>
              <a:path w="938530" h="0">
                <a:moveTo>
                  <a:pt x="0" y="0"/>
                </a:moveTo>
                <a:lnTo>
                  <a:pt x="938352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77808" y="1917456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24822" y="1830946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75688" y="2160763"/>
            <a:ext cx="419734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8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36111" sz="1500" spc="-37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endParaRPr baseline="36111" sz="1500">
              <a:latin typeface="Lucida Sans Unicode"/>
              <a:cs typeface="Lucida Sans Unicode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554236" y="2121497"/>
            <a:ext cx="468630" cy="0"/>
          </a:xfrm>
          <a:custGeom>
            <a:avLst/>
            <a:gdLst/>
            <a:ahLst/>
            <a:cxnLst/>
            <a:rect l="l" t="t" r="r" b="b"/>
            <a:pathLst>
              <a:path w="468630" h="0">
                <a:moveTo>
                  <a:pt x="0" y="0"/>
                </a:moveTo>
                <a:lnTo>
                  <a:pt x="468109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169693" y="2054807"/>
            <a:ext cx="859155" cy="258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i</a:t>
            </a:r>
            <a:r>
              <a:rPr dirty="0" sz="1000" spc="-204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47222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ac</a:t>
            </a:r>
            <a:r>
              <a:rPr dirty="0" sz="100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baseline="23809" sz="105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083981" y="2283955"/>
            <a:ext cx="938530" cy="0"/>
          </a:xfrm>
          <a:custGeom>
            <a:avLst/>
            <a:gdLst/>
            <a:ahLst/>
            <a:cxnLst/>
            <a:rect l="l" t="t" r="r" b="b"/>
            <a:pathLst>
              <a:path w="938530" h="0">
                <a:moveTo>
                  <a:pt x="0" y="0"/>
                </a:moveTo>
                <a:lnTo>
                  <a:pt x="938352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477808" y="2294494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24822" y="2207984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14/30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924494"/>
            <a:ext cx="416306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5">
                <a:solidFill>
                  <a:srgbClr val="00AEEF"/>
                </a:solidFill>
                <a:latin typeface="Tahoma"/>
                <a:cs typeface="Tahoma"/>
              </a:rPr>
              <a:t>Osservazione:</a:t>
            </a:r>
            <a:r>
              <a:rPr dirty="0" sz="1000" spc="130">
                <a:solidFill>
                  <a:srgbClr val="00AEEF"/>
                </a:solidFill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E</a:t>
            </a:r>
            <a:r>
              <a:rPr dirty="0" sz="1000" spc="-40">
                <a:latin typeface="Tahoma"/>
                <a:cs typeface="Tahoma"/>
              </a:rPr>
              <a:t>siste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 i="1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dirty="0" sz="1000" spc="-45" i="1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dirty="0" sz="1000" spc="-10" i="1">
                <a:solidFill>
                  <a:srgbClr val="FF0000"/>
                </a:solidFill>
                <a:latin typeface="Calibri"/>
                <a:cs typeface="Calibri"/>
              </a:rPr>
              <a:t>rmula</a:t>
            </a:r>
            <a:r>
              <a:rPr dirty="0" sz="1000" spc="10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ridotta</a:t>
            </a:r>
            <a:r>
              <a:rPr dirty="0" sz="1000" spc="10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soluzione,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trinomio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0120" y="1204425"/>
            <a:ext cx="1047750" cy="176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15/30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924494"/>
            <a:ext cx="416306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45">
                <a:solidFill>
                  <a:srgbClr val="00AEEF"/>
                </a:solidFill>
                <a:latin typeface="Tahoma"/>
                <a:cs typeface="Tahoma"/>
              </a:rPr>
              <a:t>Osservazione:</a:t>
            </a:r>
            <a:r>
              <a:rPr dirty="0" sz="1000" spc="130">
                <a:solidFill>
                  <a:srgbClr val="00AEEF"/>
                </a:solidFill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E</a:t>
            </a:r>
            <a:r>
              <a:rPr dirty="0" sz="1000" spc="-40">
                <a:latin typeface="Tahoma"/>
                <a:cs typeface="Tahoma"/>
              </a:rPr>
              <a:t>siste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 i="1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dirty="0" sz="1000" spc="-45" i="1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dirty="0" sz="1000" spc="-10" i="1">
                <a:solidFill>
                  <a:srgbClr val="FF0000"/>
                </a:solidFill>
                <a:latin typeface="Calibri"/>
                <a:cs typeface="Calibri"/>
              </a:rPr>
              <a:t>rmula</a:t>
            </a:r>
            <a:r>
              <a:rPr dirty="0" sz="1000" spc="10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i="1">
                <a:solidFill>
                  <a:srgbClr val="FF0000"/>
                </a:solidFill>
                <a:latin typeface="Calibri"/>
                <a:cs typeface="Calibri"/>
              </a:rPr>
              <a:t>ridotta</a:t>
            </a:r>
            <a:r>
              <a:rPr dirty="0" sz="1000" spc="105" i="1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soluzione,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quan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trinomio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204425"/>
            <a:ext cx="2713990" cy="4038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678939">
              <a:lnSpc>
                <a:spcPct val="100000"/>
              </a:lnSpc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95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ranno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date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63496" y="1749816"/>
            <a:ext cx="496570" cy="208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 spc="10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baseline="8333" sz="1500" spc="1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44444" sz="1500" spc="-37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endParaRPr baseline="44444" sz="15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476626" y="1710550"/>
            <a:ext cx="405130" cy="0"/>
          </a:xfrm>
          <a:custGeom>
            <a:avLst/>
            <a:gdLst/>
            <a:ahLst/>
            <a:cxnLst/>
            <a:rect l="l" t="t" r="r" b="b"/>
            <a:pathLst>
              <a:path w="405130" h="0">
                <a:moveTo>
                  <a:pt x="0" y="0"/>
                </a:moveTo>
                <a:lnTo>
                  <a:pt x="404837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134616" y="1643860"/>
            <a:ext cx="749300" cy="258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1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baseline="23809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3809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ac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048903" y="1872996"/>
            <a:ext cx="833119" cy="0"/>
          </a:xfrm>
          <a:custGeom>
            <a:avLst/>
            <a:gdLst/>
            <a:ahLst/>
            <a:cxnLst/>
            <a:rect l="l" t="t" r="r" b="b"/>
            <a:pathLst>
              <a:path w="833119" h="0">
                <a:moveTo>
                  <a:pt x="0" y="0"/>
                </a:moveTo>
                <a:lnTo>
                  <a:pt x="832573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421470" y="1883547"/>
            <a:ext cx="863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83954" y="1797037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15/30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30"/>
            <a:ext cx="4608195" cy="578485"/>
          </a:xfrm>
          <a:custGeom>
            <a:avLst/>
            <a:gdLst/>
            <a:ahLst/>
            <a:cxnLst/>
            <a:rect l="l" t="t" r="r" b="b"/>
            <a:pathLst>
              <a:path w="4608195" h="578485">
                <a:moveTo>
                  <a:pt x="0" y="577862"/>
                </a:moveTo>
                <a:lnTo>
                  <a:pt x="4608004" y="577862"/>
                </a:lnTo>
                <a:lnTo>
                  <a:pt x="4608004" y="0"/>
                </a:lnTo>
                <a:lnTo>
                  <a:pt x="0" y="0"/>
                </a:lnTo>
                <a:lnTo>
                  <a:pt x="0" y="577862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6700"/>
              </a:lnSpc>
            </a:pPr>
            <a:r>
              <a:rPr dirty="0" sz="1400" spc="95" b="0">
                <a:solidFill>
                  <a:srgbClr val="CC0000"/>
                </a:solidFill>
                <a:latin typeface="Gill Sans MT"/>
                <a:cs typeface="Gill Sans MT"/>
              </a:rPr>
              <a:t>F</a:t>
            </a:r>
            <a:r>
              <a:rPr dirty="0" sz="1400" spc="-120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rmule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risolutive</a:t>
            </a:r>
            <a:r>
              <a:rPr dirty="0" sz="1400" spc="7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0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er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grado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su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45" b="0">
                <a:solidFill>
                  <a:srgbClr val="CC0000"/>
                </a:solidFill>
                <a:latin typeface="Gill Sans MT"/>
                <a:cs typeface="Gill Sans MT"/>
              </a:rPr>
              <a:t>eri</a:t>
            </a:r>
            <a:r>
              <a:rPr dirty="0" sz="1400" spc="-10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re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al</a:t>
            </a:r>
            <a:r>
              <a:rPr dirty="0" sz="1400" spc="3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secondo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779342"/>
            <a:ext cx="425704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di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 b="1">
                <a:solidFill>
                  <a:srgbClr val="FF0000"/>
                </a:solidFill>
                <a:latin typeface="Gill Sans MT"/>
                <a:cs typeface="Gill Sans MT"/>
              </a:rPr>
              <a:t>terzo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grado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b="1">
                <a:solidFill>
                  <a:srgbClr val="FF0000"/>
                </a:solidFill>
                <a:latin typeface="Gill Sans MT"/>
                <a:cs typeface="Gill Sans MT"/>
              </a:rPr>
              <a:t>cubica</a:t>
            </a:r>
            <a:r>
              <a:rPr dirty="0" sz="1000" spc="2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20">
                <a:latin typeface="Tahoma"/>
                <a:cs typeface="Tahoma"/>
              </a:rPr>
              <a:t>rica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-50">
                <a:latin typeface="Tahoma"/>
                <a:cs typeface="Tahoma"/>
              </a:rPr>
              <a:t> massimo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terzo.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30"/>
            <a:ext cx="4608195" cy="578485"/>
          </a:xfrm>
          <a:custGeom>
            <a:avLst/>
            <a:gdLst/>
            <a:ahLst/>
            <a:cxnLst/>
            <a:rect l="l" t="t" r="r" b="b"/>
            <a:pathLst>
              <a:path w="4608195" h="578485">
                <a:moveTo>
                  <a:pt x="0" y="577862"/>
                </a:moveTo>
                <a:lnTo>
                  <a:pt x="4608004" y="577862"/>
                </a:lnTo>
                <a:lnTo>
                  <a:pt x="4608004" y="0"/>
                </a:lnTo>
                <a:lnTo>
                  <a:pt x="0" y="0"/>
                </a:lnTo>
                <a:lnTo>
                  <a:pt x="0" y="577862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6700"/>
              </a:lnSpc>
            </a:pPr>
            <a:r>
              <a:rPr dirty="0" sz="1400" spc="95" b="0">
                <a:solidFill>
                  <a:srgbClr val="CC0000"/>
                </a:solidFill>
                <a:latin typeface="Gill Sans MT"/>
                <a:cs typeface="Gill Sans MT"/>
              </a:rPr>
              <a:t>F</a:t>
            </a:r>
            <a:r>
              <a:rPr dirty="0" sz="1400" spc="-120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rmule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risolutive</a:t>
            </a:r>
            <a:r>
              <a:rPr dirty="0" sz="1400" spc="7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0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er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grado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su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45" b="0">
                <a:solidFill>
                  <a:srgbClr val="CC0000"/>
                </a:solidFill>
                <a:latin typeface="Gill Sans MT"/>
                <a:cs typeface="Gill Sans MT"/>
              </a:rPr>
              <a:t>eri</a:t>
            </a:r>
            <a:r>
              <a:rPr dirty="0" sz="1400" spc="-10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re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al</a:t>
            </a:r>
            <a:r>
              <a:rPr dirty="0" sz="1400" spc="3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secondo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779342"/>
            <a:ext cx="426656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4604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di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 b="1">
                <a:solidFill>
                  <a:srgbClr val="FF0000"/>
                </a:solidFill>
                <a:latin typeface="Gill Sans MT"/>
                <a:cs typeface="Gill Sans MT"/>
              </a:rPr>
              <a:t>terzo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grado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b="1">
                <a:solidFill>
                  <a:srgbClr val="FF0000"/>
                </a:solidFill>
                <a:latin typeface="Gill Sans MT"/>
                <a:cs typeface="Gill Sans MT"/>
              </a:rPr>
              <a:t>cubica</a:t>
            </a:r>
            <a:r>
              <a:rPr dirty="0" sz="1000" spc="2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20">
                <a:latin typeface="Tahoma"/>
                <a:cs typeface="Tahoma"/>
              </a:rPr>
              <a:t>rica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-50">
                <a:latin typeface="Tahoma"/>
                <a:cs typeface="Tahoma"/>
              </a:rPr>
              <a:t> massimo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terzo.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risolutiva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dovuta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Girolam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o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C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rdano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20" b="0">
                <a:solidFill>
                  <a:srgbClr val="CC0000"/>
                </a:solidFill>
                <a:latin typeface="Gill Sans MT"/>
                <a:cs typeface="Gill Sans MT"/>
              </a:rPr>
              <a:t>Risolvere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0" b="0">
                <a:solidFill>
                  <a:srgbClr val="CC0000"/>
                </a:solidFill>
                <a:latin typeface="Gill Sans MT"/>
                <a:cs typeface="Gill Sans MT"/>
              </a:rPr>
              <a:t>un’equazione...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857612"/>
            <a:ext cx="4380865" cy="135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5725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un’eguaglianza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65">
                <a:latin typeface="Tahoma"/>
                <a:cs typeface="Tahoma"/>
              </a:rPr>
              <a:t>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10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ressioni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">
                <a:latin typeface="Tahoma"/>
                <a:cs typeface="Tahoma"/>
              </a:rPr>
              <a:t>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riabili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incognit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vera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determinati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incognite.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60"/>
              </a:spcBef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nell’incognita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14" i="1">
                <a:latin typeface="Trebuchet MS"/>
                <a:cs typeface="Trebuchet MS"/>
              </a:rPr>
              <a:t> </a:t>
            </a:r>
            <a:r>
              <a:rPr dirty="0" sz="1000" spc="-35">
                <a:latin typeface="Tahoma"/>
                <a:cs typeface="Tahoma"/>
              </a:rPr>
              <a:t>vuol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determin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50">
                <a:latin typeface="Tahoma"/>
                <a:cs typeface="Tahoma"/>
              </a:rPr>
              <a:t>re,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esistono,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che,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sostituiti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un’uguaglianza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vera: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questi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soluzioni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radici</a:t>
            </a:r>
            <a:r>
              <a:rPr dirty="0" sz="1000" spc="5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certo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soluzione,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anche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ddisfa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verifica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30" b="1">
                <a:solidFill>
                  <a:srgbClr val="00F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830" y="2271492"/>
            <a:ext cx="59880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5713" y="2288893"/>
            <a:ext cx="150241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55">
                <a:latin typeface="Lucida Sans Unicode"/>
                <a:cs typeface="Lucida Sans Unicode"/>
              </a:rPr>
              <a:t>→</a:t>
            </a:r>
            <a:r>
              <a:rPr dirty="0" sz="1000" spc="55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25">
                <a:solidFill>
                  <a:srgbClr val="0000FF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una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soluzione,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3/30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30"/>
            <a:ext cx="4608195" cy="578485"/>
          </a:xfrm>
          <a:custGeom>
            <a:avLst/>
            <a:gdLst/>
            <a:ahLst/>
            <a:cxnLst/>
            <a:rect l="l" t="t" r="r" b="b"/>
            <a:pathLst>
              <a:path w="4608195" h="578485">
                <a:moveTo>
                  <a:pt x="0" y="577862"/>
                </a:moveTo>
                <a:lnTo>
                  <a:pt x="4608004" y="577862"/>
                </a:lnTo>
                <a:lnTo>
                  <a:pt x="4608004" y="0"/>
                </a:lnTo>
                <a:lnTo>
                  <a:pt x="0" y="0"/>
                </a:lnTo>
                <a:lnTo>
                  <a:pt x="0" y="577862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6700"/>
              </a:lnSpc>
            </a:pPr>
            <a:r>
              <a:rPr dirty="0" sz="1400" spc="95" b="0">
                <a:solidFill>
                  <a:srgbClr val="CC0000"/>
                </a:solidFill>
                <a:latin typeface="Gill Sans MT"/>
                <a:cs typeface="Gill Sans MT"/>
              </a:rPr>
              <a:t>F</a:t>
            </a:r>
            <a:r>
              <a:rPr dirty="0" sz="1400" spc="-120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rmule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risolutive</a:t>
            </a:r>
            <a:r>
              <a:rPr dirty="0" sz="1400" spc="7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0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er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grado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su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45" b="0">
                <a:solidFill>
                  <a:srgbClr val="CC0000"/>
                </a:solidFill>
                <a:latin typeface="Gill Sans MT"/>
                <a:cs typeface="Gill Sans MT"/>
              </a:rPr>
              <a:t>eri</a:t>
            </a:r>
            <a:r>
              <a:rPr dirty="0" sz="1400" spc="-10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re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al</a:t>
            </a:r>
            <a:r>
              <a:rPr dirty="0" sz="1400" spc="3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secondo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779342"/>
            <a:ext cx="4266565" cy="946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4604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di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 b="1">
                <a:solidFill>
                  <a:srgbClr val="FF0000"/>
                </a:solidFill>
                <a:latin typeface="Gill Sans MT"/>
                <a:cs typeface="Gill Sans MT"/>
              </a:rPr>
              <a:t>terzo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grado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b="1">
                <a:solidFill>
                  <a:srgbClr val="FF0000"/>
                </a:solidFill>
                <a:latin typeface="Gill Sans MT"/>
                <a:cs typeface="Gill Sans MT"/>
              </a:rPr>
              <a:t>cubica</a:t>
            </a:r>
            <a:r>
              <a:rPr dirty="0" sz="1000" spc="2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20">
                <a:latin typeface="Tahoma"/>
                <a:cs typeface="Tahoma"/>
              </a:rPr>
              <a:t>rica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-50">
                <a:latin typeface="Tahoma"/>
                <a:cs typeface="Tahoma"/>
              </a:rPr>
              <a:t> massimo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terzo.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risolutiva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dovuta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Girolam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o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C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rdano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canonica</a:t>
            </a:r>
            <a:endParaRPr sz="1000">
              <a:latin typeface="Tahoma"/>
              <a:cs typeface="Tahoma"/>
            </a:endParaRPr>
          </a:p>
          <a:p>
            <a:pPr algn="ctr" marL="113664">
              <a:lnSpc>
                <a:spcPct val="100000"/>
              </a:lnSpc>
              <a:spcBef>
                <a:spcPts val="890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30"/>
            <a:ext cx="4608195" cy="578485"/>
          </a:xfrm>
          <a:custGeom>
            <a:avLst/>
            <a:gdLst/>
            <a:ahLst/>
            <a:cxnLst/>
            <a:rect l="l" t="t" r="r" b="b"/>
            <a:pathLst>
              <a:path w="4608195" h="578485">
                <a:moveTo>
                  <a:pt x="0" y="577862"/>
                </a:moveTo>
                <a:lnTo>
                  <a:pt x="4608004" y="577862"/>
                </a:lnTo>
                <a:lnTo>
                  <a:pt x="4608004" y="0"/>
                </a:lnTo>
                <a:lnTo>
                  <a:pt x="0" y="0"/>
                </a:lnTo>
                <a:lnTo>
                  <a:pt x="0" y="577862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6700"/>
              </a:lnSpc>
            </a:pPr>
            <a:r>
              <a:rPr dirty="0" sz="1400" spc="95" b="0">
                <a:solidFill>
                  <a:srgbClr val="CC0000"/>
                </a:solidFill>
                <a:latin typeface="Gill Sans MT"/>
                <a:cs typeface="Gill Sans MT"/>
              </a:rPr>
              <a:t>F</a:t>
            </a:r>
            <a:r>
              <a:rPr dirty="0" sz="1400" spc="-120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rmule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risolutive</a:t>
            </a:r>
            <a:r>
              <a:rPr dirty="0" sz="1400" spc="7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0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er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grado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su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45" b="0">
                <a:solidFill>
                  <a:srgbClr val="CC0000"/>
                </a:solidFill>
                <a:latin typeface="Gill Sans MT"/>
                <a:cs typeface="Gill Sans MT"/>
              </a:rPr>
              <a:t>eri</a:t>
            </a:r>
            <a:r>
              <a:rPr dirty="0" sz="1400" spc="-10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re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al</a:t>
            </a:r>
            <a:r>
              <a:rPr dirty="0" sz="1400" spc="3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secondo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779342"/>
            <a:ext cx="4266565" cy="1152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4604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di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 b="1">
                <a:solidFill>
                  <a:srgbClr val="FF0000"/>
                </a:solidFill>
                <a:latin typeface="Gill Sans MT"/>
                <a:cs typeface="Gill Sans MT"/>
              </a:rPr>
              <a:t>terzo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grado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b="1">
                <a:solidFill>
                  <a:srgbClr val="FF0000"/>
                </a:solidFill>
                <a:latin typeface="Gill Sans MT"/>
                <a:cs typeface="Gill Sans MT"/>
              </a:rPr>
              <a:t>cubica</a:t>
            </a:r>
            <a:r>
              <a:rPr dirty="0" sz="1000" spc="2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20">
                <a:latin typeface="Tahoma"/>
                <a:cs typeface="Tahoma"/>
              </a:rPr>
              <a:t>rica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-50">
                <a:latin typeface="Tahoma"/>
                <a:cs typeface="Tahoma"/>
              </a:rPr>
              <a:t> massimo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terzo.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risolutiva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dovuta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Girolam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o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C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rdano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canonica</a:t>
            </a:r>
            <a:endParaRPr sz="1000">
              <a:latin typeface="Tahoma"/>
              <a:cs typeface="Tahoma"/>
            </a:endParaRPr>
          </a:p>
          <a:p>
            <a:pPr algn="ctr" marL="113664">
              <a:lnSpc>
                <a:spcPct val="100000"/>
              </a:lnSpc>
              <a:spcBef>
                <a:spcPts val="890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algn="ctr" marL="97155">
              <a:lnSpc>
                <a:spcPct val="100000"/>
              </a:lnSpc>
              <a:spcBef>
                <a:spcPts val="795"/>
              </a:spcBef>
            </a:pPr>
            <a:r>
              <a:rPr dirty="0" sz="700" spc="-15" i="1">
                <a:latin typeface="Trebuchet MS"/>
                <a:cs typeface="Trebuchet MS"/>
              </a:rPr>
              <a:t>a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72614" y="1914893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830" y="1838653"/>
            <a:ext cx="43776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63140" algn="l"/>
              </a:tabLst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riabili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25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effe</a:t>
            </a:r>
            <a:r>
              <a:rPr dirty="0" sz="1000" spc="-15">
                <a:latin typeface="Tahoma"/>
                <a:cs typeface="Tahoma"/>
              </a:rPr>
              <a:t>ttua</a:t>
            </a:r>
            <a:r>
              <a:rPr dirty="0" sz="1000" spc="-45">
                <a:latin typeface="Tahoma"/>
                <a:cs typeface="Tahoma"/>
              </a:rPr>
              <a:t>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passaggi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5">
                <a:latin typeface="Tahoma"/>
                <a:cs typeface="Tahoma"/>
              </a:rPr>
              <a:t>rici,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59914" y="191078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830" y="1990481"/>
            <a:ext cx="31750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riconduce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termine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dratico: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30"/>
            <a:ext cx="4608195" cy="578485"/>
          </a:xfrm>
          <a:custGeom>
            <a:avLst/>
            <a:gdLst/>
            <a:ahLst/>
            <a:cxnLst/>
            <a:rect l="l" t="t" r="r" b="b"/>
            <a:pathLst>
              <a:path w="4608195" h="578485">
                <a:moveTo>
                  <a:pt x="0" y="577862"/>
                </a:moveTo>
                <a:lnTo>
                  <a:pt x="4608004" y="577862"/>
                </a:lnTo>
                <a:lnTo>
                  <a:pt x="4608004" y="0"/>
                </a:lnTo>
                <a:lnTo>
                  <a:pt x="0" y="0"/>
                </a:lnTo>
                <a:lnTo>
                  <a:pt x="0" y="577862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6700"/>
              </a:lnSpc>
            </a:pPr>
            <a:r>
              <a:rPr dirty="0" sz="1400" spc="95" b="0">
                <a:solidFill>
                  <a:srgbClr val="CC0000"/>
                </a:solidFill>
                <a:latin typeface="Gill Sans MT"/>
                <a:cs typeface="Gill Sans MT"/>
              </a:rPr>
              <a:t>F</a:t>
            </a:r>
            <a:r>
              <a:rPr dirty="0" sz="1400" spc="-120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rmule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risolutive</a:t>
            </a:r>
            <a:r>
              <a:rPr dirty="0" sz="1400" spc="7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0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er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grado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su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45" b="0">
                <a:solidFill>
                  <a:srgbClr val="CC0000"/>
                </a:solidFill>
                <a:latin typeface="Gill Sans MT"/>
                <a:cs typeface="Gill Sans MT"/>
              </a:rPr>
              <a:t>eri</a:t>
            </a:r>
            <a:r>
              <a:rPr dirty="0" sz="1400" spc="-10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re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al</a:t>
            </a:r>
            <a:r>
              <a:rPr dirty="0" sz="1400" spc="3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secondo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779342"/>
            <a:ext cx="4266565" cy="1152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4604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di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 b="1">
                <a:solidFill>
                  <a:srgbClr val="FF0000"/>
                </a:solidFill>
                <a:latin typeface="Gill Sans MT"/>
                <a:cs typeface="Gill Sans MT"/>
              </a:rPr>
              <a:t>terzo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grado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b="1">
                <a:solidFill>
                  <a:srgbClr val="FF0000"/>
                </a:solidFill>
                <a:latin typeface="Gill Sans MT"/>
                <a:cs typeface="Gill Sans MT"/>
              </a:rPr>
              <a:t>cubica</a:t>
            </a:r>
            <a:r>
              <a:rPr dirty="0" sz="1000" spc="2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20">
                <a:latin typeface="Tahoma"/>
                <a:cs typeface="Tahoma"/>
              </a:rPr>
              <a:t>rica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-50">
                <a:latin typeface="Tahoma"/>
                <a:cs typeface="Tahoma"/>
              </a:rPr>
              <a:t> massimo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terzo.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risolutiva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dovuta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Girolam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o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C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rdano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canonica</a:t>
            </a:r>
            <a:endParaRPr sz="1000">
              <a:latin typeface="Tahoma"/>
              <a:cs typeface="Tahoma"/>
            </a:endParaRPr>
          </a:p>
          <a:p>
            <a:pPr algn="ctr" marL="113664">
              <a:lnSpc>
                <a:spcPct val="100000"/>
              </a:lnSpc>
              <a:spcBef>
                <a:spcPts val="890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algn="ctr" marL="97155">
              <a:lnSpc>
                <a:spcPct val="100000"/>
              </a:lnSpc>
              <a:spcBef>
                <a:spcPts val="795"/>
              </a:spcBef>
            </a:pPr>
            <a:r>
              <a:rPr dirty="0" sz="700" spc="-15" i="1">
                <a:latin typeface="Trebuchet MS"/>
                <a:cs typeface="Trebuchet MS"/>
              </a:rPr>
              <a:t>a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72614" y="1914893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830" y="1838653"/>
            <a:ext cx="43776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63140" algn="l"/>
              </a:tabLst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riabili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25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effe</a:t>
            </a:r>
            <a:r>
              <a:rPr dirty="0" sz="1000" spc="-15">
                <a:latin typeface="Tahoma"/>
                <a:cs typeface="Tahoma"/>
              </a:rPr>
              <a:t>ttua</a:t>
            </a:r>
            <a:r>
              <a:rPr dirty="0" sz="1000" spc="-45">
                <a:latin typeface="Tahoma"/>
                <a:cs typeface="Tahoma"/>
              </a:rPr>
              <a:t>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passaggi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5">
                <a:latin typeface="Tahoma"/>
                <a:cs typeface="Tahoma"/>
              </a:rPr>
              <a:t>rici,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59914" y="191078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830" y="1990481"/>
            <a:ext cx="3175000" cy="417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riconduce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termine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dratico:</a:t>
            </a:r>
            <a:endParaRPr sz="1000">
              <a:latin typeface="Tahoma"/>
              <a:cs typeface="Tahoma"/>
            </a:endParaRPr>
          </a:p>
          <a:p>
            <a:pPr marL="1736725">
              <a:lnSpc>
                <a:spcPct val="100000"/>
              </a:lnSpc>
              <a:spcBef>
                <a:spcPts val="890"/>
              </a:spcBef>
            </a:pP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-195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p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2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q</a:t>
            </a:r>
            <a:r>
              <a:rPr dirty="0" sz="1000" spc="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30"/>
            <a:ext cx="4608195" cy="578485"/>
          </a:xfrm>
          <a:custGeom>
            <a:avLst/>
            <a:gdLst/>
            <a:ahLst/>
            <a:cxnLst/>
            <a:rect l="l" t="t" r="r" b="b"/>
            <a:pathLst>
              <a:path w="4608195" h="578485">
                <a:moveTo>
                  <a:pt x="0" y="577862"/>
                </a:moveTo>
                <a:lnTo>
                  <a:pt x="4608004" y="577862"/>
                </a:lnTo>
                <a:lnTo>
                  <a:pt x="4608004" y="0"/>
                </a:lnTo>
                <a:lnTo>
                  <a:pt x="0" y="0"/>
                </a:lnTo>
                <a:lnTo>
                  <a:pt x="0" y="577862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6700"/>
              </a:lnSpc>
            </a:pPr>
            <a:r>
              <a:rPr dirty="0" sz="1400" spc="95" b="0">
                <a:solidFill>
                  <a:srgbClr val="CC0000"/>
                </a:solidFill>
                <a:latin typeface="Gill Sans MT"/>
                <a:cs typeface="Gill Sans MT"/>
              </a:rPr>
              <a:t>F</a:t>
            </a:r>
            <a:r>
              <a:rPr dirty="0" sz="1400" spc="-120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rmule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risolutive</a:t>
            </a:r>
            <a:r>
              <a:rPr dirty="0" sz="1400" spc="7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0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er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grado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su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45" b="0">
                <a:solidFill>
                  <a:srgbClr val="CC0000"/>
                </a:solidFill>
                <a:latin typeface="Gill Sans MT"/>
                <a:cs typeface="Gill Sans MT"/>
              </a:rPr>
              <a:t>eri</a:t>
            </a:r>
            <a:r>
              <a:rPr dirty="0" sz="1400" spc="-10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-70" b="0">
                <a:solidFill>
                  <a:srgbClr val="CC0000"/>
                </a:solidFill>
                <a:latin typeface="Gill Sans MT"/>
                <a:cs typeface="Gill Sans MT"/>
              </a:rPr>
              <a:t>re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al</a:t>
            </a:r>
            <a:r>
              <a:rPr dirty="0" sz="1400" spc="3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30" b="0">
                <a:solidFill>
                  <a:srgbClr val="CC0000"/>
                </a:solidFill>
                <a:latin typeface="Gill Sans MT"/>
                <a:cs typeface="Gill Sans MT"/>
              </a:rPr>
              <a:t>secondo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779342"/>
            <a:ext cx="4266565" cy="11525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4604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di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 b="1">
                <a:solidFill>
                  <a:srgbClr val="FF0000"/>
                </a:solidFill>
                <a:latin typeface="Gill Sans MT"/>
                <a:cs typeface="Gill Sans MT"/>
              </a:rPr>
              <a:t>terzo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grado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 b="1">
                <a:solidFill>
                  <a:srgbClr val="FF0000"/>
                </a:solidFill>
                <a:latin typeface="Gill Sans MT"/>
                <a:cs typeface="Gill Sans MT"/>
              </a:rPr>
              <a:t>cubica</a:t>
            </a:r>
            <a:r>
              <a:rPr dirty="0" sz="1000" spc="2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20">
                <a:latin typeface="Tahoma"/>
                <a:cs typeface="Tahoma"/>
              </a:rPr>
              <a:t>rica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-50">
                <a:latin typeface="Tahoma"/>
                <a:cs typeface="Tahoma"/>
              </a:rPr>
              <a:t> massimo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terzo.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risolutiva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dovuta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Girolam</a:t>
            </a:r>
            <a:r>
              <a:rPr dirty="0" sz="1000" spc="-30">
                <a:solidFill>
                  <a:srgbClr val="0000FF"/>
                </a:solidFill>
                <a:latin typeface="Tahoma"/>
                <a:cs typeface="Tahoma"/>
              </a:rPr>
              <a:t>o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C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rdano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20">
                <a:latin typeface="Tahoma"/>
                <a:cs typeface="Tahoma"/>
              </a:rPr>
              <a:t>Sia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canonica</a:t>
            </a:r>
            <a:endParaRPr sz="1000">
              <a:latin typeface="Tahoma"/>
              <a:cs typeface="Tahoma"/>
            </a:endParaRPr>
          </a:p>
          <a:p>
            <a:pPr algn="ctr" marL="113664">
              <a:lnSpc>
                <a:spcPct val="100000"/>
              </a:lnSpc>
              <a:spcBef>
                <a:spcPts val="890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spc="5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algn="ctr" marL="97155">
              <a:lnSpc>
                <a:spcPct val="100000"/>
              </a:lnSpc>
              <a:spcBef>
                <a:spcPts val="795"/>
              </a:spcBef>
            </a:pPr>
            <a:r>
              <a:rPr dirty="0" sz="700" spc="-15" i="1">
                <a:latin typeface="Trebuchet MS"/>
                <a:cs typeface="Trebuchet MS"/>
              </a:rPr>
              <a:t>a</a:t>
            </a:r>
            <a:endParaRPr sz="7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72614" y="1914893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830" y="1838653"/>
            <a:ext cx="437769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63140" algn="l"/>
              </a:tabLst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cambio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riabili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25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effe</a:t>
            </a:r>
            <a:r>
              <a:rPr dirty="0" sz="1000" spc="-15">
                <a:latin typeface="Tahoma"/>
                <a:cs typeface="Tahoma"/>
              </a:rPr>
              <a:t>ttua</a:t>
            </a:r>
            <a:r>
              <a:rPr dirty="0" sz="1000" spc="-45">
                <a:latin typeface="Tahoma"/>
                <a:cs typeface="Tahoma"/>
              </a:rPr>
              <a:t>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tutti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passaggi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15">
                <a:latin typeface="Tahoma"/>
                <a:cs typeface="Tahoma"/>
              </a:rPr>
              <a:t>rici,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59914" y="191078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830" y="1990481"/>
            <a:ext cx="3328035" cy="683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riconduce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termine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dratico:</a:t>
            </a:r>
            <a:endParaRPr sz="1000">
              <a:latin typeface="Tahoma"/>
              <a:cs typeface="Tahoma"/>
            </a:endParaRPr>
          </a:p>
          <a:p>
            <a:pPr marL="1736725">
              <a:lnSpc>
                <a:spcPct val="100000"/>
              </a:lnSpc>
              <a:spcBef>
                <a:spcPts val="890"/>
              </a:spcBef>
            </a:pP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-195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p</a:t>
            </a:r>
            <a:r>
              <a:rPr dirty="0" sz="1000" spc="-35" i="1">
                <a:latin typeface="Trebuchet MS"/>
                <a:cs typeface="Trebuchet MS"/>
              </a:rPr>
              <a:t>y</a:t>
            </a:r>
            <a:r>
              <a:rPr dirty="0" sz="1000" spc="2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q</a:t>
            </a:r>
            <a:r>
              <a:rPr dirty="0" sz="1000" spc="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risolutiva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ti</a:t>
            </a:r>
            <a:r>
              <a:rPr dirty="0" sz="1000" spc="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9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25">
                <a:latin typeface="Tahoma"/>
                <a:cs typeface="Tahoma"/>
              </a:rPr>
              <a:t>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96567" y="3016783"/>
            <a:ext cx="71120" cy="0"/>
          </a:xfrm>
          <a:custGeom>
            <a:avLst/>
            <a:gdLst/>
            <a:ahLst/>
            <a:cxnLst/>
            <a:rect l="l" t="t" r="r" b="b"/>
            <a:pathLst>
              <a:path w="71119" h="0">
                <a:moveTo>
                  <a:pt x="0" y="0"/>
                </a:moveTo>
                <a:lnTo>
                  <a:pt x="7065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78736" y="3016783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 h="0">
                <a:moveTo>
                  <a:pt x="0" y="0"/>
                </a:moveTo>
                <a:lnTo>
                  <a:pt x="12402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87778" y="3016783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722702" y="3016783"/>
            <a:ext cx="71120" cy="0"/>
          </a:xfrm>
          <a:custGeom>
            <a:avLst/>
            <a:gdLst/>
            <a:ahLst/>
            <a:cxnLst/>
            <a:rect l="l" t="t" r="r" b="b"/>
            <a:pathLst>
              <a:path w="71119" h="0">
                <a:moveTo>
                  <a:pt x="0" y="0"/>
                </a:moveTo>
                <a:lnTo>
                  <a:pt x="7065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04531" y="2751799"/>
            <a:ext cx="1943735" cy="427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256540">
              <a:lnSpc>
                <a:spcPct val="100000"/>
              </a:lnSpc>
            </a:pP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0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  <a:p>
            <a:pPr algn="r" marR="151765">
              <a:lnSpc>
                <a:spcPts val="935"/>
              </a:lnSpc>
              <a:spcBef>
                <a:spcPts val="355"/>
              </a:spcBef>
              <a:tabLst>
                <a:tab pos="203200" algn="l"/>
              </a:tabLst>
            </a:pPr>
            <a:r>
              <a:rPr dirty="0" baseline="5555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5555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  <a:p>
            <a:pPr marL="12700">
              <a:lnSpc>
                <a:spcPts val="935"/>
              </a:lnSpc>
              <a:tabLst>
                <a:tab pos="377825" algn="l"/>
                <a:tab pos="904240" algn="l"/>
                <a:tab pos="1604010" algn="l"/>
              </a:tabLst>
            </a:pPr>
            <a:r>
              <a:rPr dirty="0" sz="1000" spc="-35" i="1">
                <a:solidFill>
                  <a:srgbClr val="FF0000"/>
                </a:solidFill>
                <a:latin typeface="Trebuchet MS"/>
                <a:cs typeface="Trebuchet MS"/>
              </a:rPr>
              <a:t>y</a:t>
            </a:r>
            <a:r>
              <a:rPr dirty="0" sz="1000" spc="8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7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-38888" sz="1500" spc="82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baseline="-38888" sz="150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27</a:t>
            </a:r>
            <a:r>
              <a:rPr dirty="0" baseline="-38888" sz="1500" spc="37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170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-75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baseline="-38888" sz="1500" spc="82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43749" y="2751799"/>
            <a:ext cx="706755" cy="255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9760" algn="l"/>
              </a:tabLst>
            </a:pP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0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30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dirty="0" sz="1000" spc="30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  <a:p>
            <a:pPr marL="48895">
              <a:lnSpc>
                <a:spcPct val="100000"/>
              </a:lnSpc>
              <a:spcBef>
                <a:spcPts val="355"/>
              </a:spcBef>
              <a:tabLst>
                <a:tab pos="252729" algn="l"/>
              </a:tabLst>
            </a:pPr>
            <a:r>
              <a:rPr dirty="0" baseline="5555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5555" sz="750" spc="-82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24329" y="2804161"/>
            <a:ext cx="28511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-52777" sz="1500" spc="-7" i="1">
                <a:solidFill>
                  <a:srgbClr val="FF0000"/>
                </a:solidFill>
                <a:latin typeface="Trebuchet MS"/>
                <a:cs typeface="Trebuchet MS"/>
              </a:rPr>
              <a:t>q</a:t>
            </a:r>
            <a:r>
              <a:rPr dirty="0" baseline="-51587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baseline="-51587" sz="105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176500" y="2846904"/>
            <a:ext cx="14287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15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77006" y="2751799"/>
            <a:ext cx="996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300" u="sng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50476" y="2804161"/>
            <a:ext cx="285115" cy="203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sz="1000" spc="-16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dirty="0" baseline="-52777" sz="1500" spc="-7" i="1">
                <a:solidFill>
                  <a:srgbClr val="FF0000"/>
                </a:solidFill>
                <a:latin typeface="Trebuchet MS"/>
                <a:cs typeface="Trebuchet MS"/>
              </a:rPr>
              <a:t>q</a:t>
            </a:r>
            <a:r>
              <a:rPr dirty="0" baseline="-51587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baseline="-51587" sz="1050">
              <a:latin typeface="Lucida Sans Unicode"/>
              <a:cs typeface="Lucida Sans Unicode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104883" y="3016783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 h="0">
                <a:moveTo>
                  <a:pt x="0" y="0"/>
                </a:moveTo>
                <a:lnTo>
                  <a:pt x="12402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413912" y="3016783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 h="0">
                <a:moveTo>
                  <a:pt x="0" y="0"/>
                </a:moveTo>
                <a:lnTo>
                  <a:pt x="12653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122561" y="2940543"/>
            <a:ext cx="48133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49225">
              <a:lnSpc>
                <a:spcPts val="940"/>
              </a:lnSpc>
              <a:tabLst>
                <a:tab pos="432434" algn="l"/>
              </a:tabLst>
            </a:pP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ts val="940"/>
              </a:lnSpc>
              <a:tabLst>
                <a:tab pos="290830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27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02647" y="2846904"/>
            <a:ext cx="14287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6666" sz="1500" spc="-15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16/30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182492"/>
            <a:ext cx="4319270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di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qu</a:t>
            </a:r>
            <a:r>
              <a:rPr dirty="0" sz="1000" spc="-55" b="1">
                <a:solidFill>
                  <a:srgbClr val="FF0000"/>
                </a:solidFill>
                <a:latin typeface="Gill Sans MT"/>
                <a:cs typeface="Gill Sans MT"/>
              </a:rPr>
              <a:t>a</a:t>
            </a:r>
            <a:r>
              <a:rPr dirty="0" sz="1000" spc="-45" b="1">
                <a:solidFill>
                  <a:srgbClr val="FF0000"/>
                </a:solidFill>
                <a:latin typeface="Gill Sans MT"/>
                <a:cs typeface="Gill Sans MT"/>
              </a:rPr>
              <a:t>rto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grad</a:t>
            </a:r>
            <a:r>
              <a:rPr dirty="0" sz="1000" spc="-50" b="1">
                <a:solidFill>
                  <a:srgbClr val="FF0000"/>
                </a:solidFill>
                <a:latin typeface="Gill Sans MT"/>
                <a:cs typeface="Gill Sans MT"/>
              </a:rPr>
              <a:t>o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20">
                <a:latin typeface="Tahoma"/>
                <a:cs typeface="Tahoma"/>
              </a:rPr>
              <a:t>rica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massimo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 marR="5080">
              <a:lnSpc>
                <a:spcPct val="100000"/>
              </a:lnSpc>
            </a:pPr>
            <a:r>
              <a:rPr dirty="0" spc="10" b="0">
                <a:solidFill>
                  <a:srgbClr val="000000"/>
                </a:solidFill>
                <a:latin typeface="Tahoma"/>
                <a:cs typeface="Tahoma"/>
              </a:rPr>
              <a:t>Un’</a:t>
            </a:r>
            <a:r>
              <a:rPr dirty="0" spc="-35">
                <a:solidFill>
                  <a:srgbClr val="FF0000"/>
                </a:solidFill>
              </a:rPr>
              <a:t>equazione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di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qu</a:t>
            </a:r>
            <a:r>
              <a:rPr dirty="0" spc="-55">
                <a:solidFill>
                  <a:srgbClr val="FF0000"/>
                </a:solidFill>
              </a:rPr>
              <a:t>a</a:t>
            </a:r>
            <a:r>
              <a:rPr dirty="0" spc="-45">
                <a:solidFill>
                  <a:srgbClr val="FF0000"/>
                </a:solidFill>
              </a:rPr>
              <a:t>rto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30">
                <a:solidFill>
                  <a:srgbClr val="FF0000"/>
                </a:solidFill>
              </a:rPr>
              <a:t>grad</a:t>
            </a:r>
            <a:r>
              <a:rPr dirty="0" spc="-50">
                <a:solidFill>
                  <a:srgbClr val="FF0000"/>
                </a:solidFill>
              </a:rPr>
              <a:t>o</a:t>
            </a:r>
            <a:r>
              <a:rPr dirty="0" spc="25">
                <a:solidFill>
                  <a:srgbClr val="FF0000"/>
                </a:solidFill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un’equazione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alge</a:t>
            </a:r>
            <a:r>
              <a:rPr dirty="0" spc="-90" b="0">
                <a:solidFill>
                  <a:srgbClr val="000000"/>
                </a:solidFill>
                <a:latin typeface="Tahoma"/>
                <a:cs typeface="Tahoma"/>
              </a:rPr>
              <a:t>b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rica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in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cui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grado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massimo</a:t>
            </a: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dell’incognita</a:t>
            </a:r>
            <a:r>
              <a:rPr dirty="0" spc="-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qu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rto.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3830" y="499488"/>
            <a:ext cx="431736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generale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deve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matematico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italiano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Ludovico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10">
                <a:solidFill>
                  <a:srgbClr val="0000FF"/>
                </a:solidFill>
                <a:latin typeface="Tahoma"/>
                <a:cs typeface="Tahoma"/>
              </a:rPr>
              <a:t>F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err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ri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 marR="5080">
              <a:lnSpc>
                <a:spcPct val="100000"/>
              </a:lnSpc>
            </a:pPr>
            <a:r>
              <a:rPr dirty="0" spc="10" b="0">
                <a:solidFill>
                  <a:srgbClr val="000000"/>
                </a:solidFill>
                <a:latin typeface="Tahoma"/>
                <a:cs typeface="Tahoma"/>
              </a:rPr>
              <a:t>Un’</a:t>
            </a:r>
            <a:r>
              <a:rPr dirty="0" spc="-35">
                <a:solidFill>
                  <a:srgbClr val="FF0000"/>
                </a:solidFill>
              </a:rPr>
              <a:t>equazione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di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qu</a:t>
            </a:r>
            <a:r>
              <a:rPr dirty="0" spc="-55">
                <a:solidFill>
                  <a:srgbClr val="FF0000"/>
                </a:solidFill>
              </a:rPr>
              <a:t>a</a:t>
            </a:r>
            <a:r>
              <a:rPr dirty="0" spc="-45">
                <a:solidFill>
                  <a:srgbClr val="FF0000"/>
                </a:solidFill>
              </a:rPr>
              <a:t>rto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30">
                <a:solidFill>
                  <a:srgbClr val="FF0000"/>
                </a:solidFill>
              </a:rPr>
              <a:t>grad</a:t>
            </a:r>
            <a:r>
              <a:rPr dirty="0" spc="-50">
                <a:solidFill>
                  <a:srgbClr val="FF0000"/>
                </a:solidFill>
              </a:rPr>
              <a:t>o</a:t>
            </a:r>
            <a:r>
              <a:rPr dirty="0" spc="25">
                <a:solidFill>
                  <a:srgbClr val="FF0000"/>
                </a:solidFill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un’equazione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alge</a:t>
            </a:r>
            <a:r>
              <a:rPr dirty="0" spc="-90" b="0">
                <a:solidFill>
                  <a:srgbClr val="000000"/>
                </a:solidFill>
                <a:latin typeface="Tahoma"/>
                <a:cs typeface="Tahoma"/>
              </a:rPr>
              <a:t>b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rica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in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cui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grado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massimo</a:t>
            </a: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dell’incognita</a:t>
            </a:r>
            <a:r>
              <a:rPr dirty="0" spc="-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qu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rto.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3830" y="499488"/>
            <a:ext cx="4317365" cy="1110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generale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deve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matematico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italiano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Ludovico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10">
                <a:solidFill>
                  <a:srgbClr val="0000FF"/>
                </a:solidFill>
                <a:latin typeface="Tahoma"/>
                <a:cs typeface="Tahoma"/>
              </a:rPr>
              <a:t>F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err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ri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quattro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dici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generica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rtica</a:t>
            </a:r>
            <a:endParaRPr sz="1000">
              <a:latin typeface="Tahoma"/>
              <a:cs typeface="Tahoma"/>
            </a:endParaRPr>
          </a:p>
          <a:p>
            <a:pPr marL="12700" marR="1320165" indent="1377315">
              <a:lnSpc>
                <a:spcPct val="182600"/>
              </a:lnSpc>
              <a:tabLst>
                <a:tab pos="469900" algn="l"/>
              </a:tabLst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cx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dx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4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735">
                <a:latin typeface="Tahoma"/>
                <a:cs typeface="Tahoma"/>
              </a:rPr>
              <a:t>=</a:t>
            </a:r>
            <a:r>
              <a:rPr dirty="0" sz="1000" spc="-5">
                <a:latin typeface="Lucida Sans Unicode"/>
                <a:cs typeface="Lucida Sans Unicode"/>
              </a:rPr>
              <a:t>I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0">
                <a:latin typeface="Tahoma"/>
                <a:cs typeface="Tahoma"/>
              </a:rPr>
              <a:t>0,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trovano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rmule: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 marR="5080">
              <a:lnSpc>
                <a:spcPct val="100000"/>
              </a:lnSpc>
            </a:pPr>
            <a:r>
              <a:rPr dirty="0" spc="10" b="0">
                <a:solidFill>
                  <a:srgbClr val="000000"/>
                </a:solidFill>
                <a:latin typeface="Tahoma"/>
                <a:cs typeface="Tahoma"/>
              </a:rPr>
              <a:t>Un’</a:t>
            </a:r>
            <a:r>
              <a:rPr dirty="0" spc="-35">
                <a:solidFill>
                  <a:srgbClr val="FF0000"/>
                </a:solidFill>
              </a:rPr>
              <a:t>equazione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di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qu</a:t>
            </a:r>
            <a:r>
              <a:rPr dirty="0" spc="-55">
                <a:solidFill>
                  <a:srgbClr val="FF0000"/>
                </a:solidFill>
              </a:rPr>
              <a:t>a</a:t>
            </a:r>
            <a:r>
              <a:rPr dirty="0" spc="-45">
                <a:solidFill>
                  <a:srgbClr val="FF0000"/>
                </a:solidFill>
              </a:rPr>
              <a:t>rto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30">
                <a:solidFill>
                  <a:srgbClr val="FF0000"/>
                </a:solidFill>
              </a:rPr>
              <a:t>grad</a:t>
            </a:r>
            <a:r>
              <a:rPr dirty="0" spc="-50">
                <a:solidFill>
                  <a:srgbClr val="FF0000"/>
                </a:solidFill>
              </a:rPr>
              <a:t>o</a:t>
            </a:r>
            <a:r>
              <a:rPr dirty="0" spc="25">
                <a:solidFill>
                  <a:srgbClr val="FF0000"/>
                </a:solidFill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un’equazione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alge</a:t>
            </a:r>
            <a:r>
              <a:rPr dirty="0" spc="-90" b="0">
                <a:solidFill>
                  <a:srgbClr val="000000"/>
                </a:solidFill>
                <a:latin typeface="Tahoma"/>
                <a:cs typeface="Tahoma"/>
              </a:rPr>
              <a:t>b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rica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in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cui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grado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massimo</a:t>
            </a: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dell’incognita</a:t>
            </a:r>
            <a:r>
              <a:rPr dirty="0" spc="-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qu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rto.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3830" y="499488"/>
            <a:ext cx="4317365" cy="1110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generale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deve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matematico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italiano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Ludovico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10">
                <a:solidFill>
                  <a:srgbClr val="0000FF"/>
                </a:solidFill>
                <a:latin typeface="Tahoma"/>
                <a:cs typeface="Tahoma"/>
              </a:rPr>
              <a:t>F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err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ri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quattro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dici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generica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rtica</a:t>
            </a:r>
            <a:endParaRPr sz="1000">
              <a:latin typeface="Tahoma"/>
              <a:cs typeface="Tahoma"/>
            </a:endParaRPr>
          </a:p>
          <a:p>
            <a:pPr marL="12700" marR="1320165" indent="1377315">
              <a:lnSpc>
                <a:spcPct val="182600"/>
              </a:lnSpc>
              <a:tabLst>
                <a:tab pos="469900" algn="l"/>
              </a:tabLst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cx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dx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4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735">
                <a:latin typeface="Tahoma"/>
                <a:cs typeface="Tahoma"/>
              </a:rPr>
              <a:t>=</a:t>
            </a:r>
            <a:r>
              <a:rPr dirty="0" sz="1000" spc="-5">
                <a:latin typeface="Lucida Sans Unicode"/>
                <a:cs typeface="Lucida Sans Unicode"/>
              </a:rPr>
              <a:t>I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0">
                <a:latin typeface="Tahoma"/>
                <a:cs typeface="Tahoma"/>
              </a:rPr>
              <a:t>0,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trovano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rmule: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37563" y="1855470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3744" y="1779229"/>
            <a:ext cx="207391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6220" algn="l"/>
                <a:tab pos="652145" algn="l"/>
                <a:tab pos="123507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1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97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endParaRPr baseline="-38888" sz="15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12087" y="1826713"/>
            <a:ext cx="1498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52892" y="1693631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24863" y="1866008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71750" y="1662063"/>
            <a:ext cx="230504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1500" spc="-7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baseline="-44444" sz="1500" spc="-292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71750" y="186600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489428" y="1698409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2131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271750" y="1766574"/>
            <a:ext cx="108648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1009" algn="l"/>
                <a:tab pos="972185" algn="l"/>
                <a:tab pos="1073150" algn="l"/>
              </a:tabLst>
            </a:pP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dirty="0" sz="700" spc="-5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37382" y="1693631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 marR="5080">
              <a:lnSpc>
                <a:spcPct val="100000"/>
              </a:lnSpc>
            </a:pPr>
            <a:r>
              <a:rPr dirty="0" spc="10" b="0">
                <a:solidFill>
                  <a:srgbClr val="000000"/>
                </a:solidFill>
                <a:latin typeface="Tahoma"/>
                <a:cs typeface="Tahoma"/>
              </a:rPr>
              <a:t>Un’</a:t>
            </a:r>
            <a:r>
              <a:rPr dirty="0" spc="-35">
                <a:solidFill>
                  <a:srgbClr val="FF0000"/>
                </a:solidFill>
              </a:rPr>
              <a:t>equazione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di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qu</a:t>
            </a:r>
            <a:r>
              <a:rPr dirty="0" spc="-55">
                <a:solidFill>
                  <a:srgbClr val="FF0000"/>
                </a:solidFill>
              </a:rPr>
              <a:t>a</a:t>
            </a:r>
            <a:r>
              <a:rPr dirty="0" spc="-45">
                <a:solidFill>
                  <a:srgbClr val="FF0000"/>
                </a:solidFill>
              </a:rPr>
              <a:t>rto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30">
                <a:solidFill>
                  <a:srgbClr val="FF0000"/>
                </a:solidFill>
              </a:rPr>
              <a:t>grad</a:t>
            </a:r>
            <a:r>
              <a:rPr dirty="0" spc="-50">
                <a:solidFill>
                  <a:srgbClr val="FF0000"/>
                </a:solidFill>
              </a:rPr>
              <a:t>o</a:t>
            </a:r>
            <a:r>
              <a:rPr dirty="0" spc="25">
                <a:solidFill>
                  <a:srgbClr val="FF0000"/>
                </a:solidFill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un’equazione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alge</a:t>
            </a:r>
            <a:r>
              <a:rPr dirty="0" spc="-90" b="0">
                <a:solidFill>
                  <a:srgbClr val="000000"/>
                </a:solidFill>
                <a:latin typeface="Tahoma"/>
                <a:cs typeface="Tahoma"/>
              </a:rPr>
              <a:t>b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rica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in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cui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grado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massimo</a:t>
            </a: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dell’incognita</a:t>
            </a:r>
            <a:r>
              <a:rPr dirty="0" spc="-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qu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rto.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3830" y="499488"/>
            <a:ext cx="4317365" cy="1110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generale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deve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matematico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italiano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Ludovico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10">
                <a:solidFill>
                  <a:srgbClr val="0000FF"/>
                </a:solidFill>
                <a:latin typeface="Tahoma"/>
                <a:cs typeface="Tahoma"/>
              </a:rPr>
              <a:t>F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err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ri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quattro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dici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generica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rtica</a:t>
            </a:r>
            <a:endParaRPr sz="1000">
              <a:latin typeface="Tahoma"/>
              <a:cs typeface="Tahoma"/>
            </a:endParaRPr>
          </a:p>
          <a:p>
            <a:pPr marL="12700" marR="1320165" indent="1377315">
              <a:lnSpc>
                <a:spcPct val="182600"/>
              </a:lnSpc>
              <a:tabLst>
                <a:tab pos="469900" algn="l"/>
              </a:tabLst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cx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dx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4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735">
                <a:latin typeface="Tahoma"/>
                <a:cs typeface="Tahoma"/>
              </a:rPr>
              <a:t>=</a:t>
            </a:r>
            <a:r>
              <a:rPr dirty="0" sz="1000" spc="-5">
                <a:latin typeface="Lucida Sans Unicode"/>
                <a:cs typeface="Lucida Sans Unicode"/>
              </a:rPr>
              <a:t>I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0">
                <a:latin typeface="Tahoma"/>
                <a:cs typeface="Tahoma"/>
              </a:rPr>
              <a:t>0,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trovano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rmule: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37563" y="1855470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271750" y="186600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489428" y="1698409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2131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253744" y="1779229"/>
            <a:ext cx="207391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6220" algn="l"/>
                <a:tab pos="652145" algn="l"/>
                <a:tab pos="123507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1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97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endParaRPr baseline="-38888" sz="15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12087" y="1826713"/>
            <a:ext cx="1498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52892" y="1693631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24863" y="1866008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71750" y="1662063"/>
            <a:ext cx="230504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1500" spc="-7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baseline="-44444" sz="1500" spc="-292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71750" y="1766574"/>
            <a:ext cx="108648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1009" algn="l"/>
                <a:tab pos="972185" algn="l"/>
                <a:tab pos="1073150" algn="l"/>
              </a:tabLst>
            </a:pP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dirty="0" sz="700" spc="-5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37382" y="1693631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737563" y="2342756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89428" y="2185695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2131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3744" y="2266516"/>
            <a:ext cx="207391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6220" algn="l"/>
                <a:tab pos="652145" algn="l"/>
                <a:tab pos="123507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1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2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97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endParaRPr baseline="-38888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2087" y="2313999"/>
            <a:ext cx="1498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10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52892" y="2180918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24863" y="2353307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71750" y="2149362"/>
            <a:ext cx="230504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1500" spc="-7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baseline="-44444" sz="1500" spc="-292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71750" y="2353307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71750" y="2253873"/>
            <a:ext cx="108648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1009" algn="l"/>
                <a:tab pos="972185" algn="l"/>
                <a:tab pos="1073150" algn="l"/>
              </a:tabLst>
            </a:pP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dirty="0" sz="700" spc="-5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37382" y="2180918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 marR="5080">
              <a:lnSpc>
                <a:spcPct val="100000"/>
              </a:lnSpc>
            </a:pPr>
            <a:r>
              <a:rPr dirty="0" spc="10" b="0">
                <a:solidFill>
                  <a:srgbClr val="000000"/>
                </a:solidFill>
                <a:latin typeface="Tahoma"/>
                <a:cs typeface="Tahoma"/>
              </a:rPr>
              <a:t>Un’</a:t>
            </a:r>
            <a:r>
              <a:rPr dirty="0" spc="-35">
                <a:solidFill>
                  <a:srgbClr val="FF0000"/>
                </a:solidFill>
              </a:rPr>
              <a:t>equazione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di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qu</a:t>
            </a:r>
            <a:r>
              <a:rPr dirty="0" spc="-55">
                <a:solidFill>
                  <a:srgbClr val="FF0000"/>
                </a:solidFill>
              </a:rPr>
              <a:t>a</a:t>
            </a:r>
            <a:r>
              <a:rPr dirty="0" spc="-45">
                <a:solidFill>
                  <a:srgbClr val="FF0000"/>
                </a:solidFill>
              </a:rPr>
              <a:t>rto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30">
                <a:solidFill>
                  <a:srgbClr val="FF0000"/>
                </a:solidFill>
              </a:rPr>
              <a:t>grad</a:t>
            </a:r>
            <a:r>
              <a:rPr dirty="0" spc="-50">
                <a:solidFill>
                  <a:srgbClr val="FF0000"/>
                </a:solidFill>
              </a:rPr>
              <a:t>o</a:t>
            </a:r>
            <a:r>
              <a:rPr dirty="0" spc="25">
                <a:solidFill>
                  <a:srgbClr val="FF0000"/>
                </a:solidFill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un’equazione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alge</a:t>
            </a:r>
            <a:r>
              <a:rPr dirty="0" spc="-90" b="0">
                <a:solidFill>
                  <a:srgbClr val="000000"/>
                </a:solidFill>
                <a:latin typeface="Tahoma"/>
                <a:cs typeface="Tahoma"/>
              </a:rPr>
              <a:t>b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rica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in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cui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grado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massimo</a:t>
            </a: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dell’incognita</a:t>
            </a:r>
            <a:r>
              <a:rPr dirty="0" spc="-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qu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rto.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3830" y="499488"/>
            <a:ext cx="4317365" cy="1110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generale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deve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matematico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italiano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Ludovico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10">
                <a:solidFill>
                  <a:srgbClr val="0000FF"/>
                </a:solidFill>
                <a:latin typeface="Tahoma"/>
                <a:cs typeface="Tahoma"/>
              </a:rPr>
              <a:t>F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err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ri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quattro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dici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generica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rtica</a:t>
            </a:r>
            <a:endParaRPr sz="1000">
              <a:latin typeface="Tahoma"/>
              <a:cs typeface="Tahoma"/>
            </a:endParaRPr>
          </a:p>
          <a:p>
            <a:pPr marL="12700" marR="1320165" indent="1377315">
              <a:lnSpc>
                <a:spcPct val="182600"/>
              </a:lnSpc>
              <a:tabLst>
                <a:tab pos="469900" algn="l"/>
              </a:tabLst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cx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dx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4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735">
                <a:latin typeface="Tahoma"/>
                <a:cs typeface="Tahoma"/>
              </a:rPr>
              <a:t>=</a:t>
            </a:r>
            <a:r>
              <a:rPr dirty="0" sz="1000" spc="-5">
                <a:latin typeface="Lucida Sans Unicode"/>
                <a:cs typeface="Lucida Sans Unicode"/>
              </a:rPr>
              <a:t>I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0">
                <a:latin typeface="Tahoma"/>
                <a:cs typeface="Tahoma"/>
              </a:rPr>
              <a:t>0,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trovano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rmule: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37563" y="1855470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724863" y="1866008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71750" y="186600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489428" y="1698409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2131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53744" y="1779229"/>
            <a:ext cx="207391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6220" algn="l"/>
                <a:tab pos="652145" algn="l"/>
                <a:tab pos="123507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1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97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endParaRPr baseline="-38888" sz="15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12087" y="1826713"/>
            <a:ext cx="1498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52892" y="1693631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71750" y="1662063"/>
            <a:ext cx="230504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1500" spc="-7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baseline="-44444" sz="1500" spc="-292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71750" y="1766574"/>
            <a:ext cx="108648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1009" algn="l"/>
                <a:tab pos="972185" algn="l"/>
                <a:tab pos="1073150" algn="l"/>
              </a:tabLst>
            </a:pP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dirty="0" sz="700" spc="-5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37382" y="1693631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737563" y="2342756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89428" y="2185695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2131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3744" y="2266516"/>
            <a:ext cx="207391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6220" algn="l"/>
                <a:tab pos="652145" algn="l"/>
                <a:tab pos="123507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1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2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97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endParaRPr baseline="-38888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2087" y="2313999"/>
            <a:ext cx="1498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10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52892" y="2180918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24863" y="2353307"/>
            <a:ext cx="635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9435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71750" y="2149362"/>
            <a:ext cx="230504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1500" spc="-7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baseline="-44444" sz="1500" spc="-292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71750" y="2253873"/>
            <a:ext cx="108648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1009" algn="l"/>
                <a:tab pos="972185" algn="l"/>
                <a:tab pos="1073150" algn="l"/>
              </a:tabLst>
            </a:pP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dirty="0" sz="700" spc="-5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37382" y="2180918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6006" y="2555390"/>
            <a:ext cx="2345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dove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 i="1">
                <a:latin typeface="Trebuchet MS"/>
                <a:cs typeface="Trebuchet MS"/>
              </a:rPr>
              <a:t>p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q</a:t>
            </a:r>
            <a:r>
              <a:rPr dirty="0" sz="1000" spc="70" i="1">
                <a:latin typeface="Trebuchet MS"/>
                <a:cs typeface="Trebuchet MS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65" i="1">
                <a:latin typeface="Trebuchet MS"/>
                <a:cs typeface="Trebuchet MS"/>
              </a:rPr>
              <a:t>S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ris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ettivamente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73289" y="2908805"/>
            <a:ext cx="2292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p</a:t>
            </a:r>
            <a:r>
              <a:rPr dirty="0" sz="1000" spc="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27467" y="2805807"/>
            <a:ext cx="55054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35" i="1">
                <a:latin typeface="Trebuchet MS"/>
                <a:cs typeface="Trebuchet MS"/>
              </a:rPr>
              <a:t>ac</a:t>
            </a:r>
            <a:r>
              <a:rPr dirty="0" sz="1000" spc="-35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endParaRPr baseline="27777" sz="1050">
              <a:latin typeface="Lucida Sans Unicode"/>
              <a:cs typeface="Lucida Sans Unicode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440167" y="2985046"/>
            <a:ext cx="531495" cy="0"/>
          </a:xfrm>
          <a:custGeom>
            <a:avLst/>
            <a:gdLst/>
            <a:ahLst/>
            <a:cxnLst/>
            <a:rect l="l" t="t" r="r" b="b"/>
            <a:pathLst>
              <a:path w="531494" h="0">
                <a:moveTo>
                  <a:pt x="0" y="0"/>
                </a:moveTo>
                <a:lnTo>
                  <a:pt x="53136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603806" y="2987556"/>
            <a:ext cx="198120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endParaRPr baseline="23809" sz="1050">
              <a:latin typeface="Lucida Sans Unicode"/>
              <a:cs typeface="Lucida Sans Unicode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74011" y="2909088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6" name="object 3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20" b="0">
                <a:solidFill>
                  <a:srgbClr val="CC0000"/>
                </a:solidFill>
                <a:latin typeface="Gill Sans MT"/>
                <a:cs typeface="Gill Sans MT"/>
              </a:rPr>
              <a:t>Risolvere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0" b="0">
                <a:solidFill>
                  <a:srgbClr val="CC0000"/>
                </a:solidFill>
                <a:latin typeface="Gill Sans MT"/>
                <a:cs typeface="Gill Sans MT"/>
              </a:rPr>
              <a:t>un’equazione...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857612"/>
            <a:ext cx="4380865" cy="135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5725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un’eguaglianza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65">
                <a:latin typeface="Tahoma"/>
                <a:cs typeface="Tahoma"/>
              </a:rPr>
              <a:t>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10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ressioni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">
                <a:latin typeface="Tahoma"/>
                <a:cs typeface="Tahoma"/>
              </a:rPr>
              <a:t>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riabili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incognit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vera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determinati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incognite.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60"/>
              </a:spcBef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nell’incognita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14" i="1">
                <a:latin typeface="Trebuchet MS"/>
                <a:cs typeface="Trebuchet MS"/>
              </a:rPr>
              <a:t> </a:t>
            </a:r>
            <a:r>
              <a:rPr dirty="0" sz="1000" spc="-35">
                <a:latin typeface="Tahoma"/>
                <a:cs typeface="Tahoma"/>
              </a:rPr>
              <a:t>vuol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determin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50">
                <a:latin typeface="Tahoma"/>
                <a:cs typeface="Tahoma"/>
              </a:rPr>
              <a:t>re,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esistono,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che,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sostituiti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un’uguaglianza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vera: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questi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soluzioni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radici</a:t>
            </a:r>
            <a:r>
              <a:rPr dirty="0" sz="1000" spc="5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certo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soluzione,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anche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ddisfa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verifica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30" b="1">
                <a:solidFill>
                  <a:srgbClr val="00F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830" y="2271492"/>
            <a:ext cx="598805" cy="393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50">
                <a:latin typeface="Tahoma"/>
                <a:cs typeface="Tahoma"/>
              </a:rPr>
              <a:t>mentre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5713" y="2288893"/>
            <a:ext cx="150241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55">
                <a:latin typeface="Lucida Sans Unicode"/>
                <a:cs typeface="Lucida Sans Unicode"/>
              </a:rPr>
              <a:t>→</a:t>
            </a:r>
            <a:r>
              <a:rPr dirty="0" sz="1000" spc="55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25">
                <a:solidFill>
                  <a:srgbClr val="0000FF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una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soluzione,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3/30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1115" marR="5080">
              <a:lnSpc>
                <a:spcPct val="100000"/>
              </a:lnSpc>
            </a:pPr>
            <a:r>
              <a:rPr dirty="0" spc="10" b="0">
                <a:solidFill>
                  <a:srgbClr val="000000"/>
                </a:solidFill>
                <a:latin typeface="Tahoma"/>
                <a:cs typeface="Tahoma"/>
              </a:rPr>
              <a:t>Un’</a:t>
            </a:r>
            <a:r>
              <a:rPr dirty="0" spc="-35">
                <a:solidFill>
                  <a:srgbClr val="FF0000"/>
                </a:solidFill>
              </a:rPr>
              <a:t>equazione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di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25">
                <a:solidFill>
                  <a:srgbClr val="FF0000"/>
                </a:solidFill>
              </a:rPr>
              <a:t>qu</a:t>
            </a:r>
            <a:r>
              <a:rPr dirty="0" spc="-55">
                <a:solidFill>
                  <a:srgbClr val="FF0000"/>
                </a:solidFill>
              </a:rPr>
              <a:t>a</a:t>
            </a:r>
            <a:r>
              <a:rPr dirty="0" spc="-45">
                <a:solidFill>
                  <a:srgbClr val="FF0000"/>
                </a:solidFill>
              </a:rPr>
              <a:t>rto</a:t>
            </a:r>
            <a:r>
              <a:rPr dirty="0" spc="85">
                <a:solidFill>
                  <a:srgbClr val="FF0000"/>
                </a:solidFill>
              </a:rPr>
              <a:t> </a:t>
            </a:r>
            <a:r>
              <a:rPr dirty="0" spc="-30">
                <a:solidFill>
                  <a:srgbClr val="FF0000"/>
                </a:solidFill>
              </a:rPr>
              <a:t>grad</a:t>
            </a:r>
            <a:r>
              <a:rPr dirty="0" spc="-50">
                <a:solidFill>
                  <a:srgbClr val="FF0000"/>
                </a:solidFill>
              </a:rPr>
              <a:t>o</a:t>
            </a:r>
            <a:r>
              <a:rPr dirty="0" spc="25">
                <a:solidFill>
                  <a:srgbClr val="FF0000"/>
                </a:solidFill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un’equazione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alge</a:t>
            </a:r>
            <a:r>
              <a:rPr dirty="0" spc="-90" b="0">
                <a:solidFill>
                  <a:srgbClr val="000000"/>
                </a:solidFill>
                <a:latin typeface="Tahoma"/>
                <a:cs typeface="Tahoma"/>
              </a:rPr>
              <a:t>b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rica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in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cui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grado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massimo</a:t>
            </a: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dell’incognita</a:t>
            </a:r>
            <a:r>
              <a:rPr dirty="0" spc="-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25" b="0">
                <a:solidFill>
                  <a:srgbClr val="000000"/>
                </a:solidFill>
                <a:latin typeface="Tahoma"/>
                <a:cs typeface="Tahoma"/>
              </a:rPr>
              <a:t>`</a:t>
            </a:r>
            <a:r>
              <a:rPr dirty="0" spc="-85" b="0">
                <a:solidFill>
                  <a:srgbClr val="000000"/>
                </a:solidFill>
                <a:latin typeface="Tahoma"/>
                <a:cs typeface="Tahoma"/>
              </a:rPr>
              <a:t>e</a:t>
            </a:r>
            <a:r>
              <a:rPr dirty="0" spc="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il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qu</a:t>
            </a:r>
            <a:r>
              <a:rPr dirty="0" spc="-75" b="0">
                <a:solidFill>
                  <a:srgbClr val="000000"/>
                </a:solidFill>
                <a:latin typeface="Tahoma"/>
                <a:cs typeface="Tahoma"/>
              </a:rPr>
              <a:t>a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rto.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3830" y="499488"/>
            <a:ext cx="4317365" cy="1110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0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generale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deve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matematico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italiano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Tahoma"/>
                <a:cs typeface="Tahoma"/>
              </a:rPr>
              <a:t>Ludovico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10">
                <a:solidFill>
                  <a:srgbClr val="0000FF"/>
                </a:solidFill>
                <a:latin typeface="Tahoma"/>
                <a:cs typeface="Tahoma"/>
              </a:rPr>
              <a:t>F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err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a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ri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quattro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dici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generica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rtica</a:t>
            </a:r>
            <a:endParaRPr sz="1000">
              <a:latin typeface="Tahoma"/>
              <a:cs typeface="Tahoma"/>
            </a:endParaRPr>
          </a:p>
          <a:p>
            <a:pPr marL="12700" marR="1320165" indent="1377315">
              <a:lnSpc>
                <a:spcPct val="182600"/>
              </a:lnSpc>
              <a:tabLst>
                <a:tab pos="469900" algn="l"/>
              </a:tabLst>
            </a:pPr>
            <a:r>
              <a:rPr dirty="0" sz="1000" spc="-50" i="1">
                <a:latin typeface="Trebuchet MS"/>
                <a:cs typeface="Trebuchet MS"/>
              </a:rPr>
              <a:t>ax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75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35" i="1">
                <a:latin typeface="Trebuchet MS"/>
                <a:cs typeface="Trebuchet MS"/>
              </a:rPr>
              <a:t>cx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dx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4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-735">
                <a:latin typeface="Tahoma"/>
                <a:cs typeface="Tahoma"/>
              </a:rPr>
              <a:t>=</a:t>
            </a:r>
            <a:r>
              <a:rPr dirty="0" sz="1000" spc="-5">
                <a:latin typeface="Lucida Sans Unicode"/>
                <a:cs typeface="Lucida Sans Unicode"/>
              </a:rPr>
              <a:t>I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 spc="-40">
                <a:latin typeface="Tahoma"/>
                <a:cs typeface="Tahoma"/>
              </a:rPr>
              <a:t>0,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trovano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rmule: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2087" y="1826713"/>
            <a:ext cx="1498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sz="700" spc="10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737563" y="1855470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724863" y="1866008"/>
            <a:ext cx="1498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71750" y="1866008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489428" y="1698409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2131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53744" y="1779229"/>
            <a:ext cx="207391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6220" algn="l"/>
                <a:tab pos="652145" algn="l"/>
                <a:tab pos="123507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1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baseline="-38888" sz="1500" spc="97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endParaRPr baseline="-38888" sz="15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52892" y="1693631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71750" y="1662063"/>
            <a:ext cx="230504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1500" spc="-7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baseline="-44444" sz="1500" spc="-292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71750" y="1766574"/>
            <a:ext cx="108648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1009" algn="l"/>
                <a:tab pos="972185" algn="l"/>
                <a:tab pos="1073150" algn="l"/>
              </a:tabLst>
            </a:pP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dirty="0" sz="700" spc="-5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37382" y="1693631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737563" y="2342756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 h="0">
                <a:moveTo>
                  <a:pt x="0" y="0"/>
                </a:moveTo>
                <a:lnTo>
                  <a:pt x="125310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89428" y="2185695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2131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3744" y="2266516"/>
            <a:ext cx="2073910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36220" algn="l"/>
                <a:tab pos="652145" algn="l"/>
                <a:tab pos="1235075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	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sz="10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65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r>
              <a:rPr dirty="0" sz="100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13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p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2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-38888" sz="1500" spc="97" i="1">
                <a:solidFill>
                  <a:srgbClr val="FF0000"/>
                </a:solidFill>
                <a:latin typeface="Trebuchet MS"/>
                <a:cs typeface="Trebuchet MS"/>
              </a:rPr>
              <a:t>S</a:t>
            </a:r>
            <a:endParaRPr baseline="-38888" sz="1500">
              <a:latin typeface="Trebuchet MS"/>
              <a:cs typeface="Trebuchet MS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312087" y="2313999"/>
            <a:ext cx="149860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sz="700" spc="10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52892" y="2180918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24863" y="2353307"/>
            <a:ext cx="635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9435" algn="l"/>
              </a:tabLst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4</a:t>
            </a: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1000" spc="-5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71750" y="2149362"/>
            <a:ext cx="230504" cy="183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44444" sz="1500" spc="-7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baseline="-44444" sz="1500" spc="-292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715">
                <a:solidFill>
                  <a:srgbClr val="FF0000"/>
                </a:solidFill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271750" y="2253873"/>
            <a:ext cx="1086485" cy="118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1009" algn="l"/>
                <a:tab pos="972185" algn="l"/>
                <a:tab pos="1073150" algn="l"/>
              </a:tabLst>
            </a:pP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 </a:t>
            </a:r>
            <a:r>
              <a:rPr dirty="0" sz="700" spc="-5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dirty="0" sz="700" spc="-8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sz="700">
                <a:solidFill>
                  <a:srgbClr val="FF0000"/>
                </a:solidFill>
                <a:latin typeface="Lucida Sans Unicode"/>
                <a:cs typeface="Lucida Sans Unicode"/>
              </a:rPr>
              <a:t>	</a:t>
            </a:r>
            <a:r>
              <a:rPr dirty="0" sz="700" spc="-5" u="sng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dirty="0" sz="700" u="sng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237382" y="2180918"/>
            <a:ext cx="9080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6006" y="2555390"/>
            <a:ext cx="234569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dove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 i="1">
                <a:latin typeface="Trebuchet MS"/>
                <a:cs typeface="Trebuchet MS"/>
              </a:rPr>
              <a:t>p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190" i="1">
                <a:latin typeface="Verdana"/>
                <a:cs typeface="Verdan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q</a:t>
            </a:r>
            <a:r>
              <a:rPr dirty="0" sz="1000" spc="70" i="1">
                <a:latin typeface="Trebuchet MS"/>
                <a:cs typeface="Trebuchet MS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65" i="1">
                <a:latin typeface="Trebuchet MS"/>
                <a:cs typeface="Trebuchet MS"/>
              </a:rPr>
              <a:t>S</a:t>
            </a:r>
            <a:r>
              <a:rPr dirty="0" sz="1000" spc="120" i="1">
                <a:latin typeface="Trebuchet MS"/>
                <a:cs typeface="Trebuchet MS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ris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ettivamente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73289" y="2908805"/>
            <a:ext cx="2292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p</a:t>
            </a:r>
            <a:r>
              <a:rPr dirty="0" sz="1000" spc="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40167" y="2985046"/>
            <a:ext cx="531495" cy="0"/>
          </a:xfrm>
          <a:custGeom>
            <a:avLst/>
            <a:gdLst/>
            <a:ahLst/>
            <a:cxnLst/>
            <a:rect l="l" t="t" r="r" b="b"/>
            <a:pathLst>
              <a:path w="531494" h="0">
                <a:moveTo>
                  <a:pt x="0" y="0"/>
                </a:moveTo>
                <a:lnTo>
                  <a:pt x="53136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427467" y="2805807"/>
            <a:ext cx="1945005" cy="208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996315" algn="l"/>
              </a:tabLst>
            </a:pP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35" i="1">
                <a:latin typeface="Trebuchet MS"/>
                <a:cs typeface="Trebuchet MS"/>
              </a:rPr>
              <a:t>ac</a:t>
            </a:r>
            <a:r>
              <a:rPr dirty="0" sz="1000" spc="-35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>
                <a:latin typeface="Lucida Sans Unicode"/>
                <a:cs typeface="Lucida Sans Unicode"/>
              </a:rPr>
              <a:t>	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baseline="27777" sz="1050" spc="-120">
                <a:latin typeface="Lucida Sans Unicode"/>
                <a:cs typeface="Lucida Sans Unicode"/>
              </a:rPr>
              <a:t>3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r>
              <a:rPr dirty="0" sz="1000" spc="-30" i="1">
                <a:latin typeface="Trebuchet MS"/>
                <a:cs typeface="Trebuchet MS"/>
              </a:rPr>
              <a:t>b</a:t>
            </a:r>
            <a:r>
              <a:rPr dirty="0" sz="1000" spc="-20" i="1">
                <a:latin typeface="Trebuchet MS"/>
                <a:cs typeface="Trebuchet MS"/>
              </a:rPr>
              <a:t>c</a:t>
            </a:r>
            <a:r>
              <a:rPr dirty="0" sz="100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7777" sz="1050" spc="-44">
                <a:latin typeface="Lucida Sans Unicode"/>
                <a:cs typeface="Lucida Sans Unicode"/>
              </a:rPr>
              <a:t>2</a:t>
            </a:r>
            <a:r>
              <a:rPr dirty="0" sz="1000" spc="-45" i="1">
                <a:latin typeface="Trebuchet MS"/>
                <a:cs typeface="Trebuchet MS"/>
              </a:rPr>
              <a:t>d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423998" y="2985046"/>
            <a:ext cx="948055" cy="0"/>
          </a:xfrm>
          <a:custGeom>
            <a:avLst/>
            <a:gdLst/>
            <a:ahLst/>
            <a:cxnLst/>
            <a:rect l="l" t="t" r="r" b="b"/>
            <a:pathLst>
              <a:path w="948054" h="0">
                <a:moveTo>
                  <a:pt x="0" y="0"/>
                </a:moveTo>
                <a:lnTo>
                  <a:pt x="94768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603806" y="2987556"/>
            <a:ext cx="1390015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04595" algn="l"/>
              </a:tabLst>
            </a:pP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-120">
                <a:latin typeface="Lucida Sans Unicode"/>
                <a:cs typeface="Lucida Sans Unicode"/>
              </a:rPr>
              <a:t>2</a:t>
            </a:r>
            <a:r>
              <a:rPr dirty="0" baseline="23809" sz="1050">
                <a:latin typeface="Lucida Sans Unicode"/>
                <a:cs typeface="Lucida Sans Unicode"/>
              </a:rPr>
              <a:t>	</a:t>
            </a:r>
            <a:r>
              <a:rPr dirty="0" sz="1000" spc="-50">
                <a:latin typeface="Tahoma"/>
                <a:cs typeface="Tahoma"/>
              </a:rPr>
              <a:t>8</a:t>
            </a:r>
            <a:r>
              <a:rPr dirty="0" sz="1000" spc="-40" i="1">
                <a:latin typeface="Trebuchet MS"/>
                <a:cs typeface="Trebuchet MS"/>
              </a:rPr>
              <a:t>a</a:t>
            </a:r>
            <a:r>
              <a:rPr dirty="0" baseline="23809" sz="1050" spc="-120">
                <a:latin typeface="Lucida Sans Unicode"/>
                <a:cs typeface="Lucida Sans Unicode"/>
              </a:rPr>
              <a:t>3</a:t>
            </a:r>
            <a:endParaRPr baseline="23809" sz="1050">
              <a:latin typeface="Lucida Sans Unicode"/>
              <a:cs typeface="Lucida Sans Unicode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74011" y="2908805"/>
            <a:ext cx="41275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94945" algn="l"/>
              </a:tabLst>
            </a:pP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spc="-95" i="1">
                <a:latin typeface="Verdana"/>
                <a:cs typeface="Verdana"/>
              </a:rPr>
              <a:t>	</a:t>
            </a:r>
            <a:r>
              <a:rPr dirty="0" sz="1000" spc="-45" i="1">
                <a:latin typeface="Trebuchet MS"/>
                <a:cs typeface="Trebuchet MS"/>
              </a:rPr>
              <a:t>q</a:t>
            </a:r>
            <a:r>
              <a:rPr dirty="0" sz="1000" spc="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374174" y="2909088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38" name="object 3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17/30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26132" y="894740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 h="0">
                <a:moveTo>
                  <a:pt x="0" y="0"/>
                </a:moveTo>
                <a:lnTo>
                  <a:pt x="122652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442643" y="1017623"/>
            <a:ext cx="14122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3234" algn="l"/>
                <a:tab pos="1170305" algn="l"/>
              </a:tabLst>
            </a:pPr>
            <a:r>
              <a:rPr dirty="0" sz="1000" spc="65" i="1">
                <a:latin typeface="Trebuchet MS"/>
                <a:cs typeface="Trebuchet MS"/>
              </a:rPr>
              <a:t>S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0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p</a:t>
            </a:r>
            <a:r>
              <a:rPr dirty="0" sz="1000" spc="-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50" i="1">
                <a:latin typeface="Trebuchet MS"/>
                <a:cs typeface="Trebuchet MS"/>
              </a:rPr>
              <a:t>Q</a:t>
            </a:r>
            <a:r>
              <a:rPr dirty="0" sz="1000" spc="-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08467" y="858394"/>
            <a:ext cx="230504" cy="226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61111" sz="1500" spc="-75" u="sng">
                <a:latin typeface="Tahoma"/>
                <a:cs typeface="Tahoma"/>
              </a:rPr>
              <a:t>1</a:t>
            </a:r>
            <a:r>
              <a:rPr dirty="0" baseline="-61111" sz="1500" spc="-292">
                <a:latin typeface="Tahoma"/>
                <a:cs typeface="Tahoma"/>
              </a:rPr>
              <a:t> </a:t>
            </a:r>
            <a:r>
              <a:rPr dirty="0" sz="1000" spc="715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08467" y="1104415"/>
            <a:ext cx="7867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  <a:tab pos="649605" algn="l"/>
              </a:tabLst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27021" y="908229"/>
            <a:ext cx="59880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</a:tabLst>
            </a:pPr>
            <a:r>
              <a:rPr dirty="0" sz="1000" spc="-50" u="sng">
                <a:latin typeface="Tahoma"/>
                <a:cs typeface="Tahoma"/>
              </a:rPr>
              <a:t>2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10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baseline="41666" sz="1500" spc="675">
                <a:latin typeface="Arial"/>
                <a:cs typeface="Arial"/>
              </a:rPr>
              <a:t> </a:t>
            </a:r>
            <a:endParaRPr baseline="41666"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72828" y="908229"/>
            <a:ext cx="292735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640" indent="-28575">
              <a:lnSpc>
                <a:spcPct val="100000"/>
              </a:lnSpc>
            </a:pPr>
            <a:r>
              <a:rPr dirty="0" baseline="-41666" sz="1500" spc="315" u="sng">
                <a:latin typeface="Tahoma"/>
                <a:cs typeface="Tahoma"/>
              </a:rPr>
              <a:t>∆</a:t>
            </a:r>
            <a:r>
              <a:rPr dirty="0" baseline="-71428" sz="1050" spc="-120" u="sng">
                <a:latin typeface="Lucida Sans Unicode"/>
                <a:cs typeface="Lucida Sans Unicode"/>
              </a:rPr>
              <a:t>0</a:t>
            </a:r>
            <a:r>
              <a:rPr dirty="0" baseline="-71428" sz="1050" spc="-82">
                <a:latin typeface="Lucida Sans Unicode"/>
                <a:cs typeface="Lucida Sans Unicode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  <a:spcBef>
                <a:spcPts val="885"/>
              </a:spcBef>
            </a:pPr>
            <a:r>
              <a:rPr dirty="0" sz="1000" spc="50" i="1"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26132" y="894740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 h="0">
                <a:moveTo>
                  <a:pt x="0" y="0"/>
                </a:moveTo>
                <a:lnTo>
                  <a:pt x="122652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442643" y="1017623"/>
            <a:ext cx="14122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3234" algn="l"/>
                <a:tab pos="1170305" algn="l"/>
              </a:tabLst>
            </a:pPr>
            <a:r>
              <a:rPr dirty="0" sz="1000" spc="65" i="1">
                <a:latin typeface="Trebuchet MS"/>
                <a:cs typeface="Trebuchet MS"/>
              </a:rPr>
              <a:t>S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0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p</a:t>
            </a:r>
            <a:r>
              <a:rPr dirty="0" sz="1000" spc="-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50" i="1">
                <a:latin typeface="Trebuchet MS"/>
                <a:cs typeface="Trebuchet MS"/>
              </a:rPr>
              <a:t>Q</a:t>
            </a:r>
            <a:r>
              <a:rPr dirty="0" sz="1000" spc="-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08467" y="858394"/>
            <a:ext cx="230504" cy="226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61111" sz="1500" spc="-75" u="sng">
                <a:latin typeface="Tahoma"/>
                <a:cs typeface="Tahoma"/>
              </a:rPr>
              <a:t>1</a:t>
            </a:r>
            <a:r>
              <a:rPr dirty="0" baseline="-61111" sz="1500" spc="-292">
                <a:latin typeface="Tahoma"/>
                <a:cs typeface="Tahoma"/>
              </a:rPr>
              <a:t> </a:t>
            </a:r>
            <a:r>
              <a:rPr dirty="0" sz="1000" spc="715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08467" y="1104415"/>
            <a:ext cx="7867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  <a:tab pos="649605" algn="l"/>
              </a:tabLst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27021" y="908229"/>
            <a:ext cx="59880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</a:tabLst>
            </a:pPr>
            <a:r>
              <a:rPr dirty="0" sz="1000" spc="-50" u="sng">
                <a:latin typeface="Tahoma"/>
                <a:cs typeface="Tahoma"/>
              </a:rPr>
              <a:t>2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10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baseline="41666" sz="1500" spc="675">
                <a:latin typeface="Arial"/>
                <a:cs typeface="Arial"/>
              </a:rPr>
              <a:t> </a:t>
            </a:r>
            <a:endParaRPr baseline="41666"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72828" y="908229"/>
            <a:ext cx="292735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640" indent="-28575">
              <a:lnSpc>
                <a:spcPct val="100000"/>
              </a:lnSpc>
            </a:pPr>
            <a:r>
              <a:rPr dirty="0" baseline="-41666" sz="1500" spc="315" u="sng">
                <a:latin typeface="Tahoma"/>
                <a:cs typeface="Tahoma"/>
              </a:rPr>
              <a:t>∆</a:t>
            </a:r>
            <a:r>
              <a:rPr dirty="0" baseline="-71428" sz="1050" spc="-120" u="sng">
                <a:latin typeface="Lucida Sans Unicode"/>
                <a:cs typeface="Lucida Sans Unicode"/>
              </a:rPr>
              <a:t>0</a:t>
            </a:r>
            <a:r>
              <a:rPr dirty="0" baseline="-71428" sz="1050" spc="-82">
                <a:latin typeface="Lucida Sans Unicode"/>
                <a:cs typeface="Lucida Sans Unicode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  <a:spcBef>
                <a:spcPts val="885"/>
              </a:spcBef>
            </a:pPr>
            <a:r>
              <a:rPr dirty="0" sz="1000" spc="50" i="1"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830" y="1340343"/>
            <a:ext cx="2692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dove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90166" y="1619438"/>
            <a:ext cx="2616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 i="1">
                <a:latin typeface="Trebuchet MS"/>
                <a:cs typeface="Trebuchet MS"/>
              </a:rPr>
              <a:t>Q</a:t>
            </a:r>
            <a:r>
              <a:rPr dirty="0" sz="1000" spc="5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99246" y="1468462"/>
            <a:ext cx="1006475" cy="0"/>
          </a:xfrm>
          <a:custGeom>
            <a:avLst/>
            <a:gdLst/>
            <a:ahLst/>
            <a:cxnLst/>
            <a:rect l="l" t="t" r="r" b="b"/>
            <a:pathLst>
              <a:path w="1006475" h="0">
                <a:moveTo>
                  <a:pt x="0" y="0"/>
                </a:moveTo>
                <a:lnTo>
                  <a:pt x="10058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896706" y="1533332"/>
            <a:ext cx="105283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7530" algn="l"/>
              </a:tabLst>
            </a:pPr>
            <a:r>
              <a:rPr dirty="0" sz="500" spc="-55">
                <a:latin typeface="Lucida Sans Unicode"/>
                <a:cs typeface="Lucida Sans Unicode"/>
              </a:rPr>
              <a:t>3</a:t>
            </a:r>
            <a:r>
              <a:rPr dirty="0" sz="500" spc="-55">
                <a:latin typeface="Lucida Sans Unicode"/>
                <a:cs typeface="Lucida Sans Unicode"/>
              </a:rPr>
              <a:t>   </a:t>
            </a:r>
            <a:r>
              <a:rPr dirty="0" sz="500" spc="-70">
                <a:latin typeface="Lucida Sans Unicode"/>
                <a:cs typeface="Lucida Sans Unicode"/>
              </a:rPr>
              <a:t> </a:t>
            </a:r>
            <a:r>
              <a:rPr dirty="0" sz="1000" spc="210">
                <a:latin typeface="Tahoma"/>
                <a:cs typeface="Tahoma"/>
              </a:rPr>
              <a:t>∆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210">
                <a:latin typeface="Tahoma"/>
                <a:cs typeface="Tahoma"/>
              </a:rPr>
              <a:t>∆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75">
                <a:latin typeface="Tahoma"/>
                <a:cs typeface="Tahoma"/>
              </a:rPr>
              <a:t>4∆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60029" y="1432117"/>
            <a:ext cx="6813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3725" algn="l"/>
              </a:tabLst>
            </a:pPr>
            <a:r>
              <a:rPr dirty="0" sz="1000" spc="715">
                <a:latin typeface="Arial"/>
                <a:cs typeface="Arial"/>
              </a:rPr>
              <a:t> 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300" u="sng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07171" y="158082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15184" y="1492328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47150" y="151826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47150" y="159662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23870" y="1518268"/>
            <a:ext cx="73025" cy="192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3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  <a:p>
            <a:pPr marL="12700">
              <a:lnSpc>
                <a:spcPts val="73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014435" y="1695691"/>
            <a:ext cx="975994" cy="0"/>
          </a:xfrm>
          <a:custGeom>
            <a:avLst/>
            <a:gdLst/>
            <a:ahLst/>
            <a:cxnLst/>
            <a:rect l="l" t="t" r="r" b="b"/>
            <a:pathLst>
              <a:path w="975994" h="0">
                <a:moveTo>
                  <a:pt x="0" y="0"/>
                </a:moveTo>
                <a:lnTo>
                  <a:pt x="97552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57856" y="1706230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926132" y="894740"/>
            <a:ext cx="1226820" cy="0"/>
          </a:xfrm>
          <a:custGeom>
            <a:avLst/>
            <a:gdLst/>
            <a:ahLst/>
            <a:cxnLst/>
            <a:rect l="l" t="t" r="r" b="b"/>
            <a:pathLst>
              <a:path w="1226820" h="0">
                <a:moveTo>
                  <a:pt x="0" y="0"/>
                </a:moveTo>
                <a:lnTo>
                  <a:pt x="1226527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442643" y="1017623"/>
            <a:ext cx="141224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3234" algn="l"/>
                <a:tab pos="1170305" algn="l"/>
              </a:tabLst>
            </a:pPr>
            <a:r>
              <a:rPr dirty="0" sz="1000" spc="65" i="1">
                <a:latin typeface="Trebuchet MS"/>
                <a:cs typeface="Trebuchet MS"/>
              </a:rPr>
              <a:t>S</a:t>
            </a:r>
            <a:r>
              <a:rPr dirty="0" sz="1000" spc="6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>
                <a:latin typeface="Lucida Sans Unicode"/>
                <a:cs typeface="Lucida Sans Unicode"/>
              </a:rPr>
              <a:t> </a:t>
            </a:r>
            <a:r>
              <a:rPr dirty="0" sz="1000" spc="10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p</a:t>
            </a:r>
            <a:r>
              <a:rPr dirty="0" sz="1000" spc="-4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50" i="1">
                <a:latin typeface="Trebuchet MS"/>
                <a:cs typeface="Trebuchet MS"/>
              </a:rPr>
              <a:t>Q</a:t>
            </a:r>
            <a:r>
              <a:rPr dirty="0" sz="1000" spc="-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08467" y="858394"/>
            <a:ext cx="230504" cy="2260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61111" sz="1500" spc="-75" u="sng">
                <a:latin typeface="Tahoma"/>
                <a:cs typeface="Tahoma"/>
              </a:rPr>
              <a:t>1</a:t>
            </a:r>
            <a:r>
              <a:rPr dirty="0" baseline="-61111" sz="1500" spc="-292">
                <a:latin typeface="Tahoma"/>
                <a:cs typeface="Tahoma"/>
              </a:rPr>
              <a:t> </a:t>
            </a:r>
            <a:r>
              <a:rPr dirty="0" sz="1000" spc="715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08467" y="1104415"/>
            <a:ext cx="7867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  <a:tab pos="649605" algn="l"/>
              </a:tabLst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50" i="1">
                <a:latin typeface="Trebuchet MS"/>
                <a:cs typeface="Trebuchet MS"/>
              </a:rPr>
              <a:t>a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27021" y="908229"/>
            <a:ext cx="598805" cy="175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0835" algn="l"/>
              </a:tabLst>
            </a:pPr>
            <a:r>
              <a:rPr dirty="0" sz="1000" spc="-50" u="sng">
                <a:latin typeface="Tahoma"/>
                <a:cs typeface="Tahoma"/>
              </a:rPr>
              <a:t>2</a:t>
            </a:r>
            <a:r>
              <a:rPr dirty="0" sz="1000" spc="-50">
                <a:latin typeface="Tahoma"/>
                <a:cs typeface="Tahoma"/>
              </a:rPr>
              <a:t>	</a:t>
            </a:r>
            <a:r>
              <a:rPr dirty="0" sz="1000" spc="-10" u="sng">
                <a:latin typeface="Times New Roman"/>
                <a:cs typeface="Times New Roman"/>
              </a:rPr>
              <a:t> </a:t>
            </a:r>
            <a:r>
              <a:rPr dirty="0" sz="1000" spc="-50" u="sng">
                <a:latin typeface="Tahoma"/>
                <a:cs typeface="Tahoma"/>
              </a:rPr>
              <a:t>1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-100">
                <a:latin typeface="Tahoma"/>
                <a:cs typeface="Tahoma"/>
              </a:rPr>
              <a:t> </a:t>
            </a:r>
            <a:r>
              <a:rPr dirty="0" baseline="41666" sz="1500" spc="675">
                <a:latin typeface="Arial"/>
                <a:cs typeface="Arial"/>
              </a:rPr>
              <a:t> </a:t>
            </a:r>
            <a:endParaRPr baseline="41666"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72828" y="908229"/>
            <a:ext cx="292735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640" indent="-28575">
              <a:lnSpc>
                <a:spcPct val="100000"/>
              </a:lnSpc>
            </a:pPr>
            <a:r>
              <a:rPr dirty="0" baseline="-41666" sz="1500" spc="315" u="sng">
                <a:latin typeface="Tahoma"/>
                <a:cs typeface="Tahoma"/>
              </a:rPr>
              <a:t>∆</a:t>
            </a:r>
            <a:r>
              <a:rPr dirty="0" baseline="-71428" sz="1050" spc="-120" u="sng">
                <a:latin typeface="Lucida Sans Unicode"/>
                <a:cs typeface="Lucida Sans Unicode"/>
              </a:rPr>
              <a:t>0</a:t>
            </a:r>
            <a:r>
              <a:rPr dirty="0" baseline="-71428" sz="1050" spc="-82">
                <a:latin typeface="Lucida Sans Unicode"/>
                <a:cs typeface="Lucida Sans Unicode"/>
              </a:rPr>
              <a:t> </a:t>
            </a:r>
            <a:r>
              <a:rPr dirty="0" sz="1000" spc="45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  <a:p>
            <a:pPr marL="40640">
              <a:lnSpc>
                <a:spcPct val="100000"/>
              </a:lnSpc>
              <a:spcBef>
                <a:spcPts val="885"/>
              </a:spcBef>
            </a:pPr>
            <a:r>
              <a:rPr dirty="0" sz="1000" spc="50" i="1">
                <a:latin typeface="Trebuchet MS"/>
                <a:cs typeface="Trebuchet MS"/>
              </a:rPr>
              <a:t>Q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830" y="1340343"/>
            <a:ext cx="2692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dove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90166" y="1619438"/>
            <a:ext cx="26162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 i="1">
                <a:latin typeface="Trebuchet MS"/>
                <a:cs typeface="Trebuchet MS"/>
              </a:rPr>
              <a:t>Q</a:t>
            </a:r>
            <a:r>
              <a:rPr dirty="0" sz="1000" spc="5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99246" y="1468462"/>
            <a:ext cx="1006475" cy="0"/>
          </a:xfrm>
          <a:custGeom>
            <a:avLst/>
            <a:gdLst/>
            <a:ahLst/>
            <a:cxnLst/>
            <a:rect l="l" t="t" r="r" b="b"/>
            <a:pathLst>
              <a:path w="1006475" h="0">
                <a:moveTo>
                  <a:pt x="0" y="0"/>
                </a:moveTo>
                <a:lnTo>
                  <a:pt x="10058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896706" y="1533332"/>
            <a:ext cx="105283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57530" algn="l"/>
              </a:tabLst>
            </a:pPr>
            <a:r>
              <a:rPr dirty="0" sz="500" spc="-55">
                <a:latin typeface="Lucida Sans Unicode"/>
                <a:cs typeface="Lucida Sans Unicode"/>
              </a:rPr>
              <a:t>3</a:t>
            </a:r>
            <a:r>
              <a:rPr dirty="0" sz="500" spc="-55">
                <a:latin typeface="Lucida Sans Unicode"/>
                <a:cs typeface="Lucida Sans Unicode"/>
              </a:rPr>
              <a:t>   </a:t>
            </a:r>
            <a:r>
              <a:rPr dirty="0" sz="500" spc="-70">
                <a:latin typeface="Lucida Sans Unicode"/>
                <a:cs typeface="Lucida Sans Unicode"/>
              </a:rPr>
              <a:t> </a:t>
            </a:r>
            <a:r>
              <a:rPr dirty="0" sz="1000" spc="210">
                <a:latin typeface="Tahoma"/>
                <a:cs typeface="Tahoma"/>
              </a:rPr>
              <a:t>∆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210">
                <a:latin typeface="Tahoma"/>
                <a:cs typeface="Tahoma"/>
              </a:rPr>
              <a:t>∆</a:t>
            </a:r>
            <a:r>
              <a:rPr dirty="0" sz="1000">
                <a:latin typeface="Tahoma"/>
                <a:cs typeface="Tahoma"/>
              </a:rPr>
              <a:t> 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75">
                <a:latin typeface="Tahoma"/>
                <a:cs typeface="Tahoma"/>
              </a:rPr>
              <a:t>4∆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60029" y="1432117"/>
            <a:ext cx="68135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93725" algn="l"/>
              </a:tabLst>
            </a:pPr>
            <a:r>
              <a:rPr dirty="0" sz="1000" spc="715">
                <a:latin typeface="Arial"/>
                <a:cs typeface="Arial"/>
              </a:rPr>
              <a:t> </a:t>
            </a:r>
            <a:r>
              <a:rPr dirty="0" sz="1000" spc="715">
                <a:latin typeface="Arial"/>
                <a:cs typeface="Arial"/>
              </a:rPr>
              <a:t>	</a:t>
            </a:r>
            <a:r>
              <a:rPr dirty="0" sz="1000" spc="300" u="sng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07171" y="158082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15184" y="1492328"/>
            <a:ext cx="1524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715">
                <a:latin typeface="Arial"/>
                <a:cs typeface="Arial"/>
              </a:rPr>
              <a:t>/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47150" y="1518268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2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47150" y="1596627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latin typeface="Lucida Sans Unicode"/>
                <a:cs typeface="Lucida Sans Unicode"/>
              </a:rPr>
              <a:t>1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23870" y="1518268"/>
            <a:ext cx="73025" cy="192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730"/>
              </a:lnSpc>
            </a:pPr>
            <a:r>
              <a:rPr dirty="0" sz="700" spc="-80">
                <a:latin typeface="Lucida Sans Unicode"/>
                <a:cs typeface="Lucida Sans Unicode"/>
              </a:rPr>
              <a:t>3</a:t>
            </a:r>
            <a:endParaRPr sz="700">
              <a:latin typeface="Lucida Sans Unicode"/>
              <a:cs typeface="Lucida Sans Unicode"/>
            </a:endParaRPr>
          </a:p>
          <a:p>
            <a:pPr marL="12700">
              <a:lnSpc>
                <a:spcPts val="730"/>
              </a:lnSpc>
            </a:pPr>
            <a:r>
              <a:rPr dirty="0" sz="700" spc="-80">
                <a:latin typeface="Lucida Sans Unicode"/>
                <a:cs typeface="Lucida Sans Unicode"/>
              </a:rPr>
              <a:t>0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014435" y="1695691"/>
            <a:ext cx="975994" cy="0"/>
          </a:xfrm>
          <a:custGeom>
            <a:avLst/>
            <a:gdLst/>
            <a:ahLst/>
            <a:cxnLst/>
            <a:rect l="l" t="t" r="r" b="b"/>
            <a:pathLst>
              <a:path w="975994" h="0">
                <a:moveTo>
                  <a:pt x="0" y="0"/>
                </a:moveTo>
                <a:lnTo>
                  <a:pt x="97552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457856" y="1706230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3830" y="1882442"/>
            <a:ext cx="4089400" cy="4692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con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303530">
              <a:lnSpc>
                <a:spcPct val="100000"/>
              </a:lnSpc>
              <a:tabLst>
                <a:tab pos="1704975" algn="l"/>
              </a:tabLst>
            </a:pPr>
            <a:r>
              <a:rPr dirty="0" sz="1000" spc="210">
                <a:latin typeface="Tahoma"/>
                <a:cs typeface="Tahoma"/>
              </a:rPr>
              <a:t>∆</a:t>
            </a:r>
            <a:r>
              <a:rPr dirty="0" baseline="-11904" sz="1050" spc="-120">
                <a:latin typeface="Lucida Sans Unicode"/>
                <a:cs typeface="Lucida Sans Unicode"/>
              </a:rPr>
              <a:t>0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60" i="1">
                <a:latin typeface="Trebuchet MS"/>
                <a:cs typeface="Trebuchet MS"/>
              </a:rPr>
              <a:t>c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20" i="1">
                <a:latin typeface="Trebuchet MS"/>
                <a:cs typeface="Trebuchet MS"/>
              </a:rPr>
              <a:t>b</a:t>
            </a:r>
            <a:r>
              <a:rPr dirty="0" sz="1000" spc="-45" i="1">
                <a:latin typeface="Trebuchet MS"/>
                <a:cs typeface="Trebuchet MS"/>
              </a:rPr>
              <a:t>d</a:t>
            </a:r>
            <a:r>
              <a:rPr dirty="0" sz="1000" spc="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12</a:t>
            </a:r>
            <a:r>
              <a:rPr dirty="0" sz="1000" spc="-75" i="1">
                <a:latin typeface="Trebuchet MS"/>
                <a:cs typeface="Trebuchet MS"/>
              </a:rPr>
              <a:t>a</a:t>
            </a:r>
            <a:r>
              <a:rPr dirty="0" sz="1000" spc="-15" i="1">
                <a:latin typeface="Trebuchet MS"/>
                <a:cs typeface="Trebuchet MS"/>
              </a:rPr>
              <a:t>e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210">
                <a:latin typeface="Tahoma"/>
                <a:cs typeface="Tahoma"/>
              </a:rPr>
              <a:t>∆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2</a:t>
            </a:r>
            <a:r>
              <a:rPr dirty="0" sz="1000" spc="60" i="1">
                <a:latin typeface="Trebuchet MS"/>
                <a:cs typeface="Trebuchet MS"/>
              </a:rPr>
              <a:t>c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9</a:t>
            </a:r>
            <a:r>
              <a:rPr dirty="0" sz="1000" spc="-20" i="1">
                <a:latin typeface="Trebuchet MS"/>
                <a:cs typeface="Trebuchet MS"/>
              </a:rPr>
              <a:t>b</a:t>
            </a:r>
            <a:r>
              <a:rPr dirty="0" sz="1000" spc="-35" i="1">
                <a:latin typeface="Trebuchet MS"/>
                <a:cs typeface="Trebuchet MS"/>
              </a:rPr>
              <a:t>cd</a:t>
            </a:r>
            <a:r>
              <a:rPr dirty="0" sz="1000" spc="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27</a:t>
            </a:r>
            <a:r>
              <a:rPr dirty="0" sz="1000" spc="-15" i="1">
                <a:latin typeface="Trebuchet MS"/>
                <a:cs typeface="Trebuchet MS"/>
              </a:rPr>
              <a:t>b</a:t>
            </a:r>
            <a:r>
              <a:rPr dirty="0" baseline="31746" sz="1050" spc="-44">
                <a:latin typeface="Lucida Sans Unicode"/>
                <a:cs typeface="Lucida Sans Unicode"/>
              </a:rPr>
              <a:t>2</a:t>
            </a:r>
            <a:r>
              <a:rPr dirty="0" sz="1000" spc="-100" i="1">
                <a:latin typeface="Trebuchet MS"/>
                <a:cs typeface="Trebuchet MS"/>
              </a:rPr>
              <a:t>e</a:t>
            </a:r>
            <a:r>
              <a:rPr dirty="0" sz="1000" spc="-15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27</a:t>
            </a:r>
            <a:r>
              <a:rPr dirty="0" sz="1000" spc="-50" i="1">
                <a:latin typeface="Trebuchet MS"/>
                <a:cs typeface="Trebuchet MS"/>
              </a:rPr>
              <a:t>ad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72</a:t>
            </a:r>
            <a:r>
              <a:rPr dirty="0" sz="1000" spc="-55" i="1">
                <a:latin typeface="Trebuchet MS"/>
                <a:cs typeface="Trebuchet MS"/>
              </a:rPr>
              <a:t>ac</a:t>
            </a:r>
            <a:r>
              <a:rPr dirty="0" sz="1000" spc="0" i="1">
                <a:latin typeface="Trebuchet MS"/>
                <a:cs typeface="Trebuchet MS"/>
              </a:rPr>
              <a:t>e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18/30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1071535"/>
            <a:ext cx="4145279" cy="3359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520">
                <a:latin typeface="Tahoma"/>
                <a:cs typeface="Tahoma"/>
              </a:rPr>
              <a:t>E</a:t>
            </a:r>
            <a:r>
              <a:rPr dirty="0" baseline="13888" sz="1500" spc="-75">
                <a:latin typeface="Tahoma"/>
                <a:cs typeface="Tahoma"/>
              </a:rPr>
              <a:t>`</a:t>
            </a:r>
            <a:r>
              <a:rPr dirty="0" baseline="13888" sz="1500" spc="97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dimostrato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non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esistono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f</a:t>
            </a:r>
            <a:r>
              <a:rPr dirty="0" sz="1000" spc="-7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rmule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risolutive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equazioni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quinto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grado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su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eri</a:t>
            </a:r>
            <a:r>
              <a:rPr dirty="0" sz="1000" spc="-8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re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al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quint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1084235"/>
            <a:ext cx="4145279" cy="310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520">
                <a:latin typeface="Tahoma"/>
                <a:cs typeface="Tahoma"/>
              </a:rPr>
              <a:t>E</a:t>
            </a:r>
            <a:r>
              <a:rPr dirty="0" baseline="13888" sz="1500" spc="-75">
                <a:latin typeface="Tahoma"/>
                <a:cs typeface="Tahoma"/>
              </a:rPr>
              <a:t>`</a:t>
            </a:r>
            <a:r>
              <a:rPr dirty="0" baseline="13888" sz="1500" spc="97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dimostrato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non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esistono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f</a:t>
            </a:r>
            <a:r>
              <a:rPr dirty="0" sz="1000" spc="-7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rmule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risolutive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equazioni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quinto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grado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su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eri</a:t>
            </a:r>
            <a:r>
              <a:rPr dirty="0" sz="1000" spc="-8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re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al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quint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491536"/>
            <a:ext cx="4082415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25">
                <a:latin typeface="Tahoma"/>
                <a:cs typeface="Tahoma"/>
              </a:rPr>
              <a:t>uttavia,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alcune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65">
                <a:latin typeface="Tahoma"/>
                <a:cs typeface="Tahoma"/>
              </a:rPr>
              <a:t>oss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op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rtuni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trucchi.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1084235"/>
            <a:ext cx="4145279" cy="3105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520">
                <a:latin typeface="Tahoma"/>
                <a:cs typeface="Tahoma"/>
              </a:rPr>
              <a:t>E</a:t>
            </a:r>
            <a:r>
              <a:rPr dirty="0" baseline="13888" sz="1500" spc="-75">
                <a:latin typeface="Tahoma"/>
                <a:cs typeface="Tahoma"/>
              </a:rPr>
              <a:t>`</a:t>
            </a:r>
            <a:r>
              <a:rPr dirty="0" baseline="13888" sz="1500" spc="97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dimostrato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non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esistono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f</a:t>
            </a:r>
            <a:r>
              <a:rPr dirty="0" sz="1000" spc="-7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rmule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risolutive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er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equazioni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quinto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grado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8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su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eri</a:t>
            </a:r>
            <a:r>
              <a:rPr dirty="0" sz="1000" spc="-8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re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al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quint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491536"/>
            <a:ext cx="4082415" cy="430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25">
                <a:latin typeface="Tahoma"/>
                <a:cs typeface="Tahoma"/>
              </a:rPr>
              <a:t>uttavia,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alcune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65">
                <a:latin typeface="Tahoma"/>
                <a:cs typeface="Tahoma"/>
              </a:rPr>
              <a:t>oss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</a:t>
            </a:r>
            <a:r>
              <a:rPr dirty="0" sz="1000" spc="-6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utilizzando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op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rtuni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trucchi.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1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esempio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risolubili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tal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biquadratich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19/30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30" b="0">
                <a:solidFill>
                  <a:srgbClr val="CC0000"/>
                </a:solidFill>
                <a:latin typeface="Gill Sans MT"/>
                <a:cs typeface="Gill Sans MT"/>
              </a:rPr>
              <a:t>biqua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dratiche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551592"/>
            <a:ext cx="2709545" cy="368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biquadratica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marL="1683385">
              <a:lnSpc>
                <a:spcPct val="100000"/>
              </a:lnSpc>
              <a:spcBef>
                <a:spcPts val="490"/>
              </a:spcBef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4" action="ppaction://hlinksldjump"/>
              </a:rPr>
              <a:t>Alge</a:t>
            </a:r>
            <a:r>
              <a:rPr dirty="0" spc="-50">
                <a:hlinkClick r:id="rId4" action="ppaction://hlinksldjump"/>
              </a:rPr>
              <a:t>b</a:t>
            </a:r>
            <a:r>
              <a:rPr dirty="0" spc="-30">
                <a:hlinkClick r:id="rId4" action="ppaction://hlinksldjump"/>
              </a:rPr>
              <a:t>ra2:</a:t>
            </a:r>
            <a:r>
              <a:rPr dirty="0" spc="75">
                <a:hlinkClick r:id="rId4" action="ppaction://hlinksldjump"/>
              </a:rPr>
              <a:t> </a:t>
            </a:r>
            <a:r>
              <a:rPr dirty="0" spc="-30">
                <a:hlinkClick r:id="rId4" action="ppaction://hlinksldjump"/>
              </a:rPr>
              <a:t>Equazioni</a:t>
            </a:r>
            <a:r>
              <a:rPr dirty="0" spc="15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alge</a:t>
            </a:r>
            <a:r>
              <a:rPr dirty="0" spc="-60">
                <a:hlinkClick r:id="rId4" action="ppaction://hlinksldjump"/>
              </a:rPr>
              <a:t>b</a:t>
            </a:r>
            <a:r>
              <a:rPr dirty="0" spc="-35">
                <a:hlinkClick r:id="rId4" action="ppaction://hlinksldjump"/>
              </a:rPr>
              <a:t>riche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30" b="0">
                <a:solidFill>
                  <a:srgbClr val="CC0000"/>
                </a:solidFill>
                <a:latin typeface="Gill Sans MT"/>
                <a:cs typeface="Gill Sans MT"/>
              </a:rPr>
              <a:t>biqua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dratiche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551592"/>
            <a:ext cx="4100829" cy="1038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biquadratica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algn="ctr" marL="279400">
              <a:lnSpc>
                <a:spcPct val="100000"/>
              </a:lnSpc>
              <a:spcBef>
                <a:spcPts val="490"/>
              </a:spcBef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Essa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risolve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sostituzione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virt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cedimento,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rece</a:t>
            </a:r>
            <a:r>
              <a:rPr dirty="0" sz="1000" spc="-45">
                <a:latin typeface="Tahoma"/>
                <a:cs typeface="Tahoma"/>
              </a:rPr>
              <a:t>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</a:t>
            </a:r>
            <a:r>
              <a:rPr dirty="0" sz="1000" spc="-25">
                <a:latin typeface="Tahoma"/>
                <a:cs typeface="Tahoma"/>
              </a:rPr>
              <a:t>i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disc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60">
                <a:latin typeface="Tahoma"/>
                <a:cs typeface="Tahoma"/>
              </a:rPr>
              <a:t>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4" action="ppaction://hlinksldjump"/>
              </a:rPr>
              <a:t>Alge</a:t>
            </a:r>
            <a:r>
              <a:rPr dirty="0" spc="-50">
                <a:hlinkClick r:id="rId4" action="ppaction://hlinksldjump"/>
              </a:rPr>
              <a:t>b</a:t>
            </a:r>
            <a:r>
              <a:rPr dirty="0" spc="-30">
                <a:hlinkClick r:id="rId4" action="ppaction://hlinksldjump"/>
              </a:rPr>
              <a:t>ra2:</a:t>
            </a:r>
            <a:r>
              <a:rPr dirty="0" spc="75">
                <a:hlinkClick r:id="rId4" action="ppaction://hlinksldjump"/>
              </a:rPr>
              <a:t> </a:t>
            </a:r>
            <a:r>
              <a:rPr dirty="0" spc="-30">
                <a:hlinkClick r:id="rId4" action="ppaction://hlinksldjump"/>
              </a:rPr>
              <a:t>Equazioni</a:t>
            </a:r>
            <a:r>
              <a:rPr dirty="0" spc="15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alge</a:t>
            </a:r>
            <a:r>
              <a:rPr dirty="0" spc="-60">
                <a:hlinkClick r:id="rId4" action="ppaction://hlinksldjump"/>
              </a:rPr>
              <a:t>b</a:t>
            </a:r>
            <a:r>
              <a:rPr dirty="0" spc="-35">
                <a:hlinkClick r:id="rId4" action="ppaction://hlinksldjump"/>
              </a:rPr>
              <a:t>riche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30" b="0">
                <a:solidFill>
                  <a:srgbClr val="CC0000"/>
                </a:solidFill>
                <a:latin typeface="Gill Sans MT"/>
                <a:cs typeface="Gill Sans MT"/>
              </a:rPr>
              <a:t>biqua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dratiche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1771280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225432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230512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677883"/>
            <a:ext cx="50800" cy="5891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741384"/>
            <a:ext cx="50800" cy="5256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853852"/>
            <a:ext cx="4457065" cy="464184"/>
          </a:xfrm>
          <a:custGeom>
            <a:avLst/>
            <a:gdLst/>
            <a:ahLst/>
            <a:cxnLst/>
            <a:rect l="l" t="t" r="r" b="b"/>
            <a:pathLst>
              <a:path w="4457065" h="464185">
                <a:moveTo>
                  <a:pt x="4456606" y="0"/>
                </a:moveTo>
                <a:lnTo>
                  <a:pt x="0" y="0"/>
                </a:lnTo>
                <a:lnTo>
                  <a:pt x="0" y="413173"/>
                </a:lnTo>
                <a:lnTo>
                  <a:pt x="16636" y="450687"/>
                </a:lnTo>
                <a:lnTo>
                  <a:pt x="4405806" y="463974"/>
                </a:lnTo>
                <a:lnTo>
                  <a:pt x="4420049" y="461929"/>
                </a:lnTo>
                <a:lnTo>
                  <a:pt x="4451170" y="43597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728684"/>
            <a:ext cx="0" cy="557530"/>
          </a:xfrm>
          <a:custGeom>
            <a:avLst/>
            <a:gdLst/>
            <a:ahLst/>
            <a:cxnLst/>
            <a:rect l="l" t="t" r="r" b="b"/>
            <a:pathLst>
              <a:path w="0" h="557530">
                <a:moveTo>
                  <a:pt x="0" y="55739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7159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7032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6905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6715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551592"/>
            <a:ext cx="4100829" cy="1794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biquadratica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algn="ctr" marL="279400">
              <a:lnSpc>
                <a:spcPct val="100000"/>
              </a:lnSpc>
              <a:spcBef>
                <a:spcPts val="490"/>
              </a:spcBef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Essa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risolve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sostituzione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virt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cedimento,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rece</a:t>
            </a:r>
            <a:r>
              <a:rPr dirty="0" sz="1000" spc="-45">
                <a:latin typeface="Tahoma"/>
                <a:cs typeface="Tahoma"/>
              </a:rPr>
              <a:t>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</a:t>
            </a:r>
            <a:r>
              <a:rPr dirty="0" sz="1000" spc="-25">
                <a:latin typeface="Tahoma"/>
                <a:cs typeface="Tahoma"/>
              </a:rPr>
              <a:t>i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disc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60">
                <a:latin typeface="Tahoma"/>
                <a:cs typeface="Tahoma"/>
              </a:rPr>
              <a:t>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endParaRPr sz="1000">
              <a:latin typeface="Tahoma"/>
              <a:cs typeface="Tahoma"/>
            </a:endParaRPr>
          </a:p>
          <a:p>
            <a:pPr algn="ctr" marL="279400">
              <a:lnSpc>
                <a:spcPts val="12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20" b="0">
                <a:solidFill>
                  <a:srgbClr val="CC0000"/>
                </a:solidFill>
                <a:latin typeface="Gill Sans MT"/>
                <a:cs typeface="Gill Sans MT"/>
              </a:rPr>
              <a:t>Risolvere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0" b="0">
                <a:solidFill>
                  <a:srgbClr val="CC0000"/>
                </a:solidFill>
                <a:latin typeface="Gill Sans MT"/>
                <a:cs typeface="Gill Sans MT"/>
              </a:rPr>
              <a:t>un’equazione...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857612"/>
            <a:ext cx="4380865" cy="135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5725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un’eguaglianza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65">
                <a:latin typeface="Tahoma"/>
                <a:cs typeface="Tahoma"/>
              </a:rPr>
              <a:t>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10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ressioni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">
                <a:latin typeface="Tahoma"/>
                <a:cs typeface="Tahoma"/>
              </a:rPr>
              <a:t>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riabili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incognit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vera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solo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determinati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val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incognite.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60"/>
              </a:spcBef>
            </a:pPr>
            <a:r>
              <a:rPr dirty="0" sz="1000" spc="-40">
                <a:latin typeface="Tahoma"/>
                <a:cs typeface="Tahoma"/>
              </a:rPr>
              <a:t>Risolvere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nell’incognita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14" i="1">
                <a:latin typeface="Trebuchet MS"/>
                <a:cs typeface="Trebuchet MS"/>
              </a:rPr>
              <a:t> </a:t>
            </a:r>
            <a:r>
              <a:rPr dirty="0" sz="1000" spc="-35">
                <a:latin typeface="Tahoma"/>
                <a:cs typeface="Tahoma"/>
              </a:rPr>
              <a:t>vuol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determin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50">
                <a:latin typeface="Tahoma"/>
                <a:cs typeface="Tahoma"/>
              </a:rPr>
              <a:t>re,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esistono,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che,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sostituiti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dell’incognita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rmano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un’uguaglianza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vera: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questi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soluzioni</a:t>
            </a:r>
            <a:r>
              <a:rPr dirty="0" sz="1000" spc="50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radici</a:t>
            </a:r>
            <a:r>
              <a:rPr dirty="0" sz="1000" spc="5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195"/>
              </a:lnSpc>
            </a:pPr>
            <a:r>
              <a:rPr dirty="0" sz="1000" spc="-50">
                <a:latin typeface="Tahoma"/>
                <a:cs typeface="Tahoma"/>
              </a:rPr>
              <a:t>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certo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numero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soluzione,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anche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ddisfa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verifica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data.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30" b="1">
                <a:solidFill>
                  <a:srgbClr val="00FF00"/>
                </a:solidFill>
                <a:latin typeface="Gill Sans MT"/>
                <a:cs typeface="Gill Sans MT"/>
              </a:rPr>
              <a:t>Esempi:</a:t>
            </a:r>
            <a:endParaRPr sz="1000">
              <a:latin typeface="Gill Sans MT"/>
              <a:cs typeface="Gill Sans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830" y="2271492"/>
            <a:ext cx="598805" cy="617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50">
                <a:latin typeface="Tahoma"/>
                <a:cs typeface="Tahoma"/>
              </a:rPr>
              <a:t>mentre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5713" y="2288893"/>
            <a:ext cx="150241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55">
                <a:latin typeface="Lucida Sans Unicode"/>
                <a:cs typeface="Lucida Sans Unicode"/>
              </a:rPr>
              <a:t>→</a:t>
            </a:r>
            <a:r>
              <a:rPr dirty="0" sz="1000" spc="55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1</a:t>
            </a:r>
            <a:r>
              <a:rPr dirty="0" sz="1000" spc="-1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25">
                <a:solidFill>
                  <a:srgbClr val="0000FF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una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soluzione,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2335" y="2736555"/>
            <a:ext cx="1901189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00355" algn="l"/>
              </a:tabLst>
            </a:pPr>
            <a:r>
              <a:rPr dirty="0" sz="1000" spc="55">
                <a:latin typeface="Lucida Sans Unicode"/>
                <a:cs typeface="Lucida Sans Unicode"/>
              </a:rPr>
              <a:t>→</a:t>
            </a:r>
            <a:r>
              <a:rPr dirty="0" sz="1000" spc="55">
                <a:latin typeface="Lucida Sans Unicode"/>
                <a:cs typeface="Lucida Sans Unicode"/>
              </a:rPr>
              <a:t>	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65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2</a:t>
            </a:r>
            <a:r>
              <a:rPr dirty="0" sz="1000">
                <a:solidFill>
                  <a:srgbClr val="0000FF"/>
                </a:solidFill>
                <a:latin typeface="Tahoma"/>
                <a:cs typeface="Tahoma"/>
              </a:rPr>
              <a:t>  </a:t>
            </a:r>
            <a:r>
              <a:rPr dirty="0" sz="1000" spc="5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25">
                <a:solidFill>
                  <a:srgbClr val="FF0000"/>
                </a:solidFill>
                <a:latin typeface="Tahoma"/>
                <a:cs typeface="Tahoma"/>
              </a:rPr>
              <a:t>NON</a:t>
            </a:r>
            <a:r>
              <a:rPr dirty="0" sz="1000" spc="-1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25">
                <a:solidFill>
                  <a:srgbClr val="0000FF"/>
                </a:solidFill>
                <a:latin typeface="Tahoma"/>
                <a:cs typeface="Tahoma"/>
              </a:rPr>
              <a:t>`</a:t>
            </a:r>
            <a:r>
              <a:rPr dirty="0" sz="1000" spc="-85">
                <a:solidFill>
                  <a:srgbClr val="0000FF"/>
                </a:solidFill>
                <a:latin typeface="Tahoma"/>
                <a:cs typeface="Tahoma"/>
              </a:rPr>
              <a:t>e</a:t>
            </a:r>
            <a:r>
              <a:rPr dirty="0" sz="1000" spc="20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0000FF"/>
                </a:solidFill>
                <a:latin typeface="Tahoma"/>
                <a:cs typeface="Tahoma"/>
              </a:rPr>
              <a:t>una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0000FF"/>
                </a:solidFill>
                <a:latin typeface="Tahoma"/>
                <a:cs typeface="Tahoma"/>
              </a:rPr>
              <a:t>soluzione.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3/30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30" b="0">
                <a:solidFill>
                  <a:srgbClr val="CC0000"/>
                </a:solidFill>
                <a:latin typeface="Gill Sans MT"/>
                <a:cs typeface="Gill Sans MT"/>
              </a:rPr>
              <a:t>biqua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dratiche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1771280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225432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230512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677883"/>
            <a:ext cx="50800" cy="5891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741384"/>
            <a:ext cx="50800" cy="5256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853852"/>
            <a:ext cx="4457065" cy="464184"/>
          </a:xfrm>
          <a:custGeom>
            <a:avLst/>
            <a:gdLst/>
            <a:ahLst/>
            <a:cxnLst/>
            <a:rect l="l" t="t" r="r" b="b"/>
            <a:pathLst>
              <a:path w="4457065" h="464185">
                <a:moveTo>
                  <a:pt x="4456606" y="0"/>
                </a:moveTo>
                <a:lnTo>
                  <a:pt x="0" y="0"/>
                </a:lnTo>
                <a:lnTo>
                  <a:pt x="0" y="413173"/>
                </a:lnTo>
                <a:lnTo>
                  <a:pt x="16636" y="450687"/>
                </a:lnTo>
                <a:lnTo>
                  <a:pt x="4405806" y="463974"/>
                </a:lnTo>
                <a:lnTo>
                  <a:pt x="4420049" y="461929"/>
                </a:lnTo>
                <a:lnTo>
                  <a:pt x="4451170" y="43597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728684"/>
            <a:ext cx="0" cy="557530"/>
          </a:xfrm>
          <a:custGeom>
            <a:avLst/>
            <a:gdLst/>
            <a:ahLst/>
            <a:cxnLst/>
            <a:rect l="l" t="t" r="r" b="b"/>
            <a:pathLst>
              <a:path w="0" h="557530">
                <a:moveTo>
                  <a:pt x="0" y="55739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7159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7032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6905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6715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551592"/>
            <a:ext cx="4100829" cy="1794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biquadratica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algn="ctr" marL="279400">
              <a:lnSpc>
                <a:spcPct val="100000"/>
              </a:lnSpc>
              <a:spcBef>
                <a:spcPts val="490"/>
              </a:spcBef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Essa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risolve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sostituzione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virt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cedimento,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rece</a:t>
            </a:r>
            <a:r>
              <a:rPr dirty="0" sz="1000" spc="-45">
                <a:latin typeface="Tahoma"/>
                <a:cs typeface="Tahoma"/>
              </a:rPr>
              <a:t>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</a:t>
            </a:r>
            <a:r>
              <a:rPr dirty="0" sz="1000" spc="-25">
                <a:latin typeface="Tahoma"/>
                <a:cs typeface="Tahoma"/>
              </a:rPr>
              <a:t>i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disc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60">
                <a:latin typeface="Tahoma"/>
                <a:cs typeface="Tahoma"/>
              </a:rPr>
              <a:t>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endParaRPr sz="1000">
              <a:latin typeface="Tahoma"/>
              <a:cs typeface="Tahoma"/>
            </a:endParaRPr>
          </a:p>
          <a:p>
            <a:pPr algn="ctr" marL="279400">
              <a:lnSpc>
                <a:spcPts val="12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30" b="0">
                <a:solidFill>
                  <a:srgbClr val="CC0000"/>
                </a:solidFill>
                <a:latin typeface="Gill Sans MT"/>
                <a:cs typeface="Gill Sans MT"/>
              </a:rPr>
              <a:t>biqua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dratiche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1771280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225432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230512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677883"/>
            <a:ext cx="50800" cy="5891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741384"/>
            <a:ext cx="50800" cy="5256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853852"/>
            <a:ext cx="4457065" cy="464184"/>
          </a:xfrm>
          <a:custGeom>
            <a:avLst/>
            <a:gdLst/>
            <a:ahLst/>
            <a:cxnLst/>
            <a:rect l="l" t="t" r="r" b="b"/>
            <a:pathLst>
              <a:path w="4457065" h="464185">
                <a:moveTo>
                  <a:pt x="4456606" y="0"/>
                </a:moveTo>
                <a:lnTo>
                  <a:pt x="0" y="0"/>
                </a:lnTo>
                <a:lnTo>
                  <a:pt x="0" y="413173"/>
                </a:lnTo>
                <a:lnTo>
                  <a:pt x="16636" y="450687"/>
                </a:lnTo>
                <a:lnTo>
                  <a:pt x="4405806" y="463974"/>
                </a:lnTo>
                <a:lnTo>
                  <a:pt x="4420049" y="461929"/>
                </a:lnTo>
                <a:lnTo>
                  <a:pt x="4451170" y="43597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728684"/>
            <a:ext cx="0" cy="557530"/>
          </a:xfrm>
          <a:custGeom>
            <a:avLst/>
            <a:gdLst/>
            <a:ahLst/>
            <a:cxnLst/>
            <a:rect l="l" t="t" r="r" b="b"/>
            <a:pathLst>
              <a:path w="0" h="557530">
                <a:moveTo>
                  <a:pt x="0" y="55739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7159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7032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6905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6715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551592"/>
            <a:ext cx="4100829" cy="2298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biquadratica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algn="ctr" marL="279400">
              <a:lnSpc>
                <a:spcPct val="100000"/>
              </a:lnSpc>
              <a:spcBef>
                <a:spcPts val="490"/>
              </a:spcBef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Essa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risolve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sostituzione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virt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cedimento,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rece</a:t>
            </a:r>
            <a:r>
              <a:rPr dirty="0" sz="1000" spc="-45">
                <a:latin typeface="Tahoma"/>
                <a:cs typeface="Tahoma"/>
              </a:rPr>
              <a:t>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</a:t>
            </a:r>
            <a:r>
              <a:rPr dirty="0" sz="1000" spc="-25">
                <a:latin typeface="Tahoma"/>
                <a:cs typeface="Tahoma"/>
              </a:rPr>
              <a:t>i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disc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60">
                <a:latin typeface="Tahoma"/>
                <a:cs typeface="Tahoma"/>
              </a:rPr>
              <a:t>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endParaRPr sz="1000">
              <a:latin typeface="Tahoma"/>
              <a:cs typeface="Tahoma"/>
            </a:endParaRPr>
          </a:p>
          <a:p>
            <a:pPr algn="ctr" marL="279400">
              <a:lnSpc>
                <a:spcPts val="12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  <a:p>
            <a:pPr algn="ctr" marL="279400">
              <a:lnSpc>
                <a:spcPts val="1200"/>
              </a:lnSpc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30" b="0">
                <a:solidFill>
                  <a:srgbClr val="CC0000"/>
                </a:solidFill>
                <a:latin typeface="Gill Sans MT"/>
                <a:cs typeface="Gill Sans MT"/>
              </a:rPr>
              <a:t>biqua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dratiche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1771280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2254326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2305126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677883"/>
            <a:ext cx="50800" cy="5891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741384"/>
            <a:ext cx="50800" cy="52564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853852"/>
            <a:ext cx="4457065" cy="464184"/>
          </a:xfrm>
          <a:custGeom>
            <a:avLst/>
            <a:gdLst/>
            <a:ahLst/>
            <a:cxnLst/>
            <a:rect l="l" t="t" r="r" b="b"/>
            <a:pathLst>
              <a:path w="4457065" h="464185">
                <a:moveTo>
                  <a:pt x="4456606" y="0"/>
                </a:moveTo>
                <a:lnTo>
                  <a:pt x="0" y="0"/>
                </a:lnTo>
                <a:lnTo>
                  <a:pt x="0" y="413173"/>
                </a:lnTo>
                <a:lnTo>
                  <a:pt x="16636" y="450687"/>
                </a:lnTo>
                <a:lnTo>
                  <a:pt x="4405806" y="463974"/>
                </a:lnTo>
                <a:lnTo>
                  <a:pt x="4420049" y="461929"/>
                </a:lnTo>
                <a:lnTo>
                  <a:pt x="4451170" y="43597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728684"/>
            <a:ext cx="0" cy="557530"/>
          </a:xfrm>
          <a:custGeom>
            <a:avLst/>
            <a:gdLst/>
            <a:ahLst/>
            <a:cxnLst/>
            <a:rect l="l" t="t" r="r" b="b"/>
            <a:pathLst>
              <a:path w="0" h="557530">
                <a:moveTo>
                  <a:pt x="0" y="557392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7159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7032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690584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67153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551592"/>
            <a:ext cx="4100829" cy="2298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Un’equazione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 b="1">
                <a:solidFill>
                  <a:srgbClr val="FF0000"/>
                </a:solidFill>
                <a:latin typeface="Gill Sans MT"/>
                <a:cs typeface="Gill Sans MT"/>
              </a:rPr>
              <a:t>biquadratica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endParaRPr sz="1000">
              <a:latin typeface="Tahoma"/>
              <a:cs typeface="Tahoma"/>
            </a:endParaRPr>
          </a:p>
          <a:p>
            <a:pPr algn="ctr" marL="279400">
              <a:lnSpc>
                <a:spcPct val="100000"/>
              </a:lnSpc>
              <a:spcBef>
                <a:spcPts val="490"/>
              </a:spcBef>
            </a:pPr>
            <a:r>
              <a:rPr dirty="0" sz="1000" spc="-50" i="1">
                <a:solidFill>
                  <a:srgbClr val="FF0000"/>
                </a:solidFill>
                <a:latin typeface="Trebuchet MS"/>
                <a:cs typeface="Trebuchet MS"/>
              </a:rPr>
              <a:t>ax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 i="1">
                <a:solidFill>
                  <a:srgbClr val="FF0000"/>
                </a:solidFill>
                <a:latin typeface="Trebuchet MS"/>
                <a:cs typeface="Trebuchet MS"/>
              </a:rPr>
              <a:t>b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+</a:t>
            </a:r>
            <a:r>
              <a:rPr dirty="0" sz="1000" spc="-9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 i="1">
                <a:solidFill>
                  <a:srgbClr val="FF0000"/>
                </a:solidFill>
                <a:latin typeface="Trebuchet MS"/>
                <a:cs typeface="Trebuchet MS"/>
              </a:rPr>
              <a:t>c</a:t>
            </a:r>
            <a:r>
              <a:rPr dirty="0" sz="1000" spc="55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Essa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risolve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sostituzione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virt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cedimento,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rece</a:t>
            </a:r>
            <a:r>
              <a:rPr dirty="0" sz="1000" spc="-45">
                <a:latin typeface="Tahoma"/>
                <a:cs typeface="Tahoma"/>
              </a:rPr>
              <a:t>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trasf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abbiamo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</a:t>
            </a:r>
            <a:r>
              <a:rPr dirty="0" sz="1000" spc="-25">
                <a:latin typeface="Tahoma"/>
                <a:cs typeface="Tahoma"/>
              </a:rPr>
              <a:t>i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disc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60">
                <a:latin typeface="Tahoma"/>
                <a:cs typeface="Tahoma"/>
              </a:rPr>
              <a:t>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endParaRPr sz="1000">
              <a:latin typeface="Tahoma"/>
              <a:cs typeface="Tahoma"/>
            </a:endParaRPr>
          </a:p>
          <a:p>
            <a:pPr algn="ctr" marL="279400">
              <a:lnSpc>
                <a:spcPts val="12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endParaRPr sz="1000">
              <a:latin typeface="Tahoma"/>
              <a:cs typeface="Tahoma"/>
            </a:endParaRPr>
          </a:p>
          <a:p>
            <a:pPr algn="ctr" marL="279400">
              <a:lnSpc>
                <a:spcPts val="1200"/>
              </a:lnSpc>
            </a:pP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3830" y="2849395"/>
            <a:ext cx="34544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654886" y="3082544"/>
            <a:ext cx="281305" cy="0"/>
          </a:xfrm>
          <a:custGeom>
            <a:avLst/>
            <a:gdLst/>
            <a:ahLst/>
            <a:cxnLst/>
            <a:rect l="l" t="t" r="r" b="b"/>
            <a:pathLst>
              <a:path w="281305" h="0">
                <a:moveTo>
                  <a:pt x="0" y="0"/>
                </a:moveTo>
                <a:lnTo>
                  <a:pt x="28116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973975" y="3015867"/>
            <a:ext cx="1790700" cy="258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73530" algn="l"/>
              </a:tabLst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" i="1">
                <a:latin typeface="Lucida Sans"/>
                <a:cs typeface="Lucida Sans"/>
              </a:rPr>
              <a:t>,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>
                <a:latin typeface="Tahoma"/>
                <a:cs typeface="Tahoma"/>
              </a:rPr>
              <a:t>	</a:t>
            </a:r>
            <a:r>
              <a:rPr dirty="0" sz="1000" spc="-130">
                <a:latin typeface="Tahoma"/>
                <a:cs typeface="Tahoma"/>
              </a:rPr>
              <a:t>=</a:t>
            </a:r>
            <a:r>
              <a:rPr dirty="0" sz="1000" spc="55">
                <a:latin typeface="Lucida Sans Unicode"/>
                <a:cs typeface="Lucida Sans Unicode"/>
              </a:rPr>
              <a:t>⇒</a:t>
            </a:r>
            <a:endParaRPr sz="1000">
              <a:latin typeface="Lucida Sans Unicode"/>
              <a:cs typeface="Lucida Sans Unicode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900413" y="2936114"/>
            <a:ext cx="591820" cy="4343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5555" sz="1500" spc="697">
                <a:latin typeface="Arial"/>
                <a:cs typeface="Arial"/>
              </a:rPr>
              <a:t>(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endParaRPr sz="1000">
              <a:latin typeface="Tahoma"/>
              <a:cs typeface="Tahoma"/>
            </a:endParaRPr>
          </a:p>
          <a:p>
            <a:pPr marL="114300">
              <a:lnSpc>
                <a:spcPct val="100000"/>
              </a:lnSpc>
              <a:spcBef>
                <a:spcPts val="234"/>
              </a:spcBef>
            </a:pP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baseline="-11904" sz="1050" spc="-120"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  <a:hlinkClick r:id="rId9" action="ppaction://hlinksldjump"/>
              </a:rPr>
              <a:t>−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10" action="ppaction://hlinksldjump"/>
              </a:rPr>
              <a:t>Alge</a:t>
            </a:r>
            <a:r>
              <a:rPr dirty="0" spc="-50">
                <a:hlinkClick r:id="rId10" action="ppaction://hlinksldjump"/>
              </a:rPr>
              <a:t>b</a:t>
            </a:r>
            <a:r>
              <a:rPr dirty="0" spc="-30">
                <a:hlinkClick r:id="rId10" action="ppaction://hlinksldjump"/>
              </a:rPr>
              <a:t>ra2:</a:t>
            </a:r>
            <a:r>
              <a:rPr dirty="0" spc="75">
                <a:hlinkClick r:id="rId10" action="ppaction://hlinksldjump"/>
              </a:rPr>
              <a:t> </a:t>
            </a:r>
            <a:r>
              <a:rPr dirty="0" spc="-30">
                <a:hlinkClick r:id="rId10" action="ppaction://hlinksldjump"/>
              </a:rPr>
              <a:t>Equazioni</a:t>
            </a:r>
            <a:r>
              <a:rPr dirty="0" spc="15">
                <a:hlinkClick r:id="rId10" action="ppaction://hlinksldjump"/>
              </a:rPr>
              <a:t> </a:t>
            </a:r>
            <a:r>
              <a:rPr dirty="0" spc="-40">
                <a:hlinkClick r:id="rId10" action="ppaction://hlinksldjump"/>
              </a:rPr>
              <a:t>alge</a:t>
            </a:r>
            <a:r>
              <a:rPr dirty="0" spc="-60">
                <a:hlinkClick r:id="rId10" action="ppaction://hlinksldjump"/>
              </a:rPr>
              <a:t>b</a:t>
            </a:r>
            <a:r>
              <a:rPr dirty="0" spc="-35">
                <a:hlinkClick r:id="rId10" action="ppaction://hlinksldjump"/>
              </a:rPr>
              <a:t>riche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20/30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468835" y="1622247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330" y="1673047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32336" y="1317379"/>
            <a:ext cx="50800" cy="3175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32336" y="1380880"/>
            <a:ext cx="50800" cy="25406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5729" y="1323943"/>
            <a:ext cx="4457065" cy="361950"/>
          </a:xfrm>
          <a:custGeom>
            <a:avLst/>
            <a:gdLst/>
            <a:ahLst/>
            <a:cxnLst/>
            <a:rect l="l" t="t" r="r" b="b"/>
            <a:pathLst>
              <a:path w="4457065" h="361950">
                <a:moveTo>
                  <a:pt x="4456606" y="0"/>
                </a:moveTo>
                <a:lnTo>
                  <a:pt x="0" y="0"/>
                </a:lnTo>
                <a:lnTo>
                  <a:pt x="0" y="311003"/>
                </a:lnTo>
                <a:lnTo>
                  <a:pt x="16636" y="348517"/>
                </a:lnTo>
                <a:lnTo>
                  <a:pt x="4405806" y="361804"/>
                </a:lnTo>
                <a:lnTo>
                  <a:pt x="4420049" y="359759"/>
                </a:lnTo>
                <a:lnTo>
                  <a:pt x="4451170" y="333800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368180"/>
            <a:ext cx="0" cy="286385"/>
          </a:xfrm>
          <a:custGeom>
            <a:avLst/>
            <a:gdLst/>
            <a:ahLst/>
            <a:cxnLst/>
            <a:rect l="l" t="t" r="r" b="b"/>
            <a:pathLst>
              <a:path w="0" h="286385">
                <a:moveTo>
                  <a:pt x="0" y="28581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35548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34278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330080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311030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3830" y="1328009"/>
            <a:ext cx="3797300" cy="3600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10">
                <a:latin typeface="Tahoma"/>
                <a:cs typeface="Tahoma"/>
              </a:rPr>
              <a:t>Dalla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5" u="sng">
                <a:latin typeface="Tahoma"/>
                <a:cs typeface="Tahoma"/>
              </a:rPr>
              <a:t>r</a:t>
            </a:r>
            <a:r>
              <a:rPr dirty="0" sz="1000" spc="-35">
                <a:latin typeface="Tahoma"/>
                <a:cs typeface="Tahoma"/>
              </a:rPr>
              <a:t>ima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sistema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recedente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ott</a:t>
            </a:r>
            <a:r>
              <a:rPr dirty="0" sz="1000" spc="-50">
                <a:latin typeface="Tahoma"/>
                <a:cs typeface="Tahoma"/>
              </a:rPr>
              <a:t>enia</a:t>
            </a:r>
            <a:r>
              <a:rPr dirty="0" sz="1000" spc="-55">
                <a:latin typeface="Tahoma"/>
                <a:cs typeface="Tahoma"/>
              </a:rPr>
              <a:t>m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200"/>
              </a:lnSpc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±</a:t>
            </a:r>
            <a:r>
              <a:rPr dirty="0" baseline="47222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mentre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seconda,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27777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risulta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im</a:t>
            </a:r>
            <a:r>
              <a:rPr dirty="0" sz="1000" spc="-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ossibile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in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1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8" action="ppaction://hlinksldjump"/>
              </a:rPr>
              <a:t>Alge</a:t>
            </a:r>
            <a:r>
              <a:rPr dirty="0" spc="-50">
                <a:hlinkClick r:id="rId8" action="ppaction://hlinksldjump"/>
              </a:rPr>
              <a:t>b</a:t>
            </a:r>
            <a:r>
              <a:rPr dirty="0" spc="-30">
                <a:hlinkClick r:id="rId8" action="ppaction://hlinksldjump"/>
              </a:rPr>
              <a:t>ra2:</a:t>
            </a:r>
            <a:r>
              <a:rPr dirty="0" spc="75">
                <a:hlinkClick r:id="rId8" action="ppaction://hlinksldjump"/>
              </a:rPr>
              <a:t> </a:t>
            </a:r>
            <a:r>
              <a:rPr dirty="0" spc="-30">
                <a:hlinkClick r:id="rId8" action="ppaction://hlinksldjump"/>
              </a:rPr>
              <a:t>Equazioni</a:t>
            </a:r>
            <a:r>
              <a:rPr dirty="0" spc="15">
                <a:hlinkClick r:id="rId8" action="ppaction://hlinksldjump"/>
              </a:rPr>
              <a:t> </a:t>
            </a:r>
            <a:r>
              <a:rPr dirty="0" spc="-40">
                <a:hlinkClick r:id="rId8" action="ppaction://hlinksldjump"/>
              </a:rPr>
              <a:t>alge</a:t>
            </a:r>
            <a:r>
              <a:rPr dirty="0" spc="-60">
                <a:hlinkClick r:id="rId8" action="ppaction://hlinksldjump"/>
              </a:rPr>
              <a:t>b</a:t>
            </a:r>
            <a:r>
              <a:rPr dirty="0" spc="-35">
                <a:hlinkClick r:id="rId8" action="ppaction://hlinksldjump"/>
              </a:rPr>
              <a:t>riche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21</a:t>
            </a:r>
            <a:r>
              <a:rPr dirty="0" spc="-40"/>
              <a:t>/30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con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olinomi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fatt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rizzabili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91970"/>
            <a:ext cx="375920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5">
                <a:latin typeface="Tahoma"/>
                <a:cs typeface="Tahoma"/>
              </a:rPr>
              <a:t>is</a:t>
            </a:r>
            <a:r>
              <a:rPr dirty="0" sz="1000" spc="-45">
                <a:latin typeface="Tahoma"/>
                <a:cs typeface="Tahoma"/>
              </a:rPr>
              <a:t>olvere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serve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legge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000" spc="-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annullamento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del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dott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4" action="ppaction://hlinksldjump"/>
              </a:rPr>
              <a:t>Alge</a:t>
            </a:r>
            <a:r>
              <a:rPr dirty="0" spc="-50">
                <a:hlinkClick r:id="rId4" action="ppaction://hlinksldjump"/>
              </a:rPr>
              <a:t>b</a:t>
            </a:r>
            <a:r>
              <a:rPr dirty="0" spc="-30">
                <a:hlinkClick r:id="rId4" action="ppaction://hlinksldjump"/>
              </a:rPr>
              <a:t>ra2:</a:t>
            </a:r>
            <a:r>
              <a:rPr dirty="0" spc="75">
                <a:hlinkClick r:id="rId4" action="ppaction://hlinksldjump"/>
              </a:rPr>
              <a:t> </a:t>
            </a:r>
            <a:r>
              <a:rPr dirty="0" spc="-30">
                <a:hlinkClick r:id="rId4" action="ppaction://hlinksldjump"/>
              </a:rPr>
              <a:t>Equazioni</a:t>
            </a:r>
            <a:r>
              <a:rPr dirty="0" spc="15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alge</a:t>
            </a:r>
            <a:r>
              <a:rPr dirty="0" spc="-60">
                <a:hlinkClick r:id="rId4" action="ppaction://hlinksldjump"/>
              </a:rPr>
              <a:t>b</a:t>
            </a:r>
            <a:r>
              <a:rPr dirty="0" spc="-35">
                <a:hlinkClick r:id="rId4" action="ppaction://hlinksldjump"/>
              </a:rPr>
              <a:t>riche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con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olinomi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fatt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rizzabili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830" y="691970"/>
            <a:ext cx="4256405" cy="607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5">
                <a:latin typeface="Tahoma"/>
                <a:cs typeface="Tahoma"/>
              </a:rPr>
              <a:t>is</a:t>
            </a:r>
            <a:r>
              <a:rPr dirty="0" sz="1000" spc="-45">
                <a:latin typeface="Tahoma"/>
                <a:cs typeface="Tahoma"/>
              </a:rPr>
              <a:t>olvere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serve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legge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000" spc="-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annullamento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del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dott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infatti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riconoscere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</a:t>
            </a:r>
            <a:r>
              <a:rPr dirty="0" sz="1000" spc="-65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qualche</a:t>
            </a:r>
            <a:r>
              <a:rPr dirty="0" sz="1000" spc="-40">
                <a:latin typeface="Tahoma"/>
                <a:cs typeface="Tahoma"/>
              </a:rPr>
              <a:t> 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Tahoma"/>
                <a:cs typeface="Tahoma"/>
              </a:rPr>
              <a:t>fatt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rizzato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15">
                <a:latin typeface="Tahoma"/>
                <a:cs typeface="Tahoma"/>
              </a:rPr>
              <a:t>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mass</a:t>
            </a:r>
            <a:r>
              <a:rPr dirty="0" sz="1000" spc="-35">
                <a:latin typeface="Tahoma"/>
                <a:cs typeface="Tahoma"/>
              </a:rPr>
              <a:t>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4" action="ppaction://hlinksldjump"/>
              </a:rPr>
              <a:t>Alge</a:t>
            </a:r>
            <a:r>
              <a:rPr dirty="0" spc="-50">
                <a:hlinkClick r:id="rId4" action="ppaction://hlinksldjump"/>
              </a:rPr>
              <a:t>b</a:t>
            </a:r>
            <a:r>
              <a:rPr dirty="0" spc="-30">
                <a:hlinkClick r:id="rId4" action="ppaction://hlinksldjump"/>
              </a:rPr>
              <a:t>ra2:</a:t>
            </a:r>
            <a:r>
              <a:rPr dirty="0" spc="75">
                <a:hlinkClick r:id="rId4" action="ppaction://hlinksldjump"/>
              </a:rPr>
              <a:t> </a:t>
            </a:r>
            <a:r>
              <a:rPr dirty="0" spc="-30">
                <a:hlinkClick r:id="rId4" action="ppaction://hlinksldjump"/>
              </a:rPr>
              <a:t>Equazioni</a:t>
            </a:r>
            <a:r>
              <a:rPr dirty="0" spc="15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alge</a:t>
            </a:r>
            <a:r>
              <a:rPr dirty="0" spc="-60">
                <a:hlinkClick r:id="rId4" action="ppaction://hlinksldjump"/>
              </a:rPr>
              <a:t>b</a:t>
            </a:r>
            <a:r>
              <a:rPr dirty="0" spc="-35">
                <a:hlinkClick r:id="rId4" action="ppaction://hlinksldjump"/>
              </a:rPr>
              <a:t>riche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con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olinomi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fatt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rizzabili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1506142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1971712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202251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412742"/>
            <a:ext cx="50800" cy="5716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76243"/>
            <a:ext cx="50800" cy="5081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588711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39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463543"/>
            <a:ext cx="0" cy="540385"/>
          </a:xfrm>
          <a:custGeom>
            <a:avLst/>
            <a:gdLst/>
            <a:ahLst/>
            <a:cxnLst/>
            <a:rect l="l" t="t" r="r" b="b"/>
            <a:pathLst>
              <a:path w="0" h="540385">
                <a:moveTo>
                  <a:pt x="0" y="539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4508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4381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4254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4063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691970"/>
            <a:ext cx="4256405" cy="1370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5">
                <a:latin typeface="Tahoma"/>
                <a:cs typeface="Tahoma"/>
              </a:rPr>
              <a:t>is</a:t>
            </a:r>
            <a:r>
              <a:rPr dirty="0" sz="1000" spc="-45">
                <a:latin typeface="Tahoma"/>
                <a:cs typeface="Tahoma"/>
              </a:rPr>
              <a:t>olvere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serve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legge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000" spc="-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annullamento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del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dott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infatti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riconoscere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</a:t>
            </a:r>
            <a:r>
              <a:rPr dirty="0" sz="1000" spc="-65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qualche</a:t>
            </a:r>
            <a:r>
              <a:rPr dirty="0" sz="1000" spc="-40">
                <a:latin typeface="Tahoma"/>
                <a:cs typeface="Tahoma"/>
              </a:rPr>
              <a:t> 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Tahoma"/>
                <a:cs typeface="Tahoma"/>
              </a:rPr>
              <a:t>fatt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rizzato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15">
                <a:latin typeface="Tahoma"/>
                <a:cs typeface="Tahoma"/>
              </a:rPr>
              <a:t>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mass</a:t>
            </a:r>
            <a:r>
              <a:rPr dirty="0" sz="1000" spc="-35">
                <a:latin typeface="Tahoma"/>
                <a:cs typeface="Tahoma"/>
              </a:rPr>
              <a:t>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123825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con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olinomi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fatt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rizzabili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1506142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1971712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202251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412742"/>
            <a:ext cx="50800" cy="5716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76243"/>
            <a:ext cx="50800" cy="5081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588711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39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463543"/>
            <a:ext cx="0" cy="540385"/>
          </a:xfrm>
          <a:custGeom>
            <a:avLst/>
            <a:gdLst/>
            <a:ahLst/>
            <a:cxnLst/>
            <a:rect l="l" t="t" r="r" b="b"/>
            <a:pathLst>
              <a:path w="0" h="540385">
                <a:moveTo>
                  <a:pt x="0" y="539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4508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4381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4254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4063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691970"/>
            <a:ext cx="4256405" cy="13709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5">
                <a:latin typeface="Tahoma"/>
                <a:cs typeface="Tahoma"/>
              </a:rPr>
              <a:t>is</a:t>
            </a:r>
            <a:r>
              <a:rPr dirty="0" sz="1000" spc="-45">
                <a:latin typeface="Tahoma"/>
                <a:cs typeface="Tahoma"/>
              </a:rPr>
              <a:t>olvere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serve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legge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000" spc="-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annullamento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del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dott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infatti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riconoscere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</a:t>
            </a:r>
            <a:r>
              <a:rPr dirty="0" sz="1000" spc="-65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qualche</a:t>
            </a:r>
            <a:r>
              <a:rPr dirty="0" sz="1000" spc="-40">
                <a:latin typeface="Tahoma"/>
                <a:cs typeface="Tahoma"/>
              </a:rPr>
              <a:t> 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Tahoma"/>
                <a:cs typeface="Tahoma"/>
              </a:rPr>
              <a:t>fatt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rizzato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15">
                <a:latin typeface="Tahoma"/>
                <a:cs typeface="Tahoma"/>
              </a:rPr>
              <a:t>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mass</a:t>
            </a:r>
            <a:r>
              <a:rPr dirty="0" sz="1000" spc="-35">
                <a:latin typeface="Tahoma"/>
                <a:cs typeface="Tahoma"/>
              </a:rPr>
              <a:t>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123825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con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olinomi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fatt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rizzabili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1506142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1971712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202251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412742"/>
            <a:ext cx="50800" cy="5716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76243"/>
            <a:ext cx="50800" cy="5081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588711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39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463543"/>
            <a:ext cx="0" cy="540385"/>
          </a:xfrm>
          <a:custGeom>
            <a:avLst/>
            <a:gdLst/>
            <a:ahLst/>
            <a:cxnLst/>
            <a:rect l="l" t="t" r="r" b="b"/>
            <a:pathLst>
              <a:path w="0" h="540385">
                <a:moveTo>
                  <a:pt x="0" y="539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4508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4381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4254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4063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691970"/>
            <a:ext cx="4256405" cy="17805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5">
                <a:latin typeface="Tahoma"/>
                <a:cs typeface="Tahoma"/>
              </a:rPr>
              <a:t>is</a:t>
            </a:r>
            <a:r>
              <a:rPr dirty="0" sz="1000" spc="-45">
                <a:latin typeface="Tahoma"/>
                <a:cs typeface="Tahoma"/>
              </a:rPr>
              <a:t>olvere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serve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legge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000" spc="-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annullamento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del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dott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infatti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riconoscere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</a:t>
            </a:r>
            <a:r>
              <a:rPr dirty="0" sz="1000" spc="-65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qualche</a:t>
            </a:r>
            <a:r>
              <a:rPr dirty="0" sz="1000" spc="-40">
                <a:latin typeface="Tahoma"/>
                <a:cs typeface="Tahoma"/>
              </a:rPr>
              <a:t> 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Tahoma"/>
                <a:cs typeface="Tahoma"/>
              </a:rPr>
              <a:t>fatt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rizzato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15">
                <a:latin typeface="Tahoma"/>
                <a:cs typeface="Tahoma"/>
              </a:rPr>
              <a:t>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mass</a:t>
            </a:r>
            <a:r>
              <a:rPr dirty="0" sz="1000" spc="-35">
                <a:latin typeface="Tahoma"/>
                <a:cs typeface="Tahoma"/>
              </a:rPr>
              <a:t>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123825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 marR="234315">
              <a:lnSpc>
                <a:spcPct val="100000"/>
              </a:lnSpc>
              <a:spcBef>
                <a:spcPts val="825"/>
              </a:spcBef>
            </a:pPr>
            <a:r>
              <a:rPr dirty="0" sz="1000" spc="-35">
                <a:latin typeface="Tahoma"/>
                <a:cs typeface="Tahoma"/>
              </a:rPr>
              <a:t>Denotando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0" i="1">
                <a:latin typeface="Trebuchet MS"/>
                <a:cs typeface="Trebuchet MS"/>
              </a:rPr>
              <a:t>E</a:t>
            </a:r>
            <a:r>
              <a:rPr dirty="0" sz="1000" spc="-185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osserva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0" i="1">
                <a:latin typeface="Trebuchet MS"/>
                <a:cs typeface="Trebuchet MS"/>
              </a:rPr>
              <a:t>E</a:t>
            </a:r>
            <a:r>
              <a:rPr dirty="0" sz="1000" spc="-185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Tahoma"/>
                <a:cs typeface="Tahoma"/>
              </a:rPr>
              <a:t>(1)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ertanto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0" i="1">
                <a:latin typeface="Trebuchet MS"/>
                <a:cs typeface="Trebuchet MS"/>
              </a:rPr>
              <a:t>E</a:t>
            </a:r>
            <a:r>
              <a:rPr dirty="0" sz="1000" spc="-185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risulta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divisibile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binomio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con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olinomi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fatt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rizzabili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1506142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1971712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202251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412742"/>
            <a:ext cx="50800" cy="5716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76243"/>
            <a:ext cx="50800" cy="5081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588711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39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463543"/>
            <a:ext cx="0" cy="540385"/>
          </a:xfrm>
          <a:custGeom>
            <a:avLst/>
            <a:gdLst/>
            <a:ahLst/>
            <a:cxnLst/>
            <a:rect l="l" t="t" r="r" b="b"/>
            <a:pathLst>
              <a:path w="0" h="540385">
                <a:moveTo>
                  <a:pt x="0" y="539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4508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4381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4254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4063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3830" y="691970"/>
            <a:ext cx="4364355" cy="2045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1303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35">
                <a:latin typeface="Tahoma"/>
                <a:cs typeface="Tahoma"/>
              </a:rPr>
              <a:t>is</a:t>
            </a:r>
            <a:r>
              <a:rPr dirty="0" sz="1000" spc="-45">
                <a:latin typeface="Tahoma"/>
                <a:cs typeface="Tahoma"/>
              </a:rPr>
              <a:t>olvere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ci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serve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legge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di</a:t>
            </a:r>
            <a:r>
              <a:rPr dirty="0" sz="1000" spc="-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annullamento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del</a:t>
            </a:r>
            <a:r>
              <a:rPr dirty="0" sz="1000" spc="2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75">
                <a:solidFill>
                  <a:srgbClr val="FF0000"/>
                </a:solidFill>
                <a:latin typeface="Tahoma"/>
                <a:cs typeface="Tahoma"/>
              </a:rPr>
              <a:t>p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dott</a:t>
            </a:r>
            <a:r>
              <a:rPr dirty="0" sz="1000" spc="-3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.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infatti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riconoscere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</a:t>
            </a:r>
            <a:r>
              <a:rPr dirty="0" sz="1000" spc="-65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qualche</a:t>
            </a:r>
            <a:r>
              <a:rPr dirty="0" sz="1000" spc="-40">
                <a:latin typeface="Tahoma"/>
                <a:cs typeface="Tahoma"/>
              </a:rPr>
              <a:t> soluzione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aver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solidFill>
                  <a:srgbClr val="FF0000"/>
                </a:solidFill>
                <a:latin typeface="Tahoma"/>
                <a:cs typeface="Tahoma"/>
              </a:rPr>
              <a:t>fatt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dirty="0" sz="1000" spc="-20">
                <a:solidFill>
                  <a:srgbClr val="FF0000"/>
                </a:solidFill>
                <a:latin typeface="Tahoma"/>
                <a:cs typeface="Tahoma"/>
              </a:rPr>
              <a:t>rizzato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15">
                <a:latin typeface="Tahoma"/>
                <a:cs typeface="Tahoma"/>
              </a:rPr>
              <a:t>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mass</a:t>
            </a:r>
            <a:r>
              <a:rPr dirty="0" sz="1000" spc="-35">
                <a:latin typeface="Tahoma"/>
                <a:cs typeface="Tahoma"/>
              </a:rPr>
              <a:t>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grado.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00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1000" spc="-30">
                <a:latin typeface="Tahoma"/>
                <a:cs typeface="Tahoma"/>
              </a:rPr>
              <a:t>Risolviamo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15875">
              <a:lnSpc>
                <a:spcPct val="100000"/>
              </a:lnSpc>
            </a:pP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1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 marR="342900">
              <a:lnSpc>
                <a:spcPct val="100000"/>
              </a:lnSpc>
              <a:spcBef>
                <a:spcPts val="825"/>
              </a:spcBef>
            </a:pPr>
            <a:r>
              <a:rPr dirty="0" sz="1000" spc="-35">
                <a:latin typeface="Tahoma"/>
                <a:cs typeface="Tahoma"/>
              </a:rPr>
              <a:t>Denotando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0" i="1">
                <a:latin typeface="Trebuchet MS"/>
                <a:cs typeface="Trebuchet MS"/>
              </a:rPr>
              <a:t>E</a:t>
            </a:r>
            <a:r>
              <a:rPr dirty="0" sz="1000" spc="-185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rimo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mem</a:t>
            </a:r>
            <a:r>
              <a:rPr dirty="0" sz="1000" spc="-75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osserva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0" i="1">
                <a:latin typeface="Trebuchet MS"/>
                <a:cs typeface="Trebuchet MS"/>
              </a:rPr>
              <a:t>E</a:t>
            </a:r>
            <a:r>
              <a:rPr dirty="0" sz="1000" spc="-185" i="1">
                <a:latin typeface="Trebuchet MS"/>
                <a:cs typeface="Trebuchet MS"/>
              </a:rPr>
              <a:t> </a:t>
            </a:r>
            <a:r>
              <a:rPr dirty="0" sz="1000" spc="-20">
                <a:latin typeface="Tahoma"/>
                <a:cs typeface="Tahoma"/>
              </a:rPr>
              <a:t>(1)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0,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ertanto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0" i="1">
                <a:latin typeface="Trebuchet MS"/>
                <a:cs typeface="Trebuchet MS"/>
              </a:rPr>
              <a:t>E</a:t>
            </a:r>
            <a:r>
              <a:rPr dirty="0" sz="1000" spc="-185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risulta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divisibile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binomio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0">
                <a:latin typeface="Tahoma"/>
                <a:cs typeface="Tahoma"/>
              </a:rPr>
              <a:t>1.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ts val="1200"/>
              </a:lnSpc>
              <a:spcBef>
                <a:spcPts val="35"/>
              </a:spcBef>
            </a:pPr>
            <a:r>
              <a:rPr dirty="0" sz="1000" spc="-20">
                <a:latin typeface="Tahoma"/>
                <a:cs typeface="Tahoma"/>
              </a:rPr>
              <a:t>Applicando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0000FF"/>
                </a:solidFill>
                <a:latin typeface="Tahoma"/>
                <a:cs typeface="Tahoma"/>
              </a:rPr>
              <a:t>regola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di</a:t>
            </a:r>
            <a:r>
              <a:rPr dirty="0" sz="1000" spc="15">
                <a:solidFill>
                  <a:srgbClr val="0000FF"/>
                </a:solidFill>
                <a:latin typeface="Tahoma"/>
                <a:cs typeface="Tahoma"/>
              </a:rPr>
              <a:t> </a:t>
            </a:r>
            <a:r>
              <a:rPr dirty="0" sz="1000" spc="-20">
                <a:solidFill>
                  <a:srgbClr val="0000FF"/>
                </a:solidFill>
                <a:latin typeface="Tahoma"/>
                <a:cs typeface="Tahoma"/>
              </a:rPr>
              <a:t>Ruffini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0" i="1">
                <a:latin typeface="Trebuchet MS"/>
                <a:cs typeface="Trebuchet MS"/>
              </a:rPr>
              <a:t>E</a:t>
            </a:r>
            <a:r>
              <a:rPr dirty="0" sz="1000" spc="-185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(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sz="1000">
                <a:latin typeface="Tahoma"/>
                <a:cs typeface="Tahoma"/>
              </a:rPr>
              <a:t>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risulta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decom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os</a:t>
            </a:r>
            <a:r>
              <a:rPr dirty="0" sz="1000" spc="-15">
                <a:latin typeface="Tahoma"/>
                <a:cs typeface="Tahoma"/>
              </a:rPr>
              <a:t>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seguenti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ri: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984193"/>
            <a:ext cx="2604135" cy="153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50">
                <a:latin typeface="Tahoma"/>
                <a:cs typeface="Tahoma"/>
              </a:rPr>
              <a:t>P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rtiamo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equazioni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0" b="1">
                <a:solidFill>
                  <a:srgbClr val="FF0000"/>
                </a:solidFill>
                <a:latin typeface="Gill Sans MT"/>
                <a:cs typeface="Gill Sans MT"/>
              </a:rPr>
              <a:t>alge</a:t>
            </a:r>
            <a:r>
              <a:rPr dirty="0" sz="1000" spc="-55" b="1">
                <a:solidFill>
                  <a:srgbClr val="FF0000"/>
                </a:solidFill>
                <a:latin typeface="Gill Sans MT"/>
                <a:cs typeface="Gill Sans MT"/>
              </a:rPr>
              <a:t>b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riche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830" y="1244035"/>
            <a:ext cx="3938904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10">
                <a:latin typeface="Tahoma"/>
                <a:cs typeface="Tahoma"/>
              </a:rPr>
              <a:t>Un’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equazione</a:t>
            </a:r>
            <a:r>
              <a:rPr dirty="0" sz="1000" spc="8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20" b="1">
                <a:solidFill>
                  <a:srgbClr val="FF0000"/>
                </a:solidFill>
                <a:latin typeface="Gill Sans MT"/>
                <a:cs typeface="Gill Sans MT"/>
              </a:rPr>
              <a:t>alge</a:t>
            </a:r>
            <a:r>
              <a:rPr dirty="0" sz="1000" spc="-55" b="1">
                <a:solidFill>
                  <a:srgbClr val="FF0000"/>
                </a:solidFill>
                <a:latin typeface="Gill Sans MT"/>
                <a:cs typeface="Gill Sans MT"/>
              </a:rPr>
              <a:t>b</a:t>
            </a:r>
            <a:r>
              <a:rPr dirty="0" sz="1000" spc="-35" b="1">
                <a:solidFill>
                  <a:srgbClr val="FF0000"/>
                </a:solidFill>
                <a:latin typeface="Gill Sans MT"/>
                <a:cs typeface="Gill Sans MT"/>
              </a:rPr>
              <a:t>rica</a:t>
            </a:r>
            <a:r>
              <a:rPr dirty="0" sz="1000" spc="5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b="1">
                <a:solidFill>
                  <a:srgbClr val="FF0000"/>
                </a:solidFill>
                <a:latin typeface="Gill Sans MT"/>
                <a:cs typeface="Gill Sans MT"/>
              </a:rPr>
              <a:t>p</a:t>
            </a:r>
            <a:r>
              <a:rPr dirty="0" sz="1000" spc="-50" b="1">
                <a:solidFill>
                  <a:srgbClr val="FF0000"/>
                </a:solidFill>
                <a:latin typeface="Gill Sans MT"/>
                <a:cs typeface="Gill Sans MT"/>
              </a:rPr>
              <a:t>o</a:t>
            </a:r>
            <a:r>
              <a:rPr dirty="0" sz="1000" spc="-30" b="1">
                <a:solidFill>
                  <a:srgbClr val="FF0000"/>
                </a:solidFill>
                <a:latin typeface="Gill Sans MT"/>
                <a:cs typeface="Gill Sans MT"/>
              </a:rPr>
              <a:t>l</a:t>
            </a:r>
            <a:r>
              <a:rPr dirty="0" sz="1000" spc="-40" b="1">
                <a:solidFill>
                  <a:srgbClr val="FF0000"/>
                </a:solidFill>
                <a:latin typeface="Gill Sans MT"/>
                <a:cs typeface="Gill Sans MT"/>
              </a:rPr>
              <a:t>inomiale</a:t>
            </a:r>
            <a:r>
              <a:rPr dirty="0" sz="1000" spc="25" b="1">
                <a:solidFill>
                  <a:srgbClr val="FF0000"/>
                </a:solidFill>
                <a:latin typeface="Gill Sans MT"/>
                <a:cs typeface="Gill Sans MT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un’equazione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equivalente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eguagliato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zero.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3" action="ppaction://hlinksldjump"/>
              </a:rPr>
              <a:t>Alge</a:t>
            </a:r>
            <a:r>
              <a:rPr dirty="0" spc="-50">
                <a:hlinkClick r:id="rId3" action="ppaction://hlinksldjump"/>
              </a:rPr>
              <a:t>b</a:t>
            </a:r>
            <a:r>
              <a:rPr dirty="0" spc="-30">
                <a:hlinkClick r:id="rId3" action="ppaction://hlinksldjump"/>
              </a:rPr>
              <a:t>ra2:</a:t>
            </a:r>
            <a:r>
              <a:rPr dirty="0" spc="75">
                <a:hlinkClick r:id="rId3" action="ppaction://hlinksldjump"/>
              </a:rPr>
              <a:t> </a:t>
            </a:r>
            <a:r>
              <a:rPr dirty="0" spc="-30">
                <a:hlinkClick r:id="rId3" action="ppaction://hlinksldjump"/>
              </a:rPr>
              <a:t>Equazioni</a:t>
            </a:r>
            <a:r>
              <a:rPr dirty="0" spc="15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alge</a:t>
            </a:r>
            <a:r>
              <a:rPr dirty="0" spc="-60">
                <a:hlinkClick r:id="rId3" action="ppaction://hlinksldjump"/>
              </a:rPr>
              <a:t>b</a:t>
            </a:r>
            <a:r>
              <a:rPr dirty="0" spc="-35">
                <a:hlinkClick r:id="rId3" action="ppaction://hlinksldjump"/>
              </a:rPr>
              <a:t>riche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97667" y="3367563"/>
            <a:ext cx="16002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0">
                <a:solidFill>
                  <a:srgbClr val="FFF200"/>
                </a:solidFill>
                <a:latin typeface="Lucida Sans Unicode"/>
                <a:cs typeface="Lucida Sans Unicode"/>
              </a:rPr>
              <a:t>4/30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-15" b="0">
                <a:solidFill>
                  <a:srgbClr val="CC0000"/>
                </a:solidFill>
                <a:latin typeface="Gill Sans MT"/>
                <a:cs typeface="Gill Sans MT"/>
              </a:rPr>
              <a:t>con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45" b="0">
                <a:solidFill>
                  <a:srgbClr val="CC0000"/>
                </a:solidFill>
                <a:latin typeface="Gill Sans MT"/>
                <a:cs typeface="Gill Sans MT"/>
              </a:rPr>
              <a:t>p</a:t>
            </a:r>
            <a:r>
              <a:rPr dirty="0" sz="1400" spc="-10" b="0">
                <a:solidFill>
                  <a:srgbClr val="CC0000"/>
                </a:solidFill>
                <a:latin typeface="Gill Sans MT"/>
                <a:cs typeface="Gill Sans MT"/>
              </a:rPr>
              <a:t>olinomi</a:t>
            </a:r>
            <a:r>
              <a:rPr dirty="0" sz="1400" spc="75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25" b="0">
                <a:solidFill>
                  <a:srgbClr val="CC0000"/>
                </a:solidFill>
                <a:latin typeface="Gill Sans MT"/>
                <a:cs typeface="Gill Sans MT"/>
              </a:rPr>
              <a:t>fatt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o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rizzabili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1506142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1971712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202251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412742"/>
            <a:ext cx="50800" cy="57167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476243"/>
            <a:ext cx="50800" cy="5081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588711"/>
            <a:ext cx="4457065" cy="447040"/>
          </a:xfrm>
          <a:custGeom>
            <a:avLst/>
            <a:gdLst/>
            <a:ahLst/>
            <a:cxnLst/>
            <a:rect l="l" t="t" r="r" b="b"/>
            <a:pathLst>
              <a:path w="4457065" h="447039">
                <a:moveTo>
                  <a:pt x="4456606" y="0"/>
                </a:moveTo>
                <a:lnTo>
                  <a:pt x="0" y="0"/>
                </a:lnTo>
                <a:lnTo>
                  <a:pt x="0" y="395701"/>
                </a:lnTo>
                <a:lnTo>
                  <a:pt x="16636" y="433215"/>
                </a:lnTo>
                <a:lnTo>
                  <a:pt x="4405806" y="446501"/>
                </a:lnTo>
                <a:lnTo>
                  <a:pt x="4420049" y="444457"/>
                </a:lnTo>
                <a:lnTo>
                  <a:pt x="4451170" y="418498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463543"/>
            <a:ext cx="0" cy="540385"/>
          </a:xfrm>
          <a:custGeom>
            <a:avLst/>
            <a:gdLst/>
            <a:ahLst/>
            <a:cxnLst/>
            <a:rect l="l" t="t" r="r" b="b"/>
            <a:pathLst>
              <a:path w="0" h="540385">
                <a:moveTo>
                  <a:pt x="0" y="53991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4508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14381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142544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699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1406393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113030">
              <a:lnSpc>
                <a:spcPct val="100000"/>
              </a:lnSpc>
            </a:pPr>
            <a:r>
              <a:rPr dirty="0" spc="50"/>
              <a:t>P</a:t>
            </a:r>
            <a:r>
              <a:rPr dirty="0" spc="-55"/>
              <a:t>er</a:t>
            </a:r>
            <a:r>
              <a:rPr dirty="0" spc="20"/>
              <a:t> </a:t>
            </a:r>
            <a:r>
              <a:rPr dirty="0" spc="-30"/>
              <a:t>r</a:t>
            </a:r>
            <a:r>
              <a:rPr dirty="0" spc="-35"/>
              <a:t>is</a:t>
            </a:r>
            <a:r>
              <a:rPr dirty="0" spc="-45"/>
              <a:t>olvere</a:t>
            </a:r>
            <a:r>
              <a:rPr dirty="0" spc="20"/>
              <a:t> </a:t>
            </a:r>
            <a:r>
              <a:rPr dirty="0" spc="-40"/>
              <a:t>equazioni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30"/>
              <a:t>te</a:t>
            </a:r>
            <a:r>
              <a:rPr dirty="0" spc="-30"/>
              <a:t>r</a:t>
            </a:r>
            <a:r>
              <a:rPr dirty="0" spc="-15"/>
              <a:t>z</a:t>
            </a:r>
            <a:r>
              <a:rPr dirty="0" spc="-50"/>
              <a:t>o</a:t>
            </a:r>
            <a:r>
              <a:rPr dirty="0" spc="15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45"/>
              <a:t>qu</a:t>
            </a:r>
            <a:r>
              <a:rPr dirty="0" spc="-75"/>
              <a:t>a</a:t>
            </a:r>
            <a:r>
              <a:rPr dirty="0" spc="-20"/>
              <a:t>rto</a:t>
            </a:r>
            <a:r>
              <a:rPr dirty="0" spc="15"/>
              <a:t> </a:t>
            </a:r>
            <a:r>
              <a:rPr dirty="0" spc="-50"/>
              <a:t>grado</a:t>
            </a:r>
            <a:r>
              <a:rPr dirty="0" spc="20"/>
              <a:t> </a:t>
            </a:r>
            <a:r>
              <a:rPr dirty="0" spc="-10"/>
              <a:t>ci</a:t>
            </a:r>
            <a:r>
              <a:rPr dirty="0" spc="15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65"/>
              <a:t>serve</a:t>
            </a:r>
            <a:r>
              <a:rPr dirty="0" spc="15"/>
              <a:t> </a:t>
            </a:r>
            <a:r>
              <a:rPr dirty="0" spc="-35"/>
              <a:t>della</a:t>
            </a:r>
            <a:r>
              <a:rPr dirty="0" spc="15"/>
              <a:t> </a:t>
            </a:r>
            <a:r>
              <a:rPr dirty="0" spc="-60">
                <a:solidFill>
                  <a:srgbClr val="FF0000"/>
                </a:solidFill>
              </a:rPr>
              <a:t>legge</a:t>
            </a:r>
            <a:r>
              <a:rPr dirty="0" spc="15">
                <a:solidFill>
                  <a:srgbClr val="FF0000"/>
                </a:solidFill>
              </a:rPr>
              <a:t> </a:t>
            </a:r>
            <a:r>
              <a:rPr dirty="0" spc="-20">
                <a:solidFill>
                  <a:srgbClr val="FF0000"/>
                </a:solidFill>
              </a:rPr>
              <a:t>di</a:t>
            </a:r>
            <a:r>
              <a:rPr dirty="0" spc="-15">
                <a:solidFill>
                  <a:srgbClr val="FF0000"/>
                </a:solidFill>
              </a:rPr>
              <a:t> </a:t>
            </a:r>
            <a:r>
              <a:rPr dirty="0" spc="-35">
                <a:solidFill>
                  <a:srgbClr val="FF0000"/>
                </a:solidFill>
              </a:rPr>
              <a:t>annullamento</a:t>
            </a:r>
            <a:r>
              <a:rPr dirty="0" spc="15">
                <a:solidFill>
                  <a:srgbClr val="FF0000"/>
                </a:solidFill>
              </a:rPr>
              <a:t> </a:t>
            </a:r>
            <a:r>
              <a:rPr dirty="0" spc="-40">
                <a:solidFill>
                  <a:srgbClr val="FF0000"/>
                </a:solidFill>
              </a:rPr>
              <a:t>del</a:t>
            </a:r>
            <a:r>
              <a:rPr dirty="0" spc="20">
                <a:solidFill>
                  <a:srgbClr val="FF0000"/>
                </a:solidFill>
              </a:rPr>
              <a:t> </a:t>
            </a:r>
            <a:r>
              <a:rPr dirty="0" spc="-75">
                <a:solidFill>
                  <a:srgbClr val="FF0000"/>
                </a:solidFill>
              </a:rPr>
              <a:t>p</a:t>
            </a:r>
            <a:r>
              <a:rPr dirty="0" spc="-30">
                <a:solidFill>
                  <a:srgbClr val="FF0000"/>
                </a:solidFill>
              </a:rPr>
              <a:t>r</a:t>
            </a:r>
            <a:r>
              <a:rPr dirty="0" spc="-20">
                <a:solidFill>
                  <a:srgbClr val="FF0000"/>
                </a:solidFill>
              </a:rPr>
              <a:t>o</a:t>
            </a:r>
            <a:r>
              <a:rPr dirty="0" spc="-20">
                <a:solidFill>
                  <a:srgbClr val="FF0000"/>
                </a:solidFill>
              </a:rPr>
              <a:t>dott</a:t>
            </a:r>
            <a:r>
              <a:rPr dirty="0" spc="-30">
                <a:solidFill>
                  <a:srgbClr val="FF0000"/>
                </a:solidFill>
              </a:rPr>
              <a:t>o</a:t>
            </a:r>
            <a:r>
              <a:rPr dirty="0" spc="-30"/>
              <a:t>.</a:t>
            </a:r>
            <a:r>
              <a:rPr dirty="0" spc="130"/>
              <a:t> </a:t>
            </a:r>
            <a:r>
              <a:rPr dirty="0"/>
              <a:t>Si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40"/>
              <a:t>rova</a:t>
            </a:r>
            <a:r>
              <a:rPr dirty="0" spc="15"/>
              <a:t> </a:t>
            </a:r>
            <a:r>
              <a:rPr dirty="0" spc="-10"/>
              <a:t>infatti</a:t>
            </a:r>
            <a:r>
              <a:rPr dirty="0" spc="15"/>
              <a:t> </a:t>
            </a:r>
            <a:r>
              <a:rPr dirty="0" spc="-50"/>
              <a:t>a</a:t>
            </a:r>
            <a:r>
              <a:rPr dirty="0" spc="15"/>
              <a:t> </a:t>
            </a:r>
            <a:r>
              <a:rPr dirty="0" spc="-45"/>
              <a:t>riconoscere</a:t>
            </a:r>
            <a:r>
              <a:rPr dirty="0" spc="15"/>
              <a:t> </a:t>
            </a:r>
            <a:r>
              <a:rPr dirty="0" spc="-50"/>
              <a:t>a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20"/>
              <a:t>ri</a:t>
            </a:r>
            <a:r>
              <a:rPr dirty="0" spc="-65"/>
              <a:t>o</a:t>
            </a:r>
            <a:r>
              <a:rPr dirty="0" spc="-10"/>
              <a:t>ri</a:t>
            </a:r>
            <a:r>
              <a:rPr dirty="0" spc="20"/>
              <a:t> </a:t>
            </a:r>
            <a:r>
              <a:rPr dirty="0" spc="-40"/>
              <a:t>qualche</a:t>
            </a:r>
            <a:r>
              <a:rPr dirty="0" spc="-40"/>
              <a:t> soluzione</a:t>
            </a:r>
            <a:r>
              <a:rPr dirty="0" spc="20"/>
              <a:t> </a:t>
            </a:r>
            <a:r>
              <a:rPr dirty="0" spc="-45"/>
              <a:t>do</a:t>
            </a:r>
            <a:r>
              <a:rPr dirty="0" spc="-20"/>
              <a:t>p</a:t>
            </a:r>
            <a:r>
              <a:rPr dirty="0" spc="-50"/>
              <a:t>o</a:t>
            </a:r>
            <a:r>
              <a:rPr dirty="0" spc="15"/>
              <a:t> </a:t>
            </a:r>
            <a:r>
              <a:rPr dirty="0" spc="-50"/>
              <a:t>aver</a:t>
            </a:r>
            <a:r>
              <a:rPr dirty="0" spc="15"/>
              <a:t> </a:t>
            </a:r>
            <a:r>
              <a:rPr dirty="0" spc="-15">
                <a:solidFill>
                  <a:srgbClr val="FF0000"/>
                </a:solidFill>
              </a:rPr>
              <a:t>fatt</a:t>
            </a:r>
            <a:r>
              <a:rPr dirty="0" spc="-50">
                <a:solidFill>
                  <a:srgbClr val="FF0000"/>
                </a:solidFill>
              </a:rPr>
              <a:t>o</a:t>
            </a:r>
            <a:r>
              <a:rPr dirty="0" spc="-20">
                <a:solidFill>
                  <a:srgbClr val="FF0000"/>
                </a:solidFill>
              </a:rPr>
              <a:t>rizzato</a:t>
            </a:r>
            <a:r>
              <a:rPr dirty="0" spc="15">
                <a:solidFill>
                  <a:srgbClr val="FF0000"/>
                </a:solidFill>
              </a:rPr>
              <a:t> </a:t>
            </a:r>
            <a:r>
              <a:rPr dirty="0" spc="5"/>
              <a:t>il</a:t>
            </a:r>
            <a:r>
              <a:rPr dirty="0" spc="15"/>
              <a:t> </a:t>
            </a:r>
            <a:r>
              <a:rPr dirty="0" spc="-20"/>
              <a:t>p</a:t>
            </a:r>
            <a:r>
              <a:rPr dirty="0" spc="-30"/>
              <a:t>olinomio</a:t>
            </a:r>
            <a:r>
              <a:rPr dirty="0" spc="20"/>
              <a:t> </a:t>
            </a:r>
            <a:r>
              <a:rPr dirty="0" spc="-50"/>
              <a:t>a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30"/>
              <a:t>rimo</a:t>
            </a:r>
            <a:r>
              <a:rPr dirty="0" spc="15"/>
              <a:t> </a:t>
            </a:r>
            <a:r>
              <a:rPr dirty="0" spc="-70"/>
              <a:t>mem</a:t>
            </a:r>
            <a:r>
              <a:rPr dirty="0" spc="-75"/>
              <a:t>b</a:t>
            </a:r>
            <a:r>
              <a:rPr dirty="0" spc="-40"/>
              <a:t>ro</a:t>
            </a:r>
            <a:r>
              <a:rPr dirty="0" spc="15"/>
              <a:t> </a:t>
            </a:r>
            <a:r>
              <a:rPr dirty="0" spc="-35"/>
              <a:t>dell’equazione</a:t>
            </a:r>
            <a:r>
              <a:rPr dirty="0" spc="15"/>
              <a:t> </a:t>
            </a:r>
            <a:r>
              <a:rPr dirty="0" spc="-45"/>
              <a:t>nel</a:t>
            </a:r>
            <a:r>
              <a:rPr dirty="0" spc="-35"/>
              <a:t> </a:t>
            </a:r>
            <a:r>
              <a:rPr dirty="0" spc="-75"/>
              <a:t>p</a:t>
            </a:r>
            <a:r>
              <a:rPr dirty="0" spc="-30"/>
              <a:t>r</a:t>
            </a:r>
            <a:r>
              <a:rPr dirty="0" spc="-20"/>
              <a:t>o</a:t>
            </a:r>
            <a:r>
              <a:rPr dirty="0" spc="-20"/>
              <a:t>dotto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20"/>
              <a:t> </a:t>
            </a:r>
            <a:r>
              <a:rPr dirty="0" spc="-25"/>
              <a:t>f</a:t>
            </a:r>
            <a:r>
              <a:rPr dirty="0" spc="-15"/>
              <a:t>att</a:t>
            </a:r>
            <a:r>
              <a:rPr dirty="0" spc="-50"/>
              <a:t>o</a:t>
            </a:r>
            <a:r>
              <a:rPr dirty="0" spc="-10"/>
              <a:t>ri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30"/>
              <a:t>rimo</a:t>
            </a:r>
            <a:r>
              <a:rPr dirty="0" spc="15"/>
              <a:t> </a:t>
            </a:r>
            <a:r>
              <a:rPr dirty="0" spc="-50"/>
              <a:t>o</a:t>
            </a:r>
            <a:r>
              <a:rPr dirty="0" spc="15"/>
              <a:t> </a:t>
            </a:r>
            <a:r>
              <a:rPr dirty="0" spc="-25"/>
              <a:t>al</a:t>
            </a:r>
            <a:r>
              <a:rPr dirty="0" spc="15"/>
              <a:t> </a:t>
            </a:r>
            <a:r>
              <a:rPr dirty="0" spc="-60"/>
              <a:t>mass</a:t>
            </a:r>
            <a:r>
              <a:rPr dirty="0" spc="-35"/>
              <a:t>imo</a:t>
            </a:r>
            <a:r>
              <a:rPr dirty="0" spc="15"/>
              <a:t> </a:t>
            </a:r>
            <a:r>
              <a:rPr dirty="0" spc="-55"/>
              <a:t>secondo</a:t>
            </a:r>
            <a:r>
              <a:rPr dirty="0" spc="15"/>
              <a:t> </a:t>
            </a:r>
            <a:r>
              <a:rPr dirty="0" spc="-45"/>
              <a:t>grado.</a:t>
            </a: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pc="-30" b="1">
                <a:solidFill>
                  <a:srgbClr val="007F00"/>
                </a:solidFill>
                <a:latin typeface="Gill Sans MT"/>
                <a:cs typeface="Gill Sans MT"/>
              </a:rPr>
              <a:t>Esempio:</a:t>
            </a: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pc="-30"/>
              <a:t>Risolviamo</a:t>
            </a:r>
            <a:r>
              <a:rPr dirty="0" spc="15"/>
              <a:t> </a:t>
            </a:r>
            <a:r>
              <a:rPr dirty="0" spc="-35"/>
              <a:t>l’equazione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35"/>
              <a:t>terzo</a:t>
            </a:r>
            <a:r>
              <a:rPr dirty="0" spc="20"/>
              <a:t> </a:t>
            </a:r>
            <a:r>
              <a:rPr dirty="0" spc="-50"/>
              <a:t>grado</a:t>
            </a: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15875">
              <a:lnSpc>
                <a:spcPct val="100000"/>
              </a:lnSpc>
            </a:pPr>
            <a:r>
              <a:rPr dirty="0" spc="-45" i="1">
                <a:latin typeface="Trebuchet MS"/>
                <a:cs typeface="Trebuchet MS"/>
              </a:rPr>
              <a:t>x</a:t>
            </a:r>
            <a:r>
              <a:rPr dirty="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3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/>
              <a:t>+</a:t>
            </a:r>
            <a:r>
              <a:rPr dirty="0" sz="1000" spc="-95"/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/>
              <a:t>1</a:t>
            </a:r>
            <a:r>
              <a:rPr dirty="0" sz="1000" spc="-40"/>
              <a:t> </a:t>
            </a:r>
            <a:r>
              <a:rPr dirty="0" sz="1000" spc="40"/>
              <a:t>=</a:t>
            </a:r>
            <a:r>
              <a:rPr dirty="0" sz="1000" spc="-40"/>
              <a:t> </a:t>
            </a:r>
            <a:r>
              <a:rPr dirty="0" sz="1000" spc="-55"/>
              <a:t>0</a:t>
            </a:r>
            <a:r>
              <a:rPr dirty="0" sz="1000" spc="-95" i="1"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 marL="12700" marR="342900">
              <a:lnSpc>
                <a:spcPct val="100000"/>
              </a:lnSpc>
              <a:spcBef>
                <a:spcPts val="825"/>
              </a:spcBef>
            </a:pPr>
            <a:r>
              <a:rPr dirty="0" spc="-35"/>
              <a:t>Denotando</a:t>
            </a:r>
            <a:r>
              <a:rPr dirty="0" spc="20"/>
              <a:t> </a:t>
            </a:r>
            <a:r>
              <a:rPr dirty="0" spc="-40"/>
              <a:t>con</a:t>
            </a:r>
            <a:r>
              <a:rPr dirty="0" spc="15"/>
              <a:t> </a:t>
            </a:r>
            <a:r>
              <a:rPr dirty="0" spc="50" i="1">
                <a:latin typeface="Trebuchet MS"/>
                <a:cs typeface="Trebuchet MS"/>
              </a:rPr>
              <a:t>E</a:t>
            </a:r>
            <a:r>
              <a:rPr dirty="0" spc="-185" i="1">
                <a:latin typeface="Trebuchet MS"/>
                <a:cs typeface="Trebuchet MS"/>
              </a:rPr>
              <a:t> </a:t>
            </a:r>
            <a:r>
              <a:rPr dirty="0"/>
              <a:t>(</a:t>
            </a:r>
            <a:r>
              <a:rPr dirty="0" spc="-45" i="1">
                <a:latin typeface="Trebuchet MS"/>
                <a:cs typeface="Trebuchet MS"/>
              </a:rPr>
              <a:t>x</a:t>
            </a:r>
            <a:r>
              <a:rPr dirty="0" spc="-21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15"/>
              <a:t> </a:t>
            </a:r>
            <a:r>
              <a:rPr dirty="0" spc="5"/>
              <a:t>il</a:t>
            </a:r>
            <a:r>
              <a:rPr dirty="0" spc="20"/>
              <a:t> </a:t>
            </a:r>
            <a:r>
              <a:rPr dirty="0" spc="-20"/>
              <a:t>p</a:t>
            </a:r>
            <a:r>
              <a:rPr dirty="0" spc="-30"/>
              <a:t>olinomio</a:t>
            </a:r>
            <a:r>
              <a:rPr dirty="0" spc="20"/>
              <a:t> </a:t>
            </a:r>
            <a:r>
              <a:rPr dirty="0" spc="-50"/>
              <a:t>a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30"/>
              <a:t>rimo</a:t>
            </a:r>
            <a:r>
              <a:rPr dirty="0" spc="15"/>
              <a:t> </a:t>
            </a:r>
            <a:r>
              <a:rPr dirty="0" spc="-60"/>
              <a:t>mem</a:t>
            </a:r>
            <a:r>
              <a:rPr dirty="0" spc="-75"/>
              <a:t>b</a:t>
            </a:r>
            <a:r>
              <a:rPr dirty="0" spc="-40"/>
              <a:t>ro</a:t>
            </a:r>
            <a:r>
              <a:rPr dirty="0" spc="15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55"/>
              <a:t>osserva</a:t>
            </a:r>
            <a:r>
              <a:rPr dirty="0" spc="20"/>
              <a:t> </a:t>
            </a:r>
            <a:r>
              <a:rPr dirty="0" spc="-55"/>
              <a:t>che</a:t>
            </a:r>
            <a:r>
              <a:rPr dirty="0" spc="15"/>
              <a:t> </a:t>
            </a:r>
            <a:r>
              <a:rPr dirty="0" spc="50" i="1">
                <a:latin typeface="Trebuchet MS"/>
                <a:cs typeface="Trebuchet MS"/>
              </a:rPr>
              <a:t>E</a:t>
            </a:r>
            <a:r>
              <a:rPr dirty="0" spc="-185" i="1">
                <a:latin typeface="Trebuchet MS"/>
                <a:cs typeface="Trebuchet MS"/>
              </a:rPr>
              <a:t> </a:t>
            </a:r>
            <a:r>
              <a:rPr dirty="0" spc="-20"/>
              <a:t>(1)</a:t>
            </a:r>
            <a:r>
              <a:rPr dirty="0" spc="-40"/>
              <a:t> </a:t>
            </a:r>
            <a:r>
              <a:rPr dirty="0" spc="40"/>
              <a:t>=</a:t>
            </a:r>
            <a:r>
              <a:rPr dirty="0" spc="-40"/>
              <a:t> </a:t>
            </a:r>
            <a:r>
              <a:rPr dirty="0" spc="-40"/>
              <a:t>0,</a:t>
            </a:r>
            <a:r>
              <a:rPr dirty="0" spc="-30"/>
              <a:t> </a:t>
            </a:r>
            <a:r>
              <a:rPr dirty="0" spc="-20"/>
              <a:t>p</a:t>
            </a:r>
            <a:r>
              <a:rPr dirty="0" spc="-30"/>
              <a:t>ertanto</a:t>
            </a:r>
            <a:r>
              <a:rPr dirty="0" spc="15"/>
              <a:t> </a:t>
            </a:r>
            <a:r>
              <a:rPr dirty="0" spc="5"/>
              <a:t>il</a:t>
            </a:r>
            <a:r>
              <a:rPr dirty="0" spc="15"/>
              <a:t> </a:t>
            </a:r>
            <a:r>
              <a:rPr dirty="0" spc="-20"/>
              <a:t>p</a:t>
            </a:r>
            <a:r>
              <a:rPr dirty="0" spc="-30"/>
              <a:t>olinomio</a:t>
            </a:r>
            <a:r>
              <a:rPr dirty="0" spc="20"/>
              <a:t> </a:t>
            </a:r>
            <a:r>
              <a:rPr dirty="0" spc="50" i="1">
                <a:latin typeface="Trebuchet MS"/>
                <a:cs typeface="Trebuchet MS"/>
              </a:rPr>
              <a:t>E</a:t>
            </a:r>
            <a:r>
              <a:rPr dirty="0" spc="-185" i="1">
                <a:latin typeface="Trebuchet MS"/>
                <a:cs typeface="Trebuchet MS"/>
              </a:rPr>
              <a:t> </a:t>
            </a:r>
            <a:r>
              <a:rPr dirty="0"/>
              <a:t>(</a:t>
            </a:r>
            <a:r>
              <a:rPr dirty="0" spc="-45" i="1">
                <a:latin typeface="Trebuchet MS"/>
                <a:cs typeface="Trebuchet MS"/>
              </a:rPr>
              <a:t>x</a:t>
            </a:r>
            <a:r>
              <a:rPr dirty="0" spc="-21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15"/>
              <a:t> </a:t>
            </a:r>
            <a:r>
              <a:rPr dirty="0" spc="-20"/>
              <a:t>risulta</a:t>
            </a:r>
            <a:r>
              <a:rPr dirty="0" spc="15"/>
              <a:t> </a:t>
            </a:r>
            <a:r>
              <a:rPr dirty="0" spc="-30"/>
              <a:t>divisibile</a:t>
            </a:r>
            <a:r>
              <a:rPr dirty="0" spc="15"/>
              <a:t> </a:t>
            </a:r>
            <a:r>
              <a:rPr dirty="0" spc="-20"/>
              <a:t>p</a:t>
            </a:r>
            <a:r>
              <a:rPr dirty="0" spc="-55"/>
              <a:t>er</a:t>
            </a:r>
            <a:r>
              <a:rPr dirty="0" spc="15"/>
              <a:t> </a:t>
            </a:r>
            <a:r>
              <a:rPr dirty="0" spc="5"/>
              <a:t>il</a:t>
            </a:r>
            <a:r>
              <a:rPr dirty="0" spc="15"/>
              <a:t> </a:t>
            </a:r>
            <a:r>
              <a:rPr dirty="0" spc="-30"/>
              <a:t>binomio</a:t>
            </a:r>
            <a:r>
              <a:rPr dirty="0" spc="15"/>
              <a:t> </a:t>
            </a:r>
            <a:r>
              <a:rPr dirty="0" spc="-45" i="1">
                <a:latin typeface="Trebuchet MS"/>
                <a:cs typeface="Trebuchet MS"/>
              </a:rPr>
              <a:t>x</a:t>
            </a:r>
            <a:r>
              <a:rPr dirty="0" spc="10" i="1">
                <a:latin typeface="Trebuchet MS"/>
                <a:cs typeface="Trebuchet MS"/>
              </a:rPr>
              <a:t> </a:t>
            </a:r>
            <a:r>
              <a:rPr dirty="0" spc="-25">
                <a:latin typeface="Lucida Sans Unicode"/>
                <a:cs typeface="Lucida Sans Unicode"/>
              </a:rPr>
              <a:t>−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-40"/>
              <a:t>1.</a:t>
            </a:r>
          </a:p>
          <a:p>
            <a:pPr marL="12700" marR="5080">
              <a:lnSpc>
                <a:spcPts val="1200"/>
              </a:lnSpc>
              <a:spcBef>
                <a:spcPts val="35"/>
              </a:spcBef>
            </a:pPr>
            <a:r>
              <a:rPr dirty="0" spc="-20"/>
              <a:t>Applicando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15"/>
              <a:t> </a:t>
            </a:r>
            <a:r>
              <a:rPr dirty="0" spc="-45">
                <a:solidFill>
                  <a:srgbClr val="0000FF"/>
                </a:solidFill>
              </a:rPr>
              <a:t>regola</a:t>
            </a:r>
            <a:r>
              <a:rPr dirty="0" spc="15">
                <a:solidFill>
                  <a:srgbClr val="0000FF"/>
                </a:solidFill>
              </a:rPr>
              <a:t> </a:t>
            </a:r>
            <a:r>
              <a:rPr dirty="0" spc="-20">
                <a:solidFill>
                  <a:srgbClr val="0000FF"/>
                </a:solidFill>
              </a:rPr>
              <a:t>di</a:t>
            </a:r>
            <a:r>
              <a:rPr dirty="0" spc="15">
                <a:solidFill>
                  <a:srgbClr val="0000FF"/>
                </a:solidFill>
              </a:rPr>
              <a:t> </a:t>
            </a:r>
            <a:r>
              <a:rPr dirty="0" spc="-20">
                <a:solidFill>
                  <a:srgbClr val="0000FF"/>
                </a:solidFill>
              </a:rPr>
              <a:t>Ruffini</a:t>
            </a:r>
            <a:r>
              <a:rPr dirty="0" spc="-30"/>
              <a:t>,</a:t>
            </a:r>
            <a:r>
              <a:rPr dirty="0" spc="15"/>
              <a:t> </a:t>
            </a:r>
            <a:r>
              <a:rPr dirty="0" spc="50" i="1">
                <a:latin typeface="Trebuchet MS"/>
                <a:cs typeface="Trebuchet MS"/>
              </a:rPr>
              <a:t>E</a:t>
            </a:r>
            <a:r>
              <a:rPr dirty="0" spc="-185" i="1">
                <a:latin typeface="Trebuchet MS"/>
                <a:cs typeface="Trebuchet MS"/>
              </a:rPr>
              <a:t> </a:t>
            </a:r>
            <a:r>
              <a:rPr dirty="0"/>
              <a:t>(</a:t>
            </a:r>
            <a:r>
              <a:rPr dirty="0" spc="-45" i="1">
                <a:latin typeface="Trebuchet MS"/>
                <a:cs typeface="Trebuchet MS"/>
              </a:rPr>
              <a:t>x</a:t>
            </a:r>
            <a:r>
              <a:rPr dirty="0" spc="-21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15"/>
              <a:t> </a:t>
            </a:r>
            <a:r>
              <a:rPr dirty="0" spc="-20"/>
              <a:t>risulta</a:t>
            </a:r>
            <a:r>
              <a:rPr dirty="0" spc="15"/>
              <a:t> </a:t>
            </a:r>
            <a:r>
              <a:rPr dirty="0" spc="-50"/>
              <a:t>decom</a:t>
            </a:r>
            <a:r>
              <a:rPr dirty="0" spc="-20"/>
              <a:t>p</a:t>
            </a:r>
            <a:r>
              <a:rPr dirty="0" spc="-60"/>
              <a:t>os</a:t>
            </a:r>
            <a:r>
              <a:rPr dirty="0" spc="-15"/>
              <a:t>to</a:t>
            </a:r>
            <a:r>
              <a:rPr dirty="0" spc="15"/>
              <a:t> </a:t>
            </a:r>
            <a:r>
              <a:rPr dirty="0" spc="-45"/>
              <a:t>nel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30"/>
              <a:t>r</a:t>
            </a:r>
            <a:r>
              <a:rPr dirty="0" spc="-20"/>
              <a:t>o</a:t>
            </a:r>
            <a:r>
              <a:rPr dirty="0" spc="-20"/>
              <a:t>dotto</a:t>
            </a:r>
            <a:r>
              <a:rPr dirty="0" spc="15"/>
              <a:t> </a:t>
            </a:r>
            <a:r>
              <a:rPr dirty="0" spc="-40"/>
              <a:t>dei</a:t>
            </a:r>
            <a:r>
              <a:rPr dirty="0" spc="20"/>
              <a:t> </a:t>
            </a:r>
            <a:r>
              <a:rPr dirty="0" spc="-50"/>
              <a:t>seguenti</a:t>
            </a:r>
            <a:r>
              <a:rPr dirty="0" spc="-35"/>
              <a:t> </a:t>
            </a:r>
            <a:r>
              <a:rPr dirty="0" spc="-15"/>
              <a:t>fatt</a:t>
            </a:r>
            <a:r>
              <a:rPr dirty="0" spc="-50"/>
              <a:t>o</a:t>
            </a:r>
            <a:r>
              <a:rPr dirty="0" spc="-35"/>
              <a:t>ri:</a:t>
            </a:r>
          </a:p>
          <a:p>
            <a:pPr>
              <a:lnSpc>
                <a:spcPct val="100000"/>
              </a:lnSpc>
              <a:spcBef>
                <a:spcPts val="1"/>
              </a:spcBef>
            </a:pPr>
          </a:p>
          <a:p>
            <a:pPr algn="ctr" marL="15875">
              <a:lnSpc>
                <a:spcPct val="100000"/>
              </a:lnSpc>
              <a:tabLst>
                <a:tab pos="1670685" algn="l"/>
                <a:tab pos="2085339" algn="l"/>
              </a:tabLst>
            </a:pPr>
            <a:r>
              <a:rPr dirty="0"/>
              <a:t>(</a:t>
            </a:r>
            <a:r>
              <a:rPr dirty="0" spc="-45" i="1">
                <a:latin typeface="Trebuchet MS"/>
                <a:cs typeface="Trebuchet MS"/>
              </a:rPr>
              <a:t>x</a:t>
            </a:r>
            <a:r>
              <a:rPr dirty="0" spc="10" i="1">
                <a:latin typeface="Trebuchet MS"/>
                <a:cs typeface="Trebuchet MS"/>
              </a:rPr>
              <a:t> </a:t>
            </a:r>
            <a:r>
              <a:rPr dirty="0" spc="-25">
                <a:latin typeface="Lucida Sans Unicode"/>
                <a:cs typeface="Lucida Sans Unicode"/>
              </a:rPr>
              <a:t>−</a:t>
            </a:r>
            <a:r>
              <a:rPr dirty="0" spc="-95">
                <a:latin typeface="Lucida Sans Unicode"/>
                <a:cs typeface="Lucida Sans Unicode"/>
              </a:rPr>
              <a:t> </a:t>
            </a:r>
            <a:r>
              <a:rPr dirty="0" spc="-20"/>
              <a:t>1)(</a:t>
            </a:r>
            <a:r>
              <a:rPr dirty="0" spc="-45" i="1">
                <a:latin typeface="Trebuchet MS"/>
                <a:cs typeface="Trebuchet MS"/>
              </a:rPr>
              <a:t>x</a:t>
            </a:r>
            <a:r>
              <a:rPr dirty="0" spc="-210" i="1">
                <a:latin typeface="Trebuchet MS"/>
                <a:cs typeface="Trebuchet MS"/>
              </a:rPr>
              <a:t> 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40"/>
              <a:t>+</a:t>
            </a:r>
            <a:r>
              <a:rPr dirty="0" sz="1000" spc="-95"/>
              <a:t> </a:t>
            </a:r>
            <a:r>
              <a:rPr dirty="0" sz="1000" spc="-50"/>
              <a:t>2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10" i="1">
                <a:latin typeface="Trebuchet MS"/>
                <a:cs typeface="Trebuchet MS"/>
              </a:rPr>
              <a:t> </a:t>
            </a:r>
            <a:r>
              <a:rPr dirty="0" sz="1000" spc="40"/>
              <a:t>+</a:t>
            </a:r>
            <a:r>
              <a:rPr dirty="0" sz="1000" spc="-95"/>
              <a:t> </a:t>
            </a:r>
            <a:r>
              <a:rPr dirty="0" sz="1000" spc="-25"/>
              <a:t>1)</a:t>
            </a:r>
            <a:r>
              <a:rPr dirty="0" sz="1000" spc="-40"/>
              <a:t> </a:t>
            </a:r>
            <a:r>
              <a:rPr dirty="0" sz="1000" spc="40"/>
              <a:t>=</a:t>
            </a:r>
            <a:r>
              <a:rPr dirty="0" sz="1000" spc="-40"/>
              <a:t> </a:t>
            </a:r>
            <a:r>
              <a:rPr dirty="0" sz="1000" spc="-55"/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r>
              <a:rPr dirty="0" sz="1000" i="1">
                <a:latin typeface="Verdana"/>
                <a:cs typeface="Verdana"/>
              </a:rPr>
              <a:t>	</a:t>
            </a:r>
            <a:r>
              <a:rPr dirty="0" sz="1000" spc="55">
                <a:latin typeface="Lucida Sans Unicode"/>
                <a:cs typeface="Lucida Sans Unicode"/>
              </a:rPr>
              <a:t>→</a:t>
            </a:r>
            <a:r>
              <a:rPr dirty="0" sz="1000">
                <a:latin typeface="Lucida Sans Unicode"/>
                <a:cs typeface="Lucida Sans Unicode"/>
              </a:rPr>
              <a:t>	</a:t>
            </a:r>
            <a:r>
              <a:rPr dirty="0" sz="1000">
                <a:solidFill>
                  <a:srgbClr val="0000FF"/>
                </a:solidFill>
              </a:rPr>
              <a:t>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0000FF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0">
                <a:solidFill>
                  <a:srgbClr val="0000FF"/>
                </a:solidFill>
              </a:rPr>
              <a:t>1)(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000" spc="40">
                <a:solidFill>
                  <a:srgbClr val="0000FF"/>
                </a:solidFill>
              </a:rPr>
              <a:t>+</a:t>
            </a:r>
            <a:r>
              <a:rPr dirty="0" sz="1000" spc="-95">
                <a:solidFill>
                  <a:srgbClr val="0000FF"/>
                </a:solidFill>
              </a:rPr>
              <a:t> </a:t>
            </a:r>
            <a:r>
              <a:rPr dirty="0" sz="1000" spc="-25">
                <a:solidFill>
                  <a:srgbClr val="0000FF"/>
                </a:solidFill>
              </a:rPr>
              <a:t>1)</a:t>
            </a:r>
            <a:r>
              <a:rPr dirty="0" baseline="31746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</a:rPr>
              <a:t>=</a:t>
            </a:r>
            <a:r>
              <a:rPr dirty="0" sz="1000" spc="-40">
                <a:solidFill>
                  <a:srgbClr val="0000FF"/>
                </a:solidFill>
              </a:rPr>
              <a:t> </a:t>
            </a:r>
            <a:r>
              <a:rPr dirty="0" sz="1000" spc="-55">
                <a:solidFill>
                  <a:srgbClr val="0000FF"/>
                </a:solidFill>
              </a:rPr>
              <a:t>0</a:t>
            </a: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22/30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3236" y="24034"/>
            <a:ext cx="59817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Equazioni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alge</a:t>
            </a:r>
            <a:r>
              <a:rPr dirty="0" sz="500" spc="-6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b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riche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468835" y="1833752"/>
            <a:ext cx="114301" cy="11430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77330" y="1884553"/>
            <a:ext cx="4304204" cy="63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532336" y="1176372"/>
            <a:ext cx="50800" cy="67008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32336" y="1239873"/>
            <a:ext cx="50800" cy="6065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5729" y="1182935"/>
            <a:ext cx="4457065" cy="714375"/>
          </a:xfrm>
          <a:custGeom>
            <a:avLst/>
            <a:gdLst/>
            <a:ahLst/>
            <a:cxnLst/>
            <a:rect l="l" t="t" r="r" b="b"/>
            <a:pathLst>
              <a:path w="4457065" h="714375">
                <a:moveTo>
                  <a:pt x="4456606" y="0"/>
                </a:moveTo>
                <a:lnTo>
                  <a:pt x="0" y="0"/>
                </a:lnTo>
                <a:lnTo>
                  <a:pt x="0" y="663517"/>
                </a:lnTo>
                <a:lnTo>
                  <a:pt x="16636" y="701031"/>
                </a:lnTo>
                <a:lnTo>
                  <a:pt x="4405806" y="714317"/>
                </a:lnTo>
                <a:lnTo>
                  <a:pt x="4420049" y="712272"/>
                </a:lnTo>
                <a:lnTo>
                  <a:pt x="4451170" y="686313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1227173"/>
            <a:ext cx="0" cy="638810"/>
          </a:xfrm>
          <a:custGeom>
            <a:avLst/>
            <a:gdLst/>
            <a:ahLst/>
            <a:cxnLst/>
            <a:rect l="l" t="t" r="r" b="b"/>
            <a:pathLst>
              <a:path w="0" h="638810">
                <a:moveTo>
                  <a:pt x="0" y="638329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121447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120177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1189073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1170022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3830" y="1188248"/>
            <a:ext cx="37572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legge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annul</a:t>
            </a:r>
            <a:r>
              <a:rPr dirty="0" sz="1000" spc="-50">
                <a:latin typeface="Tahoma"/>
                <a:cs typeface="Tahoma"/>
              </a:rPr>
              <a:t>lame</a:t>
            </a:r>
            <a:r>
              <a:rPr dirty="0" sz="1000" spc="-25">
                <a:latin typeface="Tahoma"/>
                <a:cs typeface="Tahoma"/>
              </a:rPr>
              <a:t>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dotto,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hanno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50910" y="1466594"/>
            <a:ext cx="1106170" cy="191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38480" algn="l"/>
              </a:tabLst>
            </a:pP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,</a:t>
            </a:r>
            <a:r>
              <a:rPr dirty="0" sz="1000" i="1">
                <a:solidFill>
                  <a:srgbClr val="FF0000"/>
                </a:solidFill>
                <a:latin typeface="Verdana"/>
                <a:cs typeface="Verdana"/>
              </a:rPr>
              <a:t>	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-11904" sz="1050" spc="15" i="1">
                <a:solidFill>
                  <a:srgbClr val="FF0000"/>
                </a:solidFill>
                <a:latin typeface="Lucida Sans"/>
                <a:cs typeface="Lucida Sans"/>
              </a:rPr>
              <a:t>,</a:t>
            </a:r>
            <a:r>
              <a:rPr dirty="0" baseline="-11904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3</a:t>
            </a:r>
            <a:r>
              <a:rPr dirty="0" baseline="-11904" sz="1050" spc="157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8" action="ppaction://hlinksldjump"/>
              </a:rPr>
              <a:t>Alge</a:t>
            </a:r>
            <a:r>
              <a:rPr dirty="0" spc="-50">
                <a:hlinkClick r:id="rId8" action="ppaction://hlinksldjump"/>
              </a:rPr>
              <a:t>b</a:t>
            </a:r>
            <a:r>
              <a:rPr dirty="0" spc="-30">
                <a:hlinkClick r:id="rId8" action="ppaction://hlinksldjump"/>
              </a:rPr>
              <a:t>ra2:</a:t>
            </a:r>
            <a:r>
              <a:rPr dirty="0" spc="75">
                <a:hlinkClick r:id="rId8" action="ppaction://hlinksldjump"/>
              </a:rPr>
              <a:t> </a:t>
            </a:r>
            <a:r>
              <a:rPr dirty="0" spc="-30">
                <a:hlinkClick r:id="rId8" action="ppaction://hlinksldjump"/>
              </a:rPr>
              <a:t>Equazioni</a:t>
            </a:r>
            <a:r>
              <a:rPr dirty="0" spc="15">
                <a:hlinkClick r:id="rId8" action="ppaction://hlinksldjump"/>
              </a:rPr>
              <a:t> </a:t>
            </a:r>
            <a:r>
              <a:rPr dirty="0" spc="-40">
                <a:hlinkClick r:id="rId8" action="ppaction://hlinksldjump"/>
              </a:rPr>
              <a:t>alge</a:t>
            </a:r>
            <a:r>
              <a:rPr dirty="0" spc="-60">
                <a:hlinkClick r:id="rId8" action="ppaction://hlinksldjump"/>
              </a:rPr>
              <a:t>b</a:t>
            </a:r>
            <a:r>
              <a:rPr dirty="0" spc="-35">
                <a:hlinkClick r:id="rId8" action="ppaction://hlinksldjump"/>
              </a:rPr>
              <a:t>riche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55"/>
              <a:t>23</a:t>
            </a:r>
            <a:r>
              <a:rPr dirty="0" spc="-40"/>
              <a:t>/30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Esercizi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ricapitolazione</a:t>
            </a:r>
            <a:r>
              <a:rPr dirty="0" sz="1400" spc="7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b="0">
                <a:solidFill>
                  <a:srgbClr val="CC0000"/>
                </a:solidFill>
                <a:latin typeface="Gill Sans MT"/>
                <a:cs typeface="Gill Sans MT"/>
              </a:rPr>
              <a:t>sulle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4" action="ppaction://hlinksldjump"/>
              </a:rPr>
              <a:t>Alge</a:t>
            </a:r>
            <a:r>
              <a:rPr dirty="0" spc="-50">
                <a:hlinkClick r:id="rId4" action="ppaction://hlinksldjump"/>
              </a:rPr>
              <a:t>b</a:t>
            </a:r>
            <a:r>
              <a:rPr dirty="0" spc="-30">
                <a:hlinkClick r:id="rId4" action="ppaction://hlinksldjump"/>
              </a:rPr>
              <a:t>ra2:</a:t>
            </a:r>
            <a:r>
              <a:rPr dirty="0" spc="75">
                <a:hlinkClick r:id="rId4" action="ppaction://hlinksldjump"/>
              </a:rPr>
              <a:t> </a:t>
            </a:r>
            <a:r>
              <a:rPr dirty="0" spc="-30">
                <a:hlinkClick r:id="rId4" action="ppaction://hlinksldjump"/>
              </a:rPr>
              <a:t>Equazioni</a:t>
            </a:r>
            <a:r>
              <a:rPr dirty="0" spc="15">
                <a:hlinkClick r:id="rId4" action="ppaction://hlinksldjump"/>
              </a:rPr>
              <a:t> </a:t>
            </a:r>
            <a:r>
              <a:rPr dirty="0" spc="-40">
                <a:hlinkClick r:id="rId4" action="ppaction://hlinksldjump"/>
              </a:rPr>
              <a:t>alge</a:t>
            </a:r>
            <a:r>
              <a:rPr dirty="0" spc="-60">
                <a:hlinkClick r:id="rId4" action="ppaction://hlinksldjump"/>
              </a:rPr>
              <a:t>b</a:t>
            </a:r>
            <a:r>
              <a:rPr dirty="0" spc="-35">
                <a:hlinkClick r:id="rId4" action="ppaction://hlinksldjump"/>
              </a:rPr>
              <a:t>riche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24/30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Esercizi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ricapitolazione</a:t>
            </a:r>
            <a:r>
              <a:rPr dirty="0" sz="1400" spc="7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b="0">
                <a:solidFill>
                  <a:srgbClr val="CC0000"/>
                </a:solidFill>
                <a:latin typeface="Gill Sans MT"/>
                <a:cs typeface="Gill Sans MT"/>
              </a:rPr>
              <a:t>sulle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952524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1793912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184471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864747"/>
            <a:ext cx="50800" cy="9418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928248"/>
            <a:ext cx="50800" cy="8783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035093"/>
            <a:ext cx="4457065" cy="822325"/>
          </a:xfrm>
          <a:custGeom>
            <a:avLst/>
            <a:gdLst/>
            <a:ahLst/>
            <a:cxnLst/>
            <a:rect l="l" t="t" r="r" b="b"/>
            <a:pathLst>
              <a:path w="4457065" h="822325">
                <a:moveTo>
                  <a:pt x="4456606" y="0"/>
                </a:moveTo>
                <a:lnTo>
                  <a:pt x="0" y="0"/>
                </a:lnTo>
                <a:lnTo>
                  <a:pt x="0" y="771519"/>
                </a:lnTo>
                <a:lnTo>
                  <a:pt x="16636" y="809033"/>
                </a:lnTo>
                <a:lnTo>
                  <a:pt x="4405806" y="822319"/>
                </a:lnTo>
                <a:lnTo>
                  <a:pt x="4420049" y="820275"/>
                </a:lnTo>
                <a:lnTo>
                  <a:pt x="4451170" y="7943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15548"/>
            <a:ext cx="0" cy="910590"/>
          </a:xfrm>
          <a:custGeom>
            <a:avLst/>
            <a:gdLst/>
            <a:ahLst/>
            <a:cxnLst/>
            <a:rect l="l" t="t" r="r" b="b"/>
            <a:pathLst>
              <a:path w="0" h="910589">
                <a:moveTo>
                  <a:pt x="0" y="910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9028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901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774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85839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18220" y="131255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850665"/>
            <a:ext cx="2735580" cy="659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5735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50000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24/30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Esercizi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ricapitolazione</a:t>
            </a:r>
            <a:r>
              <a:rPr dirty="0" sz="1400" spc="7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b="0">
                <a:solidFill>
                  <a:srgbClr val="CC0000"/>
                </a:solidFill>
                <a:latin typeface="Gill Sans MT"/>
                <a:cs typeface="Gill Sans MT"/>
              </a:rPr>
              <a:t>sulle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952524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1793912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184471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864747"/>
            <a:ext cx="50800" cy="9418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928248"/>
            <a:ext cx="50800" cy="8783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035093"/>
            <a:ext cx="4457065" cy="822325"/>
          </a:xfrm>
          <a:custGeom>
            <a:avLst/>
            <a:gdLst/>
            <a:ahLst/>
            <a:cxnLst/>
            <a:rect l="l" t="t" r="r" b="b"/>
            <a:pathLst>
              <a:path w="4457065" h="822325">
                <a:moveTo>
                  <a:pt x="4456606" y="0"/>
                </a:moveTo>
                <a:lnTo>
                  <a:pt x="0" y="0"/>
                </a:lnTo>
                <a:lnTo>
                  <a:pt x="0" y="771519"/>
                </a:lnTo>
                <a:lnTo>
                  <a:pt x="16636" y="809033"/>
                </a:lnTo>
                <a:lnTo>
                  <a:pt x="4405806" y="822319"/>
                </a:lnTo>
                <a:lnTo>
                  <a:pt x="4420049" y="820275"/>
                </a:lnTo>
                <a:lnTo>
                  <a:pt x="4451170" y="7943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15548"/>
            <a:ext cx="0" cy="910590"/>
          </a:xfrm>
          <a:custGeom>
            <a:avLst/>
            <a:gdLst/>
            <a:ahLst/>
            <a:cxnLst/>
            <a:rect l="l" t="t" r="r" b="b"/>
            <a:pathLst>
              <a:path w="0" h="910589">
                <a:moveTo>
                  <a:pt x="0" y="910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9028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901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774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85839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18220" y="131255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850665"/>
            <a:ext cx="2735580" cy="659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5735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50000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24/30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Esercizi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ricapitolazione</a:t>
            </a:r>
            <a:r>
              <a:rPr dirty="0" sz="1400" spc="7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b="0">
                <a:solidFill>
                  <a:srgbClr val="CC0000"/>
                </a:solidFill>
                <a:latin typeface="Gill Sans MT"/>
                <a:cs typeface="Gill Sans MT"/>
              </a:rPr>
              <a:t>sulle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952524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1793912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184471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864747"/>
            <a:ext cx="50800" cy="9418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928248"/>
            <a:ext cx="50800" cy="8783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035093"/>
            <a:ext cx="4457065" cy="822325"/>
          </a:xfrm>
          <a:custGeom>
            <a:avLst/>
            <a:gdLst/>
            <a:ahLst/>
            <a:cxnLst/>
            <a:rect l="l" t="t" r="r" b="b"/>
            <a:pathLst>
              <a:path w="4457065" h="822325">
                <a:moveTo>
                  <a:pt x="4456606" y="0"/>
                </a:moveTo>
                <a:lnTo>
                  <a:pt x="0" y="0"/>
                </a:lnTo>
                <a:lnTo>
                  <a:pt x="0" y="771519"/>
                </a:lnTo>
                <a:lnTo>
                  <a:pt x="16636" y="809033"/>
                </a:lnTo>
                <a:lnTo>
                  <a:pt x="4405806" y="822319"/>
                </a:lnTo>
                <a:lnTo>
                  <a:pt x="4420049" y="820275"/>
                </a:lnTo>
                <a:lnTo>
                  <a:pt x="4451170" y="7943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15548"/>
            <a:ext cx="0" cy="910590"/>
          </a:xfrm>
          <a:custGeom>
            <a:avLst/>
            <a:gdLst/>
            <a:ahLst/>
            <a:cxnLst/>
            <a:rect l="l" t="t" r="r" b="b"/>
            <a:pathLst>
              <a:path w="0" h="910589">
                <a:moveTo>
                  <a:pt x="0" y="910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9028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901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774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85839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18220" y="131255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850665"/>
            <a:ext cx="2735580" cy="659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5735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50000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951386"/>
            <a:ext cx="417004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15">
                <a:latin typeface="Tahoma"/>
                <a:cs typeface="Tahoma"/>
              </a:rPr>
              <a:t>Utilizzando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risolutiva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24/30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26517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Esercizi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10" b="0">
                <a:solidFill>
                  <a:srgbClr val="CC0000"/>
                </a:solidFill>
                <a:latin typeface="Gill Sans MT"/>
                <a:cs typeface="Gill Sans MT"/>
              </a:rPr>
              <a:t>di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ricapitolazione</a:t>
            </a:r>
            <a:r>
              <a:rPr dirty="0" sz="1400" spc="7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b="0">
                <a:solidFill>
                  <a:srgbClr val="CC0000"/>
                </a:solidFill>
                <a:latin typeface="Gill Sans MT"/>
                <a:cs typeface="Gill Sans MT"/>
              </a:rPr>
              <a:t>sulle</a:t>
            </a:r>
            <a:r>
              <a:rPr dirty="0" sz="1400" spc="80" b="0">
                <a:solidFill>
                  <a:srgbClr val="CC0000"/>
                </a:solidFill>
                <a:latin typeface="Gill Sans MT"/>
                <a:cs typeface="Gill Sans MT"/>
              </a:rPr>
              <a:t> </a:t>
            </a:r>
            <a:r>
              <a:rPr dirty="0" sz="1400" spc="5" b="0">
                <a:solidFill>
                  <a:srgbClr val="CC0000"/>
                </a:solidFill>
                <a:latin typeface="Gill Sans MT"/>
                <a:cs typeface="Gill Sans MT"/>
              </a:rPr>
              <a:t>equazioni</a:t>
            </a:r>
            <a:endParaRPr sz="1400">
              <a:latin typeface="Gill Sans MT"/>
              <a:cs typeface="Gill Sans M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5729" y="952524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468835" y="1793912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7330" y="1844713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864747"/>
            <a:ext cx="50800" cy="9418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32336" y="928248"/>
            <a:ext cx="50800" cy="8783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5729" y="1035093"/>
            <a:ext cx="4457065" cy="822325"/>
          </a:xfrm>
          <a:custGeom>
            <a:avLst/>
            <a:gdLst/>
            <a:ahLst/>
            <a:cxnLst/>
            <a:rect l="l" t="t" r="r" b="b"/>
            <a:pathLst>
              <a:path w="4457065" h="822325">
                <a:moveTo>
                  <a:pt x="4456606" y="0"/>
                </a:moveTo>
                <a:lnTo>
                  <a:pt x="0" y="0"/>
                </a:lnTo>
                <a:lnTo>
                  <a:pt x="0" y="771519"/>
                </a:lnTo>
                <a:lnTo>
                  <a:pt x="16636" y="809033"/>
                </a:lnTo>
                <a:lnTo>
                  <a:pt x="4405806" y="822319"/>
                </a:lnTo>
                <a:lnTo>
                  <a:pt x="4420049" y="820275"/>
                </a:lnTo>
                <a:lnTo>
                  <a:pt x="4451170" y="7943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915548"/>
            <a:ext cx="0" cy="910590"/>
          </a:xfrm>
          <a:custGeom>
            <a:avLst/>
            <a:gdLst/>
            <a:ahLst/>
            <a:cxnLst/>
            <a:rect l="l" t="t" r="r" b="b"/>
            <a:pathLst>
              <a:path w="0" h="910589">
                <a:moveTo>
                  <a:pt x="0" y="910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9028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8901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877448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532336" y="858398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18220" y="131255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3830" y="850665"/>
            <a:ext cx="2735580" cy="6591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35" b="1">
                <a:solidFill>
                  <a:srgbClr val="007F00"/>
                </a:solidFill>
                <a:latin typeface="Gill Sans MT"/>
                <a:cs typeface="Gill Sans MT"/>
              </a:rPr>
              <a:t>Esercizio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5735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baseline="50000" sz="1500" spc="22">
                <a:solidFill>
                  <a:srgbClr val="FF0000"/>
                </a:solidFill>
                <a:latin typeface="Lucida Sans Unicode"/>
                <a:cs typeface="Lucida Sans Unicode"/>
              </a:rPr>
              <a:t>√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1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3830" y="1951386"/>
            <a:ext cx="417004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15">
                <a:latin typeface="Tahoma"/>
                <a:cs typeface="Tahoma"/>
              </a:rPr>
              <a:t>Utilizzando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rmula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risolutiva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trova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724812" y="2468712"/>
            <a:ext cx="347980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8333" sz="1500" spc="-67" i="1">
                <a:latin typeface="Trebuchet MS"/>
                <a:cs typeface="Trebuchet MS"/>
              </a:rPr>
              <a:t>x</a:t>
            </a:r>
            <a:r>
              <a:rPr dirty="0" sz="700" spc="-80">
                <a:latin typeface="Lucida Sans Unicode"/>
                <a:cs typeface="Lucida Sans Unicode"/>
              </a:rPr>
              <a:t>1</a:t>
            </a:r>
            <a:r>
              <a:rPr dirty="0" sz="700" spc="10" i="1">
                <a:latin typeface="Lucida Sans"/>
                <a:cs typeface="Lucida Sans"/>
              </a:rPr>
              <a:t>,</a:t>
            </a:r>
            <a:r>
              <a:rPr dirty="0" sz="700" spc="-80">
                <a:latin typeface="Lucida Sans Unicode"/>
                <a:cs typeface="Lucida Sans Unicode"/>
              </a:rPr>
              <a:t>2</a:t>
            </a:r>
            <a:r>
              <a:rPr dirty="0" sz="700" spc="105">
                <a:latin typeface="Lucida Sans Unicode"/>
                <a:cs typeface="Lucida Sans Unicode"/>
              </a:rPr>
              <a:t> </a:t>
            </a:r>
            <a:r>
              <a:rPr dirty="0" baseline="8333" sz="1500" spc="60">
                <a:latin typeface="Tahoma"/>
                <a:cs typeface="Tahoma"/>
              </a:rPr>
              <a:t>=</a:t>
            </a:r>
            <a:endParaRPr baseline="8333" sz="1500">
              <a:latin typeface="Tahoma"/>
              <a:cs typeface="Tahom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215654" y="2383104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38996" y="2388374"/>
            <a:ext cx="281305" cy="0"/>
          </a:xfrm>
          <a:custGeom>
            <a:avLst/>
            <a:gdLst/>
            <a:ahLst/>
            <a:cxnLst/>
            <a:rect l="l" t="t" r="r" b="b"/>
            <a:pathLst>
              <a:path w="281305" h="0">
                <a:moveTo>
                  <a:pt x="0" y="0"/>
                </a:moveTo>
                <a:lnTo>
                  <a:pt x="28116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097519" y="2316414"/>
            <a:ext cx="735330" cy="2578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47222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±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baseline="44444" sz="1500" spc="22">
                <a:latin typeface="Lucida Sans Unicode"/>
                <a:cs typeface="Lucida Sans Unicode"/>
              </a:rPr>
              <a:t>√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+</a:t>
            </a:r>
            <a:r>
              <a:rPr dirty="0" sz="1000" spc="-9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8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110219" y="2544965"/>
            <a:ext cx="710565" cy="0"/>
          </a:xfrm>
          <a:custGeom>
            <a:avLst/>
            <a:gdLst/>
            <a:ahLst/>
            <a:cxnLst/>
            <a:rect l="l" t="t" r="r" b="b"/>
            <a:pathLst>
              <a:path w="710564" h="0">
                <a:moveTo>
                  <a:pt x="0" y="0"/>
                </a:moveTo>
                <a:lnTo>
                  <a:pt x="70994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2420861" y="2555504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4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22651" y="2468995"/>
            <a:ext cx="6096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95" i="1">
                <a:latin typeface="Verdana"/>
                <a:cs typeface="Verdana"/>
              </a:rPr>
              <a:t>,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3830" y="2826992"/>
            <a:ext cx="1255395" cy="161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soluzioni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11904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1</a:t>
            </a:r>
            <a:r>
              <a:rPr dirty="0" baseline="-11904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4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489862" y="280901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394040" y="2727202"/>
            <a:ext cx="425450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2115" algn="l"/>
              </a:tabLst>
            </a:pP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    </a:t>
            </a:r>
            <a:r>
              <a:rPr dirty="0" sz="700" spc="-3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406740" y="2903232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059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321826" y="2809011"/>
            <a:ext cx="47625" cy="0"/>
          </a:xfrm>
          <a:custGeom>
            <a:avLst/>
            <a:gdLst/>
            <a:ahLst/>
            <a:cxnLst/>
            <a:rect l="l" t="t" r="r" b="b"/>
            <a:pathLst>
              <a:path w="47625" h="0">
                <a:moveTo>
                  <a:pt x="0" y="0"/>
                </a:moveTo>
                <a:lnTo>
                  <a:pt x="47053" y="0"/>
                </a:lnTo>
              </a:path>
            </a:pathLst>
          </a:custGeom>
          <a:ln w="430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238705" y="2903232"/>
            <a:ext cx="386715" cy="0"/>
          </a:xfrm>
          <a:custGeom>
            <a:avLst/>
            <a:gdLst/>
            <a:ahLst/>
            <a:cxnLst/>
            <a:rect l="l" t="t" r="r" b="b"/>
            <a:pathLst>
              <a:path w="386714" h="0">
                <a:moveTo>
                  <a:pt x="0" y="0"/>
                </a:moveTo>
                <a:lnTo>
                  <a:pt x="386473" y="0"/>
                </a:lnTo>
              </a:path>
            </a:pathLst>
          </a:custGeom>
          <a:ln w="5054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477162" y="2805680"/>
            <a:ext cx="1210945" cy="182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844550" algn="l"/>
              </a:tabLst>
            </a:pP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5+</a:t>
            </a:r>
            <a:r>
              <a:rPr dirty="0" sz="700" spc="-30">
                <a:solidFill>
                  <a:srgbClr val="0000FF"/>
                </a:solidFill>
                <a:latin typeface="Lucida Sans Unicode"/>
                <a:cs typeface="Lucida Sans Unicode"/>
              </a:rPr>
              <a:t>  </a:t>
            </a:r>
            <a:r>
              <a:rPr dirty="0" sz="700" spc="-1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13</a:t>
            </a:r>
            <a:r>
              <a:rPr dirty="0" sz="700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sz="700" spc="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-127">
                <a:latin typeface="Tahoma"/>
                <a:cs typeface="Tahoma"/>
              </a:rPr>
              <a:t>e</a:t>
            </a:r>
            <a:r>
              <a:rPr dirty="0" baseline="-22222" sz="1500" spc="22">
                <a:latin typeface="Tahoma"/>
                <a:cs typeface="Tahoma"/>
              </a:rPr>
              <a:t> </a:t>
            </a:r>
            <a:r>
              <a:rPr dirty="0" baseline="-22222" sz="1500" spc="-67" i="1">
                <a:solidFill>
                  <a:srgbClr val="0000FF"/>
                </a:solidFill>
                <a:latin typeface="Trebuchet MS"/>
                <a:cs typeface="Trebuchet MS"/>
              </a:rPr>
              <a:t>x</a:t>
            </a:r>
            <a:r>
              <a:rPr dirty="0" baseline="-43650" sz="1050" spc="-120">
                <a:solidFill>
                  <a:srgbClr val="0000FF"/>
                </a:solidFill>
                <a:latin typeface="Lucida Sans Unicode"/>
                <a:cs typeface="Lucida Sans Unicode"/>
              </a:rPr>
              <a:t>2</a:t>
            </a:r>
            <a:r>
              <a:rPr dirty="0" baseline="-43650" sz="1050" spc="157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60">
                <a:solidFill>
                  <a:srgbClr val="0000FF"/>
                </a:solidFill>
                <a:latin typeface="Tahoma"/>
                <a:cs typeface="Tahoma"/>
              </a:rPr>
              <a:t>=</a:t>
            </a:r>
            <a:r>
              <a:rPr dirty="0" baseline="-22222" sz="1500">
                <a:solidFill>
                  <a:srgbClr val="0000FF"/>
                </a:solidFill>
                <a:latin typeface="Tahoma"/>
                <a:cs typeface="Tahoma"/>
              </a:rPr>
              <a:t>	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5</a:t>
            </a:r>
            <a:r>
              <a:rPr dirty="0" sz="700" spc="210" i="1">
                <a:solidFill>
                  <a:srgbClr val="0000FF"/>
                </a:solidFill>
                <a:latin typeface="Arial"/>
                <a:cs typeface="Arial"/>
              </a:rPr>
              <a:t>−</a:t>
            </a:r>
            <a:r>
              <a:rPr dirty="0" sz="700" i="1">
                <a:solidFill>
                  <a:srgbClr val="0000FF"/>
                </a:solidFill>
                <a:latin typeface="Arial"/>
                <a:cs typeface="Arial"/>
              </a:rPr>
              <a:t>  </a:t>
            </a:r>
            <a:r>
              <a:rPr dirty="0" sz="700" spc="7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13</a:t>
            </a:r>
            <a:r>
              <a:rPr dirty="0" sz="700" spc="-105">
                <a:solidFill>
                  <a:srgbClr val="0000FF"/>
                </a:solidFill>
                <a:latin typeface="Lucida Sans Unicode"/>
                <a:cs typeface="Lucida Sans Unicode"/>
              </a:rPr>
              <a:t> </a:t>
            </a:r>
            <a:r>
              <a:rPr dirty="0" baseline="-22222" sz="1500" spc="-44">
                <a:latin typeface="Tahoma"/>
                <a:cs typeface="Tahoma"/>
              </a:rPr>
              <a:t>.</a:t>
            </a:r>
            <a:endParaRPr baseline="-22222" sz="1500">
              <a:latin typeface="Tahoma"/>
              <a:cs typeface="Tahoma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560817" y="289912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26005" y="2727202"/>
            <a:ext cx="431165" cy="145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17830" algn="l"/>
              </a:tabLst>
            </a:pP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    </a:t>
            </a:r>
            <a:r>
              <a:rPr dirty="0" sz="700" spc="20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700" spc="265" i="1">
                <a:solidFill>
                  <a:srgbClr val="0000FF"/>
                </a:solidFill>
                <a:latin typeface="Arial"/>
                <a:cs typeface="Arial"/>
              </a:rPr>
              <a:t>√</a:t>
            </a:r>
            <a:r>
              <a:rPr dirty="0" sz="700" spc="-5" u="sng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dirty="0" sz="700" u="sng">
                <a:solidFill>
                  <a:srgbClr val="0000FF"/>
                </a:solidFill>
                <a:latin typeface="Times New Roman"/>
                <a:cs typeface="Times New Roman"/>
              </a:rPr>
              <a:t>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395715" y="2899126"/>
            <a:ext cx="73025" cy="1143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700" spc="-80">
                <a:solidFill>
                  <a:srgbClr val="0000FF"/>
                </a:solidFill>
                <a:latin typeface="Lucida Sans Unicode"/>
                <a:cs typeface="Lucida Sans Unicode"/>
              </a:rPr>
              <a:t>4</a:t>
            </a:r>
            <a:endParaRPr sz="700">
              <a:latin typeface="Lucida Sans Unicode"/>
              <a:cs typeface="Lucida Sans Unicode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43" name="object 4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24/30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4573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495451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36840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87640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07674"/>
            <a:ext cx="50800" cy="9418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1175"/>
            <a:ext cx="50800" cy="8783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78020"/>
            <a:ext cx="4457065" cy="822325"/>
          </a:xfrm>
          <a:custGeom>
            <a:avLst/>
            <a:gdLst/>
            <a:ahLst/>
            <a:cxnLst/>
            <a:rect l="l" t="t" r="r" b="b"/>
            <a:pathLst>
              <a:path w="4457065" h="822325">
                <a:moveTo>
                  <a:pt x="4456606" y="0"/>
                </a:moveTo>
                <a:lnTo>
                  <a:pt x="0" y="0"/>
                </a:lnTo>
                <a:lnTo>
                  <a:pt x="0" y="771519"/>
                </a:lnTo>
                <a:lnTo>
                  <a:pt x="16636" y="809033"/>
                </a:lnTo>
                <a:lnTo>
                  <a:pt x="4405806" y="822319"/>
                </a:lnTo>
                <a:lnTo>
                  <a:pt x="4420049" y="820275"/>
                </a:lnTo>
                <a:lnTo>
                  <a:pt x="4451170" y="7943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58475"/>
            <a:ext cx="0" cy="910590"/>
          </a:xfrm>
          <a:custGeom>
            <a:avLst/>
            <a:gdLst/>
            <a:ahLst/>
            <a:cxnLst/>
            <a:rect l="l" t="t" r="r" b="b"/>
            <a:pathLst>
              <a:path w="0" h="910590">
                <a:moveTo>
                  <a:pt x="0" y="910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57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30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03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132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6021"/>
            <a:ext cx="270954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83385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25/30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4573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495451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36840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87640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07674"/>
            <a:ext cx="50800" cy="9418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1175"/>
            <a:ext cx="50800" cy="8783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78020"/>
            <a:ext cx="4457065" cy="822325"/>
          </a:xfrm>
          <a:custGeom>
            <a:avLst/>
            <a:gdLst/>
            <a:ahLst/>
            <a:cxnLst/>
            <a:rect l="l" t="t" r="r" b="b"/>
            <a:pathLst>
              <a:path w="4457065" h="822325">
                <a:moveTo>
                  <a:pt x="4456606" y="0"/>
                </a:moveTo>
                <a:lnTo>
                  <a:pt x="0" y="0"/>
                </a:lnTo>
                <a:lnTo>
                  <a:pt x="0" y="771519"/>
                </a:lnTo>
                <a:lnTo>
                  <a:pt x="16636" y="809033"/>
                </a:lnTo>
                <a:lnTo>
                  <a:pt x="4405806" y="822319"/>
                </a:lnTo>
                <a:lnTo>
                  <a:pt x="4420049" y="820275"/>
                </a:lnTo>
                <a:lnTo>
                  <a:pt x="4451170" y="7943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58475"/>
            <a:ext cx="0" cy="910590"/>
          </a:xfrm>
          <a:custGeom>
            <a:avLst/>
            <a:gdLst/>
            <a:ahLst/>
            <a:cxnLst/>
            <a:rect l="l" t="t" r="r" b="b"/>
            <a:pathLst>
              <a:path w="0" h="910590">
                <a:moveTo>
                  <a:pt x="0" y="910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57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30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03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132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6021"/>
            <a:ext cx="2709545" cy="456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marL="1683385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25/30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71512" y="24034"/>
            <a:ext cx="116141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Esercizi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di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3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ricapitolazione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sulle</a:t>
            </a:r>
            <a:r>
              <a:rPr dirty="0" sz="500" spc="1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 </a:t>
            </a:r>
            <a:r>
              <a:rPr dirty="0" sz="500" spc="-45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e</a:t>
            </a:r>
            <a:r>
              <a:rPr dirty="0" sz="500" spc="-40">
                <a:solidFill>
                  <a:srgbClr val="7A0000"/>
                </a:solidFill>
                <a:latin typeface="Lucida Sans Unicode"/>
                <a:cs typeface="Lucida Sans Unicode"/>
                <a:hlinkClick r:id="rId2" action="ppaction://hlinksldjump"/>
              </a:rPr>
              <a:t>quazioni</a:t>
            </a:r>
            <a:endParaRPr sz="500">
              <a:latin typeface="Lucida Sans Unicode"/>
              <a:cs typeface="Lucida Sans Unicode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03995" y="0"/>
            <a:ext cx="2304415" cy="127000"/>
          </a:xfrm>
          <a:custGeom>
            <a:avLst/>
            <a:gdLst/>
            <a:ahLst/>
            <a:cxnLst/>
            <a:rect l="l" t="t" r="r" b="b"/>
            <a:pathLst>
              <a:path w="2304415" h="127000">
                <a:moveTo>
                  <a:pt x="0" y="126530"/>
                </a:moveTo>
                <a:lnTo>
                  <a:pt x="2303995" y="126530"/>
                </a:lnTo>
                <a:lnTo>
                  <a:pt x="2303995" y="12"/>
                </a:lnTo>
                <a:lnTo>
                  <a:pt x="0" y="12"/>
                </a:lnTo>
                <a:lnTo>
                  <a:pt x="0" y="126530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4573" rIns="0" bIns="0" rtlCol="0" vert="horz">
            <a:spAutoFit/>
          </a:bodyPr>
          <a:lstStyle/>
          <a:p>
            <a:pPr marL="31115">
              <a:lnSpc>
                <a:spcPct val="100000"/>
              </a:lnSpc>
            </a:pPr>
            <a:r>
              <a:rPr dirty="0" spc="-35"/>
              <a:t>Esercizio</a:t>
            </a:r>
          </a:p>
        </p:txBody>
      </p:sp>
      <p:sp>
        <p:nvSpPr>
          <p:cNvPr id="5" name="object 5"/>
          <p:cNvSpPr/>
          <p:nvPr/>
        </p:nvSpPr>
        <p:spPr>
          <a:xfrm>
            <a:off x="75729" y="495451"/>
            <a:ext cx="4456607" cy="1016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468835" y="1336840"/>
            <a:ext cx="114301" cy="11430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7330" y="1387640"/>
            <a:ext cx="4304204" cy="63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32336" y="407674"/>
            <a:ext cx="50800" cy="94186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32336" y="471175"/>
            <a:ext cx="50800" cy="8783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5729" y="578020"/>
            <a:ext cx="4457065" cy="822325"/>
          </a:xfrm>
          <a:custGeom>
            <a:avLst/>
            <a:gdLst/>
            <a:ahLst/>
            <a:cxnLst/>
            <a:rect l="l" t="t" r="r" b="b"/>
            <a:pathLst>
              <a:path w="4457065" h="822325">
                <a:moveTo>
                  <a:pt x="4456606" y="0"/>
                </a:moveTo>
                <a:lnTo>
                  <a:pt x="0" y="0"/>
                </a:lnTo>
                <a:lnTo>
                  <a:pt x="0" y="771519"/>
                </a:lnTo>
                <a:lnTo>
                  <a:pt x="16636" y="809033"/>
                </a:lnTo>
                <a:lnTo>
                  <a:pt x="4405806" y="822319"/>
                </a:lnTo>
                <a:lnTo>
                  <a:pt x="4420049" y="820275"/>
                </a:lnTo>
                <a:lnTo>
                  <a:pt x="4451170" y="794316"/>
                </a:lnTo>
                <a:lnTo>
                  <a:pt x="445660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32336" y="458475"/>
            <a:ext cx="0" cy="910590"/>
          </a:xfrm>
          <a:custGeom>
            <a:avLst/>
            <a:gdLst/>
            <a:ahLst/>
            <a:cxnLst/>
            <a:rect l="l" t="t" r="r" b="b"/>
            <a:pathLst>
              <a:path w="0" h="910590">
                <a:moveTo>
                  <a:pt x="0" y="910114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532336" y="4457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532336" y="4330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532336" y="42037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532336" y="401325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3830" y="596021"/>
            <a:ext cx="4090670" cy="15201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solidFill>
                  <a:srgbClr val="FF0000"/>
                </a:solidFill>
                <a:latin typeface="Tahoma"/>
                <a:cs typeface="Tahoma"/>
              </a:rPr>
              <a:t>Si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35">
                <a:solidFill>
                  <a:srgbClr val="FF0000"/>
                </a:solidFill>
                <a:latin typeface="Tahoma"/>
                <a:cs typeface="Tahoma"/>
              </a:rPr>
              <a:t>risolva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Tahoma"/>
                <a:cs typeface="Tahoma"/>
              </a:rPr>
              <a:t>la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60">
                <a:solidFill>
                  <a:srgbClr val="FF0000"/>
                </a:solidFill>
                <a:latin typeface="Tahoma"/>
                <a:cs typeface="Tahoma"/>
              </a:rPr>
              <a:t>seguente</a:t>
            </a:r>
            <a:r>
              <a:rPr dirty="0" sz="1000" spc="15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45">
                <a:solidFill>
                  <a:srgbClr val="FF0000"/>
                </a:solidFill>
                <a:latin typeface="Tahoma"/>
                <a:cs typeface="Tahoma"/>
              </a:rPr>
              <a:t>equazione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289560">
              <a:lnSpc>
                <a:spcPct val="100000"/>
              </a:lnSpc>
            </a:pP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2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4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3</a:t>
            </a:r>
            <a:r>
              <a:rPr dirty="0" sz="1000" spc="-45" i="1">
                <a:solidFill>
                  <a:srgbClr val="FF0000"/>
                </a:solidFill>
                <a:latin typeface="Trebuchet MS"/>
                <a:cs typeface="Trebuchet MS"/>
              </a:rPr>
              <a:t>x</a:t>
            </a:r>
            <a:r>
              <a:rPr dirty="0" sz="1000" spc="-210" i="1">
                <a:solidFill>
                  <a:srgbClr val="FF0000"/>
                </a:solidFill>
                <a:latin typeface="Trebuchet MS"/>
                <a:cs typeface="Trebuchet MS"/>
              </a:rPr>
              <a:t> </a:t>
            </a:r>
            <a:r>
              <a:rPr dirty="0" baseline="31746" sz="1050" spc="-120">
                <a:solidFill>
                  <a:srgbClr val="FF0000"/>
                </a:solidFill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25">
                <a:solidFill>
                  <a:srgbClr val="FF0000"/>
                </a:solidFill>
                <a:latin typeface="Lucida Sans Unicode"/>
                <a:cs typeface="Lucida Sans Unicode"/>
              </a:rPr>
              <a:t>−</a:t>
            </a:r>
            <a:r>
              <a:rPr dirty="0" sz="1000" spc="-95">
                <a:solidFill>
                  <a:srgbClr val="FF0000"/>
                </a:solidFill>
                <a:latin typeface="Lucida Sans Unicode"/>
                <a:cs typeface="Lucida Sans Unicode"/>
              </a:rPr>
              <a:t> </a:t>
            </a:r>
            <a:r>
              <a:rPr dirty="0" sz="1000" spc="-50">
                <a:solidFill>
                  <a:srgbClr val="FF0000"/>
                </a:solidFill>
                <a:latin typeface="Tahoma"/>
                <a:cs typeface="Tahoma"/>
              </a:rPr>
              <a:t>5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40">
                <a:solidFill>
                  <a:srgbClr val="FF0000"/>
                </a:solidFill>
                <a:latin typeface="Tahoma"/>
                <a:cs typeface="Tahoma"/>
              </a:rPr>
              <a:t>=</a:t>
            </a:r>
            <a:r>
              <a:rPr dirty="0" sz="1000" spc="-4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dirty="0" sz="1000" spc="-55">
                <a:solidFill>
                  <a:srgbClr val="FF0000"/>
                </a:solidFill>
                <a:latin typeface="Tahoma"/>
                <a:cs typeface="Tahoma"/>
              </a:rPr>
              <a:t>0</a:t>
            </a:r>
            <a:r>
              <a:rPr dirty="0" sz="1000" spc="-95" i="1">
                <a:solidFill>
                  <a:srgbClr val="FF0000"/>
                </a:solidFill>
                <a:latin typeface="Verdana"/>
                <a:cs typeface="Verdana"/>
              </a:rPr>
              <a:t>.</a:t>
            </a:r>
            <a:endParaRPr sz="10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ts val="1200"/>
              </a:lnSpc>
            </a:pPr>
            <a:r>
              <a:rPr dirty="0" sz="1000" spc="-25" b="1">
                <a:latin typeface="Gill Sans MT"/>
                <a:cs typeface="Gill Sans MT"/>
              </a:rPr>
              <a:t>Soluzione:</a:t>
            </a:r>
            <a:endParaRPr sz="1000">
              <a:latin typeface="Gill Sans MT"/>
              <a:cs typeface="Gill Sans MT"/>
            </a:endParaRPr>
          </a:p>
          <a:p>
            <a:pPr marL="12700">
              <a:lnSpc>
                <a:spcPts val="1200"/>
              </a:lnSpc>
            </a:pP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1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erando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sostituzione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 i="1">
                <a:latin typeface="Trebuchet MS"/>
                <a:cs typeface="Trebuchet MS"/>
              </a:rPr>
              <a:t>x</a:t>
            </a:r>
            <a:r>
              <a:rPr dirty="0" sz="1000" spc="-210" i="1">
                <a:latin typeface="Trebuchet MS"/>
                <a:cs typeface="Trebuchet MS"/>
              </a:rPr>
              <a:t> </a:t>
            </a:r>
            <a:r>
              <a:rPr dirty="0" baseline="27777" sz="1050" spc="-120">
                <a:latin typeface="Lucida Sans Unicode"/>
                <a:cs typeface="Lucida Sans Unicode"/>
              </a:rPr>
              <a:t>2</a:t>
            </a:r>
            <a:r>
              <a:rPr dirty="0" baseline="27777" sz="1050" spc="157">
                <a:latin typeface="Lucida Sans Unicode"/>
                <a:cs typeface="Lucida Sans Unicode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l’equazione,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nella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nuova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riabile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diventa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4"/>
              </a:spcBef>
            </a:pPr>
            <a:endParaRPr sz="850">
              <a:latin typeface="Times New Roman"/>
              <a:cs typeface="Times New Roman"/>
            </a:endParaRPr>
          </a:p>
          <a:p>
            <a:pPr algn="ctr" marL="290195">
              <a:lnSpc>
                <a:spcPct val="100000"/>
              </a:lnSpc>
            </a:pPr>
            <a:r>
              <a:rPr dirty="0" sz="1000" spc="-50">
                <a:latin typeface="Tahoma"/>
                <a:cs typeface="Tahoma"/>
              </a:rPr>
              <a:t>2</a:t>
            </a:r>
            <a:r>
              <a:rPr dirty="0" sz="1000" spc="0" i="1">
                <a:latin typeface="Trebuchet MS"/>
                <a:cs typeface="Trebuchet MS"/>
              </a:rPr>
              <a:t>t</a:t>
            </a:r>
            <a:r>
              <a:rPr dirty="0" baseline="31746" sz="1050" spc="-120">
                <a:latin typeface="Lucida Sans Unicode"/>
                <a:cs typeface="Lucida Sans Unicode"/>
              </a:rPr>
              <a:t>2</a:t>
            </a:r>
            <a:r>
              <a:rPr dirty="0" baseline="31746" sz="1050" spc="75">
                <a:latin typeface="Lucida Sans Unicode"/>
                <a:cs typeface="Lucida Sans Unicode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3</a:t>
            </a:r>
            <a:r>
              <a:rPr dirty="0" sz="1000" spc="-65" i="1">
                <a:latin typeface="Trebuchet MS"/>
                <a:cs typeface="Trebuchet MS"/>
              </a:rPr>
              <a:t>t</a:t>
            </a:r>
            <a:r>
              <a:rPr dirty="0" sz="1000" spc="-10" i="1">
                <a:latin typeface="Trebuchet MS"/>
                <a:cs typeface="Trebuchet MS"/>
              </a:rPr>
              <a:t> </a:t>
            </a:r>
            <a:r>
              <a:rPr dirty="0" sz="1000" spc="-25">
                <a:latin typeface="Lucida Sans Unicode"/>
                <a:cs typeface="Lucida Sans Unicode"/>
              </a:rPr>
              <a:t>−</a:t>
            </a:r>
            <a:r>
              <a:rPr dirty="0" sz="1000" spc="-95">
                <a:latin typeface="Lucida Sans Unicode"/>
                <a:cs typeface="Lucida Sans Unicode"/>
              </a:rPr>
              <a:t> </a:t>
            </a:r>
            <a:r>
              <a:rPr dirty="0" sz="1000" spc="-50">
                <a:latin typeface="Tahoma"/>
                <a:cs typeface="Tahoma"/>
              </a:rPr>
              <a:t>5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40">
                <a:latin typeface="Tahoma"/>
                <a:cs typeface="Tahoma"/>
              </a:rPr>
              <a:t>=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0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64623"/>
            <a:ext cx="1383030" cy="91440"/>
          </a:xfrm>
          <a:custGeom>
            <a:avLst/>
            <a:gdLst/>
            <a:ahLst/>
            <a:cxnLst/>
            <a:rect l="l" t="t" r="r" b="b"/>
            <a:pathLst>
              <a:path w="1383030" h="91439">
                <a:moveTo>
                  <a:pt x="0" y="91376"/>
                </a:moveTo>
                <a:lnTo>
                  <a:pt x="1382420" y="91376"/>
                </a:lnTo>
                <a:lnTo>
                  <a:pt x="1382420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2420" y="3364623"/>
            <a:ext cx="1935480" cy="91440"/>
          </a:xfrm>
          <a:custGeom>
            <a:avLst/>
            <a:gdLst/>
            <a:ahLst/>
            <a:cxnLst/>
            <a:rect l="l" t="t" r="r" b="b"/>
            <a:pathLst>
              <a:path w="1935479" h="91439">
                <a:moveTo>
                  <a:pt x="0" y="91376"/>
                </a:moveTo>
                <a:lnTo>
                  <a:pt x="1935352" y="91376"/>
                </a:lnTo>
                <a:lnTo>
                  <a:pt x="1935352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317760" y="3364623"/>
            <a:ext cx="829944" cy="91440"/>
          </a:xfrm>
          <a:custGeom>
            <a:avLst/>
            <a:gdLst/>
            <a:ahLst/>
            <a:cxnLst/>
            <a:rect l="l" t="t" r="r" b="b"/>
            <a:pathLst>
              <a:path w="829945" h="91439">
                <a:moveTo>
                  <a:pt x="0" y="91376"/>
                </a:moveTo>
                <a:lnTo>
                  <a:pt x="829411" y="91376"/>
                </a:lnTo>
                <a:lnTo>
                  <a:pt x="829411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147172" y="3364623"/>
            <a:ext cx="461009" cy="91440"/>
          </a:xfrm>
          <a:custGeom>
            <a:avLst/>
            <a:gdLst/>
            <a:ahLst/>
            <a:cxnLst/>
            <a:rect l="l" t="t" r="r" b="b"/>
            <a:pathLst>
              <a:path w="461010" h="91439">
                <a:moveTo>
                  <a:pt x="0" y="91376"/>
                </a:moveTo>
                <a:lnTo>
                  <a:pt x="460832" y="91376"/>
                </a:lnTo>
                <a:lnTo>
                  <a:pt x="460832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Salvat</a:t>
            </a:r>
            <a:r>
              <a:rPr dirty="0" spc="-35"/>
              <a:t>o</a:t>
            </a:r>
            <a:r>
              <a:rPr dirty="0" spc="-35"/>
              <a:t>re</a:t>
            </a:r>
            <a:r>
              <a:rPr dirty="0" spc="15"/>
              <a:t> </a:t>
            </a:r>
            <a:r>
              <a:rPr dirty="0" spc="15"/>
              <a:t>F</a:t>
            </a:r>
            <a:r>
              <a:rPr dirty="0" spc="-35"/>
              <a:t>ragapane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>
                <a:hlinkClick r:id="rId9" action="ppaction://hlinksldjump"/>
              </a:rPr>
              <a:t>Alge</a:t>
            </a:r>
            <a:r>
              <a:rPr dirty="0" spc="-50">
                <a:hlinkClick r:id="rId9" action="ppaction://hlinksldjump"/>
              </a:rPr>
              <a:t>b</a:t>
            </a:r>
            <a:r>
              <a:rPr dirty="0" spc="-30">
                <a:hlinkClick r:id="rId9" action="ppaction://hlinksldjump"/>
              </a:rPr>
              <a:t>ra2:</a:t>
            </a:r>
            <a:r>
              <a:rPr dirty="0" spc="75">
                <a:hlinkClick r:id="rId9" action="ppaction://hlinksldjump"/>
              </a:rPr>
              <a:t> </a:t>
            </a:r>
            <a:r>
              <a:rPr dirty="0" spc="-30">
                <a:hlinkClick r:id="rId9" action="ppaction://hlinksldjump"/>
              </a:rPr>
              <a:t>Equazioni</a:t>
            </a:r>
            <a:r>
              <a:rPr dirty="0" spc="15">
                <a:hlinkClick r:id="rId9" action="ppaction://hlinksldjump"/>
              </a:rPr>
              <a:t> </a:t>
            </a:r>
            <a:r>
              <a:rPr dirty="0" spc="-40">
                <a:hlinkClick r:id="rId9" action="ppaction://hlinksldjump"/>
              </a:rPr>
              <a:t>alge</a:t>
            </a:r>
            <a:r>
              <a:rPr dirty="0" spc="-60">
                <a:hlinkClick r:id="rId9" action="ppaction://hlinksldjump"/>
              </a:rPr>
              <a:t>b</a:t>
            </a:r>
            <a:r>
              <a:rPr dirty="0" spc="-35">
                <a:hlinkClick r:id="rId9" action="ppaction://hlinksldjump"/>
              </a:rPr>
              <a:t>riche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80865" y="3367563"/>
            <a:ext cx="193675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 spc="-45">
                <a:solidFill>
                  <a:srgbClr val="FFF200"/>
                </a:solidFill>
                <a:latin typeface="Lucida Sans Unicode"/>
                <a:cs typeface="Lucida Sans Unicode"/>
              </a:rPr>
              <a:t>25/30</a:t>
            </a:r>
            <a:endParaRPr sz="5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  Salvatore Fragapane  Sapienza Università di Roma</dc:creator>
  <dc:title>Algebra2: Equazioni algebriche</dc:title>
  <dcterms:created xsi:type="dcterms:W3CDTF">2023-04-06T10:56:42Z</dcterms:created>
  <dcterms:modified xsi:type="dcterms:W3CDTF">2023-04-06T10:56:42Z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2017-09-17T00:00:00Z</vt:filetime>
  </property>
  <property fmtid="{D5CDD505-2E9C-101B-9397-08002B2CF9AE}" pid="3" name="LastSaved">
    <vt:filetime>2023-04-06T00:00:00Z</vt:filetime>
  </property>
</Properties>
</file>