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/Relationships>
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.xml"/></Relationships>
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.xml"/></Relationships>
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
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
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Relationship Id="rId3" Type="http://schemas.openxmlformats.org/officeDocument/2006/relationships/image" Target="../media/image5.jpg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9525"/>
            <a:ext cx="9144000" cy="68484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5796026" y="2492311"/>
            <a:ext cx="2447925" cy="76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Relationship Id="rId9" Type="http://schemas.openxmlformats.org/officeDocument/2006/relationships/image" Target="../media/image3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570851" y="6450012"/>
            <a:ext cx="1573149" cy="40798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539750" y="1052575"/>
            <a:ext cx="5603875" cy="1905"/>
          </a:xfrm>
          <a:custGeom>
            <a:avLst/>
            <a:gdLst/>
            <a:ahLst/>
            <a:cxnLst/>
            <a:rect l="l" t="t" r="r" b="b"/>
            <a:pathLst>
              <a:path w="5603875" h="1905">
                <a:moveTo>
                  <a:pt x="0" y="0"/>
                </a:moveTo>
                <a:lnTo>
                  <a:pt x="5603875" y="1524"/>
                </a:lnTo>
              </a:path>
            </a:pathLst>
          </a:custGeom>
          <a:ln w="19080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539750" y="1042257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651" y="0"/>
                </a:lnTo>
              </a:path>
            </a:pathLst>
          </a:custGeom>
          <a:ln w="47307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5076825" y="466788"/>
            <a:ext cx="1487551" cy="52863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6732651" y="403288"/>
            <a:ext cx="1884299" cy="5921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00" y="661417"/>
            <a:ext cx="8089798" cy="330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1672" y="1159500"/>
            <a:ext cx="8080654" cy="46494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496172" y="6581404"/>
            <a:ext cx="170179" cy="1276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slide" Target="slide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slide" Target="slide10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slide" Target="slide11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slide" Target="slide1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slide" Target="slide13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slide" Target="slide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slide" Target="slide3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slide" Target="slide4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slide" Target="slide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slide" Target="slide6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slide" Target="slide7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slide" Target="slide8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slide" Target="slide9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97326" y="4553324"/>
            <a:ext cx="2849245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860"/>
              </a:lnSpc>
            </a:pP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20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30" b="1">
                <a:solidFill>
                  <a:srgbClr val="FFFFFF"/>
                </a:solidFill>
                <a:latin typeface="Franklin Gothic Medium"/>
                <a:cs typeface="Franklin Gothic Medium"/>
              </a:rPr>
              <a:t>v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ar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30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tà</a:t>
            </a:r>
            <a:r>
              <a:rPr dirty="0" sz="2400" spc="-40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de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eg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is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tr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i: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32250" y="5082394"/>
            <a:ext cx="1784350" cy="279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620"/>
              </a:lnSpc>
            </a:pP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La</a:t>
            </a:r>
            <a:r>
              <a:rPr dirty="0" sz="2200" spc="-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grammatic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a</a:t>
            </a:r>
            <a:endParaRPr sz="22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I</a:t>
            </a:r>
            <a:r>
              <a:rPr dirty="0" spc="-30"/>
              <a:t>n</a:t>
            </a:r>
            <a:r>
              <a:rPr dirty="0"/>
              <a:t>dica</a:t>
            </a:r>
            <a:r>
              <a:rPr dirty="0" spc="-15"/>
              <a:t>t</a:t>
            </a:r>
            <a:r>
              <a:rPr dirty="0"/>
              <a:t>ivo</a:t>
            </a:r>
            <a:r>
              <a:rPr dirty="0" spc="-5"/>
              <a:t> </a:t>
            </a:r>
            <a:r>
              <a:rPr dirty="0"/>
              <a:t>e</a:t>
            </a:r>
            <a:r>
              <a:rPr dirty="0" spc="-5"/>
              <a:t> </a:t>
            </a:r>
            <a:r>
              <a:rPr dirty="0"/>
              <a:t>congiu</a:t>
            </a:r>
            <a:r>
              <a:rPr dirty="0" spc="-10"/>
              <a:t>n</a:t>
            </a:r>
            <a:r>
              <a:rPr dirty="0" spc="-5"/>
              <a:t>tivo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508872" y="6581404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10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1672" y="1488930"/>
            <a:ext cx="8023225" cy="403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b="1">
                <a:latin typeface="Franklin Gothic Medium"/>
                <a:cs typeface="Franklin Gothic Medium"/>
              </a:rPr>
              <a:t>M</a:t>
            </a:r>
            <a:r>
              <a:rPr dirty="0" sz="1600" spc="-5" b="1">
                <a:latin typeface="Franklin Gothic Medium"/>
                <a:cs typeface="Franklin Gothic Medium"/>
              </a:rPr>
              <a:t>o</a:t>
            </a:r>
            <a:r>
              <a:rPr dirty="0" sz="1600" spc="0" b="1">
                <a:latin typeface="Franklin Gothic Medium"/>
                <a:cs typeface="Franklin Gothic Medium"/>
              </a:rPr>
              <a:t>d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spc="-25" b="1">
                <a:latin typeface="Franklin Gothic Medium"/>
                <a:cs typeface="Franklin Gothic Medium"/>
              </a:rPr>
              <a:t> </a:t>
            </a:r>
            <a:r>
              <a:rPr dirty="0" sz="1600" spc="-5" b="1">
                <a:latin typeface="Franklin Gothic Medium"/>
                <a:cs typeface="Franklin Gothic Medium"/>
              </a:rPr>
              <a:t>v</a:t>
            </a:r>
            <a:r>
              <a:rPr dirty="0" sz="1600" b="1">
                <a:latin typeface="Franklin Gothic Medium"/>
                <a:cs typeface="Franklin Gothic Medium"/>
              </a:rPr>
              <a:t>e</a:t>
            </a:r>
            <a:r>
              <a:rPr dirty="0" sz="1600" spc="-5" b="1">
                <a:latin typeface="Franklin Gothic Medium"/>
                <a:cs typeface="Franklin Gothic Medium"/>
              </a:rPr>
              <a:t>r</a:t>
            </a:r>
            <a:r>
              <a:rPr dirty="0" sz="1600" spc="-10" b="1">
                <a:latin typeface="Franklin Gothic Medium"/>
                <a:cs typeface="Franklin Gothic Medium"/>
              </a:rPr>
              <a:t>ba</a:t>
            </a:r>
            <a:r>
              <a:rPr dirty="0" sz="1600" b="1">
                <a:latin typeface="Franklin Gothic Medium"/>
                <a:cs typeface="Franklin Gothic Medium"/>
              </a:rPr>
              <a:t>l</a:t>
            </a:r>
            <a:r>
              <a:rPr dirty="0" sz="1600" spc="-15" b="1">
                <a:latin typeface="Franklin Gothic Medium"/>
                <a:cs typeface="Franklin Gothic Medium"/>
              </a:rPr>
              <a:t>i</a:t>
            </a:r>
            <a:r>
              <a:rPr dirty="0" sz="1600" spc="-5" b="1">
                <a:latin typeface="Franklin Gothic Medium"/>
                <a:cs typeface="Franklin Gothic Medium"/>
              </a:rPr>
              <a:t>:</a:t>
            </a:r>
            <a:r>
              <a:rPr dirty="0" sz="1600" spc="-30" b="1">
                <a:latin typeface="Franklin Gothic Medium"/>
                <a:cs typeface="Franklin Gothic Medium"/>
              </a:rPr>
              <a:t> 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b="1">
                <a:latin typeface="Franklin Gothic Medium"/>
                <a:cs typeface="Franklin Gothic Medium"/>
              </a:rPr>
              <a:t>n</a:t>
            </a:r>
            <a:r>
              <a:rPr dirty="0" sz="1600" spc="0" b="1">
                <a:latin typeface="Franklin Gothic Medium"/>
                <a:cs typeface="Franklin Gothic Medium"/>
              </a:rPr>
              <a:t>d</a:t>
            </a:r>
            <a:r>
              <a:rPr dirty="0" sz="1600" spc="-15" b="1">
                <a:latin typeface="Franklin Gothic Medium"/>
                <a:cs typeface="Franklin Gothic Medium"/>
              </a:rPr>
              <a:t>i</a:t>
            </a:r>
            <a:r>
              <a:rPr dirty="0" sz="1600" spc="-10" b="1">
                <a:latin typeface="Franklin Gothic Medium"/>
                <a:cs typeface="Franklin Gothic Medium"/>
              </a:rPr>
              <a:t>cati</a:t>
            </a:r>
            <a:r>
              <a:rPr dirty="0" sz="1600" spc="-5" b="1">
                <a:latin typeface="Franklin Gothic Medium"/>
                <a:cs typeface="Franklin Gothic Medium"/>
              </a:rPr>
              <a:t>v</a:t>
            </a:r>
            <a:r>
              <a:rPr dirty="0" sz="1600" spc="-10" b="1">
                <a:latin typeface="Franklin Gothic Medium"/>
                <a:cs typeface="Franklin Gothic Medium"/>
              </a:rPr>
              <a:t>o</a:t>
            </a:r>
            <a:r>
              <a:rPr dirty="0" sz="1600" spc="-35" b="1">
                <a:latin typeface="Franklin Gothic Medium"/>
                <a:cs typeface="Franklin Gothic Medium"/>
              </a:rPr>
              <a:t> </a:t>
            </a:r>
            <a:r>
              <a:rPr dirty="0" sz="1600" spc="-10" b="1">
                <a:latin typeface="Franklin Gothic Medium"/>
                <a:cs typeface="Franklin Gothic Medium"/>
              </a:rPr>
              <a:t>e</a:t>
            </a:r>
            <a:r>
              <a:rPr dirty="0" sz="1600" spc="-5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c</a:t>
            </a:r>
            <a:r>
              <a:rPr dirty="0" sz="1600" spc="-5" b="1">
                <a:latin typeface="Franklin Gothic Medium"/>
                <a:cs typeface="Franklin Gothic Medium"/>
              </a:rPr>
              <a:t>o</a:t>
            </a:r>
            <a:r>
              <a:rPr dirty="0" sz="1600" b="1">
                <a:latin typeface="Franklin Gothic Medium"/>
                <a:cs typeface="Franklin Gothic Medium"/>
              </a:rPr>
              <a:t>ng</a:t>
            </a:r>
            <a:r>
              <a:rPr dirty="0" sz="1600" spc="-15" b="1">
                <a:latin typeface="Franklin Gothic Medium"/>
                <a:cs typeface="Franklin Gothic Medium"/>
              </a:rPr>
              <a:t>i</a:t>
            </a:r>
            <a:r>
              <a:rPr dirty="0" sz="1600" spc="-10" b="1">
                <a:latin typeface="Franklin Gothic Medium"/>
                <a:cs typeface="Franklin Gothic Medium"/>
              </a:rPr>
              <a:t>untivo</a:t>
            </a:r>
            <a:endParaRPr sz="16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350520" marR="824230" indent="-338455">
              <a:lnSpc>
                <a:spcPct val="114399"/>
              </a:lnSpc>
              <a:spcBef>
                <a:spcPts val="1170"/>
              </a:spcBef>
            </a:pP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parlat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nella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scrittura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inform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freq</a:t>
            </a:r>
            <a:r>
              <a:rPr dirty="0" sz="1600" spc="-1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ente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iunti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ven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sostituito</a:t>
            </a:r>
            <a:r>
              <a:rPr dirty="0" sz="1600" spc="-10">
                <a:latin typeface="Franklin Gothic Book"/>
                <a:cs typeface="Franklin Gothic Book"/>
              </a:rPr>
              <a:t> dal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'</a:t>
            </a:r>
            <a:r>
              <a:rPr dirty="0" sz="1600" spc="-10">
                <a:latin typeface="Franklin Gothic Book"/>
                <a:cs typeface="Franklin Gothic Book"/>
              </a:rPr>
              <a:t>ind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cativo.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35"/>
              </a:spcBef>
            </a:pPr>
            <a:r>
              <a:rPr dirty="0" sz="1600" spc="0" b="1">
                <a:latin typeface="Franklin Gothic Medium"/>
                <a:cs typeface="Franklin Gothic Medium"/>
              </a:rPr>
              <a:t>Ob</a:t>
            </a:r>
            <a:r>
              <a:rPr dirty="0" sz="1600" spc="-10" b="1">
                <a:latin typeface="Franklin Gothic Medium"/>
                <a:cs typeface="Franklin Gothic Medium"/>
              </a:rPr>
              <a:t>bl</a:t>
            </a:r>
            <a:r>
              <a:rPr dirty="0" sz="1600" spc="-15" b="1">
                <a:latin typeface="Franklin Gothic Medium"/>
                <a:cs typeface="Franklin Gothic Medium"/>
              </a:rPr>
              <a:t>i</a:t>
            </a:r>
            <a:r>
              <a:rPr dirty="0" sz="1600" spc="-15" b="1">
                <a:latin typeface="Franklin Gothic Medium"/>
                <a:cs typeface="Franklin Gothic Medium"/>
              </a:rPr>
              <a:t>gat</a:t>
            </a:r>
            <a:r>
              <a:rPr dirty="0" sz="1600" b="1">
                <a:latin typeface="Franklin Gothic Medium"/>
                <a:cs typeface="Franklin Gothic Medium"/>
              </a:rPr>
              <a:t>o</a:t>
            </a:r>
            <a:r>
              <a:rPr dirty="0" sz="1600" spc="-5" b="1">
                <a:latin typeface="Franklin Gothic Medium"/>
                <a:cs typeface="Franklin Gothic Medium"/>
              </a:rPr>
              <a:t>r</a:t>
            </a:r>
            <a:r>
              <a:rPr dirty="0" sz="1600" spc="-15" b="1">
                <a:latin typeface="Franklin Gothic Medium"/>
                <a:cs typeface="Franklin Gothic Medium"/>
              </a:rPr>
              <a:t>i</a:t>
            </a:r>
            <a:r>
              <a:rPr dirty="0" sz="1600" spc="-10" b="1">
                <a:latin typeface="Franklin Gothic Medium"/>
                <a:cs typeface="Franklin Gothic Medium"/>
              </a:rPr>
              <a:t>o</a:t>
            </a:r>
            <a:endParaRPr sz="16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600" spc="-5">
                <a:latin typeface="Franklin Gothic Book"/>
                <a:cs typeface="Franklin Gothic Book"/>
              </a:rPr>
              <a:t>-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iun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ioni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subord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nti: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benc</a:t>
            </a:r>
            <a:r>
              <a:rPr dirty="0" sz="1600" spc="-20" i="1">
                <a:latin typeface="Franklin Gothic Book"/>
                <a:cs typeface="Franklin Gothic Book"/>
              </a:rPr>
              <a:t>h</a:t>
            </a:r>
            <a:r>
              <a:rPr dirty="0" sz="1600" spc="-10" i="1">
                <a:latin typeface="Franklin Gothic Book"/>
                <a:cs typeface="Franklin Gothic Book"/>
              </a:rPr>
              <a:t>é,</a:t>
            </a:r>
            <a:r>
              <a:rPr dirty="0" sz="1600" spc="3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aff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nch</a:t>
            </a:r>
            <a:r>
              <a:rPr dirty="0" sz="1600" spc="-20" i="1">
                <a:latin typeface="Franklin Gothic Book"/>
                <a:cs typeface="Franklin Gothic Book"/>
              </a:rPr>
              <a:t>é</a:t>
            </a:r>
            <a:r>
              <a:rPr dirty="0" sz="1600" spc="-5" i="1">
                <a:latin typeface="Franklin Gothic Book"/>
                <a:cs typeface="Franklin Gothic Book"/>
              </a:rPr>
              <a:t>,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15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rc</a:t>
            </a:r>
            <a:r>
              <a:rPr dirty="0" sz="1600" spc="-20" i="1">
                <a:latin typeface="Franklin Gothic Book"/>
                <a:cs typeface="Franklin Gothic Book"/>
              </a:rPr>
              <a:t>h</a:t>
            </a:r>
            <a:r>
              <a:rPr dirty="0" sz="1600" spc="-10" i="1">
                <a:latin typeface="Franklin Gothic Book"/>
                <a:cs typeface="Franklin Gothic Book"/>
              </a:rPr>
              <a:t>é</a:t>
            </a:r>
            <a:r>
              <a:rPr dirty="0" sz="1600" spc="50" i="1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(co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valor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le),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ecc.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35"/>
              </a:spcBef>
            </a:pPr>
            <a:r>
              <a:rPr dirty="0" sz="1600" spc="-10" i="1" u="heavy">
                <a:latin typeface="Franklin Gothic Book"/>
                <a:cs typeface="Franklin Gothic Book"/>
              </a:rPr>
              <a:t>B</a:t>
            </a:r>
            <a:r>
              <a:rPr dirty="0" sz="1600" spc="-15" i="1" u="heavy">
                <a:latin typeface="Franklin Gothic Book"/>
                <a:cs typeface="Franklin Gothic Book"/>
              </a:rPr>
              <a:t>e</a:t>
            </a:r>
            <a:r>
              <a:rPr dirty="0" sz="1600" spc="-10" i="1" u="heavy">
                <a:latin typeface="Franklin Gothic Book"/>
                <a:cs typeface="Franklin Gothic Book"/>
              </a:rPr>
              <a:t>nché</a:t>
            </a:r>
            <a:r>
              <a:rPr dirty="0" sz="1600" spc="3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si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tard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5" i="1">
                <a:latin typeface="Franklin Gothic Book"/>
                <a:cs typeface="Franklin Gothic Book"/>
              </a:rPr>
              <a:t>,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non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h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ancor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4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nno.</a:t>
            </a:r>
            <a:endParaRPr sz="1600">
              <a:latin typeface="Franklin Gothic Book"/>
              <a:cs typeface="Franklin Gothic Book"/>
            </a:endParaRPr>
          </a:p>
          <a:p>
            <a:pPr algn="just" marL="350520" marR="5080" indent="-338455">
              <a:lnSpc>
                <a:spcPct val="114399"/>
              </a:lnSpc>
              <a:spcBef>
                <a:spcPts val="405"/>
              </a:spcBef>
            </a:pPr>
            <a:r>
              <a:rPr dirty="0" sz="1600" spc="-10" i="1">
                <a:latin typeface="Franklin Gothic Book"/>
                <a:cs typeface="Franklin Gothic Book"/>
              </a:rPr>
              <a:t>Alcuni</a:t>
            </a:r>
            <a:r>
              <a:rPr dirty="0" sz="1600" spc="-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feriti</a:t>
            </a:r>
            <a:r>
              <a:rPr dirty="0" sz="1600" spc="-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del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strage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di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n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B</a:t>
            </a:r>
            <a:r>
              <a:rPr dirty="0" sz="1600" spc="-15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rnard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no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vogl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ono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pr</a:t>
            </a:r>
            <a:r>
              <a:rPr dirty="0" sz="1600" spc="-20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ntare</a:t>
            </a:r>
            <a:r>
              <a:rPr dirty="0" sz="1600" spc="4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un’azione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legale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nei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c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nfronti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di</a:t>
            </a:r>
            <a:r>
              <a:rPr dirty="0" sz="1600" spc="-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Ap</a:t>
            </a:r>
            <a:r>
              <a:rPr dirty="0" sz="1600" spc="-20" i="1">
                <a:latin typeface="Franklin Gothic Book"/>
                <a:cs typeface="Franklin Gothic Book"/>
              </a:rPr>
              <a:t>p</a:t>
            </a:r>
            <a:r>
              <a:rPr dirty="0" sz="1600" spc="-10" i="1">
                <a:latin typeface="Franklin Gothic Book"/>
                <a:cs typeface="Franklin Gothic Book"/>
              </a:rPr>
              <a:t>le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0" i="1" u="heavy">
                <a:latin typeface="Franklin Gothic Book"/>
                <a:cs typeface="Franklin Gothic Book"/>
              </a:rPr>
              <a:t>p</a:t>
            </a:r>
            <a:r>
              <a:rPr dirty="0" sz="1600" spc="-15" i="1" u="heavy">
                <a:latin typeface="Franklin Gothic Book"/>
                <a:cs typeface="Franklin Gothic Book"/>
              </a:rPr>
              <a:t>e</a:t>
            </a:r>
            <a:r>
              <a:rPr dirty="0" sz="1600" spc="-10" i="1" u="heavy">
                <a:latin typeface="Franklin Gothic Book"/>
                <a:cs typeface="Franklin Gothic Book"/>
              </a:rPr>
              <a:t>rc</a:t>
            </a:r>
            <a:r>
              <a:rPr dirty="0" sz="1600" spc="-20" i="1" u="heavy">
                <a:latin typeface="Franklin Gothic Book"/>
                <a:cs typeface="Franklin Gothic Book"/>
              </a:rPr>
              <a:t>h</a:t>
            </a:r>
            <a:r>
              <a:rPr dirty="0" sz="1600" spc="-10" i="1" u="heavy">
                <a:latin typeface="Franklin Gothic Book"/>
                <a:cs typeface="Franklin Gothic Book"/>
              </a:rPr>
              <a:t>é</a:t>
            </a:r>
            <a:r>
              <a:rPr dirty="0" sz="1600" spc="5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aiuti</a:t>
            </a:r>
            <a:r>
              <a:rPr dirty="0" sz="1600" spc="-15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l’</a:t>
            </a:r>
            <a:r>
              <a:rPr dirty="0" sz="1600" spc="-20" i="1">
                <a:latin typeface="Franklin Gothic Book"/>
                <a:cs typeface="Franklin Gothic Book"/>
              </a:rPr>
              <a:t>F</a:t>
            </a:r>
            <a:r>
              <a:rPr dirty="0" sz="1600" spc="-10" i="1">
                <a:latin typeface="Franklin Gothic Book"/>
                <a:cs typeface="Franklin Gothic Book"/>
              </a:rPr>
              <a:t>bi</a:t>
            </a:r>
            <a:r>
              <a:rPr dirty="0" sz="1600" spc="-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sb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10" i="1">
                <a:latin typeface="Franklin Gothic Book"/>
                <a:cs typeface="Franklin Gothic Book"/>
              </a:rPr>
              <a:t>occ</a:t>
            </a:r>
            <a:r>
              <a:rPr dirty="0" sz="1600" spc="-20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re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l’iPh</a:t>
            </a:r>
            <a:r>
              <a:rPr dirty="0" sz="1600" spc="-15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ne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del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5" i="1">
                <a:latin typeface="Franklin Gothic Book"/>
                <a:cs typeface="Franklin Gothic Book"/>
              </a:rPr>
              <a:t>’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ttentatore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[f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nale]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/</a:t>
            </a:r>
            <a:r>
              <a:rPr dirty="0" sz="1600" spc="35" i="1">
                <a:latin typeface="Franklin Gothic Book"/>
                <a:cs typeface="Franklin Gothic Book"/>
              </a:rPr>
              <a:t> </a:t>
            </a:r>
            <a:r>
              <a:rPr dirty="0" sz="1600" spc="-10" i="1" u="heavy">
                <a:latin typeface="Franklin Gothic Book"/>
                <a:cs typeface="Franklin Gothic Book"/>
              </a:rPr>
              <a:t>p</a:t>
            </a:r>
            <a:r>
              <a:rPr dirty="0" sz="1600" spc="-15" i="1" u="heavy">
                <a:latin typeface="Franklin Gothic Book"/>
                <a:cs typeface="Franklin Gothic Book"/>
              </a:rPr>
              <a:t>e</a:t>
            </a:r>
            <a:r>
              <a:rPr dirty="0" sz="1600" spc="-10" i="1" u="heavy">
                <a:latin typeface="Franklin Gothic Book"/>
                <a:cs typeface="Franklin Gothic Book"/>
              </a:rPr>
              <a:t>rc</a:t>
            </a:r>
            <a:r>
              <a:rPr dirty="0" sz="1600" spc="-20" i="1" u="heavy">
                <a:latin typeface="Franklin Gothic Book"/>
                <a:cs typeface="Franklin Gothic Book"/>
              </a:rPr>
              <a:t>h</a:t>
            </a:r>
            <a:r>
              <a:rPr dirty="0" sz="1600" spc="-10" i="1" u="heavy">
                <a:latin typeface="Franklin Gothic Book"/>
                <a:cs typeface="Franklin Gothic Book"/>
              </a:rPr>
              <a:t>é</a:t>
            </a:r>
            <a:r>
              <a:rPr dirty="0" sz="1600" spc="4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aiu</a:t>
            </a:r>
            <a:r>
              <a:rPr dirty="0" sz="1600" spc="-10" i="1">
                <a:latin typeface="Franklin Gothic Book"/>
                <a:cs typeface="Franklin Gothic Book"/>
              </a:rPr>
              <a:t>ta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l'Fbi</a:t>
            </a:r>
            <a:r>
              <a:rPr dirty="0" sz="1600" spc="-10" i="1">
                <a:latin typeface="Franklin Gothic Book"/>
                <a:cs typeface="Franklin Gothic Book"/>
              </a:rPr>
              <a:t> a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sb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10" i="1">
                <a:latin typeface="Franklin Gothic Book"/>
                <a:cs typeface="Franklin Gothic Book"/>
              </a:rPr>
              <a:t>occ</a:t>
            </a:r>
            <a:r>
              <a:rPr dirty="0" sz="1600" spc="-20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re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l'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20" i="1">
                <a:latin typeface="Franklin Gothic Book"/>
                <a:cs typeface="Franklin Gothic Book"/>
              </a:rPr>
              <a:t>h</a:t>
            </a:r>
            <a:r>
              <a:rPr dirty="0" sz="1600" spc="-10" i="1">
                <a:latin typeface="Franklin Gothic Book"/>
                <a:cs typeface="Franklin Gothic Book"/>
              </a:rPr>
              <a:t>one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del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10" i="1">
                <a:latin typeface="Franklin Gothic Book"/>
                <a:cs typeface="Franklin Gothic Book"/>
              </a:rPr>
              <a:t>'attentator</a:t>
            </a:r>
            <a:r>
              <a:rPr dirty="0" sz="1600" spc="-15" i="1">
                <a:latin typeface="Franklin Gothic Book"/>
                <a:cs typeface="Franklin Gothic Book"/>
              </a:rPr>
              <a:t>e</a:t>
            </a:r>
            <a:r>
              <a:rPr dirty="0" sz="1600" spc="-5" i="1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I</a:t>
            </a:r>
            <a:r>
              <a:rPr dirty="0" spc="-25"/>
              <a:t>n</a:t>
            </a:r>
            <a:r>
              <a:rPr dirty="0" spc="-15"/>
              <a:t>dica</a:t>
            </a:r>
            <a:r>
              <a:rPr dirty="0" spc="-20"/>
              <a:t>t</a:t>
            </a:r>
            <a:r>
              <a:rPr dirty="0" spc="-10"/>
              <a:t>ivo</a:t>
            </a:r>
            <a:r>
              <a:rPr dirty="0" spc="-5"/>
              <a:t> </a:t>
            </a:r>
            <a:r>
              <a:rPr dirty="0"/>
              <a:t>e </a:t>
            </a:r>
            <a:r>
              <a:rPr dirty="0" spc="-15"/>
              <a:t>congiun</a:t>
            </a:r>
            <a:r>
              <a:rPr dirty="0" spc="-20"/>
              <a:t>t</a:t>
            </a:r>
            <a:r>
              <a:rPr dirty="0" spc="-10"/>
              <a:t>ivo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0148" y="1488930"/>
            <a:ext cx="7394575" cy="51320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2425" marR="5080" indent="-340360">
              <a:lnSpc>
                <a:spcPct val="114999"/>
              </a:lnSpc>
            </a:pPr>
            <a:r>
              <a:rPr dirty="0" sz="1600" spc="-15">
                <a:latin typeface="Franklin Gothic Book"/>
                <a:cs typeface="Franklin Gothic Book"/>
              </a:rPr>
              <a:t>Complet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rette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verb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esprim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Book"/>
                <a:cs typeface="Franklin Gothic Book"/>
              </a:rPr>
              <a:t>v</a:t>
            </a:r>
            <a:r>
              <a:rPr dirty="0" sz="1600" spc="-5" b="1">
                <a:latin typeface="Franklin Gothic Book"/>
                <a:cs typeface="Franklin Gothic Book"/>
              </a:rPr>
              <a:t>o</a:t>
            </a:r>
            <a:r>
              <a:rPr dirty="0" sz="1600" spc="5" b="1">
                <a:latin typeface="Franklin Gothic Book"/>
                <a:cs typeface="Franklin Gothic Book"/>
              </a:rPr>
              <a:t>li</a:t>
            </a:r>
            <a:r>
              <a:rPr dirty="0" sz="1600" spc="-15" b="1">
                <a:latin typeface="Franklin Gothic Book"/>
                <a:cs typeface="Franklin Gothic Book"/>
              </a:rPr>
              <a:t>zion</a:t>
            </a:r>
            <a:r>
              <a:rPr dirty="0" sz="1600" spc="0" b="1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-30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a</a:t>
            </a:r>
            <a:r>
              <a:rPr dirty="0" sz="1600" b="1">
                <a:latin typeface="Franklin Gothic Book"/>
                <a:cs typeface="Franklin Gothic Book"/>
              </a:rPr>
              <a:t>s</a:t>
            </a:r>
            <a:r>
              <a:rPr dirty="0" sz="1600" spc="-5" b="1">
                <a:latin typeface="Franklin Gothic Book"/>
                <a:cs typeface="Franklin Gothic Book"/>
              </a:rPr>
              <a:t>p</a:t>
            </a:r>
            <a:r>
              <a:rPr dirty="0" sz="1600" spc="-10" b="1">
                <a:latin typeface="Franklin Gothic Book"/>
                <a:cs typeface="Franklin Gothic Book"/>
              </a:rPr>
              <a:t>ett</a:t>
            </a:r>
            <a:r>
              <a:rPr dirty="0" sz="1600" spc="-20" b="1">
                <a:latin typeface="Franklin Gothic Book"/>
                <a:cs typeface="Franklin Gothic Book"/>
              </a:rPr>
              <a:t>a</a:t>
            </a:r>
            <a:r>
              <a:rPr dirty="0" sz="1600" spc="-5" b="1">
                <a:latin typeface="Franklin Gothic Book"/>
                <a:cs typeface="Franklin Gothic Book"/>
              </a:rPr>
              <a:t>ti</a:t>
            </a:r>
            <a:r>
              <a:rPr dirty="0" sz="1600" spc="-15" b="1">
                <a:latin typeface="Franklin Gothic Book"/>
                <a:cs typeface="Franklin Gothic Book"/>
              </a:rPr>
              <a:t>v</a:t>
            </a:r>
            <a:r>
              <a:rPr dirty="0" sz="1600" spc="-10" b="1">
                <a:latin typeface="Franklin Gothic Book"/>
                <a:cs typeface="Franklin Gothic Book"/>
              </a:rPr>
              <a:t>a</a:t>
            </a:r>
            <a:r>
              <a:rPr dirty="0" sz="1600" spc="-25" b="1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op</a:t>
            </a:r>
            <a:r>
              <a:rPr dirty="0" sz="1600" spc="5" b="1">
                <a:latin typeface="Franklin Gothic Book"/>
                <a:cs typeface="Franklin Gothic Book"/>
              </a:rPr>
              <a:t>i</a:t>
            </a:r>
            <a:r>
              <a:rPr dirty="0" sz="1600" spc="-10" b="1">
                <a:latin typeface="Franklin Gothic Book"/>
                <a:cs typeface="Franklin Gothic Book"/>
              </a:rPr>
              <a:t>n</a:t>
            </a:r>
            <a:r>
              <a:rPr dirty="0" sz="1600" spc="-15" b="1">
                <a:latin typeface="Franklin Gothic Book"/>
                <a:cs typeface="Franklin Gothic Book"/>
              </a:rPr>
              <a:t>i</a:t>
            </a:r>
            <a:r>
              <a:rPr dirty="0" sz="1600" spc="-5" b="1">
                <a:latin typeface="Franklin Gothic Book"/>
                <a:cs typeface="Franklin Gothic Book"/>
              </a:rPr>
              <a:t>o</a:t>
            </a:r>
            <a:r>
              <a:rPr dirty="0" sz="1600" spc="-10" b="1">
                <a:latin typeface="Franklin Gothic Book"/>
                <a:cs typeface="Franklin Gothic Book"/>
              </a:rPr>
              <a:t>ne</a:t>
            </a:r>
            <a:r>
              <a:rPr dirty="0" sz="1600" spc="-25" b="1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ch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edono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 con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iunti</a:t>
            </a:r>
            <a:r>
              <a:rPr dirty="0" sz="1600" spc="-15">
                <a:latin typeface="Franklin Gothic Book"/>
                <a:cs typeface="Franklin Gothic Book"/>
              </a:rPr>
              <a:t>vo.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7"/>
              </a:spcBef>
            </a:pPr>
            <a:endParaRPr sz="2250">
              <a:latin typeface="Times New Roman"/>
              <a:cs typeface="Times New Roman"/>
            </a:endParaRPr>
          </a:p>
          <a:p>
            <a:pPr marL="12700" marR="3676015">
              <a:lnSpc>
                <a:spcPct val="135600"/>
              </a:lnSpc>
            </a:pPr>
            <a:r>
              <a:rPr dirty="0" sz="1600" spc="-10" i="1" u="heavy">
                <a:latin typeface="Franklin Gothic Book"/>
                <a:cs typeface="Franklin Gothic Book"/>
              </a:rPr>
              <a:t>Sp</a:t>
            </a:r>
            <a:r>
              <a:rPr dirty="0" sz="1600" spc="-20" i="1" u="heavy">
                <a:latin typeface="Franklin Gothic Book"/>
                <a:cs typeface="Franklin Gothic Book"/>
              </a:rPr>
              <a:t>e</a:t>
            </a:r>
            <a:r>
              <a:rPr dirty="0" sz="1600" spc="-10" i="1" u="heavy">
                <a:latin typeface="Franklin Gothic Book"/>
                <a:cs typeface="Franklin Gothic Book"/>
              </a:rPr>
              <a:t>ro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ch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tu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15" i="1" u="heavy">
                <a:latin typeface="Franklin Gothic Book"/>
                <a:cs typeface="Franklin Gothic Book"/>
              </a:rPr>
              <a:t>vad</a:t>
            </a:r>
            <a:r>
              <a:rPr dirty="0" sz="1600" spc="-10" i="1" u="heavy">
                <a:latin typeface="Franklin Gothic Book"/>
                <a:cs typeface="Franklin Gothic Book"/>
              </a:rPr>
              <a:t>a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scu</a:t>
            </a:r>
            <a:r>
              <a:rPr dirty="0" sz="1600" spc="-10" i="1">
                <a:latin typeface="Franklin Gothic Book"/>
                <a:cs typeface="Franklin Gothic Book"/>
              </a:rPr>
              <a:t>ola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domani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10" i="1" u="heavy">
                <a:latin typeface="Franklin Gothic Book"/>
                <a:cs typeface="Franklin Gothic Book"/>
              </a:rPr>
              <a:t>Credi</a:t>
            </a:r>
            <a:r>
              <a:rPr dirty="0" sz="1600" spc="-20" i="1" u="heavy">
                <a:latin typeface="Franklin Gothic Book"/>
                <a:cs typeface="Franklin Gothic Book"/>
              </a:rPr>
              <a:t>am</a:t>
            </a:r>
            <a:r>
              <a:rPr dirty="0" sz="1600" spc="-10" i="1" u="heavy">
                <a:latin typeface="Franklin Gothic Book"/>
                <a:cs typeface="Franklin Gothic Book"/>
              </a:rPr>
              <a:t>o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ch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non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 u="heavy">
                <a:latin typeface="Franklin Gothic Book"/>
                <a:cs typeface="Franklin Gothic Book"/>
              </a:rPr>
              <a:t>deb</a:t>
            </a:r>
            <a:r>
              <a:rPr dirty="0" sz="1600" spc="-5" i="1" u="heavy">
                <a:latin typeface="Franklin Gothic Book"/>
                <a:cs typeface="Franklin Gothic Book"/>
              </a:rPr>
              <a:t>b</a:t>
            </a:r>
            <a:r>
              <a:rPr dirty="0" sz="1600" spc="-10" i="1" u="heavy">
                <a:latin typeface="Franklin Gothic Book"/>
                <a:cs typeface="Franklin Gothic Book"/>
              </a:rPr>
              <a:t>a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compo</a:t>
            </a:r>
            <a:r>
              <a:rPr dirty="0" sz="1600" spc="-10" i="1">
                <a:latin typeface="Franklin Gothic Book"/>
                <a:cs typeface="Franklin Gothic Book"/>
              </a:rPr>
              <a:t>rtar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4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co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5" i="1">
                <a:latin typeface="Franklin Gothic Book"/>
                <a:cs typeface="Franklin Gothic Book"/>
              </a:rPr>
              <a:t>ì.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dirty="0" sz="1600" spc="-10" i="1">
                <a:latin typeface="Franklin Gothic Book"/>
                <a:cs typeface="Franklin Gothic Book"/>
              </a:rPr>
              <a:t>Un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g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ud</a:t>
            </a:r>
            <a:r>
              <a:rPr dirty="0" sz="1600" spc="0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c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-2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federale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5" i="1" u="heavy">
                <a:latin typeface="Franklin Gothic Book"/>
                <a:cs typeface="Franklin Gothic Book"/>
              </a:rPr>
              <a:t>h</a:t>
            </a:r>
            <a:r>
              <a:rPr dirty="0" sz="1600" spc="-10" i="1" u="heavy">
                <a:latin typeface="Franklin Gothic Book"/>
                <a:cs typeface="Franklin Gothic Book"/>
              </a:rPr>
              <a:t>a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0" i="1" u="heavy">
                <a:latin typeface="Franklin Gothic Book"/>
                <a:cs typeface="Franklin Gothic Book"/>
              </a:rPr>
              <a:t>ordinato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ch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le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-</a:t>
            </a:r>
            <a:r>
              <a:rPr dirty="0" sz="1600" spc="-15" i="1">
                <a:latin typeface="Franklin Gothic Book"/>
                <a:cs typeface="Franklin Gothic Book"/>
              </a:rPr>
              <a:t>ma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5" i="1">
                <a:latin typeface="Franklin Gothic Book"/>
                <a:cs typeface="Franklin Gothic Book"/>
              </a:rPr>
              <a:t>l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5" i="1" u="heavy">
                <a:latin typeface="Franklin Gothic Book"/>
                <a:cs typeface="Franklin Gothic Book"/>
              </a:rPr>
              <a:t>sian</a:t>
            </a:r>
            <a:r>
              <a:rPr dirty="0" sz="1600" spc="-10" i="1" u="heavy">
                <a:latin typeface="Franklin Gothic Book"/>
                <a:cs typeface="Franklin Gothic Book"/>
              </a:rPr>
              <a:t>o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re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pubbli</a:t>
            </a:r>
            <a:r>
              <a:rPr dirty="0" sz="1600" spc="-15" i="1">
                <a:latin typeface="Franklin Gothic Book"/>
                <a:cs typeface="Franklin Gothic Book"/>
              </a:rPr>
              <a:t>ch</a:t>
            </a:r>
            <a:r>
              <a:rPr dirty="0" sz="1600" spc="-20" i="1">
                <a:latin typeface="Franklin Gothic Book"/>
                <a:cs typeface="Franklin Gothic Book"/>
              </a:rPr>
              <a:t>e</a:t>
            </a:r>
            <a:r>
              <a:rPr dirty="0" sz="1600" spc="-5" i="1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600" spc="-15">
                <a:latin typeface="Franklin Gothic Book"/>
                <a:cs typeface="Franklin Gothic Book"/>
              </a:rPr>
              <a:t>Complet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rette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verb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esprim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Book"/>
                <a:cs typeface="Franklin Gothic Book"/>
              </a:rPr>
              <a:t>c</a:t>
            </a:r>
            <a:r>
              <a:rPr dirty="0" sz="1600" spc="-5" b="1">
                <a:latin typeface="Franklin Gothic Book"/>
                <a:cs typeface="Franklin Gothic Book"/>
              </a:rPr>
              <a:t>e</a:t>
            </a:r>
            <a:r>
              <a:rPr dirty="0" sz="1600" b="1">
                <a:latin typeface="Franklin Gothic Book"/>
                <a:cs typeface="Franklin Gothic Book"/>
              </a:rPr>
              <a:t>rt</a:t>
            </a:r>
            <a:r>
              <a:rPr dirty="0" sz="1600" spc="-5" b="1">
                <a:latin typeface="Franklin Gothic Book"/>
                <a:cs typeface="Franklin Gothic Book"/>
              </a:rPr>
              <a:t>e</a:t>
            </a:r>
            <a:r>
              <a:rPr dirty="0" sz="1600" spc="-15" b="1">
                <a:latin typeface="Franklin Gothic Book"/>
                <a:cs typeface="Franklin Gothic Book"/>
              </a:rPr>
              <a:t>z</a:t>
            </a:r>
            <a:r>
              <a:rPr dirty="0" sz="1600" spc="-20" b="1">
                <a:latin typeface="Franklin Gothic Book"/>
                <a:cs typeface="Franklin Gothic Book"/>
              </a:rPr>
              <a:t>z</a:t>
            </a:r>
            <a:r>
              <a:rPr dirty="0" sz="1600" spc="-10" b="1">
                <a:latin typeface="Franklin Gothic Book"/>
                <a:cs typeface="Franklin Gothic Book"/>
              </a:rPr>
              <a:t>a</a:t>
            </a:r>
            <a:r>
              <a:rPr dirty="0" sz="1600" spc="-15" b="1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pe</a:t>
            </a:r>
            <a:r>
              <a:rPr dirty="0" sz="1600" b="1">
                <a:latin typeface="Franklin Gothic Book"/>
                <a:cs typeface="Franklin Gothic Book"/>
              </a:rPr>
              <a:t>rc</a:t>
            </a:r>
            <a:r>
              <a:rPr dirty="0" sz="1600" spc="-10" b="1">
                <a:latin typeface="Franklin Gothic Book"/>
                <a:cs typeface="Franklin Gothic Book"/>
              </a:rPr>
              <a:t>e</a:t>
            </a:r>
            <a:r>
              <a:rPr dirty="0" sz="1600" spc="-20" b="1">
                <a:latin typeface="Franklin Gothic Book"/>
                <a:cs typeface="Franklin Gothic Book"/>
              </a:rPr>
              <a:t>z</a:t>
            </a:r>
            <a:r>
              <a:rPr dirty="0" sz="1600" spc="-10" b="1">
                <a:latin typeface="Franklin Gothic Book"/>
                <a:cs typeface="Franklin Gothic Book"/>
              </a:rPr>
              <a:t>ione</a:t>
            </a:r>
            <a:r>
              <a:rPr dirty="0" sz="1600" spc="-15" b="1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ch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edono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'</a:t>
            </a:r>
            <a:r>
              <a:rPr dirty="0" sz="1600" spc="-10">
                <a:latin typeface="Franklin Gothic Book"/>
                <a:cs typeface="Franklin Gothic Book"/>
              </a:rPr>
              <a:t>ind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cativo.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35"/>
              </a:spcBef>
            </a:pPr>
            <a:r>
              <a:rPr dirty="0" sz="1600" spc="-15" i="1" u="heavy">
                <a:latin typeface="Franklin Gothic Book"/>
                <a:cs typeface="Franklin Gothic Book"/>
              </a:rPr>
              <a:t>Ved</a:t>
            </a:r>
            <a:r>
              <a:rPr dirty="0" sz="1600" spc="-10" i="1" u="heavy">
                <a:latin typeface="Franklin Gothic Book"/>
                <a:cs typeface="Franklin Gothic Book"/>
              </a:rPr>
              <a:t>o</a:t>
            </a:r>
            <a:r>
              <a:rPr dirty="0" sz="1600" spc="3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ch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5" i="1" u="heavy">
                <a:latin typeface="Franklin Gothic Book"/>
                <a:cs typeface="Franklin Gothic Book"/>
              </a:rPr>
              <a:t>s</a:t>
            </a:r>
            <a:r>
              <a:rPr dirty="0" sz="1600" spc="-20" i="1" u="heavy">
                <a:latin typeface="Franklin Gothic Book"/>
                <a:cs typeface="Franklin Gothic Book"/>
              </a:rPr>
              <a:t>e</a:t>
            </a:r>
            <a:r>
              <a:rPr dirty="0" sz="1600" spc="-5" i="1" u="heavy">
                <a:latin typeface="Franklin Gothic Book"/>
                <a:cs typeface="Franklin Gothic Book"/>
              </a:rPr>
              <a:t>i</a:t>
            </a:r>
            <a:r>
              <a:rPr dirty="0" sz="1600" spc="0" i="1" u="heavy">
                <a:latin typeface="Franklin Gothic Book"/>
                <a:cs typeface="Franklin Gothic Book"/>
              </a:rPr>
              <a:t> </a:t>
            </a:r>
            <a:r>
              <a:rPr dirty="0" sz="1600" spc="-10" i="1" u="heavy">
                <a:latin typeface="Franklin Gothic Book"/>
                <a:cs typeface="Franklin Gothic Book"/>
              </a:rPr>
              <a:t>maturato</a:t>
            </a:r>
            <a:r>
              <a:rPr dirty="0" sz="1600" spc="-5" i="1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680"/>
              </a:spcBef>
            </a:pPr>
            <a:r>
              <a:rPr dirty="0" sz="1600" spc="-15" i="1" u="heavy">
                <a:latin typeface="Franklin Gothic Book"/>
                <a:cs typeface="Franklin Gothic Book"/>
              </a:rPr>
              <a:t>Dicev</a:t>
            </a:r>
            <a:r>
              <a:rPr dirty="0" sz="1600" spc="-10" i="1" u="heavy">
                <a:latin typeface="Franklin Gothic Book"/>
                <a:cs typeface="Franklin Gothic Book"/>
              </a:rPr>
              <a:t>a</a:t>
            </a:r>
            <a:r>
              <a:rPr dirty="0" sz="1600" spc="3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ch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non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5" i="1" u="heavy">
                <a:latin typeface="Franklin Gothic Book"/>
                <a:cs typeface="Franklin Gothic Book"/>
              </a:rPr>
              <a:t>voleva</a:t>
            </a:r>
            <a:r>
              <a:rPr dirty="0" sz="1600" spc="25" i="1" u="heavy">
                <a:latin typeface="Franklin Gothic Book"/>
                <a:cs typeface="Franklin Gothic Book"/>
              </a:rPr>
              <a:t> </a:t>
            </a:r>
            <a:r>
              <a:rPr dirty="0" sz="1600" spc="-15" i="1" u="heavy">
                <a:latin typeface="Franklin Gothic Book"/>
                <a:cs typeface="Franklin Gothic Book"/>
              </a:rPr>
              <a:t>ven</a:t>
            </a:r>
            <a:r>
              <a:rPr dirty="0" sz="1600" spc="-10" i="1" u="heavy">
                <a:latin typeface="Franklin Gothic Book"/>
                <a:cs typeface="Franklin Gothic Book"/>
              </a:rPr>
              <a:t>ire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co</a:t>
            </a:r>
            <a:r>
              <a:rPr dirty="0" sz="1600" spc="-10" i="1">
                <a:latin typeface="Franklin Gothic Book"/>
                <a:cs typeface="Franklin Gothic Book"/>
              </a:rPr>
              <a:t>n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noi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35"/>
              </a:spcBef>
            </a:pPr>
            <a:r>
              <a:rPr dirty="0" sz="1600" spc="-10">
                <a:latin typeface="Franklin Gothic Book"/>
                <a:cs typeface="Franklin Gothic Book"/>
              </a:rPr>
              <a:t>In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altri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casi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scelta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15">
                <a:latin typeface="Franklin Gothic Book"/>
                <a:cs typeface="Franklin Gothic Book"/>
              </a:rPr>
              <a:t>mport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sfumatura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se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tica.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35"/>
              </a:spcBef>
            </a:pPr>
            <a:r>
              <a:rPr dirty="0" sz="1600" spc="-10" i="1" u="heavy">
                <a:latin typeface="Franklin Gothic Book"/>
                <a:cs typeface="Franklin Gothic Book"/>
              </a:rPr>
              <a:t>Pen</a:t>
            </a:r>
            <a:r>
              <a:rPr dirty="0" sz="1600" spc="-20" i="1" u="heavy">
                <a:latin typeface="Franklin Gothic Book"/>
                <a:cs typeface="Franklin Gothic Book"/>
              </a:rPr>
              <a:t>s</a:t>
            </a:r>
            <a:r>
              <a:rPr dirty="0" sz="1600" spc="-10" i="1" u="heavy">
                <a:latin typeface="Franklin Gothic Book"/>
                <a:cs typeface="Franklin Gothic Book"/>
              </a:rPr>
              <a:t>o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ch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5" i="1" u="heavy">
                <a:latin typeface="Franklin Gothic Book"/>
                <a:cs typeface="Franklin Gothic Book"/>
              </a:rPr>
              <a:t>s</a:t>
            </a:r>
            <a:r>
              <a:rPr dirty="0" sz="1600" spc="-20" i="1" u="heavy">
                <a:latin typeface="Franklin Gothic Book"/>
                <a:cs typeface="Franklin Gothic Book"/>
              </a:rPr>
              <a:t>e</a:t>
            </a:r>
            <a:r>
              <a:rPr dirty="0" sz="1600" spc="-5" i="1" u="heavy">
                <a:latin typeface="Franklin Gothic Book"/>
                <a:cs typeface="Franklin Gothic Book"/>
              </a:rPr>
              <a:t>i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pr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nto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(son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convinto)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680"/>
              </a:spcBef>
            </a:pPr>
            <a:r>
              <a:rPr dirty="0" sz="1600" spc="-10" i="1" u="heavy">
                <a:latin typeface="Franklin Gothic Book"/>
                <a:cs typeface="Franklin Gothic Book"/>
              </a:rPr>
              <a:t>Pen</a:t>
            </a:r>
            <a:r>
              <a:rPr dirty="0" sz="1600" spc="-20" i="1" u="heavy">
                <a:latin typeface="Franklin Gothic Book"/>
                <a:cs typeface="Franklin Gothic Book"/>
              </a:rPr>
              <a:t>s</a:t>
            </a:r>
            <a:r>
              <a:rPr dirty="0" sz="1600" spc="-10" i="1" u="heavy">
                <a:latin typeface="Franklin Gothic Book"/>
                <a:cs typeface="Franklin Gothic Book"/>
              </a:rPr>
              <a:t>o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ch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tu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15" i="1" u="heavy">
                <a:latin typeface="Franklin Gothic Book"/>
                <a:cs typeface="Franklin Gothic Book"/>
              </a:rPr>
              <a:t>si</a:t>
            </a:r>
            <a:r>
              <a:rPr dirty="0" sz="1600" spc="-10" i="1" u="heavy">
                <a:latin typeface="Franklin Gothic Book"/>
                <a:cs typeface="Franklin Gothic Book"/>
              </a:rPr>
              <a:t>a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pr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nto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(suppong</a:t>
            </a:r>
            <a:r>
              <a:rPr dirty="0" sz="1600" spc="-10">
                <a:latin typeface="Franklin Gothic Book"/>
                <a:cs typeface="Franklin Gothic Book"/>
              </a:rPr>
              <a:t>o)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Le</a:t>
            </a:r>
            <a:r>
              <a:rPr dirty="0" spc="-5"/>
              <a:t> subordinat</a:t>
            </a:r>
            <a:r>
              <a:rPr dirty="0"/>
              <a:t>e implicite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1672" y="1159500"/>
            <a:ext cx="7978775" cy="46494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5" b="1">
                <a:latin typeface="Franklin Gothic Medium"/>
                <a:cs typeface="Franklin Gothic Medium"/>
              </a:rPr>
              <a:t>So</a:t>
            </a:r>
            <a:r>
              <a:rPr dirty="0" sz="1600" b="1">
                <a:latin typeface="Franklin Gothic Medium"/>
                <a:cs typeface="Franklin Gothic Medium"/>
              </a:rPr>
              <a:t>g</a:t>
            </a:r>
            <a:r>
              <a:rPr dirty="0" sz="1600" spc="-15" b="1">
                <a:latin typeface="Franklin Gothic Medium"/>
                <a:cs typeface="Franklin Gothic Medium"/>
              </a:rPr>
              <a:t>get</a:t>
            </a:r>
            <a:r>
              <a:rPr dirty="0" sz="1600" spc="-10" b="1">
                <a:latin typeface="Franklin Gothic Medium"/>
                <a:cs typeface="Franklin Gothic Medium"/>
              </a:rPr>
              <a:t>to</a:t>
            </a:r>
            <a:r>
              <a:rPr dirty="0" sz="1600" spc="-35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de</a:t>
            </a:r>
            <a:r>
              <a:rPr dirty="0" sz="1600" spc="-10" b="1">
                <a:latin typeface="Franklin Gothic Medium"/>
                <a:cs typeface="Franklin Gothic Medium"/>
              </a:rPr>
              <a:t>lle</a:t>
            </a:r>
            <a:r>
              <a:rPr dirty="0" sz="1600" spc="-45" b="1">
                <a:latin typeface="Franklin Gothic Medium"/>
                <a:cs typeface="Franklin Gothic Medium"/>
              </a:rPr>
              <a:t> </a:t>
            </a:r>
            <a:r>
              <a:rPr dirty="0" sz="1600" spc="-10" b="1">
                <a:latin typeface="Franklin Gothic Medium"/>
                <a:cs typeface="Franklin Gothic Medium"/>
              </a:rPr>
              <a:t>s</a:t>
            </a:r>
            <a:r>
              <a:rPr dirty="0" sz="1600" b="1">
                <a:latin typeface="Franklin Gothic Medium"/>
                <a:cs typeface="Franklin Gothic Medium"/>
              </a:rPr>
              <a:t>ub</a:t>
            </a:r>
            <a:r>
              <a:rPr dirty="0" sz="1600" spc="-5" b="1">
                <a:latin typeface="Franklin Gothic Medium"/>
                <a:cs typeface="Franklin Gothic Medium"/>
              </a:rPr>
              <a:t>or</a:t>
            </a:r>
            <a:r>
              <a:rPr dirty="0" sz="1600" spc="-10" b="1">
                <a:latin typeface="Franklin Gothic Medium"/>
                <a:cs typeface="Franklin Gothic Medium"/>
              </a:rPr>
              <a:t>d</a:t>
            </a:r>
            <a:r>
              <a:rPr dirty="0" sz="1600" spc="-10" b="1">
                <a:latin typeface="Franklin Gothic Medium"/>
                <a:cs typeface="Franklin Gothic Medium"/>
              </a:rPr>
              <a:t>i</a:t>
            </a:r>
            <a:r>
              <a:rPr dirty="0" sz="1600" spc="-10" b="1">
                <a:latin typeface="Franklin Gothic Medium"/>
                <a:cs typeface="Franklin Gothic Medium"/>
              </a:rPr>
              <a:t>nate</a:t>
            </a:r>
            <a:r>
              <a:rPr dirty="0" sz="1600" spc="-45" b="1">
                <a:latin typeface="Franklin Gothic Medium"/>
                <a:cs typeface="Franklin Gothic Medium"/>
              </a:rPr>
              <a:t> 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b="1">
                <a:latin typeface="Franklin Gothic Medium"/>
                <a:cs typeface="Franklin Gothic Medium"/>
              </a:rPr>
              <a:t>m</a:t>
            </a:r>
            <a:r>
              <a:rPr dirty="0" sz="1600" spc="-10" b="1">
                <a:latin typeface="Franklin Gothic Medium"/>
                <a:cs typeface="Franklin Gothic Medium"/>
              </a:rPr>
              <a:t>p</a:t>
            </a:r>
            <a:r>
              <a:rPr dirty="0" sz="1600" b="1">
                <a:latin typeface="Franklin Gothic Medium"/>
                <a:cs typeface="Franklin Gothic Medium"/>
              </a:rPr>
              <a:t>l</a:t>
            </a:r>
            <a:r>
              <a:rPr dirty="0" sz="1600" spc="-15" b="1">
                <a:latin typeface="Franklin Gothic Medium"/>
                <a:cs typeface="Franklin Gothic Medium"/>
              </a:rPr>
              <a:t>i</a:t>
            </a:r>
            <a:r>
              <a:rPr dirty="0" sz="1600" spc="-5" b="1">
                <a:latin typeface="Franklin Gothic Medium"/>
                <a:cs typeface="Franklin Gothic Medium"/>
              </a:rPr>
              <a:t>c</a:t>
            </a:r>
            <a:r>
              <a:rPr dirty="0" sz="1600" spc="-15" b="1">
                <a:latin typeface="Franklin Gothic Medium"/>
                <a:cs typeface="Franklin Gothic Medium"/>
              </a:rPr>
              <a:t>i</a:t>
            </a:r>
            <a:r>
              <a:rPr dirty="0" sz="1600" spc="-15" b="1">
                <a:latin typeface="Franklin Gothic Medium"/>
                <a:cs typeface="Franklin Gothic Medium"/>
              </a:rPr>
              <a:t>te</a:t>
            </a:r>
            <a:endParaRPr sz="16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350520" marR="5080" indent="-338455">
              <a:lnSpc>
                <a:spcPct val="114399"/>
              </a:lnSpc>
              <a:spcBef>
                <a:spcPts val="1160"/>
              </a:spcBef>
            </a:pPr>
            <a:r>
              <a:rPr dirty="0" sz="1600" spc="-10">
                <a:latin typeface="Franklin Gothic Book"/>
                <a:cs typeface="Franklin Gothic Book"/>
              </a:rPr>
              <a:t>Ge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er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nte,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sog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etto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subord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impl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cite</a:t>
            </a:r>
            <a:r>
              <a:rPr dirty="0" sz="1600" spc="-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(co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infinito,</a:t>
            </a:r>
            <a:r>
              <a:rPr dirty="0" sz="1600" spc="-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rund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partic</a:t>
            </a:r>
            <a:r>
              <a:rPr dirty="0" sz="1600" spc="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io)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deve</a:t>
            </a:r>
            <a:r>
              <a:rPr dirty="0" sz="1600" spc="-10">
                <a:latin typeface="Franklin Gothic Book"/>
                <a:cs typeface="Franklin Gothic Book"/>
              </a:rPr>
              <a:t> essere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stes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nci</a:t>
            </a:r>
            <a:r>
              <a:rPr dirty="0" sz="1600" spc="-15">
                <a:latin typeface="Franklin Gothic Book"/>
                <a:cs typeface="Franklin Gothic Book"/>
              </a:rPr>
              <a:t>pale.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350520" marR="102870" indent="-338455">
              <a:lnSpc>
                <a:spcPct val="114399"/>
              </a:lnSpc>
              <a:spcBef>
                <a:spcPts val="1170"/>
              </a:spcBef>
            </a:pPr>
            <a:r>
              <a:rPr dirty="0" sz="1600" spc="-10" i="1" u="heavy">
                <a:latin typeface="Franklin Gothic Book"/>
                <a:cs typeface="Franklin Gothic Book"/>
              </a:rPr>
              <a:t>L</a:t>
            </a:r>
            <a:r>
              <a:rPr dirty="0" sz="1600" i="1" u="heavy">
                <a:latin typeface="Franklin Gothic Book"/>
                <a:cs typeface="Franklin Gothic Book"/>
              </a:rPr>
              <a:t>'</a:t>
            </a:r>
            <a:r>
              <a:rPr dirty="0" sz="1600" spc="-15" i="1" u="heavy">
                <a:latin typeface="Franklin Gothic Book"/>
                <a:cs typeface="Franklin Gothic Book"/>
              </a:rPr>
              <a:t>anz</a:t>
            </a:r>
            <a:r>
              <a:rPr dirty="0" sz="1600" i="1" u="heavy">
                <a:latin typeface="Franklin Gothic Book"/>
                <a:cs typeface="Franklin Gothic Book"/>
              </a:rPr>
              <a:t>i</a:t>
            </a:r>
            <a:r>
              <a:rPr dirty="0" sz="1600" spc="-15" i="1" u="heavy">
                <a:latin typeface="Franklin Gothic Book"/>
                <a:cs typeface="Franklin Gothic Book"/>
              </a:rPr>
              <a:t>an</a:t>
            </a:r>
            <a:r>
              <a:rPr dirty="0" sz="1600" spc="-10" i="1" u="heavy">
                <a:latin typeface="Franklin Gothic Book"/>
                <a:cs typeface="Franklin Gothic Book"/>
              </a:rPr>
              <a:t>o</a:t>
            </a:r>
            <a:r>
              <a:rPr dirty="0" sz="1600" spc="-5" i="1">
                <a:latin typeface="Franklin Gothic Book"/>
                <a:cs typeface="Franklin Gothic Book"/>
              </a:rPr>
              <a:t>,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mentre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entrava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nel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latin typeface="Franklin Gothic Book"/>
                <a:cs typeface="Franklin Gothic Book"/>
              </a:rPr>
              <a:t>u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ap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rtamento</a:t>
            </a:r>
            <a:r>
              <a:rPr dirty="0" sz="1600" spc="6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è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stat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raggirato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d</a:t>
            </a:r>
            <a:r>
              <a:rPr dirty="0" sz="1600" spc="-15" i="1">
                <a:latin typeface="Franklin Gothic Book"/>
                <a:cs typeface="Franklin Gothic Book"/>
              </a:rPr>
              <a:t>u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l</a:t>
            </a:r>
            <a:r>
              <a:rPr dirty="0" sz="1600" spc="-15" i="1">
                <a:latin typeface="Franklin Gothic Book"/>
                <a:cs typeface="Franklin Gothic Book"/>
              </a:rPr>
              <a:t>adr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5" i="1">
                <a:latin typeface="Franklin Gothic Book"/>
                <a:cs typeface="Franklin Gothic Book"/>
              </a:rPr>
              <a:t>,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5" i="1" u="heavy">
                <a:latin typeface="Franklin Gothic Book"/>
                <a:cs typeface="Franklin Gothic Book"/>
              </a:rPr>
              <a:t>f</a:t>
            </a:r>
            <a:r>
              <a:rPr dirty="0" sz="1600" i="1" u="heavy">
                <a:latin typeface="Franklin Gothic Book"/>
                <a:cs typeface="Franklin Gothic Book"/>
              </a:rPr>
              <a:t>i</a:t>
            </a:r>
            <a:r>
              <a:rPr dirty="0" sz="1600" spc="-10" i="1" u="heavy">
                <a:latin typeface="Franklin Gothic Book"/>
                <a:cs typeface="Franklin Gothic Book"/>
              </a:rPr>
              <a:t>ngen</a:t>
            </a:r>
            <a:r>
              <a:rPr dirty="0" sz="1600" spc="-5" i="1" u="heavy">
                <a:latin typeface="Franklin Gothic Book"/>
                <a:cs typeface="Franklin Gothic Book"/>
              </a:rPr>
              <a:t>d</a:t>
            </a:r>
            <a:r>
              <a:rPr dirty="0" sz="1600" spc="-10" i="1" u="heavy">
                <a:latin typeface="Franklin Gothic Book"/>
                <a:cs typeface="Franklin Gothic Book"/>
              </a:rPr>
              <a:t>o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di</a:t>
            </a:r>
            <a:r>
              <a:rPr dirty="0" sz="1600" spc="-10" i="1">
                <a:latin typeface="Franklin Gothic Book"/>
                <a:cs typeface="Franklin Gothic Book"/>
              </a:rPr>
              <a:t> e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re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15" i="1">
                <a:latin typeface="Franklin Gothic Book"/>
                <a:cs typeface="Franklin Gothic Book"/>
              </a:rPr>
              <a:t>e</a:t>
            </a:r>
            <a:r>
              <a:rPr dirty="0" sz="1600" spc="-5" i="1">
                <a:latin typeface="Franklin Gothic Book"/>
                <a:cs typeface="Franklin Gothic Book"/>
              </a:rPr>
              <a:t>rti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di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l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bri.</a:t>
            </a:r>
            <a:endParaRPr sz="1600">
              <a:latin typeface="Franklin Gothic Book"/>
              <a:cs typeface="Franklin Gothic Book"/>
            </a:endParaRPr>
          </a:p>
          <a:p>
            <a:pPr marL="350520" marR="323850" indent="-338455">
              <a:lnSpc>
                <a:spcPct val="114399"/>
              </a:lnSpc>
              <a:spcBef>
                <a:spcPts val="405"/>
              </a:spcBef>
            </a:pPr>
            <a:r>
              <a:rPr dirty="0" sz="1600" spc="-10" i="1">
                <a:latin typeface="Franklin Gothic Book"/>
                <a:cs typeface="Franklin Gothic Book"/>
              </a:rPr>
              <a:t>La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5" i="1" u="heavy">
                <a:latin typeface="Franklin Gothic Book"/>
                <a:cs typeface="Franklin Gothic Book"/>
              </a:rPr>
              <a:t>v</a:t>
            </a:r>
            <a:r>
              <a:rPr dirty="0" sz="1600" spc="-5" i="1" u="heavy">
                <a:latin typeface="Franklin Gothic Book"/>
                <a:cs typeface="Franklin Gothic Book"/>
              </a:rPr>
              <a:t>itt</a:t>
            </a:r>
            <a:r>
              <a:rPr dirty="0" sz="1600" i="1" u="heavy">
                <a:latin typeface="Franklin Gothic Book"/>
                <a:cs typeface="Franklin Gothic Book"/>
              </a:rPr>
              <a:t>i</a:t>
            </a:r>
            <a:r>
              <a:rPr dirty="0" sz="1600" spc="-15" i="1" u="heavy">
                <a:latin typeface="Franklin Gothic Book"/>
                <a:cs typeface="Franklin Gothic Book"/>
              </a:rPr>
              <a:t>ma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era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stat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avvic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nata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</a:t>
            </a:r>
            <a:r>
              <a:rPr dirty="0" sz="1600" spc="-15" i="1">
                <a:latin typeface="Franklin Gothic Book"/>
                <a:cs typeface="Franklin Gothic Book"/>
              </a:rPr>
              <a:t>ue</a:t>
            </a:r>
            <a:r>
              <a:rPr dirty="0" sz="1600" spc="-5" i="1">
                <a:latin typeface="Franklin Gothic Book"/>
                <a:cs typeface="Franklin Gothic Book"/>
              </a:rPr>
              <a:t>,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5" i="1" u="heavy">
                <a:latin typeface="Franklin Gothic Book"/>
                <a:cs typeface="Franklin Gothic Book"/>
              </a:rPr>
              <a:t>s</a:t>
            </a:r>
            <a:r>
              <a:rPr dirty="0" sz="1600" spc="-20" i="1" u="heavy">
                <a:latin typeface="Franklin Gothic Book"/>
                <a:cs typeface="Franklin Gothic Book"/>
              </a:rPr>
              <a:t>p</a:t>
            </a:r>
            <a:r>
              <a:rPr dirty="0" sz="1600" spc="-15" i="1" u="heavy">
                <a:latin typeface="Franklin Gothic Book"/>
                <a:cs typeface="Franklin Gothic Book"/>
              </a:rPr>
              <a:t>acciat</a:t>
            </a:r>
            <a:r>
              <a:rPr dirty="0" sz="1600" i="1" u="heavy">
                <a:latin typeface="Franklin Gothic Book"/>
                <a:cs typeface="Franklin Gothic Book"/>
              </a:rPr>
              <a:t>i</a:t>
            </a:r>
            <a:r>
              <a:rPr dirty="0" sz="1600" spc="-15" i="1" u="heavy">
                <a:latin typeface="Franklin Gothic Book"/>
                <a:cs typeface="Franklin Gothic Book"/>
              </a:rPr>
              <a:t>s</a:t>
            </a:r>
            <a:r>
              <a:rPr dirty="0" sz="1600" spc="-5" i="1" u="heavy">
                <a:latin typeface="Franklin Gothic Book"/>
                <a:cs typeface="Franklin Gothic Book"/>
              </a:rPr>
              <a:t>i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15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r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15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rt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5" i="1">
                <a:latin typeface="Franklin Gothic Book"/>
                <a:cs typeface="Franklin Gothic Book"/>
              </a:rPr>
              <a:t>,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convin</a:t>
            </a:r>
            <a:r>
              <a:rPr dirty="0" sz="1600" i="1">
                <a:latin typeface="Franklin Gothic Book"/>
                <a:cs typeface="Franklin Gothic Book"/>
              </a:rPr>
              <a:t>t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mostra</a:t>
            </a:r>
            <a:r>
              <a:rPr dirty="0" sz="1600" spc="-15" i="1">
                <a:latin typeface="Franklin Gothic Book"/>
                <a:cs typeface="Franklin Gothic Book"/>
              </a:rPr>
              <a:t>r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loro</a:t>
            </a:r>
            <a:r>
              <a:rPr dirty="0" sz="1600" spc="-10" i="1">
                <a:latin typeface="Franklin Gothic Book"/>
                <a:cs typeface="Franklin Gothic Book"/>
              </a:rPr>
              <a:t> di</a:t>
            </a:r>
            <a:r>
              <a:rPr dirty="0" sz="1600" spc="-15" i="1">
                <a:latin typeface="Franklin Gothic Book"/>
                <a:cs typeface="Franklin Gothic Book"/>
              </a:rPr>
              <a:t>ver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te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5" i="1">
                <a:latin typeface="Franklin Gothic Book"/>
                <a:cs typeface="Franklin Gothic Book"/>
              </a:rPr>
              <a:t>t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5" i="1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350520" marR="361950" indent="-338455">
              <a:lnSpc>
                <a:spcPct val="114999"/>
              </a:lnSpc>
              <a:spcBef>
                <a:spcPts val="1150"/>
              </a:spcBef>
            </a:pP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lle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15">
                <a:latin typeface="Franklin Gothic Book"/>
                <a:cs typeface="Franklin Gothic Book"/>
              </a:rPr>
              <a:t>mplet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sog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etto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pu</a:t>
            </a:r>
            <a:r>
              <a:rPr dirty="0" sz="1600" spc="-10">
                <a:latin typeface="Franklin Gothic Book"/>
                <a:cs typeface="Franklin Gothic Book"/>
              </a:rPr>
              <a:t>ò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essere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15">
                <a:latin typeface="Franklin Gothic Book"/>
                <a:cs typeface="Franklin Gothic Book"/>
              </a:rPr>
              <a:t>mpleme</a:t>
            </a:r>
            <a:r>
              <a:rPr dirty="0" sz="1600" spc="-10">
                <a:latin typeface="Franklin Gothic Book"/>
                <a:cs typeface="Franklin Gothic Book"/>
              </a:rPr>
              <a:t>nto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tto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propos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zione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nte,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verb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coinvolge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15">
                <a:latin typeface="Franklin Gothic Book"/>
                <a:cs typeface="Franklin Gothic Book"/>
              </a:rPr>
              <a:t>mpleme</a:t>
            </a:r>
            <a:r>
              <a:rPr dirty="0" sz="1600" spc="-10">
                <a:latin typeface="Franklin Gothic Book"/>
                <a:cs typeface="Franklin Gothic Book"/>
              </a:rPr>
              <a:t>nto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tto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nell</a:t>
            </a:r>
            <a:r>
              <a:rPr dirty="0" sz="1600" spc="-15">
                <a:latin typeface="Franklin Gothic Book"/>
                <a:cs typeface="Franklin Gothic Book"/>
              </a:rPr>
              <a:t>'azione.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35"/>
              </a:spcBef>
            </a:pPr>
            <a:r>
              <a:rPr dirty="0" sz="1600" spc="-20" i="1">
                <a:latin typeface="Franklin Gothic Book"/>
                <a:cs typeface="Franklin Gothic Book"/>
              </a:rPr>
              <a:t>H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5" i="1" u="heavy">
                <a:latin typeface="Franklin Gothic Book"/>
                <a:cs typeface="Franklin Gothic Book"/>
              </a:rPr>
              <a:t>chiest</a:t>
            </a:r>
            <a:r>
              <a:rPr dirty="0" sz="1600" spc="-10" i="1" u="heavy">
                <a:latin typeface="Franklin Gothic Book"/>
                <a:cs typeface="Franklin Gothic Book"/>
              </a:rPr>
              <a:t>o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 u="heavy">
                <a:latin typeface="Franklin Gothic Book"/>
                <a:cs typeface="Franklin Gothic Book"/>
              </a:rPr>
              <a:t>Gi</a:t>
            </a:r>
            <a:r>
              <a:rPr dirty="0" sz="1600" spc="-15" i="1" u="heavy">
                <a:latin typeface="Franklin Gothic Book"/>
                <a:cs typeface="Franklin Gothic Book"/>
              </a:rPr>
              <a:t>ann</a:t>
            </a:r>
            <a:r>
              <a:rPr dirty="0" sz="1600" spc="-5" i="1" u="heavy">
                <a:latin typeface="Franklin Gothic Book"/>
                <a:cs typeface="Franklin Gothic Book"/>
              </a:rPr>
              <a:t>i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di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farmi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u</a:t>
            </a:r>
            <a:r>
              <a:rPr dirty="0" sz="1600" spc="-10" i="1">
                <a:latin typeface="Franklin Gothic Book"/>
                <a:cs typeface="Franklin Gothic Book"/>
              </a:rPr>
              <a:t>n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fav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re.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600" spc="-20" i="1">
                <a:latin typeface="Franklin Gothic Book"/>
                <a:cs typeface="Franklin Gothic Book"/>
              </a:rPr>
              <a:t>H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 u="heavy">
                <a:latin typeface="Franklin Gothic Book"/>
                <a:cs typeface="Franklin Gothic Book"/>
              </a:rPr>
              <a:t>p</a:t>
            </a:r>
            <a:r>
              <a:rPr dirty="0" sz="1600" spc="-20" i="1" u="heavy">
                <a:latin typeface="Franklin Gothic Book"/>
                <a:cs typeface="Franklin Gothic Book"/>
              </a:rPr>
              <a:t>r</a:t>
            </a:r>
            <a:r>
              <a:rPr dirty="0" sz="1600" spc="-15" i="1" u="heavy">
                <a:latin typeface="Franklin Gothic Book"/>
                <a:cs typeface="Franklin Gothic Book"/>
              </a:rPr>
              <a:t>om</a:t>
            </a:r>
            <a:r>
              <a:rPr dirty="0" sz="1600" spc="-20" i="1" u="heavy">
                <a:latin typeface="Franklin Gothic Book"/>
                <a:cs typeface="Franklin Gothic Book"/>
              </a:rPr>
              <a:t>ess</a:t>
            </a:r>
            <a:r>
              <a:rPr dirty="0" sz="1600" spc="-10" i="1" u="heavy">
                <a:latin typeface="Franklin Gothic Book"/>
                <a:cs typeface="Franklin Gothic Book"/>
              </a:rPr>
              <a:t>o</a:t>
            </a:r>
            <a:r>
              <a:rPr dirty="0" sz="1600" spc="4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Luca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di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non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fare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tardi.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Ana</a:t>
            </a:r>
            <a:r>
              <a:rPr dirty="0" spc="-10"/>
              <a:t>c</a:t>
            </a:r>
            <a:r>
              <a:rPr dirty="0"/>
              <a:t>oluti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1672" y="1819638"/>
            <a:ext cx="7709534" cy="1169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5" b="1">
                <a:latin typeface="Franklin Gothic Medium"/>
                <a:cs typeface="Franklin Gothic Medium"/>
              </a:rPr>
              <a:t>A</a:t>
            </a:r>
            <a:r>
              <a:rPr dirty="0" sz="1600" b="1">
                <a:latin typeface="Franklin Gothic Medium"/>
                <a:cs typeface="Franklin Gothic Medium"/>
              </a:rPr>
              <a:t>na</a:t>
            </a:r>
            <a:r>
              <a:rPr dirty="0" sz="1600" spc="-10" b="1">
                <a:latin typeface="Franklin Gothic Medium"/>
                <a:cs typeface="Franklin Gothic Medium"/>
              </a:rPr>
              <a:t>c</a:t>
            </a:r>
            <a:r>
              <a:rPr dirty="0" sz="1600" spc="-5" b="1">
                <a:latin typeface="Franklin Gothic Medium"/>
                <a:cs typeface="Franklin Gothic Medium"/>
              </a:rPr>
              <a:t>o</a:t>
            </a:r>
            <a:r>
              <a:rPr dirty="0" sz="1600" spc="-15" b="1">
                <a:latin typeface="Franklin Gothic Medium"/>
                <a:cs typeface="Franklin Gothic Medium"/>
              </a:rPr>
              <a:t>l</a:t>
            </a:r>
            <a:r>
              <a:rPr dirty="0" sz="1600" spc="-10" b="1">
                <a:latin typeface="Franklin Gothic Medium"/>
                <a:cs typeface="Franklin Gothic Medium"/>
              </a:rPr>
              <a:t>uti</a:t>
            </a:r>
            <a:endParaRPr sz="16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350520" marR="5080" indent="-338455">
              <a:lnSpc>
                <a:spcPct val="114999"/>
              </a:lnSpc>
              <a:spcBef>
                <a:spcPts val="1150"/>
              </a:spcBef>
            </a:pPr>
            <a:r>
              <a:rPr dirty="0" sz="1600" spc="-10">
                <a:latin typeface="Franklin Gothic Book"/>
                <a:cs typeface="Franklin Gothic Book"/>
              </a:rPr>
              <a:t>Fre</a:t>
            </a:r>
            <a:r>
              <a:rPr dirty="0" sz="1600" spc="-2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ue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nel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parlat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(tem</a:t>
            </a:r>
            <a:r>
              <a:rPr dirty="0" sz="1600" spc="-10">
                <a:latin typeface="Franklin Gothic Book"/>
                <a:cs typeface="Franklin Gothic Book"/>
              </a:rPr>
              <a:t>atizz</a:t>
            </a:r>
            <a:r>
              <a:rPr dirty="0" sz="1600" spc="-25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zione)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costrutto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cui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degli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enti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frase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(sempl</a:t>
            </a:r>
            <a:r>
              <a:rPr dirty="0" sz="1600" spc="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15">
                <a:latin typeface="Franklin Gothic Book"/>
                <a:cs typeface="Franklin Gothic Book"/>
              </a:rPr>
              <a:t>mples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a)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sospeso.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8624" y="3750800"/>
            <a:ext cx="531495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5" i="1">
                <a:latin typeface="Franklin Gothic Book"/>
                <a:cs typeface="Franklin Gothic Book"/>
              </a:rPr>
              <a:t>Quel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ch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muoion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5" i="1">
                <a:latin typeface="Franklin Gothic Book"/>
                <a:cs typeface="Franklin Gothic Book"/>
              </a:rPr>
              <a:t>,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bi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5" i="1">
                <a:latin typeface="Franklin Gothic Book"/>
                <a:cs typeface="Franklin Gothic Book"/>
              </a:rPr>
              <a:t>gn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pr</a:t>
            </a:r>
            <a:r>
              <a:rPr dirty="0" sz="1600" spc="-20" i="1">
                <a:latin typeface="Franklin Gothic Book"/>
                <a:cs typeface="Franklin Gothic Book"/>
              </a:rPr>
              <a:t>e</a:t>
            </a:r>
            <a:r>
              <a:rPr dirty="0" sz="1600" spc="-15" i="1">
                <a:latin typeface="Franklin Gothic Book"/>
                <a:cs typeface="Franklin Gothic Book"/>
              </a:rPr>
              <a:t>gar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Iddio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15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r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lor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5" i="1">
                <a:latin typeface="Franklin Gothic Book"/>
                <a:cs typeface="Franklin Gothic Book"/>
              </a:rPr>
              <a:t>.</a:t>
            </a:r>
            <a:r>
              <a:rPr dirty="0" sz="1600" spc="50" i="1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(Manz</a:t>
            </a:r>
            <a:r>
              <a:rPr dirty="0" sz="1600" spc="-10">
                <a:latin typeface="Franklin Gothic Book"/>
                <a:cs typeface="Franklin Gothic Book"/>
              </a:rPr>
              <a:t>oni)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La </a:t>
            </a:r>
            <a:r>
              <a:rPr dirty="0" spc="-5"/>
              <a:t>gr</a:t>
            </a:r>
            <a:r>
              <a:rPr dirty="0" spc="-10"/>
              <a:t>a</a:t>
            </a:r>
            <a:r>
              <a:rPr dirty="0" spc="-5"/>
              <a:t>mm</a:t>
            </a:r>
            <a:r>
              <a:rPr dirty="0" spc="-10"/>
              <a:t>a</a:t>
            </a:r>
            <a:r>
              <a:rPr dirty="0" spc="-5"/>
              <a:t>ti</a:t>
            </a:r>
            <a:r>
              <a:rPr dirty="0" spc="-10"/>
              <a:t>c</a:t>
            </a:r>
            <a:r>
              <a:rPr dirty="0"/>
              <a:t>a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1672" y="1819638"/>
            <a:ext cx="7880984" cy="3429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5" b="1">
                <a:latin typeface="Franklin Gothic Medium"/>
                <a:cs typeface="Franklin Gothic Medium"/>
              </a:rPr>
              <a:t>Nor</a:t>
            </a:r>
            <a:r>
              <a:rPr dirty="0" sz="1600" spc="-5" b="1">
                <a:latin typeface="Franklin Gothic Medium"/>
                <a:cs typeface="Franklin Gothic Medium"/>
              </a:rPr>
              <a:t>m</a:t>
            </a:r>
            <a:r>
              <a:rPr dirty="0" sz="1600" spc="0" b="1">
                <a:latin typeface="Franklin Gothic Medium"/>
                <a:cs typeface="Franklin Gothic Medium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 spc="-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ole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var</a:t>
            </a:r>
            <a:r>
              <a:rPr dirty="0" sz="1600" spc="-10">
                <a:latin typeface="Franklin Gothic Book"/>
                <a:cs typeface="Franklin Gothic Book"/>
              </a:rPr>
              <a:t>ietà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prest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gi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unità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ling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istic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350520" marR="5080" indent="-338455">
              <a:lnSpc>
                <a:spcPct val="114700"/>
              </a:lnSpc>
              <a:spcBef>
                <a:spcPts val="1155"/>
              </a:spcBef>
            </a:pP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</a:t>
            </a:r>
            <a:r>
              <a:rPr dirty="0" sz="1600" spc="-10">
                <a:latin typeface="Franklin Gothic Book"/>
                <a:cs typeface="Franklin Gothic Book"/>
              </a:rPr>
              <a:t>so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norma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var</a:t>
            </a:r>
            <a:r>
              <a:rPr dirty="0" sz="1600" spc="-10">
                <a:latin typeface="Franklin Gothic Book"/>
                <a:cs typeface="Franklin Gothic Book"/>
              </a:rPr>
              <a:t>ia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ec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nda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testo: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alcuni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usi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posson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non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essere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spettati</a:t>
            </a:r>
            <a:r>
              <a:rPr dirty="0" sz="1600" spc="-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</a:t>
            </a:r>
            <a:r>
              <a:rPr dirty="0" sz="1600" spc="-10">
                <a:latin typeface="Franklin Gothic Book"/>
                <a:cs typeface="Franklin Gothic Book"/>
              </a:rPr>
              <a:t> cont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sti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informal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senza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alcuna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san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ione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ale,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altre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invece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sono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giu</a:t>
            </a:r>
            <a:r>
              <a:rPr dirty="0" sz="1600" spc="-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icati</a:t>
            </a:r>
            <a:r>
              <a:rPr dirty="0" sz="1600" spc="-10">
                <a:latin typeface="Franklin Gothic Book"/>
                <a:cs typeface="Franklin Gothic Book"/>
              </a:rPr>
              <a:t> ne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ativam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nte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part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degli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inter</a:t>
            </a:r>
            <a:r>
              <a:rPr dirty="0" sz="1600" spc="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ocutori.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35"/>
              </a:spcBef>
            </a:pPr>
            <a:r>
              <a:rPr dirty="0" sz="1600" spc="-10" i="1">
                <a:latin typeface="Franklin Gothic Book"/>
                <a:cs typeface="Franklin Gothic Book"/>
              </a:rPr>
              <a:t>Una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gra</a:t>
            </a:r>
            <a:r>
              <a:rPr dirty="0" sz="1600" spc="-10" i="1">
                <a:latin typeface="Franklin Gothic Book"/>
                <a:cs typeface="Franklin Gothic Book"/>
              </a:rPr>
              <a:t>n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quant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tà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di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u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5" i="1">
                <a:latin typeface="Franklin Gothic Book"/>
                <a:cs typeface="Franklin Gothic Book"/>
              </a:rPr>
              <a:t>m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ni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donne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cor</a:t>
            </a:r>
            <a:r>
              <a:rPr dirty="0" sz="1600" spc="-10" i="1">
                <a:latin typeface="Franklin Gothic Book"/>
                <a:cs typeface="Franklin Gothic Book"/>
              </a:rPr>
              <a:t>rev</a:t>
            </a:r>
            <a:r>
              <a:rPr dirty="0" sz="1600" spc="-20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no</a:t>
            </a:r>
            <a:r>
              <a:rPr dirty="0" sz="1600" spc="4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ver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l'usc</a:t>
            </a:r>
            <a:r>
              <a:rPr dirty="0" sz="1600" spc="-1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ta.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(</a:t>
            </a:r>
            <a:r>
              <a:rPr dirty="0" sz="1600" spc="-10">
                <a:latin typeface="Franklin Gothic Book"/>
                <a:cs typeface="Franklin Gothic Book"/>
              </a:rPr>
              <a:t>italia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inform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le)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600" spc="-10" i="1">
                <a:latin typeface="Franklin Gothic Book"/>
                <a:cs typeface="Franklin Gothic Book"/>
              </a:rPr>
              <a:t>La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gent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rr</a:t>
            </a:r>
            <a:r>
              <a:rPr dirty="0" sz="1600" spc="-20" i="1">
                <a:latin typeface="Franklin Gothic Book"/>
                <a:cs typeface="Franklin Gothic Book"/>
              </a:rPr>
              <a:t>e</a:t>
            </a:r>
            <a:r>
              <a:rPr dirty="0" sz="1600" spc="-15" i="1">
                <a:latin typeface="Franklin Gothic Book"/>
                <a:cs typeface="Franklin Gothic Book"/>
              </a:rPr>
              <a:t>va</a:t>
            </a:r>
            <a:r>
              <a:rPr dirty="0" sz="1600" spc="-10" i="1">
                <a:latin typeface="Franklin Gothic Book"/>
                <a:cs typeface="Franklin Gothic Book"/>
              </a:rPr>
              <a:t>no</a:t>
            </a:r>
            <a:r>
              <a:rPr dirty="0" sz="1600" spc="3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ve</a:t>
            </a:r>
            <a:r>
              <a:rPr dirty="0" sz="1600" spc="-10" i="1">
                <a:latin typeface="Franklin Gothic Book"/>
                <a:cs typeface="Franklin Gothic Book"/>
              </a:rPr>
              <a:t>r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10" i="1">
                <a:latin typeface="Franklin Gothic Book"/>
                <a:cs typeface="Franklin Gothic Book"/>
              </a:rPr>
              <a:t>'us</a:t>
            </a:r>
            <a:r>
              <a:rPr dirty="0" sz="1600" spc="-20" i="1">
                <a:latin typeface="Franklin Gothic Book"/>
                <a:cs typeface="Franklin Gothic Book"/>
              </a:rPr>
              <a:t>c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ta.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(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5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</a:t>
            </a:r>
            <a:r>
              <a:rPr dirty="0" sz="1600" spc="-20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olar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)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35"/>
              </a:spcBef>
            </a:pPr>
            <a:r>
              <a:rPr dirty="0" sz="1600" spc="-10" i="1">
                <a:latin typeface="Franklin Gothic Book"/>
                <a:cs typeface="Franklin Gothic Book"/>
              </a:rPr>
              <a:t>Sono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rt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to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15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r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roma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non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mi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ono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ri</a:t>
            </a:r>
            <a:r>
              <a:rPr dirty="0" sz="1600" spc="-15" i="1">
                <a:latin typeface="Franklin Gothic Book"/>
                <a:cs typeface="Franklin Gothic Book"/>
              </a:rPr>
              <a:t>cor</a:t>
            </a:r>
            <a:r>
              <a:rPr dirty="0" sz="1600" spc="-10" i="1">
                <a:latin typeface="Franklin Gothic Book"/>
                <a:cs typeface="Franklin Gothic Book"/>
              </a:rPr>
              <a:t>d</a:t>
            </a:r>
            <a:r>
              <a:rPr dirty="0" sz="1600" spc="-15" i="1">
                <a:latin typeface="Franklin Gothic Book"/>
                <a:cs typeface="Franklin Gothic Book"/>
              </a:rPr>
              <a:t>at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di</a:t>
            </a:r>
            <a:r>
              <a:rPr dirty="0" sz="1600" spc="-1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latin typeface="Franklin Gothic Book"/>
                <a:cs typeface="Franklin Gothic Book"/>
              </a:rPr>
              <a:t>a</a:t>
            </a:r>
            <a:r>
              <a:rPr dirty="0" sz="1600" spc="-5" i="1">
                <a:latin typeface="Franklin Gothic Book"/>
                <a:cs typeface="Franklin Gothic Book"/>
              </a:rPr>
              <a:t>l</a:t>
            </a:r>
            <a:r>
              <a:rPr dirty="0" sz="1600" spc="-15" i="1">
                <a:latin typeface="Franklin Gothic Book"/>
                <a:cs typeface="Franklin Gothic Book"/>
              </a:rPr>
              <a:t>utar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chiara</a:t>
            </a:r>
            <a:r>
              <a:rPr dirty="0" sz="1600" spc="-5" i="1">
                <a:latin typeface="Franklin Gothic Book"/>
                <a:cs typeface="Franklin Gothic Book"/>
              </a:rPr>
              <a:t>.</a:t>
            </a:r>
            <a:r>
              <a:rPr dirty="0" sz="1600" spc="55" i="1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(sc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itto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smesso)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600" spc="-10" i="1">
                <a:latin typeface="Franklin Gothic Book"/>
                <a:cs typeface="Franklin Gothic Book"/>
              </a:rPr>
              <a:t>Sono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rt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to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15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r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20" i="1">
                <a:latin typeface="Franklin Gothic Book"/>
                <a:cs typeface="Franklin Gothic Book"/>
              </a:rPr>
              <a:t>R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5" i="1">
                <a:latin typeface="Franklin Gothic Book"/>
                <a:cs typeface="Franklin Gothic Book"/>
              </a:rPr>
              <a:t>ma</a:t>
            </a:r>
            <a:r>
              <a:rPr dirty="0" sz="1600" spc="3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non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mi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ono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ri</a:t>
            </a:r>
            <a:r>
              <a:rPr dirty="0" sz="1600" spc="-15" i="1">
                <a:latin typeface="Franklin Gothic Book"/>
                <a:cs typeface="Franklin Gothic Book"/>
              </a:rPr>
              <a:t>cor</a:t>
            </a:r>
            <a:r>
              <a:rPr dirty="0" sz="1600" spc="-10" i="1">
                <a:latin typeface="Franklin Gothic Book"/>
                <a:cs typeface="Franklin Gothic Book"/>
              </a:rPr>
              <a:t>d</a:t>
            </a:r>
            <a:r>
              <a:rPr dirty="0" sz="1600" spc="-15" i="1">
                <a:latin typeface="Franklin Gothic Book"/>
                <a:cs typeface="Franklin Gothic Book"/>
              </a:rPr>
              <a:t>at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di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5" i="1">
                <a:latin typeface="Franklin Gothic Book"/>
                <a:cs typeface="Franklin Gothic Book"/>
              </a:rPr>
              <a:t>alu</a:t>
            </a:r>
            <a:r>
              <a:rPr dirty="0" sz="1600" spc="-5" i="1">
                <a:latin typeface="Franklin Gothic Book"/>
                <a:cs typeface="Franklin Gothic Book"/>
              </a:rPr>
              <a:t>t</a:t>
            </a:r>
            <a:r>
              <a:rPr dirty="0" sz="1600" spc="-15" i="1">
                <a:latin typeface="Franklin Gothic Book"/>
                <a:cs typeface="Franklin Gothic Book"/>
              </a:rPr>
              <a:t>ar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Chi</a:t>
            </a:r>
            <a:r>
              <a:rPr dirty="0" sz="1600" spc="-15" i="1">
                <a:latin typeface="Franklin Gothic Book"/>
                <a:cs typeface="Franklin Gothic Book"/>
              </a:rPr>
              <a:t>ara</a:t>
            </a:r>
            <a:r>
              <a:rPr dirty="0" sz="1600" spc="-5" i="1">
                <a:latin typeface="Franklin Gothic Book"/>
                <a:cs typeface="Franklin Gothic Book"/>
              </a:rPr>
              <a:t>.</a:t>
            </a:r>
            <a:r>
              <a:rPr dirty="0" sz="1600" spc="45" i="1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(sc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itto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for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ale)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Il</a:t>
            </a:r>
            <a:r>
              <a:rPr dirty="0" spc="-10"/>
              <a:t> </a:t>
            </a:r>
            <a:r>
              <a:rPr dirty="0" spc="-5"/>
              <a:t>sis</a:t>
            </a:r>
            <a:r>
              <a:rPr dirty="0" spc="-10"/>
              <a:t>t</a:t>
            </a:r>
            <a:r>
              <a:rPr dirty="0" spc="-5"/>
              <a:t>em</a:t>
            </a:r>
            <a:r>
              <a:rPr dirty="0"/>
              <a:t>a </a:t>
            </a:r>
            <a:r>
              <a:rPr dirty="0" spc="-15"/>
              <a:t>p</a:t>
            </a:r>
            <a:r>
              <a:rPr dirty="0" spc="-20"/>
              <a:t>r</a:t>
            </a:r>
            <a:r>
              <a:rPr dirty="0"/>
              <a:t>onomi</a:t>
            </a:r>
            <a:r>
              <a:rPr dirty="0" spc="-15"/>
              <a:t>n</a:t>
            </a:r>
            <a:r>
              <a:rPr dirty="0"/>
              <a:t>ale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1672" y="1159500"/>
            <a:ext cx="7843520" cy="5130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b="1">
                <a:latin typeface="Franklin Gothic Medium"/>
                <a:cs typeface="Franklin Gothic Medium"/>
              </a:rPr>
              <a:t>P</a:t>
            </a:r>
            <a:r>
              <a:rPr dirty="0" sz="1600" spc="-5" b="1">
                <a:latin typeface="Franklin Gothic Medium"/>
                <a:cs typeface="Franklin Gothic Medium"/>
              </a:rPr>
              <a:t>rono</a:t>
            </a:r>
            <a:r>
              <a:rPr dirty="0" sz="1600" spc="-20" b="1">
                <a:latin typeface="Franklin Gothic Medium"/>
                <a:cs typeface="Franklin Gothic Medium"/>
              </a:rPr>
              <a:t>m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spc="-35" b="1">
                <a:latin typeface="Franklin Gothic Medium"/>
                <a:cs typeface="Franklin Gothic Medium"/>
              </a:rPr>
              <a:t> </a:t>
            </a:r>
            <a:r>
              <a:rPr dirty="0" sz="1600" spc="-5" b="1">
                <a:latin typeface="Franklin Gothic Medium"/>
                <a:cs typeface="Franklin Gothic Medium"/>
              </a:rPr>
              <a:t>c</a:t>
            </a:r>
            <a:r>
              <a:rPr dirty="0" sz="1600" spc="-5" b="1">
                <a:latin typeface="Franklin Gothic Medium"/>
                <a:cs typeface="Franklin Gothic Medium"/>
              </a:rPr>
              <a:t>l</a:t>
            </a:r>
            <a:r>
              <a:rPr dirty="0" sz="1600" b="1">
                <a:latin typeface="Franklin Gothic Medium"/>
                <a:cs typeface="Franklin Gothic Medium"/>
              </a:rPr>
              <a:t>i</a:t>
            </a:r>
            <a:r>
              <a:rPr dirty="0" sz="1600" b="1">
                <a:latin typeface="Franklin Gothic Medium"/>
                <a:cs typeface="Franklin Gothic Medium"/>
              </a:rPr>
              <a:t>t</a:t>
            </a:r>
            <a:r>
              <a:rPr dirty="0" sz="1600" spc="-15" b="1">
                <a:latin typeface="Franklin Gothic Medium"/>
                <a:cs typeface="Franklin Gothic Medium"/>
              </a:rPr>
              <a:t>i</a:t>
            </a:r>
            <a:r>
              <a:rPr dirty="0" sz="1600" spc="-10" b="1">
                <a:latin typeface="Franklin Gothic Medium"/>
                <a:cs typeface="Franklin Gothic Medium"/>
              </a:rPr>
              <a:t>ci</a:t>
            </a:r>
            <a:r>
              <a:rPr dirty="0" sz="1600" spc="-40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d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spc="-25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te</a:t>
            </a:r>
            <a:r>
              <a:rPr dirty="0" sz="1600" spc="-5" b="1">
                <a:latin typeface="Franklin Gothic Medium"/>
                <a:cs typeface="Franklin Gothic Medium"/>
              </a:rPr>
              <a:t>r</a:t>
            </a:r>
            <a:r>
              <a:rPr dirty="0" sz="1600" b="1">
                <a:latin typeface="Franklin Gothic Medium"/>
                <a:cs typeface="Franklin Gothic Medium"/>
              </a:rPr>
              <a:t>z</a:t>
            </a:r>
            <a:r>
              <a:rPr dirty="0" sz="1600" spc="-10" b="1">
                <a:latin typeface="Franklin Gothic Medium"/>
                <a:cs typeface="Franklin Gothic Medium"/>
              </a:rPr>
              <a:t>a</a:t>
            </a:r>
            <a:r>
              <a:rPr dirty="0" sz="1600" spc="-40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pe</a:t>
            </a:r>
            <a:r>
              <a:rPr dirty="0" sz="1600" spc="-5" b="1">
                <a:latin typeface="Franklin Gothic Medium"/>
                <a:cs typeface="Franklin Gothic Medium"/>
              </a:rPr>
              <a:t>r</a:t>
            </a:r>
            <a:r>
              <a:rPr dirty="0" sz="1600" spc="-10" b="1">
                <a:latin typeface="Franklin Gothic Medium"/>
                <a:cs typeface="Franklin Gothic Medium"/>
              </a:rPr>
              <a:t>s</a:t>
            </a:r>
            <a:r>
              <a:rPr dirty="0" sz="1600" spc="-5" b="1">
                <a:latin typeface="Franklin Gothic Medium"/>
                <a:cs typeface="Franklin Gothic Medium"/>
              </a:rPr>
              <a:t>o</a:t>
            </a:r>
            <a:r>
              <a:rPr dirty="0" sz="1600" spc="-10" b="1">
                <a:latin typeface="Franklin Gothic Medium"/>
                <a:cs typeface="Franklin Gothic Medium"/>
              </a:rPr>
              <a:t>na</a:t>
            </a:r>
            <a:endParaRPr sz="16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35"/>
              </a:spcBef>
            </a:pPr>
            <a:r>
              <a:rPr dirty="0" sz="1600" spc="-10" i="1">
                <a:latin typeface="Franklin Gothic Book"/>
                <a:cs typeface="Franklin Gothic Book"/>
              </a:rPr>
              <a:t>Lo/La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L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/Le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→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plem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nto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retto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600" spc="-10" i="1">
                <a:latin typeface="Franklin Gothic Book"/>
                <a:cs typeface="Franklin Gothic Book"/>
              </a:rPr>
              <a:t>Li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h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acc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mpag</a:t>
            </a:r>
            <a:r>
              <a:rPr dirty="0" sz="1600" i="1">
                <a:latin typeface="Franklin Gothic Book"/>
                <a:cs typeface="Franklin Gothic Book"/>
              </a:rPr>
              <a:t>n</a:t>
            </a:r>
            <a:r>
              <a:rPr dirty="0" sz="1600" spc="-15" i="1">
                <a:latin typeface="Franklin Gothic Book"/>
                <a:cs typeface="Franklin Gothic Book"/>
              </a:rPr>
              <a:t>at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45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f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no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ca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no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tornato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dormire.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35"/>
              </a:spcBef>
            </a:pPr>
            <a:r>
              <a:rPr dirty="0" sz="1600" spc="-10" i="1">
                <a:latin typeface="Franklin Gothic Book"/>
                <a:cs typeface="Franklin Gothic Book"/>
              </a:rPr>
              <a:t>Gli/Le</a:t>
            </a:r>
            <a:r>
              <a:rPr dirty="0" sz="1600" spc="-2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Loro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→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plem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nto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retto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680"/>
              </a:spcBef>
            </a:pPr>
            <a:r>
              <a:rPr dirty="0" sz="1600" spc="-10" i="1">
                <a:latin typeface="Franklin Gothic Book"/>
                <a:cs typeface="Franklin Gothic Book"/>
              </a:rPr>
              <a:t>Le/G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h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detto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ch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non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avre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mai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acce</a:t>
            </a:r>
            <a:r>
              <a:rPr dirty="0" sz="1600" spc="-10" i="1">
                <a:latin typeface="Franklin Gothic Book"/>
                <a:cs typeface="Franklin Gothic Book"/>
              </a:rPr>
              <a:t>ttat</a:t>
            </a:r>
            <a:r>
              <a:rPr dirty="0" sz="1600" spc="5" i="1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35"/>
              </a:spcBef>
            </a:pPr>
            <a:r>
              <a:rPr dirty="0" sz="1600" b="1">
                <a:latin typeface="Franklin Gothic Medium"/>
                <a:cs typeface="Franklin Gothic Medium"/>
              </a:rPr>
              <a:t>Pa</a:t>
            </a:r>
            <a:r>
              <a:rPr dirty="0" sz="1600" spc="-5" b="1">
                <a:latin typeface="Franklin Gothic Medium"/>
                <a:cs typeface="Franklin Gothic Medium"/>
              </a:rPr>
              <a:t>r</a:t>
            </a:r>
            <a:r>
              <a:rPr dirty="0" sz="1600" spc="-10" b="1">
                <a:latin typeface="Franklin Gothic Medium"/>
                <a:cs typeface="Franklin Gothic Medium"/>
              </a:rPr>
              <a:t>lato</a:t>
            </a:r>
            <a:endParaRPr sz="16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350520" marR="5080" indent="-338455">
              <a:lnSpc>
                <a:spcPct val="114999"/>
              </a:lnSpc>
              <a:spcBef>
                <a:spcPts val="1150"/>
              </a:spcBef>
            </a:pPr>
            <a:r>
              <a:rPr dirty="0" sz="1600" spc="-10" i="1">
                <a:latin typeface="Franklin Gothic Book"/>
                <a:cs typeface="Franklin Gothic Book"/>
              </a:rPr>
              <a:t>Gli</a:t>
            </a:r>
            <a:r>
              <a:rPr dirty="0" sz="1600" spc="-20" i="1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post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loro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→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Ho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incontrato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m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ei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20" i="1">
                <a:latin typeface="Franklin Gothic Book"/>
                <a:cs typeface="Franklin Gothic Book"/>
              </a:rPr>
              <a:t>am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c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g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-2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h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offerto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[h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offerto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lor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5" i="1">
                <a:latin typeface="Franklin Gothic Book"/>
                <a:cs typeface="Franklin Gothic Book"/>
              </a:rPr>
              <a:t>]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qua</a:t>
            </a:r>
            <a:r>
              <a:rPr dirty="0" sz="1600" spc="-5" i="1">
                <a:latin typeface="Franklin Gothic Book"/>
                <a:cs typeface="Franklin Gothic Book"/>
              </a:rPr>
              <a:t>l</a:t>
            </a:r>
            <a:r>
              <a:rPr dirty="0" sz="1600" spc="-15" i="1">
                <a:latin typeface="Franklin Gothic Book"/>
                <a:cs typeface="Franklin Gothic Book"/>
              </a:rPr>
              <a:t>co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da</a:t>
            </a:r>
            <a:r>
              <a:rPr dirty="0" sz="1600" spc="-10" i="1">
                <a:latin typeface="Franklin Gothic Book"/>
                <a:cs typeface="Franklin Gothic Book"/>
              </a:rPr>
              <a:t> bere</a:t>
            </a:r>
            <a:endParaRPr sz="1600">
              <a:latin typeface="Franklin Gothic Book"/>
              <a:cs typeface="Franklin Gothic Book"/>
            </a:endParaRPr>
          </a:p>
          <a:p>
            <a:pPr marL="12700" marR="1686560">
              <a:lnSpc>
                <a:spcPts val="5200"/>
              </a:lnSpc>
              <a:spcBef>
                <a:spcPts val="715"/>
              </a:spcBef>
            </a:pPr>
            <a:r>
              <a:rPr dirty="0" sz="1600" spc="-10" i="1">
                <a:latin typeface="Franklin Gothic Book"/>
                <a:cs typeface="Franklin Gothic Book"/>
              </a:rPr>
              <a:t>Gli</a:t>
            </a:r>
            <a:r>
              <a:rPr dirty="0" sz="1600" spc="-20" i="1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post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→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Ho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v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st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Gi</a:t>
            </a:r>
            <a:r>
              <a:rPr dirty="0" sz="1600" spc="-15" i="1">
                <a:latin typeface="Franklin Gothic Book"/>
                <a:cs typeface="Franklin Gothic Book"/>
              </a:rPr>
              <a:t>u</a:t>
            </a:r>
            <a:r>
              <a:rPr dirty="0" sz="1600" spc="-10" i="1">
                <a:latin typeface="Franklin Gothic Book"/>
                <a:cs typeface="Franklin Gothic Book"/>
              </a:rPr>
              <a:t>lia</a:t>
            </a:r>
            <a:r>
              <a:rPr dirty="0" sz="1600" spc="-3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g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-2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[</a:t>
            </a:r>
            <a:r>
              <a:rPr dirty="0" sz="1600" spc="-10" i="1">
                <a:latin typeface="Franklin Gothic Book"/>
                <a:cs typeface="Franklin Gothic Book"/>
              </a:rPr>
              <a:t>le]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h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detto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di</a:t>
            </a:r>
            <a:r>
              <a:rPr dirty="0" sz="1600" spc="-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non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pr</a:t>
            </a:r>
            <a:r>
              <a:rPr dirty="0" sz="1600" spc="-20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occ</a:t>
            </a:r>
            <a:r>
              <a:rPr dirty="0" sz="1600" spc="-20" i="1">
                <a:latin typeface="Franklin Gothic Book"/>
                <a:cs typeface="Franklin Gothic Book"/>
              </a:rPr>
              <a:t>u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r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C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post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g</a:t>
            </a:r>
            <a:r>
              <a:rPr dirty="0" sz="1600" i="1">
                <a:latin typeface="Franklin Gothic Book"/>
                <a:cs typeface="Franklin Gothic Book"/>
              </a:rPr>
              <a:t>li</a:t>
            </a:r>
            <a:r>
              <a:rPr dirty="0" sz="1600" spc="-15">
                <a:latin typeface="Franklin Gothic Book"/>
                <a:cs typeface="Franklin Gothic Book"/>
              </a:rPr>
              <a:t>/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15" i="1">
                <a:latin typeface="Franklin Gothic Book"/>
                <a:cs typeface="Franklin Gothic Book"/>
              </a:rPr>
              <a:t>e</a:t>
            </a:r>
            <a:r>
              <a:rPr dirty="0" sz="1600" spc="-15">
                <a:latin typeface="Franklin Gothic Book"/>
                <a:cs typeface="Franklin Gothic Book"/>
              </a:rPr>
              <a:t>/</a:t>
            </a:r>
            <a:r>
              <a:rPr dirty="0" sz="1600" spc="-10" i="1">
                <a:latin typeface="Franklin Gothic Book"/>
                <a:cs typeface="Franklin Gothic Book"/>
              </a:rPr>
              <a:t>loro</a:t>
            </a:r>
            <a:r>
              <a:rPr dirty="0" sz="1600" spc="-15" i="1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→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Ho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incontrato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Pa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lo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[g</a:t>
            </a:r>
            <a:r>
              <a:rPr dirty="0" sz="1600" spc="-5" i="1">
                <a:latin typeface="Franklin Gothic Book"/>
                <a:cs typeface="Franklin Gothic Book"/>
              </a:rPr>
              <a:t>li]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20" i="1">
                <a:latin typeface="Franklin Gothic Book"/>
                <a:cs typeface="Franklin Gothic Book"/>
              </a:rPr>
              <a:t>h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detto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Il</a:t>
            </a:r>
            <a:r>
              <a:rPr dirty="0" spc="-10"/>
              <a:t> </a:t>
            </a:r>
            <a:r>
              <a:rPr dirty="0" spc="-5"/>
              <a:t>sis</a:t>
            </a:r>
            <a:r>
              <a:rPr dirty="0" spc="-10"/>
              <a:t>t</a:t>
            </a:r>
            <a:r>
              <a:rPr dirty="0" spc="-5"/>
              <a:t>em</a:t>
            </a:r>
            <a:r>
              <a:rPr dirty="0"/>
              <a:t>a </a:t>
            </a:r>
            <a:r>
              <a:rPr dirty="0" spc="-15"/>
              <a:t>p</a:t>
            </a:r>
            <a:r>
              <a:rPr dirty="0" spc="-20"/>
              <a:t>r</a:t>
            </a:r>
            <a:r>
              <a:rPr dirty="0"/>
              <a:t>onomi</a:t>
            </a:r>
            <a:r>
              <a:rPr dirty="0" spc="-15"/>
              <a:t>n</a:t>
            </a:r>
            <a:r>
              <a:rPr dirty="0"/>
              <a:t>ale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4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1672" y="1159102"/>
            <a:ext cx="7782559" cy="11677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b="1">
                <a:latin typeface="Franklin Gothic Medium"/>
                <a:cs typeface="Franklin Gothic Medium"/>
              </a:rPr>
              <a:t>P</a:t>
            </a:r>
            <a:r>
              <a:rPr dirty="0" sz="1600" spc="-5" b="1">
                <a:latin typeface="Franklin Gothic Medium"/>
                <a:cs typeface="Franklin Gothic Medium"/>
              </a:rPr>
              <a:t>rono</a:t>
            </a:r>
            <a:r>
              <a:rPr dirty="0" sz="1600" spc="-20" b="1">
                <a:latin typeface="Franklin Gothic Medium"/>
                <a:cs typeface="Franklin Gothic Medium"/>
              </a:rPr>
              <a:t>m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spc="-35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pe</a:t>
            </a:r>
            <a:r>
              <a:rPr dirty="0" sz="1600" spc="-5" b="1">
                <a:latin typeface="Franklin Gothic Medium"/>
                <a:cs typeface="Franklin Gothic Medium"/>
              </a:rPr>
              <a:t>r</a:t>
            </a:r>
            <a:r>
              <a:rPr dirty="0" sz="1600" spc="-10" b="1">
                <a:latin typeface="Franklin Gothic Medium"/>
                <a:cs typeface="Franklin Gothic Medium"/>
              </a:rPr>
              <a:t>s</a:t>
            </a:r>
            <a:r>
              <a:rPr dirty="0" sz="1600" spc="-15" b="1">
                <a:latin typeface="Franklin Gothic Medium"/>
                <a:cs typeface="Franklin Gothic Medium"/>
              </a:rPr>
              <a:t>o</a:t>
            </a:r>
            <a:r>
              <a:rPr dirty="0" sz="1600" spc="-10" b="1">
                <a:latin typeface="Franklin Gothic Medium"/>
                <a:cs typeface="Franklin Gothic Medium"/>
              </a:rPr>
              <a:t>nali</a:t>
            </a:r>
            <a:r>
              <a:rPr dirty="0" sz="1600" spc="-50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t</a:t>
            </a:r>
            <a:r>
              <a:rPr dirty="0" sz="1600" spc="-5" b="1">
                <a:latin typeface="Franklin Gothic Medium"/>
                <a:cs typeface="Franklin Gothic Medium"/>
              </a:rPr>
              <a:t>on</a:t>
            </a:r>
            <a:r>
              <a:rPr dirty="0" sz="1600" spc="-5" b="1">
                <a:latin typeface="Franklin Gothic Medium"/>
                <a:cs typeface="Franklin Gothic Medium"/>
              </a:rPr>
              <a:t>ici</a:t>
            </a:r>
            <a:r>
              <a:rPr dirty="0" sz="1600" spc="-35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d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spc="-15" b="1">
                <a:latin typeface="Franklin Gothic Medium"/>
                <a:cs typeface="Franklin Gothic Medium"/>
              </a:rPr>
              <a:t> </a:t>
            </a:r>
            <a:r>
              <a:rPr dirty="0" sz="1600" spc="25" b="1">
                <a:latin typeface="Franklin Gothic Medium"/>
                <a:cs typeface="Franklin Gothic Medium"/>
              </a:rPr>
              <a:t>3</a:t>
            </a:r>
            <a:r>
              <a:rPr dirty="0" sz="1600" spc="-15" b="1">
                <a:latin typeface="Arial"/>
                <a:cs typeface="Arial"/>
              </a:rPr>
              <a:t>°</a:t>
            </a:r>
            <a:r>
              <a:rPr dirty="0" sz="1600" b="1">
                <a:latin typeface="Franklin Gothic Medium"/>
                <a:cs typeface="Franklin Gothic Medium"/>
              </a:rPr>
              <a:t>p</a:t>
            </a:r>
            <a:r>
              <a:rPr dirty="0" sz="1600" spc="-15" b="1">
                <a:latin typeface="Franklin Gothic Medium"/>
                <a:cs typeface="Franklin Gothic Medium"/>
              </a:rPr>
              <a:t>e</a:t>
            </a:r>
            <a:r>
              <a:rPr dirty="0" sz="1600" b="1">
                <a:latin typeface="Franklin Gothic Medium"/>
                <a:cs typeface="Franklin Gothic Medium"/>
              </a:rPr>
              <a:t>r</a:t>
            </a:r>
            <a:r>
              <a:rPr dirty="0" sz="1600" spc="-10" b="1">
                <a:latin typeface="Franklin Gothic Medium"/>
                <a:cs typeface="Franklin Gothic Medium"/>
              </a:rPr>
              <a:t>s</a:t>
            </a:r>
            <a:r>
              <a:rPr dirty="0" sz="1600" spc="-15" b="1">
                <a:latin typeface="Franklin Gothic Medium"/>
                <a:cs typeface="Franklin Gothic Medium"/>
              </a:rPr>
              <a:t>o</a:t>
            </a:r>
            <a:r>
              <a:rPr dirty="0" sz="1600" spc="-10" b="1">
                <a:latin typeface="Franklin Gothic Medium"/>
                <a:cs typeface="Franklin Gothic Medium"/>
              </a:rPr>
              <a:t>na</a:t>
            </a:r>
            <a:endParaRPr sz="16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350520" marR="5080" indent="-338455">
              <a:lnSpc>
                <a:spcPct val="114399"/>
              </a:lnSpc>
              <a:spcBef>
                <a:spcPts val="1160"/>
              </a:spcBef>
            </a:pPr>
            <a:r>
              <a:rPr dirty="0" sz="1600" spc="-10" i="1">
                <a:latin typeface="Franklin Gothic Book"/>
                <a:cs typeface="Franklin Gothic Book"/>
              </a:rPr>
              <a:t>Lu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/lei/loro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→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uso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une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form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(ma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più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une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l'elliss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),</a:t>
            </a:r>
            <a:r>
              <a:rPr dirty="0" sz="1600" spc="-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per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sog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etto,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per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gl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altri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15">
                <a:latin typeface="Franklin Gothic Book"/>
                <a:cs typeface="Franklin Gothic Book"/>
              </a:rPr>
              <a:t>mpleme</a:t>
            </a:r>
            <a:r>
              <a:rPr dirty="0" sz="1600" spc="-10">
                <a:latin typeface="Franklin Gothic Book"/>
                <a:cs typeface="Franklin Gothic Book"/>
              </a:rPr>
              <a:t>nti.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1672" y="3089384"/>
            <a:ext cx="7534275" cy="787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0520" marR="5080" indent="-338455">
              <a:lnSpc>
                <a:spcPct val="114700"/>
              </a:lnSpc>
            </a:pPr>
            <a:r>
              <a:rPr dirty="0" sz="1600" spc="-10" i="1">
                <a:latin typeface="Franklin Gothic Book"/>
                <a:cs typeface="Franklin Gothic Book"/>
              </a:rPr>
              <a:t>Churc</a:t>
            </a:r>
            <a:r>
              <a:rPr dirty="0" sz="1600" spc="-25" i="1">
                <a:latin typeface="Franklin Gothic Book"/>
                <a:cs typeface="Franklin Gothic Book"/>
              </a:rPr>
              <a:t>h</a:t>
            </a:r>
            <a:r>
              <a:rPr dirty="0" sz="1600" spc="-5" i="1">
                <a:latin typeface="Franklin Gothic Book"/>
                <a:cs typeface="Franklin Gothic Book"/>
              </a:rPr>
              <a:t>ill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decide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di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tra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5" i="1">
                <a:latin typeface="Franklin Gothic Book"/>
                <a:cs typeface="Franklin Gothic Book"/>
              </a:rPr>
              <a:t>cor</a:t>
            </a:r>
            <a:r>
              <a:rPr dirty="0" sz="1600" spc="-10" i="1">
                <a:latin typeface="Franklin Gothic Book"/>
                <a:cs typeface="Franklin Gothic Book"/>
              </a:rPr>
              <a:t>rere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qua</a:t>
            </a:r>
            <a:r>
              <a:rPr dirty="0" sz="1600" spc="-5" i="1">
                <a:latin typeface="Franklin Gothic Book"/>
                <a:cs typeface="Franklin Gothic Book"/>
              </a:rPr>
              <a:t>l</a:t>
            </a:r>
            <a:r>
              <a:rPr dirty="0" sz="1600" spc="-15" i="1">
                <a:latin typeface="Franklin Gothic Book"/>
                <a:cs typeface="Franklin Gothic Book"/>
              </a:rPr>
              <a:t>ch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ann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com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cor</a:t>
            </a:r>
            <a:r>
              <a:rPr dirty="0" sz="1600" spc="-5" i="1">
                <a:latin typeface="Franklin Gothic Book"/>
                <a:cs typeface="Franklin Gothic Book"/>
              </a:rPr>
              <a:t>ri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latin typeface="Franklin Gothic Book"/>
                <a:cs typeface="Franklin Gothic Book"/>
              </a:rPr>
              <a:t>p</a:t>
            </a:r>
            <a:r>
              <a:rPr dirty="0" sz="1600" spc="-10" i="1">
                <a:latin typeface="Franklin Gothic Book"/>
                <a:cs typeface="Franklin Gothic Book"/>
              </a:rPr>
              <a:t>ondente</a:t>
            </a:r>
            <a:r>
              <a:rPr dirty="0" sz="1600" spc="3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tra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Cub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5" i="1">
                <a:latin typeface="Franklin Gothic Book"/>
                <a:cs typeface="Franklin Gothic Book"/>
              </a:rPr>
              <a:t>,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In</a:t>
            </a:r>
            <a:r>
              <a:rPr dirty="0" sz="1600" spc="-5" i="1">
                <a:latin typeface="Franklin Gothic Book"/>
                <a:cs typeface="Franklin Gothic Book"/>
              </a:rPr>
              <a:t>d</a:t>
            </a:r>
            <a:r>
              <a:rPr dirty="0" sz="1600" spc="-10" i="1">
                <a:latin typeface="Franklin Gothic Book"/>
                <a:cs typeface="Franklin Gothic Book"/>
              </a:rPr>
              <a:t>ia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 Sudafri</a:t>
            </a:r>
            <a:r>
              <a:rPr dirty="0" sz="1600" spc="-15" i="1">
                <a:latin typeface="Franklin Gothic Book"/>
                <a:cs typeface="Franklin Gothic Book"/>
              </a:rPr>
              <a:t>ca</a:t>
            </a:r>
            <a:r>
              <a:rPr dirty="0" sz="1600" spc="-5" i="1">
                <a:latin typeface="Franklin Gothic Book"/>
                <a:cs typeface="Franklin Gothic Book"/>
              </a:rPr>
              <a:t>.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Qu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[egl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5" i="1">
                <a:latin typeface="Franklin Gothic Book"/>
                <a:cs typeface="Franklin Gothic Book"/>
              </a:rPr>
              <a:t>]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rtecip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5" i="1">
                <a:latin typeface="Franklin Gothic Book"/>
                <a:cs typeface="Franklin Gothic Book"/>
              </a:rPr>
              <a:t>,</a:t>
            </a:r>
            <a:r>
              <a:rPr dirty="0" sz="1600" spc="3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com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3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cor</a:t>
            </a:r>
            <a:r>
              <a:rPr dirty="0" sz="1600" spc="-5" i="1">
                <a:latin typeface="Franklin Gothic Book"/>
                <a:cs typeface="Franklin Gothic Book"/>
              </a:rPr>
              <a:t>ri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latin typeface="Franklin Gothic Book"/>
                <a:cs typeface="Franklin Gothic Book"/>
              </a:rPr>
              <a:t>p</a:t>
            </a:r>
            <a:r>
              <a:rPr dirty="0" sz="1600" spc="-10" i="1">
                <a:latin typeface="Franklin Gothic Book"/>
                <a:cs typeface="Franklin Gothic Book"/>
              </a:rPr>
              <a:t>ondente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del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20" i="1">
                <a:latin typeface="Franklin Gothic Book"/>
                <a:cs typeface="Franklin Gothic Book"/>
              </a:rPr>
              <a:t>M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rning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15" i="1">
                <a:latin typeface="Franklin Gothic Book"/>
                <a:cs typeface="Franklin Gothic Book"/>
              </a:rPr>
              <a:t>ost</a:t>
            </a:r>
            <a:r>
              <a:rPr dirty="0" sz="1600" spc="-5" i="1">
                <a:latin typeface="Franklin Gothic Book"/>
                <a:cs typeface="Franklin Gothic Book"/>
              </a:rPr>
              <a:t>,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al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latin typeface="Franklin Gothic Book"/>
                <a:cs typeface="Franklin Gothic Book"/>
              </a:rPr>
              <a:t>e</a:t>
            </a:r>
            <a:r>
              <a:rPr dirty="0" sz="1600" spc="-15" i="1">
                <a:latin typeface="Franklin Gothic Book"/>
                <a:cs typeface="Franklin Gothic Book"/>
              </a:rPr>
              <a:t>conda</a:t>
            </a:r>
            <a:r>
              <a:rPr dirty="0" sz="1600" spc="-15" i="1">
                <a:latin typeface="Franklin Gothic Book"/>
                <a:cs typeface="Franklin Gothic Book"/>
              </a:rPr>
              <a:t> guerr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contr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B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eri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rtecip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n</a:t>
            </a:r>
            <a:r>
              <a:rPr dirty="0" sz="1600" spc="-5" i="1">
                <a:latin typeface="Franklin Gothic Book"/>
                <a:cs typeface="Franklin Gothic Book"/>
              </a:rPr>
              <a:t>d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3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anch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direttamente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com</a:t>
            </a:r>
            <a:r>
              <a:rPr dirty="0" sz="1600" spc="-5" i="1">
                <a:latin typeface="Franklin Gothic Book"/>
                <a:cs typeface="Franklin Gothic Book"/>
              </a:rPr>
              <a:t>b</a:t>
            </a:r>
            <a:r>
              <a:rPr dirty="0" sz="1600" spc="-15" i="1">
                <a:latin typeface="Franklin Gothic Book"/>
                <a:cs typeface="Franklin Gothic Book"/>
              </a:rPr>
              <a:t>att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menti.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1672" y="4639547"/>
            <a:ext cx="7972425" cy="1778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0520" marR="578485" indent="-338455">
              <a:lnSpc>
                <a:spcPct val="114399"/>
              </a:lnSpc>
            </a:pPr>
            <a:r>
              <a:rPr dirty="0" sz="1600" spc="-10" i="1">
                <a:latin typeface="Franklin Gothic Book"/>
                <a:cs typeface="Franklin Gothic Book"/>
              </a:rPr>
              <a:t>Egli/</a:t>
            </a:r>
            <a:r>
              <a:rPr dirty="0" sz="1600" spc="-20" i="1">
                <a:latin typeface="Franklin Gothic Book"/>
                <a:cs typeface="Franklin Gothic Book"/>
              </a:rPr>
              <a:t>e</a:t>
            </a:r>
            <a:r>
              <a:rPr dirty="0" sz="1600" spc="-5" i="1">
                <a:latin typeface="Franklin Gothic Book"/>
                <a:cs typeface="Franklin Gothic Book"/>
              </a:rPr>
              <a:t>ll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5" i="1">
                <a:latin typeface="Franklin Gothic Book"/>
                <a:cs typeface="Franklin Gothic Book"/>
              </a:rPr>
              <a:t>;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es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-20" i="1">
                <a:latin typeface="Franklin Gothic Book"/>
                <a:cs typeface="Franklin Gothic Book"/>
              </a:rPr>
              <a:t>/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5" i="1">
                <a:latin typeface="Franklin Gothic Book"/>
                <a:cs typeface="Franklin Gothic Book"/>
              </a:rPr>
              <a:t>s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5" i="1">
                <a:latin typeface="Franklin Gothic Book"/>
                <a:cs typeface="Franklin Gothic Book"/>
              </a:rPr>
              <a:t>;</a:t>
            </a:r>
            <a:r>
              <a:rPr dirty="0" sz="1600" spc="6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5" i="1">
                <a:latin typeface="Franklin Gothic Book"/>
                <a:cs typeface="Franklin Gothic Book"/>
              </a:rPr>
              <a:t>si/e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50" i="1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→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istro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elevato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0">
                <a:latin typeface="Franklin Gothic Book"/>
                <a:cs typeface="Franklin Gothic Book"/>
              </a:rPr>
              <a:t>(</a:t>
            </a:r>
            <a:r>
              <a:rPr dirty="0" sz="1600" spc="-10" i="1">
                <a:latin typeface="Franklin Gothic Book"/>
                <a:cs typeface="Franklin Gothic Book"/>
              </a:rPr>
              <a:t>el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5">
                <a:latin typeface="Franklin Gothic Book"/>
                <a:cs typeface="Franklin Gothic Book"/>
              </a:rPr>
              <a:t>gi</a:t>
            </a:r>
            <a:r>
              <a:rPr dirty="0" sz="1600" spc="-10">
                <a:latin typeface="Franklin Gothic Book"/>
                <a:cs typeface="Franklin Gothic Book"/>
              </a:rPr>
              <a:t>stri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lto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elevati),</a:t>
            </a:r>
            <a:r>
              <a:rPr dirty="0" sz="1600" spc="-10">
                <a:latin typeface="Franklin Gothic Book"/>
                <a:cs typeface="Franklin Gothic Book"/>
              </a:rPr>
              <a:t> funziona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sog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etto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5">
                <a:latin typeface="Franklin Gothic Book"/>
                <a:cs typeface="Franklin Gothic Book"/>
              </a:rPr>
              <a:t>(</a:t>
            </a:r>
            <a:r>
              <a:rPr dirty="0" sz="1600" spc="-10" i="1">
                <a:latin typeface="Franklin Gothic Book"/>
                <a:cs typeface="Franklin Gothic Book"/>
              </a:rPr>
              <a:t>egli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persone</a:t>
            </a:r>
            <a:r>
              <a:rPr dirty="0" sz="1600" spc="-5">
                <a:latin typeface="Franklin Gothic Book"/>
                <a:cs typeface="Franklin Gothic Book"/>
              </a:rPr>
              <a:t>;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/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5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55" i="1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im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li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cose)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3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600" spc="-10" i="1">
                <a:latin typeface="Franklin Gothic Book"/>
                <a:cs typeface="Franklin Gothic Book"/>
              </a:rPr>
              <a:t>[…]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-15" i="1">
                <a:latin typeface="Franklin Gothic Book"/>
                <a:cs typeface="Franklin Gothic Book"/>
              </a:rPr>
              <a:t>v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-15" i="1">
                <a:latin typeface="Franklin Gothic Book"/>
                <a:cs typeface="Franklin Gothic Book"/>
              </a:rPr>
              <a:t>v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3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incitato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giov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ni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mu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ulmani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entr</a:t>
            </a:r>
            <a:r>
              <a:rPr dirty="0" sz="1600" spc="-20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re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nel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5" i="1">
                <a:latin typeface="Franklin Gothic Book"/>
                <a:cs typeface="Franklin Gothic Book"/>
              </a:rPr>
              <a:t>t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tuz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oni</a:t>
            </a:r>
            <a:r>
              <a:rPr dirty="0" sz="1600" spc="-3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da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egli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def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nite</a:t>
            </a:r>
            <a:r>
              <a:rPr dirty="0" sz="1600" spc="-2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“deludent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”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endParaRPr sz="1600">
              <a:latin typeface="Franklin Gothic Book"/>
              <a:cs typeface="Franklin Gothic Book"/>
            </a:endParaRPr>
          </a:p>
          <a:p>
            <a:pPr marL="350520">
              <a:lnSpc>
                <a:spcPct val="100000"/>
              </a:lnSpc>
              <a:spcBef>
                <a:spcPts val="275"/>
              </a:spcBef>
            </a:pPr>
            <a:r>
              <a:rPr dirty="0" sz="1600" spc="-10" i="1">
                <a:latin typeface="Franklin Gothic Book"/>
                <a:cs typeface="Franklin Gothic Book"/>
              </a:rPr>
              <a:t>chiaman</a:t>
            </a:r>
            <a:r>
              <a:rPr dirty="0" sz="1600" spc="-5" i="1">
                <a:latin typeface="Franklin Gothic Book"/>
                <a:cs typeface="Franklin Gothic Book"/>
              </a:rPr>
              <a:t>d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3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alcuni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giornalisti</a:t>
            </a:r>
            <a:r>
              <a:rPr dirty="0" sz="1600" spc="-2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“sp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rc</a:t>
            </a:r>
            <a:r>
              <a:rPr dirty="0" sz="1600" spc="-20" i="1">
                <a:latin typeface="Franklin Gothic Book"/>
                <a:cs typeface="Franklin Gothic Book"/>
              </a:rPr>
              <a:t>h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4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car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gne”</a:t>
            </a:r>
            <a:r>
              <a:rPr dirty="0" sz="1600" spc="3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[…].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680"/>
              </a:spcBef>
            </a:pPr>
            <a:r>
              <a:rPr dirty="0" sz="1600" spc="-10" i="1">
                <a:latin typeface="Franklin Gothic Book"/>
                <a:cs typeface="Franklin Gothic Book"/>
              </a:rPr>
              <a:t>Per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egli</a:t>
            </a:r>
            <a:r>
              <a:rPr dirty="0" sz="1600" spc="-1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garant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sc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il</a:t>
            </a:r>
            <a:r>
              <a:rPr dirty="0" sz="1600" spc="-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neo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ds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azzurr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Gi</a:t>
            </a:r>
            <a:r>
              <a:rPr dirty="0" sz="1600" spc="-15" i="1">
                <a:latin typeface="Franklin Gothic Book"/>
                <a:cs typeface="Franklin Gothic Book"/>
              </a:rPr>
              <a:t>unto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-2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ch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h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avut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Sp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rt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el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pr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prio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5" i="1">
                <a:latin typeface="Franklin Gothic Book"/>
                <a:cs typeface="Franklin Gothic Book"/>
              </a:rPr>
              <a:t>l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C</a:t>
            </a:r>
            <a:r>
              <a:rPr dirty="0" sz="1600" spc="-15" i="1">
                <a:latin typeface="Franklin Gothic Book"/>
                <a:cs typeface="Franklin Gothic Book"/>
              </a:rPr>
              <a:t>ar</a:t>
            </a:r>
            <a:r>
              <a:rPr dirty="0" sz="1600" spc="-20" i="1">
                <a:latin typeface="Franklin Gothic Book"/>
                <a:cs typeface="Franklin Gothic Book"/>
              </a:rPr>
              <a:t>p</a:t>
            </a:r>
            <a:r>
              <a:rPr dirty="0" sz="1600" spc="-5" i="1">
                <a:latin typeface="Franklin Gothic Book"/>
                <a:cs typeface="Franklin Gothic Book"/>
              </a:rPr>
              <a:t>i.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Il</a:t>
            </a:r>
            <a:r>
              <a:rPr dirty="0" spc="-10"/>
              <a:t> </a:t>
            </a:r>
            <a:r>
              <a:rPr dirty="0" spc="-5"/>
              <a:t>sis</a:t>
            </a:r>
            <a:r>
              <a:rPr dirty="0" spc="-10"/>
              <a:t>t</a:t>
            </a:r>
            <a:r>
              <a:rPr dirty="0" spc="-5"/>
              <a:t>em</a:t>
            </a:r>
            <a:r>
              <a:rPr dirty="0"/>
              <a:t>a </a:t>
            </a:r>
            <a:r>
              <a:rPr dirty="0" spc="-15"/>
              <a:t>p</a:t>
            </a:r>
            <a:r>
              <a:rPr dirty="0" spc="-20"/>
              <a:t>r</a:t>
            </a:r>
            <a:r>
              <a:rPr dirty="0"/>
              <a:t>onomi</a:t>
            </a:r>
            <a:r>
              <a:rPr dirty="0" spc="-15"/>
              <a:t>n</a:t>
            </a:r>
            <a:r>
              <a:rPr dirty="0"/>
              <a:t>ale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4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1672" y="1159500"/>
            <a:ext cx="6534784" cy="4191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5" b="1">
                <a:latin typeface="Franklin Gothic Medium"/>
                <a:cs typeface="Franklin Gothic Medium"/>
              </a:rPr>
              <a:t>C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spc="-15" b="1">
                <a:latin typeface="Franklin Gothic Medium"/>
                <a:cs typeface="Franklin Gothic Medium"/>
              </a:rPr>
              <a:t> </a:t>
            </a:r>
            <a:r>
              <a:rPr dirty="0" sz="1600" spc="-10" b="1">
                <a:latin typeface="Franklin Gothic Medium"/>
                <a:cs typeface="Franklin Gothic Medium"/>
              </a:rPr>
              <a:t>e</a:t>
            </a:r>
            <a:r>
              <a:rPr dirty="0" sz="1600" spc="-5" b="1">
                <a:latin typeface="Franklin Gothic Medium"/>
                <a:cs typeface="Franklin Gothic Medium"/>
              </a:rPr>
              <a:t> </a:t>
            </a:r>
            <a:r>
              <a:rPr dirty="0" sz="1600" spc="-5" b="1">
                <a:latin typeface="Franklin Gothic Medium"/>
                <a:cs typeface="Franklin Gothic Medium"/>
              </a:rPr>
              <a:t>v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endParaRPr sz="16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35"/>
              </a:spcBef>
            </a:pPr>
            <a:r>
              <a:rPr dirty="0" sz="1600" spc="-5" b="1">
                <a:latin typeface="Franklin Gothic Medium"/>
                <a:cs typeface="Franklin Gothic Medium"/>
              </a:rPr>
              <a:t>C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spc="-15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at</a:t>
            </a:r>
            <a:r>
              <a:rPr dirty="0" sz="1600" spc="-15" b="1">
                <a:latin typeface="Franklin Gothic Medium"/>
                <a:cs typeface="Franklin Gothic Medium"/>
              </a:rPr>
              <a:t>tu</a:t>
            </a:r>
            <a:r>
              <a:rPr dirty="0" sz="1600" spc="-5" b="1">
                <a:latin typeface="Franklin Gothic Medium"/>
                <a:cs typeface="Franklin Gothic Medium"/>
              </a:rPr>
              <a:t>a</a:t>
            </a:r>
            <a:r>
              <a:rPr dirty="0" sz="1600" spc="-15" b="1">
                <a:latin typeface="Franklin Gothic Medium"/>
                <a:cs typeface="Franklin Gothic Medium"/>
              </a:rPr>
              <a:t>li</a:t>
            </a:r>
            <a:r>
              <a:rPr dirty="0" sz="1600" spc="0" b="1">
                <a:latin typeface="Franklin Gothic Medium"/>
                <a:cs typeface="Franklin Gothic Medium"/>
              </a:rPr>
              <a:t>z</a:t>
            </a:r>
            <a:r>
              <a:rPr dirty="0" sz="1600" spc="-10" b="1">
                <a:latin typeface="Franklin Gothic Medium"/>
                <a:cs typeface="Franklin Gothic Medium"/>
              </a:rPr>
              <a:t>zan</a:t>
            </a:r>
            <a:r>
              <a:rPr dirty="0" sz="1600" spc="-25" b="1">
                <a:latin typeface="Franklin Gothic Medium"/>
                <a:cs typeface="Franklin Gothic Medium"/>
              </a:rPr>
              <a:t>t</a:t>
            </a:r>
            <a:r>
              <a:rPr dirty="0" sz="1600" spc="-10" b="1">
                <a:latin typeface="Franklin Gothic Medium"/>
                <a:cs typeface="Franklin Gothic Medium"/>
              </a:rPr>
              <a:t>e</a:t>
            </a:r>
            <a:endParaRPr sz="16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35"/>
              </a:spcBef>
            </a:pPr>
            <a:r>
              <a:rPr dirty="0" sz="1600" spc="-5" i="1">
                <a:latin typeface="Franklin Gothic Book"/>
                <a:cs typeface="Franklin Gothic Book"/>
              </a:rPr>
              <a:t>C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+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aver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30" i="1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→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valore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inte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vo: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c'ho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[ciò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fa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20">
                <a:latin typeface="Franklin Gothic Book"/>
                <a:cs typeface="Franklin Gothic Book"/>
              </a:rPr>
              <a:t>/</a:t>
            </a:r>
            <a:r>
              <a:rPr dirty="0" sz="1600" spc="-10">
                <a:latin typeface="Franklin Gothic Book"/>
                <a:cs typeface="Franklin Gothic Book"/>
              </a:rPr>
              <a:t>ci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ho]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fa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600" b="1">
                <a:latin typeface="Franklin Gothic Medium"/>
                <a:cs typeface="Franklin Gothic Medium"/>
              </a:rPr>
              <a:t>Pa</a:t>
            </a:r>
            <a:r>
              <a:rPr dirty="0" sz="1600" spc="-5" b="1">
                <a:latin typeface="Franklin Gothic Medium"/>
                <a:cs typeface="Franklin Gothic Medium"/>
              </a:rPr>
              <a:t>r</a:t>
            </a:r>
            <a:r>
              <a:rPr dirty="0" sz="1600" spc="-10" b="1">
                <a:latin typeface="Franklin Gothic Medium"/>
                <a:cs typeface="Franklin Gothic Medium"/>
              </a:rPr>
              <a:t>lat</a:t>
            </a:r>
            <a:r>
              <a:rPr dirty="0" sz="1600" spc="0" b="1">
                <a:latin typeface="Franklin Gothic Medium"/>
                <a:cs typeface="Franklin Gothic Medium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 spc="-45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C</a:t>
            </a:r>
            <a:r>
              <a:rPr dirty="0" sz="1600" i="1">
                <a:latin typeface="Franklin Gothic Book"/>
                <a:cs typeface="Franklin Gothic Book"/>
              </a:rPr>
              <a:t>'</a:t>
            </a:r>
            <a:r>
              <a:rPr dirty="0" sz="1600" spc="-15" i="1">
                <a:latin typeface="Franklin Gothic Book"/>
                <a:cs typeface="Franklin Gothic Book"/>
              </a:rPr>
              <a:t>h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(c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h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/</a:t>
            </a:r>
            <a:r>
              <a:rPr dirty="0" sz="1600" spc="-15" i="1">
                <a:latin typeface="Franklin Gothic Book"/>
                <a:cs typeface="Franklin Gothic Book"/>
              </a:rPr>
              <a:t>c</a:t>
            </a:r>
            <a:r>
              <a:rPr dirty="0" sz="1600" spc="-10" i="1">
                <a:latin typeface="Franklin Gothic Book"/>
                <a:cs typeface="Franklin Gothic Book"/>
              </a:rPr>
              <a:t>iò)</a:t>
            </a:r>
            <a:r>
              <a:rPr dirty="0" sz="1600" spc="3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alcun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15" i="1">
                <a:latin typeface="Franklin Gothic Book"/>
                <a:cs typeface="Franklin Gothic Book"/>
              </a:rPr>
              <a:t>m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c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15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rati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ch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l</a:t>
            </a:r>
            <a:r>
              <a:rPr dirty="0" sz="1600" spc="-15" i="1">
                <a:latin typeface="Franklin Gothic Book"/>
                <a:cs typeface="Franklin Gothic Book"/>
              </a:rPr>
              <a:t>av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rano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al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20" i="1">
                <a:latin typeface="Franklin Gothic Book"/>
                <a:cs typeface="Franklin Gothic Book"/>
              </a:rPr>
              <a:t>F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5" i="1">
                <a:latin typeface="Franklin Gothic Book"/>
                <a:cs typeface="Franklin Gothic Book"/>
              </a:rPr>
              <a:t>t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di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25" i="1">
                <a:latin typeface="Franklin Gothic Book"/>
                <a:cs typeface="Franklin Gothic Book"/>
              </a:rPr>
              <a:t>M</a:t>
            </a:r>
            <a:r>
              <a:rPr dirty="0" sz="1600" spc="-5" i="1">
                <a:latin typeface="Franklin Gothic Book"/>
                <a:cs typeface="Franklin Gothic Book"/>
              </a:rPr>
              <a:t>elfi.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dirty="0" sz="1600" b="1">
                <a:latin typeface="Franklin Gothic Medium"/>
                <a:cs typeface="Franklin Gothic Medium"/>
              </a:rPr>
              <a:t>Sc</a:t>
            </a:r>
            <a:r>
              <a:rPr dirty="0" sz="1600" spc="-5" b="1">
                <a:latin typeface="Franklin Gothic Medium"/>
                <a:cs typeface="Franklin Gothic Medium"/>
              </a:rPr>
              <a:t>r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spc="-15" b="1">
                <a:latin typeface="Franklin Gothic Medium"/>
                <a:cs typeface="Franklin Gothic Medium"/>
              </a:rPr>
              <a:t>tt</a:t>
            </a:r>
            <a:r>
              <a:rPr dirty="0" sz="1600" spc="0" b="1">
                <a:latin typeface="Franklin Gothic Medium"/>
                <a:cs typeface="Franklin Gothic Medium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 spc="-30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Ho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alcun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15" i="1">
                <a:latin typeface="Franklin Gothic Book"/>
                <a:cs typeface="Franklin Gothic Book"/>
              </a:rPr>
              <a:t>m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c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-20" i="1">
                <a:latin typeface="Franklin Gothic Book"/>
                <a:cs typeface="Franklin Gothic Book"/>
              </a:rPr>
              <a:t>p</a:t>
            </a:r>
            <a:r>
              <a:rPr dirty="0" sz="1600" spc="-10" i="1">
                <a:latin typeface="Franklin Gothic Book"/>
                <a:cs typeface="Franklin Gothic Book"/>
              </a:rPr>
              <a:t>er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ch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l</a:t>
            </a:r>
            <a:r>
              <a:rPr dirty="0" sz="1600" spc="-15" i="1">
                <a:latin typeface="Franklin Gothic Book"/>
                <a:cs typeface="Franklin Gothic Book"/>
              </a:rPr>
              <a:t>av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rano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al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20" i="1">
                <a:latin typeface="Franklin Gothic Book"/>
                <a:cs typeface="Franklin Gothic Book"/>
              </a:rPr>
              <a:t>F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5" i="1">
                <a:latin typeface="Franklin Gothic Book"/>
                <a:cs typeface="Franklin Gothic Book"/>
              </a:rPr>
              <a:t>t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di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25" i="1">
                <a:latin typeface="Franklin Gothic Book"/>
                <a:cs typeface="Franklin Gothic Book"/>
              </a:rPr>
              <a:t>M</a:t>
            </a:r>
            <a:r>
              <a:rPr dirty="0" sz="1600" spc="-5" i="1">
                <a:latin typeface="Franklin Gothic Book"/>
                <a:cs typeface="Franklin Gothic Book"/>
              </a:rPr>
              <a:t>elfi.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600" spc="-10" i="1">
                <a:latin typeface="Franklin Gothic Book"/>
                <a:cs typeface="Franklin Gothic Book"/>
              </a:rPr>
              <a:t>C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20" i="1">
                <a:latin typeface="Franklin Gothic Book"/>
                <a:cs typeface="Franklin Gothic Book"/>
              </a:rPr>
              <a:t>/</a:t>
            </a:r>
            <a:r>
              <a:rPr dirty="0" sz="1600" spc="-5" i="1">
                <a:latin typeface="Franklin Gothic Book"/>
                <a:cs typeface="Franklin Gothic Book"/>
              </a:rPr>
              <a:t>v</a:t>
            </a:r>
            <a:r>
              <a:rPr dirty="0" sz="1600" i="1">
                <a:latin typeface="Franklin Gothic Book"/>
                <a:cs typeface="Franklin Gothic Book"/>
              </a:rPr>
              <a:t>i </a:t>
            </a:r>
            <a:r>
              <a:rPr dirty="0" sz="1600" spc="-10">
                <a:latin typeface="Franklin Gothic Book"/>
                <a:cs typeface="Franklin Gothic Book"/>
              </a:rPr>
              <a:t>+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-20" i="1">
                <a:latin typeface="Franklin Gothic Book"/>
                <a:cs typeface="Franklin Gothic Book"/>
              </a:rPr>
              <a:t>ss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-15" i="1">
                <a:latin typeface="Franklin Gothic Book"/>
                <a:cs typeface="Franklin Gothic Book"/>
              </a:rPr>
              <a:t>r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40" i="1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→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lore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“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ter</a:t>
            </a:r>
            <a:r>
              <a:rPr dirty="0" sz="1600" spc="-15" i="1">
                <a:latin typeface="Franklin Gothic Book"/>
                <a:cs typeface="Franklin Gothic Book"/>
              </a:rPr>
              <a:t>e</a:t>
            </a:r>
            <a:r>
              <a:rPr dirty="0" sz="1600" spc="-15">
                <a:latin typeface="Franklin Gothic Book"/>
                <a:cs typeface="Franklin Gothic Book"/>
              </a:rPr>
              <a:t>”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“e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-15" i="1">
                <a:latin typeface="Franklin Gothic Book"/>
                <a:cs typeface="Franklin Gothic Book"/>
              </a:rPr>
              <a:t>r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20" i="1">
                <a:latin typeface="Franklin Gothic Book"/>
                <a:cs typeface="Franklin Gothic Book"/>
              </a:rPr>
              <a:t>r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ent</a:t>
            </a:r>
            <a:r>
              <a:rPr dirty="0" sz="1600" spc="-15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”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35"/>
              </a:spcBef>
            </a:pPr>
            <a:r>
              <a:rPr dirty="0" sz="1600" spc="-15" i="1">
                <a:latin typeface="Franklin Gothic Book"/>
                <a:cs typeface="Franklin Gothic Book"/>
              </a:rPr>
              <a:t>N</a:t>
            </a:r>
            <a:r>
              <a:rPr dirty="0" sz="1600" spc="-15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n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v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è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traccia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del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10" i="1">
                <a:latin typeface="Franklin Gothic Book"/>
                <a:cs typeface="Franklin Gothic Book"/>
              </a:rPr>
              <a:t>'F</a:t>
            </a:r>
            <a:r>
              <a:rPr dirty="0" sz="1600" spc="-20" i="1">
                <a:latin typeface="Franklin Gothic Book"/>
                <a:cs typeface="Franklin Gothic Book"/>
              </a:rPr>
              <a:t>/</a:t>
            </a:r>
            <a:r>
              <a:rPr dirty="0" sz="1600" i="1">
                <a:latin typeface="Franklin Gothic Book"/>
                <a:cs typeface="Franklin Gothic Book"/>
              </a:rPr>
              <a:t>A</a:t>
            </a:r>
            <a:r>
              <a:rPr dirty="0" sz="1600" spc="-15" i="1">
                <a:latin typeface="Franklin Gothic Book"/>
                <a:cs typeface="Franklin Gothic Book"/>
              </a:rPr>
              <a:t>-1</a:t>
            </a:r>
            <a:r>
              <a:rPr dirty="0" sz="1600" spc="-10" i="1">
                <a:latin typeface="Franklin Gothic Book"/>
                <a:cs typeface="Franklin Gothic Book"/>
              </a:rPr>
              <a:t>8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sc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mpar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o.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600" spc="-15" i="1">
                <a:latin typeface="Franklin Gothic Book"/>
                <a:cs typeface="Franklin Gothic Book"/>
              </a:rPr>
              <a:t>N</a:t>
            </a:r>
            <a:r>
              <a:rPr dirty="0" sz="1600" spc="-15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n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c’è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anco</a:t>
            </a:r>
            <a:r>
              <a:rPr dirty="0" sz="1600" spc="-15" i="1">
                <a:latin typeface="Franklin Gothic Book"/>
                <a:cs typeface="Franklin Gothic Book"/>
              </a:rPr>
              <a:t>r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traccia,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martedì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mattina,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del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5" i="1">
                <a:latin typeface="Franklin Gothic Book"/>
                <a:cs typeface="Franklin Gothic Book"/>
              </a:rPr>
              <a:t>’</a:t>
            </a:r>
            <a:r>
              <a:rPr dirty="0" sz="1600" spc="-20" i="1">
                <a:latin typeface="Franklin Gothic Book"/>
                <a:cs typeface="Franklin Gothic Book"/>
              </a:rPr>
              <a:t>F</a:t>
            </a:r>
            <a:r>
              <a:rPr dirty="0" sz="1600" spc="-10" i="1">
                <a:latin typeface="Franklin Gothic Book"/>
                <a:cs typeface="Franklin Gothic Book"/>
              </a:rPr>
              <a:t>/</a:t>
            </a:r>
            <a:r>
              <a:rPr dirty="0" sz="1600" spc="0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-</a:t>
            </a:r>
            <a:r>
              <a:rPr dirty="0" sz="1600" spc="-10" i="1">
                <a:latin typeface="Franklin Gothic Book"/>
                <a:cs typeface="Franklin Gothic Book"/>
              </a:rPr>
              <a:t>18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H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rnet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sc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mpar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5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[…].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Il</a:t>
            </a:r>
            <a:r>
              <a:rPr dirty="0" spc="-10"/>
              <a:t> </a:t>
            </a:r>
            <a:r>
              <a:rPr dirty="0" spc="-5"/>
              <a:t>sis</a:t>
            </a:r>
            <a:r>
              <a:rPr dirty="0" spc="-10"/>
              <a:t>t</a:t>
            </a:r>
            <a:r>
              <a:rPr dirty="0" spc="-5"/>
              <a:t>em</a:t>
            </a:r>
            <a:r>
              <a:rPr dirty="0"/>
              <a:t>a </a:t>
            </a:r>
            <a:r>
              <a:rPr dirty="0" spc="-15"/>
              <a:t>p</a:t>
            </a:r>
            <a:r>
              <a:rPr dirty="0" spc="-20"/>
              <a:t>r</a:t>
            </a:r>
            <a:r>
              <a:rPr dirty="0"/>
              <a:t>onomi</a:t>
            </a:r>
            <a:r>
              <a:rPr dirty="0" spc="-15"/>
              <a:t>n</a:t>
            </a:r>
            <a:r>
              <a:rPr dirty="0"/>
              <a:t>ale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4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1672" y="1159500"/>
            <a:ext cx="221234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5" b="1">
                <a:latin typeface="Franklin Gothic Medium"/>
                <a:cs typeface="Franklin Gothic Medium"/>
              </a:rPr>
              <a:t>R</a:t>
            </a:r>
            <a:r>
              <a:rPr dirty="0" sz="1600" b="1">
                <a:latin typeface="Franklin Gothic Medium"/>
                <a:cs typeface="Franklin Gothic Medium"/>
              </a:rPr>
              <a:t>i</a:t>
            </a:r>
            <a:r>
              <a:rPr dirty="0" sz="1600" b="1">
                <a:latin typeface="Franklin Gothic Medium"/>
                <a:cs typeface="Franklin Gothic Medium"/>
              </a:rPr>
              <a:t>d</a:t>
            </a:r>
            <a:r>
              <a:rPr dirty="0" sz="1600" spc="-5" b="1">
                <a:latin typeface="Franklin Gothic Medium"/>
                <a:cs typeface="Franklin Gothic Medium"/>
              </a:rPr>
              <a:t>o</a:t>
            </a:r>
            <a:r>
              <a:rPr dirty="0" sz="1600" spc="-10" b="1">
                <a:latin typeface="Franklin Gothic Medium"/>
                <a:cs typeface="Franklin Gothic Medium"/>
              </a:rPr>
              <a:t>ndanza</a:t>
            </a:r>
            <a:r>
              <a:rPr dirty="0" sz="1600" spc="-50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p</a:t>
            </a:r>
            <a:r>
              <a:rPr dirty="0" sz="1600" spc="-5" b="1">
                <a:latin typeface="Franklin Gothic Medium"/>
                <a:cs typeface="Franklin Gothic Medium"/>
              </a:rPr>
              <a:t>rono</a:t>
            </a:r>
            <a:r>
              <a:rPr dirty="0" sz="1600" spc="-20" b="1">
                <a:latin typeface="Franklin Gothic Medium"/>
                <a:cs typeface="Franklin Gothic Medium"/>
              </a:rPr>
              <a:t>m</a:t>
            </a:r>
            <a:r>
              <a:rPr dirty="0" sz="1600" spc="-15" b="1">
                <a:latin typeface="Franklin Gothic Medium"/>
                <a:cs typeface="Franklin Gothic Medium"/>
              </a:rPr>
              <a:t>i</a:t>
            </a:r>
            <a:r>
              <a:rPr dirty="0" sz="1600" spc="-10" b="1">
                <a:latin typeface="Franklin Gothic Medium"/>
                <a:cs typeface="Franklin Gothic Medium"/>
              </a:rPr>
              <a:t>na</a:t>
            </a:r>
            <a:r>
              <a:rPr dirty="0" sz="1600" spc="-20" b="1">
                <a:latin typeface="Franklin Gothic Medium"/>
                <a:cs typeface="Franklin Gothic Medium"/>
              </a:rPr>
              <a:t>l</a:t>
            </a:r>
            <a:r>
              <a:rPr dirty="0" sz="1600" spc="-10" b="1">
                <a:latin typeface="Franklin Gothic Medium"/>
                <a:cs typeface="Franklin Gothic Medium"/>
              </a:rPr>
              <a:t>e</a:t>
            </a:r>
            <a:endParaRPr sz="160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1672" y="2150346"/>
            <a:ext cx="7495540" cy="838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me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m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5" i="1">
                <a:latin typeface="Franklin Gothic Book"/>
                <a:cs typeface="Franklin Gothic Book"/>
              </a:rPr>
              <a:t>: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me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la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musi</a:t>
            </a:r>
            <a:r>
              <a:rPr dirty="0" sz="1600" spc="-15" i="1">
                <a:latin typeface="Franklin Gothic Book"/>
                <a:cs typeface="Franklin Gothic Book"/>
              </a:rPr>
              <a:t>c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</a:t>
            </a:r>
            <a:r>
              <a:rPr dirty="0" sz="1600" spc="-5" i="1">
                <a:latin typeface="Franklin Gothic Book"/>
                <a:cs typeface="Franklin Gothic Book"/>
              </a:rPr>
              <a:t>l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5" i="1">
                <a:latin typeface="Franklin Gothic Book"/>
                <a:cs typeface="Franklin Gothic Book"/>
              </a:rPr>
              <a:t>sic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3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del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10" i="1">
                <a:latin typeface="Franklin Gothic Book"/>
                <a:cs typeface="Franklin Gothic Book"/>
              </a:rPr>
              <a:t>'Ottocento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mi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20" i="1">
                <a:latin typeface="Franklin Gothic Book"/>
                <a:cs typeface="Franklin Gothic Book"/>
              </a:rPr>
              <a:t>p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ac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molto.</a:t>
            </a:r>
            <a:endParaRPr sz="1600">
              <a:latin typeface="Franklin Gothic Book"/>
              <a:cs typeface="Franklin Gothic Book"/>
            </a:endParaRPr>
          </a:p>
          <a:p>
            <a:pPr marL="350520" marR="5080" indent="-338455">
              <a:lnSpc>
                <a:spcPct val="114999"/>
              </a:lnSpc>
              <a:spcBef>
                <a:spcPts val="385"/>
              </a:spcBef>
            </a:pP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n</a:t>
            </a:r>
            <a:r>
              <a:rPr dirty="0" sz="1600" spc="-15" i="1">
                <a:latin typeface="Franklin Gothic Book"/>
                <a:cs typeface="Franklin Gothic Book"/>
              </a:rPr>
              <a:t>o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</a:t>
            </a:r>
            <a:r>
              <a:rPr dirty="0" sz="1600" spc="-5" i="1">
                <a:latin typeface="Franklin Gothic Book"/>
                <a:cs typeface="Franklin Gothic Book"/>
              </a:rPr>
              <a:t>i: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noi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20" i="1">
                <a:latin typeface="Franklin Gothic Book"/>
                <a:cs typeface="Franklin Gothic Book"/>
              </a:rPr>
              <a:t>h</a:t>
            </a:r>
            <a:r>
              <a:rPr dirty="0" sz="1600" spc="-15" i="1">
                <a:latin typeface="Franklin Gothic Book"/>
                <a:cs typeface="Franklin Gothic Book"/>
              </a:rPr>
              <a:t>ann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3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tartas</a:t>
            </a:r>
            <a:r>
              <a:rPr dirty="0" sz="1600" spc="-25" i="1">
                <a:latin typeface="Franklin Gothic Book"/>
                <a:cs typeface="Franklin Gothic Book"/>
              </a:rPr>
              <a:t>s</a:t>
            </a:r>
            <a:r>
              <a:rPr dirty="0" sz="1600" spc="-15" i="1">
                <a:latin typeface="Franklin Gothic Book"/>
                <a:cs typeface="Franklin Gothic Book"/>
              </a:rPr>
              <a:t>at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co</a:t>
            </a:r>
            <a:r>
              <a:rPr dirty="0" sz="1600" spc="-10" i="1">
                <a:latin typeface="Franklin Gothic Book"/>
                <a:cs typeface="Franklin Gothic Book"/>
              </a:rPr>
              <a:t>n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la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sto</a:t>
            </a:r>
            <a:r>
              <a:rPr dirty="0" sz="1600" spc="-10" i="1">
                <a:latin typeface="Franklin Gothic Book"/>
                <a:cs typeface="Franklin Gothic Book"/>
              </a:rPr>
              <a:t>ria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dei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pe</a:t>
            </a:r>
            <a:r>
              <a:rPr dirty="0" sz="1600" spc="-20" i="1">
                <a:latin typeface="Franklin Gothic Book"/>
                <a:cs typeface="Franklin Gothic Book"/>
              </a:rPr>
              <a:t>r</a:t>
            </a:r>
            <a:r>
              <a:rPr dirty="0" sz="1600" spc="-10" i="1">
                <a:latin typeface="Franklin Gothic Book"/>
                <a:cs typeface="Franklin Gothic Book"/>
              </a:rPr>
              <a:t>mes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5" i="1">
                <a:latin typeface="Franklin Gothic Book"/>
                <a:cs typeface="Franklin Gothic Book"/>
              </a:rPr>
              <a:t>i,</a:t>
            </a:r>
            <a:r>
              <a:rPr dirty="0" sz="1600" spc="3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le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autor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z</a:t>
            </a:r>
            <a:r>
              <a:rPr dirty="0" sz="1600" spc="-10" i="1">
                <a:latin typeface="Franklin Gothic Book"/>
                <a:cs typeface="Franklin Gothic Book"/>
              </a:rPr>
              <a:t>z</a:t>
            </a:r>
            <a:r>
              <a:rPr dirty="0" sz="1600" spc="-15" i="1">
                <a:latin typeface="Franklin Gothic Book"/>
                <a:cs typeface="Franklin Gothic Book"/>
              </a:rPr>
              <a:t>az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oni,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tutto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il</a:t>
            </a:r>
            <a:r>
              <a:rPr dirty="0" sz="1600" spc="-10" i="1">
                <a:latin typeface="Franklin Gothic Book"/>
                <a:cs typeface="Franklin Gothic Book"/>
              </a:rPr>
              <a:t> re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to.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1672" y="4079992"/>
            <a:ext cx="3865879" cy="1219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b="1">
                <a:latin typeface="Franklin Gothic Medium"/>
                <a:cs typeface="Franklin Gothic Medium"/>
              </a:rPr>
              <a:t>P</a:t>
            </a:r>
            <a:r>
              <a:rPr dirty="0" sz="1600" spc="-5" b="1">
                <a:latin typeface="Franklin Gothic Medium"/>
                <a:cs typeface="Franklin Gothic Medium"/>
              </a:rPr>
              <a:t>rono</a:t>
            </a:r>
            <a:r>
              <a:rPr dirty="0" sz="1600" spc="-20" b="1">
                <a:latin typeface="Franklin Gothic Medium"/>
                <a:cs typeface="Franklin Gothic Medium"/>
              </a:rPr>
              <a:t>m</a:t>
            </a:r>
            <a:r>
              <a:rPr dirty="0" sz="1600" spc="-10" b="1">
                <a:latin typeface="Franklin Gothic Medium"/>
                <a:cs typeface="Franklin Gothic Medium"/>
              </a:rPr>
              <a:t>e</a:t>
            </a:r>
            <a:r>
              <a:rPr dirty="0" sz="1600" spc="-40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d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spc="-15" b="1">
                <a:latin typeface="Franklin Gothic Medium"/>
                <a:cs typeface="Franklin Gothic Medium"/>
              </a:rPr>
              <a:t> </a:t>
            </a:r>
            <a:r>
              <a:rPr dirty="0" sz="1600" spc="-5" b="1">
                <a:latin typeface="Franklin Gothic Medium"/>
                <a:cs typeface="Franklin Gothic Medium"/>
              </a:rPr>
              <a:t>v</a:t>
            </a:r>
            <a:r>
              <a:rPr dirty="0" sz="1600" b="1">
                <a:latin typeface="Franklin Gothic Medium"/>
                <a:cs typeface="Franklin Gothic Medium"/>
              </a:rPr>
              <a:t>a</a:t>
            </a:r>
            <a:r>
              <a:rPr dirty="0" sz="1600" spc="-5" b="1">
                <a:latin typeface="Franklin Gothic Medium"/>
                <a:cs typeface="Franklin Gothic Medium"/>
              </a:rPr>
              <a:t>n</a:t>
            </a:r>
            <a:r>
              <a:rPr dirty="0" sz="1600" spc="-15" b="1">
                <a:latin typeface="Franklin Gothic Medium"/>
                <a:cs typeface="Franklin Gothic Medium"/>
              </a:rPr>
              <a:t>t</a:t>
            </a:r>
            <a:r>
              <a:rPr dirty="0" sz="1600" spc="-25" b="1">
                <a:latin typeface="Franklin Gothic Medium"/>
                <a:cs typeface="Franklin Gothic Medium"/>
              </a:rPr>
              <a:t>a</a:t>
            </a:r>
            <a:r>
              <a:rPr dirty="0" sz="1600" spc="-15" b="1">
                <a:latin typeface="Franklin Gothic Medium"/>
                <a:cs typeface="Franklin Gothic Medium"/>
              </a:rPr>
              <a:t>gg</a:t>
            </a:r>
            <a:r>
              <a:rPr dirty="0" sz="1600" spc="-15" b="1">
                <a:latin typeface="Franklin Gothic Medium"/>
                <a:cs typeface="Franklin Gothic Medium"/>
              </a:rPr>
              <a:t>i</a:t>
            </a:r>
            <a:r>
              <a:rPr dirty="0" sz="1600" spc="-10" b="1">
                <a:latin typeface="Franklin Gothic Medium"/>
                <a:cs typeface="Franklin Gothic Medium"/>
              </a:rPr>
              <a:t>o</a:t>
            </a:r>
            <a:endParaRPr sz="16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28"/>
              </a:spcBef>
            </a:pPr>
            <a:endParaRPr sz="2250">
              <a:latin typeface="Times New Roman"/>
              <a:cs typeface="Times New Roman"/>
            </a:endParaRPr>
          </a:p>
          <a:p>
            <a:pPr marL="12700" marR="5080">
              <a:lnSpc>
                <a:spcPct val="135000"/>
              </a:lnSpc>
            </a:pPr>
            <a:r>
              <a:rPr dirty="0" sz="1600" spc="-20" i="1">
                <a:latin typeface="Franklin Gothic Book"/>
                <a:cs typeface="Franklin Gothic Book"/>
              </a:rPr>
              <a:t>M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5" i="1">
                <a:latin typeface="Franklin Gothic Book"/>
                <a:cs typeface="Franklin Gothic Book"/>
              </a:rPr>
              <a:t>colt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u</a:t>
            </a:r>
            <a:r>
              <a:rPr dirty="0" sz="1600" spc="-10" i="1">
                <a:latin typeface="Franklin Gothic Book"/>
                <a:cs typeface="Franklin Gothic Book"/>
              </a:rPr>
              <a:t>n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5" i="1">
                <a:latin typeface="Franklin Gothic Book"/>
                <a:cs typeface="Franklin Gothic Book"/>
              </a:rPr>
              <a:t>'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di</a:t>
            </a:r>
            <a:r>
              <a:rPr dirty="0" sz="1600" spc="-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musi</a:t>
            </a:r>
            <a:r>
              <a:rPr dirty="0" sz="1600" spc="-15" i="1">
                <a:latin typeface="Franklin Gothic Book"/>
                <a:cs typeface="Franklin Gothic Book"/>
              </a:rPr>
              <a:t>c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vad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dormire</a:t>
            </a:r>
            <a:r>
              <a:rPr dirty="0" sz="1600" spc="-10" i="1">
                <a:latin typeface="Franklin Gothic Book"/>
                <a:cs typeface="Franklin Gothic Book"/>
              </a:rPr>
              <a:t> Ci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bevi</a:t>
            </a:r>
            <a:r>
              <a:rPr dirty="0" sz="1600" spc="-20" i="1">
                <a:latin typeface="Franklin Gothic Book"/>
                <a:cs typeface="Franklin Gothic Book"/>
              </a:rPr>
              <a:t>am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un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birra?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I</a:t>
            </a:r>
            <a:r>
              <a:rPr dirty="0" spc="-10"/>
              <a:t> possessivi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4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1672" y="1159500"/>
            <a:ext cx="7630159" cy="5511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5" b="1">
                <a:latin typeface="Franklin Gothic Medium"/>
                <a:cs typeface="Franklin Gothic Medium"/>
              </a:rPr>
              <a:t>A</a:t>
            </a:r>
            <a:r>
              <a:rPr dirty="0" sz="1600" b="1">
                <a:latin typeface="Franklin Gothic Medium"/>
                <a:cs typeface="Franklin Gothic Medium"/>
              </a:rPr>
              <a:t>g</a:t>
            </a:r>
            <a:r>
              <a:rPr dirty="0" sz="1600" spc="-15" b="1">
                <a:latin typeface="Franklin Gothic Medium"/>
                <a:cs typeface="Franklin Gothic Medium"/>
              </a:rPr>
              <a:t>get</a:t>
            </a:r>
            <a:r>
              <a:rPr dirty="0" sz="1600" spc="-10" b="1">
                <a:latin typeface="Franklin Gothic Medium"/>
                <a:cs typeface="Franklin Gothic Medium"/>
              </a:rPr>
              <a:t>t</a:t>
            </a:r>
            <a:r>
              <a:rPr dirty="0" sz="1600" spc="-15" b="1">
                <a:latin typeface="Franklin Gothic Medium"/>
                <a:cs typeface="Franklin Gothic Medium"/>
              </a:rPr>
              <a:t>i</a:t>
            </a:r>
            <a:r>
              <a:rPr dirty="0" sz="1600" spc="-5" b="1">
                <a:latin typeface="Franklin Gothic Medium"/>
                <a:cs typeface="Franklin Gothic Medium"/>
              </a:rPr>
              <a:t>v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spc="-50" b="1">
                <a:latin typeface="Franklin Gothic Medium"/>
                <a:cs typeface="Franklin Gothic Medium"/>
              </a:rPr>
              <a:t> </a:t>
            </a:r>
            <a:r>
              <a:rPr dirty="0" sz="1600" spc="-10" b="1">
                <a:latin typeface="Franklin Gothic Medium"/>
                <a:cs typeface="Franklin Gothic Medium"/>
              </a:rPr>
              <a:t>e</a:t>
            </a:r>
            <a:r>
              <a:rPr dirty="0" sz="1600" spc="-5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p</a:t>
            </a:r>
            <a:r>
              <a:rPr dirty="0" sz="1600" spc="-5" b="1">
                <a:latin typeface="Franklin Gothic Medium"/>
                <a:cs typeface="Franklin Gothic Medium"/>
              </a:rPr>
              <a:t>rono</a:t>
            </a:r>
            <a:r>
              <a:rPr dirty="0" sz="1600" spc="-20" b="1">
                <a:latin typeface="Franklin Gothic Medium"/>
                <a:cs typeface="Franklin Gothic Medium"/>
              </a:rPr>
              <a:t>m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spc="-35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p</a:t>
            </a:r>
            <a:r>
              <a:rPr dirty="0" sz="1600" spc="-5" b="1">
                <a:latin typeface="Franklin Gothic Medium"/>
                <a:cs typeface="Franklin Gothic Medium"/>
              </a:rPr>
              <a:t>o</a:t>
            </a:r>
            <a:r>
              <a:rPr dirty="0" sz="1600" spc="-10" b="1">
                <a:latin typeface="Franklin Gothic Medium"/>
                <a:cs typeface="Franklin Gothic Medium"/>
              </a:rPr>
              <a:t>ss</a:t>
            </a:r>
            <a:r>
              <a:rPr dirty="0" sz="1600" spc="-15" b="1">
                <a:latin typeface="Franklin Gothic Medium"/>
                <a:cs typeface="Franklin Gothic Medium"/>
              </a:rPr>
              <a:t>e</a:t>
            </a:r>
            <a:r>
              <a:rPr dirty="0" sz="1600" spc="-5" b="1">
                <a:latin typeface="Franklin Gothic Medium"/>
                <a:cs typeface="Franklin Gothic Medium"/>
              </a:rPr>
              <a:t>s</a:t>
            </a:r>
            <a:r>
              <a:rPr dirty="0" sz="1600" spc="-20" b="1">
                <a:latin typeface="Franklin Gothic Medium"/>
                <a:cs typeface="Franklin Gothic Medium"/>
              </a:rPr>
              <a:t>si</a:t>
            </a:r>
            <a:r>
              <a:rPr dirty="0" sz="1600" spc="-5" b="1">
                <a:latin typeface="Franklin Gothic Medium"/>
                <a:cs typeface="Franklin Gothic Medium"/>
              </a:rPr>
              <a:t>v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spc="-50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d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spc="-15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te</a:t>
            </a:r>
            <a:r>
              <a:rPr dirty="0" sz="1600" spc="-5" b="1">
                <a:latin typeface="Franklin Gothic Medium"/>
                <a:cs typeface="Franklin Gothic Medium"/>
              </a:rPr>
              <a:t>r</a:t>
            </a:r>
            <a:r>
              <a:rPr dirty="0" sz="1600" spc="-15" b="1">
                <a:latin typeface="Franklin Gothic Medium"/>
                <a:cs typeface="Franklin Gothic Medium"/>
              </a:rPr>
              <a:t>z</a:t>
            </a:r>
            <a:r>
              <a:rPr dirty="0" sz="1600" spc="-10" b="1">
                <a:latin typeface="Franklin Gothic Medium"/>
                <a:cs typeface="Franklin Gothic Medium"/>
              </a:rPr>
              <a:t>a</a:t>
            </a:r>
            <a:r>
              <a:rPr dirty="0" sz="1600" spc="-25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pe</a:t>
            </a:r>
            <a:r>
              <a:rPr dirty="0" sz="1600" spc="-5" b="1">
                <a:latin typeface="Franklin Gothic Medium"/>
                <a:cs typeface="Franklin Gothic Medium"/>
              </a:rPr>
              <a:t>r</a:t>
            </a:r>
            <a:r>
              <a:rPr dirty="0" sz="1600" spc="-20" b="1">
                <a:latin typeface="Franklin Gothic Medium"/>
                <a:cs typeface="Franklin Gothic Medium"/>
              </a:rPr>
              <a:t>s</a:t>
            </a:r>
            <a:r>
              <a:rPr dirty="0" sz="1600" spc="-5" b="1">
                <a:latin typeface="Franklin Gothic Medium"/>
                <a:cs typeface="Franklin Gothic Medium"/>
              </a:rPr>
              <a:t>o</a:t>
            </a:r>
            <a:r>
              <a:rPr dirty="0" sz="1600" spc="-10" b="1">
                <a:latin typeface="Franklin Gothic Medium"/>
                <a:cs typeface="Franklin Gothic Medium"/>
              </a:rPr>
              <a:t>na</a:t>
            </a:r>
            <a:endParaRPr sz="16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35"/>
              </a:spcBef>
            </a:pPr>
            <a:r>
              <a:rPr dirty="0" sz="1600" spc="-10" i="1">
                <a:latin typeface="Franklin Gothic Book"/>
                <a:cs typeface="Franklin Gothic Book"/>
              </a:rPr>
              <a:t>pr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prio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[pu</a:t>
            </a:r>
            <a:r>
              <a:rPr dirty="0" sz="1600" spc="-10">
                <a:latin typeface="Franklin Gothic Book"/>
                <a:cs typeface="Franklin Gothic Book"/>
              </a:rPr>
              <a:t>ò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ferirsi</a:t>
            </a:r>
            <a:r>
              <a:rPr dirty="0" sz="1600" spc="-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sog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etto</a:t>
            </a:r>
            <a:r>
              <a:rPr dirty="0" sz="1600">
                <a:latin typeface="Franklin Gothic Book"/>
                <a:cs typeface="Franklin Gothic Book"/>
              </a:rPr>
              <a:t>]</a:t>
            </a:r>
            <a:r>
              <a:rPr dirty="0" sz="1600" spc="-10" i="1">
                <a:latin typeface="Franklin Gothic Book"/>
                <a:cs typeface="Franklin Gothic Book"/>
              </a:rPr>
              <a:t>/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5" i="1">
                <a:latin typeface="Franklin Gothic Book"/>
                <a:cs typeface="Franklin Gothic Book"/>
              </a:rPr>
              <a:t>uo</a:t>
            </a:r>
            <a:endParaRPr sz="1600">
              <a:latin typeface="Franklin Gothic Book"/>
              <a:cs typeface="Franklin Gothic Book"/>
            </a:endParaRPr>
          </a:p>
          <a:p>
            <a:pPr marL="12700" marR="3557270">
              <a:lnSpc>
                <a:spcPts val="5210"/>
              </a:lnSpc>
              <a:spcBef>
                <a:spcPts val="710"/>
              </a:spcBef>
            </a:pPr>
            <a:r>
              <a:rPr dirty="0" sz="1600" spc="-10" i="1">
                <a:latin typeface="Franklin Gothic Book"/>
                <a:cs typeface="Franklin Gothic Book"/>
              </a:rPr>
              <a:t>La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m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macchina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è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più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veloc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3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del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latin typeface="Franklin Gothic Book"/>
                <a:cs typeface="Franklin Gothic Book"/>
              </a:rPr>
              <a:t>u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(moto</a:t>
            </a:r>
            <a:r>
              <a:rPr dirty="0" sz="1600" spc="20" i="1">
                <a:latin typeface="Franklin Gothic Book"/>
                <a:cs typeface="Franklin Gothic Book"/>
              </a:rPr>
              <a:t>)</a:t>
            </a:r>
            <a:r>
              <a:rPr dirty="0" sz="1600" spc="-5">
                <a:latin typeface="Franklin Gothic Book"/>
                <a:cs typeface="Franklin Gothic Book"/>
              </a:rPr>
              <a:t>. </a:t>
            </a:r>
            <a:r>
              <a:rPr dirty="0" sz="1600" spc="-15">
                <a:latin typeface="Franklin Gothic Book"/>
                <a:cs typeface="Franklin Gothic Book"/>
              </a:rPr>
              <a:t>Spes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interc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ia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 spc="-5">
                <a:latin typeface="Franklin Gothic Book"/>
                <a:cs typeface="Franklin Gothic Book"/>
              </a:rPr>
              <a:t>ili: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ts val="1870"/>
              </a:lnSpc>
            </a:pPr>
            <a:r>
              <a:rPr dirty="0" sz="1600" spc="-15">
                <a:latin typeface="Franklin Gothic Book"/>
                <a:cs typeface="Franklin Gothic Book"/>
              </a:rPr>
              <a:t>Marc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adisce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sue</a:t>
            </a:r>
            <a:r>
              <a:rPr dirty="0" sz="1600" spc="-20">
                <a:latin typeface="Franklin Gothic Book"/>
                <a:cs typeface="Franklin Gothic Book"/>
              </a:rPr>
              <a:t>/</a:t>
            </a:r>
            <a:r>
              <a:rPr dirty="0" sz="1600" spc="-15">
                <a:latin typeface="Franklin Gothic Book"/>
                <a:cs typeface="Franklin Gothic Book"/>
              </a:rPr>
              <a:t>propr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idee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680"/>
              </a:spcBef>
            </a:pPr>
            <a:r>
              <a:rPr dirty="0" sz="1600" spc="-20" i="1">
                <a:latin typeface="Franklin Gothic Book"/>
                <a:cs typeface="Franklin Gothic Book"/>
              </a:rPr>
              <a:t>M</a:t>
            </a:r>
            <a:r>
              <a:rPr dirty="0" sz="1600" spc="-20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rco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h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detto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20" i="1">
                <a:latin typeface="Franklin Gothic Book"/>
                <a:cs typeface="Franklin Gothic Book"/>
              </a:rPr>
              <a:t>F</a:t>
            </a:r>
            <a:r>
              <a:rPr dirty="0" sz="1600" spc="-10" i="1">
                <a:latin typeface="Franklin Gothic Book"/>
                <a:cs typeface="Franklin Gothic Book"/>
              </a:rPr>
              <a:t>ranca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le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latin typeface="Franklin Gothic Book"/>
                <a:cs typeface="Franklin Gothic Book"/>
              </a:rPr>
              <a:t>u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-20" i="1">
                <a:latin typeface="Franklin Gothic Book"/>
                <a:cs typeface="Franklin Gothic Book"/>
              </a:rPr>
              <a:t>/</a:t>
            </a:r>
            <a:r>
              <a:rPr dirty="0" sz="1600" spc="-10" i="1">
                <a:latin typeface="Franklin Gothic Book"/>
                <a:cs typeface="Franklin Gothic Book"/>
              </a:rPr>
              <a:t>pr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prie</a:t>
            </a:r>
            <a:r>
              <a:rPr dirty="0" sz="1600" spc="5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idee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35"/>
              </a:spcBef>
            </a:pP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ifere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dosi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sog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etto,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pr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prio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nec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ario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evitare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guità.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600" spc="-20" i="1">
                <a:latin typeface="Franklin Gothic Book"/>
                <a:cs typeface="Franklin Gothic Book"/>
              </a:rPr>
              <a:t>M</a:t>
            </a:r>
            <a:r>
              <a:rPr dirty="0" sz="1600" spc="-20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rco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h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chiest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20" i="1">
                <a:latin typeface="Franklin Gothic Book"/>
                <a:cs typeface="Franklin Gothic Book"/>
              </a:rPr>
              <a:t>F</a:t>
            </a:r>
            <a:r>
              <a:rPr dirty="0" sz="1600" spc="-10" i="1">
                <a:latin typeface="Franklin Gothic Book"/>
                <a:cs typeface="Franklin Gothic Book"/>
              </a:rPr>
              <a:t>ranca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la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pr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pria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bi</a:t>
            </a:r>
            <a:r>
              <a:rPr dirty="0" sz="1600" spc="-15" i="1">
                <a:latin typeface="Franklin Gothic Book"/>
                <a:cs typeface="Franklin Gothic Book"/>
              </a:rPr>
              <a:t>ci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35"/>
              </a:spcBef>
            </a:pP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prefe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ile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qu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ndo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sog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etto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indef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nito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5">
                <a:latin typeface="Franklin Gothic Book"/>
                <a:cs typeface="Franklin Gothic Book"/>
              </a:rPr>
              <a:t>li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torio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qu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ndo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rase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imp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rsonale.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600" spc="-15" i="1">
                <a:latin typeface="Franklin Gothic Book"/>
                <a:cs typeface="Franklin Gothic Book"/>
              </a:rPr>
              <a:t>Ognun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15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nsa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5" i="1">
                <a:latin typeface="Franklin Gothic Book"/>
                <a:cs typeface="Franklin Gothic Book"/>
              </a:rPr>
              <a:t>l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pr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prio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tornac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nto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dirty="0" sz="1600" spc="-10" i="1">
                <a:latin typeface="Franklin Gothic Book"/>
                <a:cs typeface="Franklin Gothic Book"/>
              </a:rPr>
              <a:t>È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sbag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at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15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nsa</a:t>
            </a:r>
            <a:r>
              <a:rPr dirty="0" sz="1600" spc="-20" i="1">
                <a:latin typeface="Franklin Gothic Book"/>
                <a:cs typeface="Franklin Gothic Book"/>
              </a:rPr>
              <a:t>r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4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lo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pr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pri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intere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5" i="1">
                <a:latin typeface="Franklin Gothic Book"/>
                <a:cs typeface="Franklin Gothic Book"/>
              </a:rPr>
              <a:t>si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I</a:t>
            </a:r>
            <a:r>
              <a:rPr dirty="0" spc="-10"/>
              <a:t> </a:t>
            </a:r>
            <a:r>
              <a:rPr dirty="0" spc="-15"/>
              <a:t>p</a:t>
            </a:r>
            <a:r>
              <a:rPr dirty="0" spc="-20"/>
              <a:t>r</a:t>
            </a:r>
            <a:r>
              <a:rPr dirty="0"/>
              <a:t>onomi</a:t>
            </a:r>
            <a:r>
              <a:rPr dirty="0" spc="-5"/>
              <a:t> </a:t>
            </a:r>
            <a:r>
              <a:rPr dirty="0"/>
              <a:t>rela</a:t>
            </a:r>
            <a:r>
              <a:rPr dirty="0" spc="-15"/>
              <a:t>t</a:t>
            </a:r>
            <a:r>
              <a:rPr dirty="0"/>
              <a:t>ivi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4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1672" y="1159500"/>
            <a:ext cx="7419975" cy="5130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b="1">
                <a:latin typeface="Franklin Gothic Medium"/>
                <a:cs typeface="Franklin Gothic Medium"/>
              </a:rPr>
              <a:t>P</a:t>
            </a:r>
            <a:r>
              <a:rPr dirty="0" sz="1600" spc="-5" b="1">
                <a:latin typeface="Franklin Gothic Medium"/>
                <a:cs typeface="Franklin Gothic Medium"/>
              </a:rPr>
              <a:t>rono</a:t>
            </a:r>
            <a:r>
              <a:rPr dirty="0" sz="1600" spc="-20" b="1">
                <a:latin typeface="Franklin Gothic Medium"/>
                <a:cs typeface="Franklin Gothic Medium"/>
              </a:rPr>
              <a:t>m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spc="-35" b="1">
                <a:latin typeface="Franklin Gothic Medium"/>
                <a:cs typeface="Franklin Gothic Medium"/>
              </a:rPr>
              <a:t> </a:t>
            </a:r>
            <a:r>
              <a:rPr dirty="0" sz="1600" spc="-5" b="1">
                <a:latin typeface="Franklin Gothic Medium"/>
                <a:cs typeface="Franklin Gothic Medium"/>
              </a:rPr>
              <a:t>r</a:t>
            </a:r>
            <a:r>
              <a:rPr dirty="0" sz="1600" b="1">
                <a:latin typeface="Franklin Gothic Medium"/>
                <a:cs typeface="Franklin Gothic Medium"/>
              </a:rPr>
              <a:t>e</a:t>
            </a:r>
            <a:r>
              <a:rPr dirty="0" sz="1600" spc="-10" b="1">
                <a:latin typeface="Franklin Gothic Medium"/>
                <a:cs typeface="Franklin Gothic Medium"/>
              </a:rPr>
              <a:t>lativ</a:t>
            </a:r>
            <a:r>
              <a:rPr dirty="0" sz="1600" spc="-15" b="1">
                <a:latin typeface="Franklin Gothic Medium"/>
                <a:cs typeface="Franklin Gothic Medium"/>
              </a:rPr>
              <a:t>i</a:t>
            </a:r>
            <a:r>
              <a:rPr dirty="0" sz="1600" spc="-5" b="1">
                <a:latin typeface="Franklin Gothic Medium"/>
                <a:cs typeface="Franklin Gothic Medium"/>
              </a:rPr>
              <a:t>:</a:t>
            </a:r>
            <a:endParaRPr sz="1600">
              <a:latin typeface="Franklin Gothic Medium"/>
              <a:cs typeface="Franklin Gothic Medium"/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dirty="0" sz="1600" b="1">
                <a:latin typeface="Franklin Gothic Medium"/>
                <a:cs typeface="Franklin Gothic Medium"/>
              </a:rPr>
              <a:t>I</a:t>
            </a:r>
            <a:r>
              <a:rPr dirty="0" sz="1600" b="1">
                <a:latin typeface="Franklin Gothic Medium"/>
                <a:cs typeface="Franklin Gothic Medium"/>
              </a:rPr>
              <a:t>n</a:t>
            </a:r>
            <a:r>
              <a:rPr dirty="0" sz="1600" spc="-5" b="1">
                <a:latin typeface="Franklin Gothic Medium"/>
                <a:cs typeface="Franklin Gothic Medium"/>
              </a:rPr>
              <a:t>v</a:t>
            </a:r>
            <a:r>
              <a:rPr dirty="0" sz="1600" b="1">
                <a:latin typeface="Franklin Gothic Medium"/>
                <a:cs typeface="Franklin Gothic Medium"/>
              </a:rPr>
              <a:t>a</a:t>
            </a:r>
            <a:r>
              <a:rPr dirty="0" sz="1600" spc="-10" b="1">
                <a:latin typeface="Franklin Gothic Medium"/>
                <a:cs typeface="Franklin Gothic Medium"/>
              </a:rPr>
              <a:t>r</a:t>
            </a:r>
            <a:r>
              <a:rPr dirty="0" sz="1600" spc="-15" b="1">
                <a:latin typeface="Franklin Gothic Medium"/>
                <a:cs typeface="Franklin Gothic Medium"/>
              </a:rPr>
              <a:t>i</a:t>
            </a:r>
            <a:r>
              <a:rPr dirty="0" sz="1600" spc="-10" b="1">
                <a:latin typeface="Franklin Gothic Medium"/>
                <a:cs typeface="Franklin Gothic Medium"/>
              </a:rPr>
              <a:t>ab</a:t>
            </a:r>
            <a:r>
              <a:rPr dirty="0" sz="1600" b="1">
                <a:latin typeface="Franklin Gothic Medium"/>
                <a:cs typeface="Franklin Gothic Medium"/>
              </a:rPr>
              <a:t>i</a:t>
            </a:r>
            <a:r>
              <a:rPr dirty="0" sz="1600" spc="-15" b="1">
                <a:latin typeface="Franklin Gothic Medium"/>
                <a:cs typeface="Franklin Gothic Medium"/>
              </a:rPr>
              <a:t>l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 spc="-35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ch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(sogg</a:t>
            </a:r>
            <a:r>
              <a:rPr dirty="0" sz="1600" spc="-10">
                <a:latin typeface="Franklin Gothic Book"/>
                <a:cs typeface="Franklin Gothic Book"/>
              </a:rPr>
              <a:t>etto</a:t>
            </a:r>
            <a:r>
              <a:rPr dirty="0" sz="1600" spc="-25">
                <a:latin typeface="Franklin Gothic Book"/>
                <a:cs typeface="Franklin Gothic Book"/>
              </a:rPr>
              <a:t>/</a:t>
            </a:r>
            <a:r>
              <a:rPr dirty="0" sz="1600" spc="-10">
                <a:latin typeface="Franklin Gothic Book"/>
                <a:cs typeface="Franklin Gothic Book"/>
              </a:rPr>
              <a:t>og</a:t>
            </a:r>
            <a:r>
              <a:rPr dirty="0" sz="1600" spc="-5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etto</a:t>
            </a:r>
            <a:r>
              <a:rPr dirty="0" sz="1600">
                <a:latin typeface="Franklin Gothic Book"/>
                <a:cs typeface="Franklin Gothic Book"/>
              </a:rPr>
              <a:t>)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cu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(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cui,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cui,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cui,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ecc</a:t>
            </a:r>
            <a:r>
              <a:rPr dirty="0" sz="1600" spc="-15">
                <a:latin typeface="Franklin Gothic Book"/>
                <a:cs typeface="Franklin Gothic Book"/>
              </a:rPr>
              <a:t>.</a:t>
            </a:r>
            <a:r>
              <a:rPr dirty="0" sz="1600" spc="-5">
                <a:latin typeface="Franklin Gothic Book"/>
                <a:cs typeface="Franklin Gothic Book"/>
              </a:rPr>
              <a:t>)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680"/>
              </a:spcBef>
            </a:pPr>
            <a:r>
              <a:rPr dirty="0" sz="1600" b="1">
                <a:latin typeface="Franklin Gothic Medium"/>
                <a:cs typeface="Franklin Gothic Medium"/>
              </a:rPr>
              <a:t>Va</a:t>
            </a:r>
            <a:r>
              <a:rPr dirty="0" sz="1600" spc="-5" b="1">
                <a:latin typeface="Franklin Gothic Medium"/>
                <a:cs typeface="Franklin Gothic Medium"/>
              </a:rPr>
              <a:t>r</a:t>
            </a:r>
            <a:r>
              <a:rPr dirty="0" sz="1600" spc="-10" b="1">
                <a:latin typeface="Franklin Gothic Medium"/>
                <a:cs typeface="Franklin Gothic Medium"/>
              </a:rPr>
              <a:t>iabi</a:t>
            </a:r>
            <a:r>
              <a:rPr dirty="0" sz="1600" spc="-15" b="1">
                <a:latin typeface="Franklin Gothic Medium"/>
                <a:cs typeface="Franklin Gothic Medium"/>
              </a:rPr>
              <a:t>l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 spc="-35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il</a:t>
            </a:r>
            <a:r>
              <a:rPr dirty="0" sz="1600" spc="-1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qua</a:t>
            </a:r>
            <a:r>
              <a:rPr dirty="0" sz="1600" spc="-10" i="1">
                <a:latin typeface="Franklin Gothic Book"/>
                <a:cs typeface="Franklin Gothic Book"/>
              </a:rPr>
              <a:t>le</a:t>
            </a:r>
            <a:r>
              <a:rPr dirty="0" sz="1600" spc="-20" i="1">
                <a:latin typeface="Franklin Gothic Book"/>
                <a:cs typeface="Franklin Gothic Book"/>
              </a:rPr>
              <a:t>/</a:t>
            </a:r>
            <a:r>
              <a:rPr dirty="0" sz="1600" spc="-10" i="1">
                <a:latin typeface="Franklin Gothic Book"/>
                <a:cs typeface="Franklin Gothic Book"/>
              </a:rPr>
              <a:t>la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qua</a:t>
            </a:r>
            <a:r>
              <a:rPr dirty="0" sz="1600" spc="-10" i="1">
                <a:latin typeface="Franklin Gothic Book"/>
                <a:cs typeface="Franklin Gothic Book"/>
              </a:rPr>
              <a:t>le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(sogg</a:t>
            </a:r>
            <a:r>
              <a:rPr dirty="0" sz="1600" spc="-10">
                <a:latin typeface="Franklin Gothic Book"/>
                <a:cs typeface="Franklin Gothic Book"/>
              </a:rPr>
              <a:t>etto</a:t>
            </a:r>
            <a:r>
              <a:rPr dirty="0" sz="1600" spc="-25">
                <a:latin typeface="Franklin Gothic Book"/>
                <a:cs typeface="Franklin Gothic Book"/>
              </a:rPr>
              <a:t>/</a:t>
            </a:r>
            <a:r>
              <a:rPr dirty="0" sz="1600" spc="-10">
                <a:latin typeface="Franklin Gothic Book"/>
                <a:cs typeface="Franklin Gothic Book"/>
              </a:rPr>
              <a:t>og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o),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del/del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qua</a:t>
            </a:r>
            <a:r>
              <a:rPr dirty="0" sz="1600" spc="-5" i="1">
                <a:latin typeface="Franklin Gothic Book"/>
                <a:cs typeface="Franklin Gothic Book"/>
              </a:rPr>
              <a:t>l</a:t>
            </a:r>
            <a:r>
              <a:rPr dirty="0" sz="1600" spc="-5" i="1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15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r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il/la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qual</a:t>
            </a:r>
            <a:r>
              <a:rPr dirty="0" sz="1600" spc="-5" i="1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ecc.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600" spc="-1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n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cu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ne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/</a:t>
            </a:r>
            <a:r>
              <a:rPr dirty="0" sz="1600" spc="-10" i="1">
                <a:latin typeface="Franklin Gothic Book"/>
                <a:cs typeface="Franklin Gothic Book"/>
              </a:rPr>
              <a:t>nella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qua</a:t>
            </a:r>
            <a:r>
              <a:rPr dirty="0" sz="1600" spc="-10" i="1">
                <a:latin typeface="Franklin Gothic Book"/>
                <a:cs typeface="Franklin Gothic Book"/>
              </a:rPr>
              <a:t>le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posson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essere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sostituiti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dove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35"/>
              </a:spcBef>
            </a:pPr>
            <a:r>
              <a:rPr dirty="0" sz="1600" b="1">
                <a:latin typeface="Franklin Gothic Medium"/>
                <a:cs typeface="Franklin Gothic Medium"/>
              </a:rPr>
              <a:t>Va</a:t>
            </a:r>
            <a:r>
              <a:rPr dirty="0" sz="1600" spc="-5" b="1">
                <a:latin typeface="Franklin Gothic Medium"/>
                <a:cs typeface="Franklin Gothic Medium"/>
              </a:rPr>
              <a:t>r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spc="-15" b="1">
                <a:latin typeface="Franklin Gothic Medium"/>
                <a:cs typeface="Franklin Gothic Medium"/>
              </a:rPr>
              <a:t>e</a:t>
            </a:r>
            <a:r>
              <a:rPr dirty="0" sz="1600" spc="-20" b="1">
                <a:latin typeface="Franklin Gothic Medium"/>
                <a:cs typeface="Franklin Gothic Medium"/>
              </a:rPr>
              <a:t>t</a:t>
            </a:r>
            <a:r>
              <a:rPr dirty="0" sz="1600" spc="-10" b="1">
                <a:latin typeface="Franklin Gothic Medium"/>
                <a:cs typeface="Franklin Gothic Medium"/>
              </a:rPr>
              <a:t>à</a:t>
            </a:r>
            <a:r>
              <a:rPr dirty="0" sz="1600" spc="-30" b="1">
                <a:latin typeface="Franklin Gothic Medium"/>
                <a:cs typeface="Franklin Gothic Medium"/>
              </a:rPr>
              <a:t> </a:t>
            </a:r>
            <a:r>
              <a:rPr dirty="0" sz="1600" spc="0" b="1">
                <a:latin typeface="Franklin Gothic Medium"/>
                <a:cs typeface="Franklin Gothic Medium"/>
              </a:rPr>
              <a:t>d</a:t>
            </a:r>
            <a:r>
              <a:rPr dirty="0" sz="1600" b="1">
                <a:latin typeface="Franklin Gothic Medium"/>
                <a:cs typeface="Franklin Gothic Medium"/>
              </a:rPr>
              <a:t>'</a:t>
            </a:r>
            <a:r>
              <a:rPr dirty="0" sz="1600" spc="-10" b="1">
                <a:latin typeface="Franklin Gothic Medium"/>
                <a:cs typeface="Franklin Gothic Medium"/>
              </a:rPr>
              <a:t>u</a:t>
            </a:r>
            <a:r>
              <a:rPr dirty="0" sz="1600" spc="-5" b="1">
                <a:latin typeface="Franklin Gothic Medium"/>
                <a:cs typeface="Franklin Gothic Medium"/>
              </a:rPr>
              <a:t>s</a:t>
            </a:r>
            <a:r>
              <a:rPr dirty="0" sz="1600" spc="-10" b="1">
                <a:latin typeface="Franklin Gothic Medium"/>
                <a:cs typeface="Franklin Gothic Medium"/>
              </a:rPr>
              <a:t>o</a:t>
            </a:r>
            <a:endParaRPr sz="1600">
              <a:latin typeface="Franklin Gothic Medium"/>
              <a:cs typeface="Franklin Gothic Medium"/>
            </a:endParaRPr>
          </a:p>
          <a:p>
            <a:pPr marL="12700" marR="1316355">
              <a:lnSpc>
                <a:spcPct val="135000"/>
              </a:lnSpc>
              <a:spcBef>
                <a:spcPts val="10"/>
              </a:spcBef>
            </a:pPr>
            <a:r>
              <a:rPr dirty="0" sz="1600" spc="-15" i="1">
                <a:latin typeface="Franklin Gothic Book"/>
                <a:cs typeface="Franklin Gothic Book"/>
              </a:rPr>
              <a:t>T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telefonerà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5" i="1" u="heavy">
                <a:latin typeface="Franklin Gothic Book"/>
                <a:cs typeface="Franklin Gothic Book"/>
              </a:rPr>
              <a:t>il</a:t>
            </a:r>
            <a:r>
              <a:rPr dirty="0" sz="1600" spc="-30" i="1" u="heavy">
                <a:latin typeface="Franklin Gothic Book"/>
                <a:cs typeface="Franklin Gothic Book"/>
              </a:rPr>
              <a:t> </a:t>
            </a:r>
            <a:r>
              <a:rPr dirty="0" sz="1600" spc="-10" i="1" u="heavy">
                <a:latin typeface="Franklin Gothic Book"/>
                <a:cs typeface="Franklin Gothic Book"/>
              </a:rPr>
              <a:t>dottor</a:t>
            </a:r>
            <a:r>
              <a:rPr dirty="0" sz="1600" spc="-15" i="1" u="heavy">
                <a:latin typeface="Franklin Gothic Book"/>
                <a:cs typeface="Franklin Gothic Book"/>
              </a:rPr>
              <a:t> R</a:t>
            </a:r>
            <a:r>
              <a:rPr dirty="0" sz="1600" spc="-20" i="1" u="heavy">
                <a:latin typeface="Franklin Gothic Book"/>
                <a:cs typeface="Franklin Gothic Book"/>
              </a:rPr>
              <a:t>o</a:t>
            </a:r>
            <a:r>
              <a:rPr dirty="0" sz="1600" spc="-15" i="1" u="heavy">
                <a:latin typeface="Franklin Gothic Book"/>
                <a:cs typeface="Franklin Gothic Book"/>
              </a:rPr>
              <a:t>s</a:t>
            </a:r>
            <a:r>
              <a:rPr dirty="0" sz="1600" spc="-20" i="1" u="heavy">
                <a:latin typeface="Franklin Gothic Book"/>
                <a:cs typeface="Franklin Gothic Book"/>
              </a:rPr>
              <a:t>s</a:t>
            </a:r>
            <a:r>
              <a:rPr dirty="0" sz="1600" spc="0" i="1" u="heavy">
                <a:latin typeface="Franklin Gothic Book"/>
                <a:cs typeface="Franklin Gothic Book"/>
              </a:rPr>
              <a:t>i</a:t>
            </a:r>
            <a:r>
              <a:rPr dirty="0" sz="1600" spc="-5" i="1">
                <a:latin typeface="Franklin Gothic Book"/>
                <a:cs typeface="Franklin Gothic Book"/>
              </a:rPr>
              <a:t>,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5" i="1" u="heavy">
                <a:latin typeface="Franklin Gothic Book"/>
                <a:cs typeface="Franklin Gothic Book"/>
              </a:rPr>
              <a:t>ch</a:t>
            </a:r>
            <a:r>
              <a:rPr dirty="0" sz="1600" spc="-20" i="1" u="heavy">
                <a:latin typeface="Franklin Gothic Book"/>
                <a:cs typeface="Franklin Gothic Book"/>
              </a:rPr>
              <a:t>e</a:t>
            </a:r>
            <a:r>
              <a:rPr dirty="0" sz="1600" spc="-5" i="1" u="heavy">
                <a:latin typeface="Franklin Gothic Book"/>
                <a:cs typeface="Franklin Gothic Book"/>
              </a:rPr>
              <a:t>/il</a:t>
            </a:r>
            <a:r>
              <a:rPr dirty="0" sz="1600" spc="10" i="1" u="heavy">
                <a:latin typeface="Franklin Gothic Book"/>
                <a:cs typeface="Franklin Gothic Book"/>
              </a:rPr>
              <a:t> </a:t>
            </a:r>
            <a:r>
              <a:rPr dirty="0" sz="1600" spc="-15" i="1" u="heavy">
                <a:latin typeface="Franklin Gothic Book"/>
                <a:cs typeface="Franklin Gothic Book"/>
              </a:rPr>
              <a:t>qua</a:t>
            </a:r>
            <a:r>
              <a:rPr dirty="0" sz="1600" spc="-10" i="1" u="heavy">
                <a:latin typeface="Franklin Gothic Book"/>
                <a:cs typeface="Franklin Gothic Book"/>
              </a:rPr>
              <a:t>le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h</a:t>
            </a:r>
            <a:r>
              <a:rPr dirty="0" sz="1600" spc="-20" i="1">
                <a:latin typeface="Franklin Gothic Book"/>
                <a:cs typeface="Franklin Gothic Book"/>
              </a:rPr>
              <a:t>a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g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à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conosciut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3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u</a:t>
            </a:r>
            <a:r>
              <a:rPr dirty="0" sz="1600" spc="-10" i="1">
                <a:latin typeface="Franklin Gothic Book"/>
                <a:cs typeface="Franklin Gothic Book"/>
              </a:rPr>
              <a:t>n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ann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fa.</a:t>
            </a:r>
            <a:r>
              <a:rPr dirty="0" sz="1600" spc="-10" i="1">
                <a:latin typeface="Franklin Gothic Book"/>
                <a:cs typeface="Franklin Gothic Book"/>
              </a:rPr>
              <a:t> Sar</a:t>
            </a:r>
            <a:r>
              <a:rPr dirty="0" sz="1600" spc="-20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nno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fatte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entrare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lo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le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15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r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one</a:t>
            </a:r>
            <a:r>
              <a:rPr dirty="0" sz="1600" spc="3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ch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h</a:t>
            </a:r>
            <a:r>
              <a:rPr dirty="0" sz="1600" spc="-20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nno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il</a:t>
            </a:r>
            <a:r>
              <a:rPr dirty="0" sz="1600" spc="-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bi</a:t>
            </a:r>
            <a:r>
              <a:rPr dirty="0" sz="1600" spc="-15" i="1">
                <a:latin typeface="Franklin Gothic Book"/>
                <a:cs typeface="Franklin Gothic Book"/>
              </a:rPr>
              <a:t>g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10" i="1">
                <a:latin typeface="Franklin Gothic Book"/>
                <a:cs typeface="Franklin Gothic Book"/>
              </a:rPr>
              <a:t>ietto.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680"/>
              </a:spcBef>
            </a:pPr>
            <a:r>
              <a:rPr dirty="0" sz="1600" spc="-10" i="1">
                <a:latin typeface="Franklin Gothic Book"/>
                <a:cs typeface="Franklin Gothic Book"/>
              </a:rPr>
              <a:t>Lo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student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cu</a:t>
            </a:r>
            <a:r>
              <a:rPr dirty="0" sz="1600" spc="-10" i="1">
                <a:latin typeface="Franklin Gothic Book"/>
                <a:cs typeface="Franklin Gothic Book"/>
              </a:rPr>
              <a:t>i/a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cu</a:t>
            </a:r>
            <a:r>
              <a:rPr dirty="0" sz="1600" spc="-10" i="1">
                <a:latin typeface="Franklin Gothic Book"/>
                <a:cs typeface="Franklin Gothic Book"/>
              </a:rPr>
              <a:t>i/</a:t>
            </a:r>
            <a:r>
              <a:rPr dirty="0" sz="1600" spc="-20" i="1">
                <a:latin typeface="Franklin Gothic Book"/>
                <a:cs typeface="Franklin Gothic Book"/>
              </a:rPr>
              <a:t>a</a:t>
            </a:r>
            <a:r>
              <a:rPr dirty="0" sz="1600" spc="-5" i="1">
                <a:latin typeface="Franklin Gothic Book"/>
                <a:cs typeface="Franklin Gothic Book"/>
              </a:rPr>
              <a:t>l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qua</a:t>
            </a:r>
            <a:r>
              <a:rPr dirty="0" sz="1600" spc="-10" i="1">
                <a:latin typeface="Franklin Gothic Book"/>
                <a:cs typeface="Franklin Gothic Book"/>
              </a:rPr>
              <a:t>le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h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fatto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l'esame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h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deciso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di</a:t>
            </a:r>
            <a:r>
              <a:rPr dirty="0" sz="1600" spc="-15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rif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utar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-15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il</a:t>
            </a:r>
            <a:r>
              <a:rPr dirty="0" sz="1600" spc="-1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voto</a:t>
            </a:r>
            <a:r>
              <a:rPr dirty="0" sz="1600" spc="-5" i="1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600" i="1">
                <a:latin typeface="Franklin Gothic Book"/>
                <a:cs typeface="Franklin Gothic Book"/>
              </a:rPr>
              <a:t>Il </a:t>
            </a:r>
            <a:r>
              <a:rPr dirty="0" sz="1600" spc="-15" i="1">
                <a:latin typeface="Franklin Gothic Book"/>
                <a:cs typeface="Franklin Gothic Book"/>
              </a:rPr>
              <a:t>giorn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</a:t>
            </a:r>
            <a:r>
              <a:rPr dirty="0" sz="1600" spc="-20" i="1">
                <a:latin typeface="Franklin Gothic Book"/>
                <a:cs typeface="Franklin Gothic Book"/>
              </a:rPr>
              <a:t>h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ti</a:t>
            </a:r>
            <a:r>
              <a:rPr dirty="0" sz="1600" spc="-15" i="1">
                <a:latin typeface="Franklin Gothic Book"/>
                <a:cs typeface="Franklin Gothic Book"/>
              </a:rPr>
              <a:t> </a:t>
            </a:r>
            <a:r>
              <a:rPr dirty="0" sz="1600" spc="-20" i="1">
                <a:latin typeface="Franklin Gothic Book"/>
                <a:cs typeface="Franklin Gothic Book"/>
              </a:rPr>
              <a:t>h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nc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ntrat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5" i="1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35"/>
              </a:spcBef>
            </a:pPr>
            <a:r>
              <a:rPr dirty="0" sz="1600" spc="-5" b="1">
                <a:latin typeface="Franklin Gothic Medium"/>
                <a:cs typeface="Franklin Gothic Medium"/>
              </a:rPr>
              <a:t>Es</a:t>
            </a:r>
            <a:r>
              <a:rPr dirty="0" sz="1600" b="1">
                <a:latin typeface="Franklin Gothic Medium"/>
                <a:cs typeface="Franklin Gothic Medium"/>
              </a:rPr>
              <a:t>te</a:t>
            </a:r>
            <a:r>
              <a:rPr dirty="0" sz="1600" spc="-10" b="1">
                <a:latin typeface="Franklin Gothic Medium"/>
                <a:cs typeface="Franklin Gothic Medium"/>
              </a:rPr>
              <a:t>n</a:t>
            </a:r>
            <a:r>
              <a:rPr dirty="0" sz="1600" spc="-20" b="1">
                <a:latin typeface="Franklin Gothic Medium"/>
                <a:cs typeface="Franklin Gothic Medium"/>
              </a:rPr>
              <a:t>si</a:t>
            </a:r>
            <a:r>
              <a:rPr dirty="0" sz="1600" spc="-5" b="1">
                <a:latin typeface="Franklin Gothic Medium"/>
                <a:cs typeface="Franklin Gothic Medium"/>
              </a:rPr>
              <a:t>o</a:t>
            </a:r>
            <a:r>
              <a:rPr dirty="0" sz="1600" spc="-10" b="1">
                <a:latin typeface="Franklin Gothic Medium"/>
                <a:cs typeface="Franklin Gothic Medium"/>
              </a:rPr>
              <a:t>ne</a:t>
            </a:r>
            <a:r>
              <a:rPr dirty="0" sz="1600" spc="-40" b="1">
                <a:latin typeface="Franklin Gothic Medium"/>
                <a:cs typeface="Franklin Gothic Medium"/>
              </a:rPr>
              <a:t> </a:t>
            </a:r>
            <a:r>
              <a:rPr dirty="0" sz="1600" spc="0" b="1">
                <a:latin typeface="Franklin Gothic Medium"/>
                <a:cs typeface="Franklin Gothic Medium"/>
              </a:rPr>
              <a:t>d</a:t>
            </a:r>
            <a:r>
              <a:rPr dirty="0" sz="1600" b="1">
                <a:latin typeface="Franklin Gothic Medium"/>
                <a:cs typeface="Franklin Gothic Medium"/>
              </a:rPr>
              <a:t>e</a:t>
            </a:r>
            <a:r>
              <a:rPr dirty="0" sz="1600" spc="-5" b="1">
                <a:latin typeface="Franklin Gothic Medium"/>
                <a:cs typeface="Franklin Gothic Medium"/>
              </a:rPr>
              <a:t>l</a:t>
            </a:r>
            <a:r>
              <a:rPr dirty="0" sz="1600" spc="-15" b="1">
                <a:latin typeface="Franklin Gothic Medium"/>
                <a:cs typeface="Franklin Gothic Medium"/>
              </a:rPr>
              <a:t>l</a:t>
            </a:r>
            <a:r>
              <a:rPr dirty="0" sz="1600" spc="-10" b="1">
                <a:latin typeface="Franklin Gothic Medium"/>
                <a:cs typeface="Franklin Gothic Medium"/>
              </a:rPr>
              <a:t>'</a:t>
            </a:r>
            <a:r>
              <a:rPr dirty="0" sz="1600" spc="-10" b="1">
                <a:latin typeface="Franklin Gothic Medium"/>
                <a:cs typeface="Franklin Gothic Medium"/>
              </a:rPr>
              <a:t>u</a:t>
            </a:r>
            <a:r>
              <a:rPr dirty="0" sz="1600" spc="-5" b="1">
                <a:latin typeface="Franklin Gothic Medium"/>
                <a:cs typeface="Franklin Gothic Medium"/>
              </a:rPr>
              <a:t>s</a:t>
            </a:r>
            <a:r>
              <a:rPr dirty="0" sz="1600" spc="-10" b="1">
                <a:latin typeface="Franklin Gothic Medium"/>
                <a:cs typeface="Franklin Gothic Medium"/>
              </a:rPr>
              <a:t>o</a:t>
            </a:r>
            <a:r>
              <a:rPr dirty="0" sz="1600" spc="-35" b="1">
                <a:latin typeface="Franklin Gothic Medium"/>
                <a:cs typeface="Franklin Gothic Medium"/>
              </a:rPr>
              <a:t> </a:t>
            </a:r>
            <a:r>
              <a:rPr dirty="0" sz="1600" spc="0" b="1">
                <a:latin typeface="Franklin Gothic Medium"/>
                <a:cs typeface="Franklin Gothic Medium"/>
              </a:rPr>
              <a:t>d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spc="-15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c</a:t>
            </a:r>
            <a:r>
              <a:rPr dirty="0" sz="1600" spc="-5" b="1">
                <a:latin typeface="Franklin Gothic Medium"/>
                <a:cs typeface="Franklin Gothic Medium"/>
              </a:rPr>
              <a:t>h</a:t>
            </a:r>
            <a:r>
              <a:rPr dirty="0" sz="1600" spc="-10" b="1">
                <a:latin typeface="Franklin Gothic Medium"/>
                <a:cs typeface="Franklin Gothic Medium"/>
              </a:rPr>
              <a:t>e</a:t>
            </a:r>
            <a:r>
              <a:rPr dirty="0" sz="1600" spc="-30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ne</a:t>
            </a:r>
            <a:r>
              <a:rPr dirty="0" sz="1600" spc="-5" b="1">
                <a:latin typeface="Franklin Gothic Medium"/>
                <a:cs typeface="Franklin Gothic Medium"/>
              </a:rPr>
              <a:t>l</a:t>
            </a:r>
            <a:r>
              <a:rPr dirty="0" sz="1600" spc="-40" b="1">
                <a:latin typeface="Franklin Gothic Medium"/>
                <a:cs typeface="Franklin Gothic Medium"/>
              </a:rPr>
              <a:t> </a:t>
            </a:r>
            <a:r>
              <a:rPr dirty="0" sz="1600" spc="-5" b="1">
                <a:latin typeface="Franklin Gothic Medium"/>
                <a:cs typeface="Franklin Gothic Medium"/>
              </a:rPr>
              <a:t>r</a:t>
            </a:r>
            <a:r>
              <a:rPr dirty="0" sz="1600" b="1">
                <a:latin typeface="Franklin Gothic Medium"/>
                <a:cs typeface="Franklin Gothic Medium"/>
              </a:rPr>
              <a:t>eg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spc="-15" b="1">
                <a:latin typeface="Franklin Gothic Medium"/>
                <a:cs typeface="Franklin Gothic Medium"/>
              </a:rPr>
              <a:t>st</a:t>
            </a:r>
            <a:r>
              <a:rPr dirty="0" sz="1600" spc="-5" b="1">
                <a:latin typeface="Franklin Gothic Medium"/>
                <a:cs typeface="Franklin Gothic Medium"/>
              </a:rPr>
              <a:t>r</a:t>
            </a:r>
            <a:r>
              <a:rPr dirty="0" sz="1600" spc="-10" b="1">
                <a:latin typeface="Franklin Gothic Medium"/>
                <a:cs typeface="Franklin Gothic Medium"/>
              </a:rPr>
              <a:t>o</a:t>
            </a:r>
            <a:r>
              <a:rPr dirty="0" sz="1600" spc="-35" b="1">
                <a:latin typeface="Franklin Gothic Medium"/>
                <a:cs typeface="Franklin Gothic Medium"/>
              </a:rPr>
              <a:t> </a:t>
            </a:r>
            <a:r>
              <a:rPr dirty="0" sz="1600" spc="0" b="1">
                <a:latin typeface="Franklin Gothic Medium"/>
                <a:cs typeface="Franklin Gothic Medium"/>
              </a:rPr>
              <a:t>b</a:t>
            </a:r>
            <a:r>
              <a:rPr dirty="0" sz="1600" b="1">
                <a:latin typeface="Franklin Gothic Medium"/>
                <a:cs typeface="Franklin Gothic Medium"/>
              </a:rPr>
              <a:t>a</a:t>
            </a:r>
            <a:r>
              <a:rPr dirty="0" sz="1600" spc="-5" b="1">
                <a:latin typeface="Franklin Gothic Medium"/>
                <a:cs typeface="Franklin Gothic Medium"/>
              </a:rPr>
              <a:t>ss</a:t>
            </a:r>
            <a:r>
              <a:rPr dirty="0" sz="1600" spc="-10" b="1">
                <a:latin typeface="Franklin Gothic Medium"/>
                <a:cs typeface="Franklin Gothic Medium"/>
              </a:rPr>
              <a:t>o:</a:t>
            </a:r>
            <a:endParaRPr sz="1600">
              <a:latin typeface="Franklin Gothic Medium"/>
              <a:cs typeface="Franklin Gothic Medium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600" spc="-10" i="1">
                <a:latin typeface="Franklin Gothic Book"/>
                <a:cs typeface="Franklin Gothic Book"/>
              </a:rPr>
              <a:t>Sono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co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30" i="1">
                <a:latin typeface="Franklin Gothic Book"/>
                <a:cs typeface="Franklin Gothic Book"/>
              </a:rPr>
              <a:t> </a:t>
            </a:r>
            <a:r>
              <a:rPr dirty="0" sz="1600" spc="-15" i="1" u="heavy">
                <a:latin typeface="Franklin Gothic Book"/>
                <a:cs typeface="Franklin Gothic Book"/>
              </a:rPr>
              <a:t>ch</a:t>
            </a:r>
            <a:r>
              <a:rPr dirty="0" sz="1600" spc="-10" i="1" u="heavy">
                <a:latin typeface="Franklin Gothic Book"/>
                <a:cs typeface="Franklin Gothic Book"/>
              </a:rPr>
              <a:t>e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un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 u="heavy">
                <a:latin typeface="Franklin Gothic Book"/>
                <a:cs typeface="Franklin Gothic Book"/>
              </a:rPr>
              <a:t>ne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deve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5" i="1">
                <a:latin typeface="Franklin Gothic Book"/>
                <a:cs typeface="Franklin Gothic Book"/>
              </a:rPr>
              <a:t>rl</a:t>
            </a:r>
            <a:r>
              <a:rPr dirty="0" sz="1600" spc="-15" i="1">
                <a:latin typeface="Franklin Gothic Book"/>
                <a:cs typeface="Franklin Gothic Book"/>
              </a:rPr>
              <a:t>are</a:t>
            </a:r>
            <a:r>
              <a:rPr dirty="0" sz="1600" spc="-5" i="1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 marL="350520" marR="5080" indent="-338455">
              <a:lnSpc>
                <a:spcPct val="114999"/>
              </a:lnSpc>
              <a:spcBef>
                <a:spcPts val="385"/>
              </a:spcBef>
            </a:pPr>
            <a:r>
              <a:rPr dirty="0" sz="1600" spc="-15" i="1">
                <a:latin typeface="Franklin Gothic Book"/>
                <a:cs typeface="Franklin Gothic Book"/>
              </a:rPr>
              <a:t>Onestà</a:t>
            </a:r>
            <a:r>
              <a:rPr dirty="0" sz="1600" spc="-5" i="1">
                <a:latin typeface="Franklin Gothic Book"/>
                <a:cs typeface="Franklin Gothic Book"/>
              </a:rPr>
              <a:t>,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sicurez</a:t>
            </a:r>
            <a:r>
              <a:rPr dirty="0" sz="1600" spc="-10" i="1">
                <a:latin typeface="Franklin Gothic Book"/>
                <a:cs typeface="Franklin Gothic Book"/>
              </a:rPr>
              <a:t>za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tras</a:t>
            </a:r>
            <a:r>
              <a:rPr dirty="0" sz="1600" spc="-20" i="1">
                <a:latin typeface="Franklin Gothic Book"/>
                <a:cs typeface="Franklin Gothic Book"/>
              </a:rPr>
              <a:t>p</a:t>
            </a:r>
            <a:r>
              <a:rPr dirty="0" sz="1600" spc="-15" i="1">
                <a:latin typeface="Franklin Gothic Book"/>
                <a:cs typeface="Franklin Gothic Book"/>
              </a:rPr>
              <a:t>are</a:t>
            </a:r>
            <a:r>
              <a:rPr dirty="0" sz="1600" spc="-10" i="1">
                <a:latin typeface="Franklin Gothic Book"/>
                <a:cs typeface="Franklin Gothic Book"/>
              </a:rPr>
              <a:t>nza:</a:t>
            </a:r>
            <a:r>
              <a:rPr dirty="0" sz="1600" spc="5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que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5" i="1">
                <a:latin typeface="Franklin Gothic Book"/>
                <a:cs typeface="Franklin Gothic Book"/>
              </a:rPr>
              <a:t>ti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ono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20" i="1">
                <a:latin typeface="Franklin Gothic Book"/>
                <a:cs typeface="Franklin Gothic Book"/>
              </a:rPr>
              <a:t>p</a:t>
            </a:r>
            <a:r>
              <a:rPr dirty="0" sz="1600" spc="-10" i="1">
                <a:latin typeface="Franklin Gothic Book"/>
                <a:cs typeface="Franklin Gothic Book"/>
              </a:rPr>
              <a:t>rinc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pi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ch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latin typeface="Franklin Gothic Book"/>
                <a:cs typeface="Franklin Gothic Book"/>
              </a:rPr>
              <a:t>p</a:t>
            </a:r>
            <a:r>
              <a:rPr dirty="0" sz="1600" spc="-10" i="1">
                <a:latin typeface="Franklin Gothic Book"/>
                <a:cs typeface="Franklin Gothic Book"/>
              </a:rPr>
              <a:t>era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gove</a:t>
            </a:r>
            <a:r>
              <a:rPr dirty="0" sz="1600" spc="-10" i="1">
                <a:latin typeface="Franklin Gothic Book"/>
                <a:cs typeface="Franklin Gothic Book"/>
              </a:rPr>
              <a:t>rnino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20" i="1">
                <a:latin typeface="Franklin Gothic Book"/>
                <a:cs typeface="Franklin Gothic Book"/>
              </a:rPr>
              <a:t>R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5" i="1">
                <a:latin typeface="Franklin Gothic Book"/>
                <a:cs typeface="Franklin Gothic Book"/>
              </a:rPr>
              <a:t>ma</a:t>
            </a:r>
            <a:r>
              <a:rPr dirty="0" sz="1600" spc="3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in</a:t>
            </a:r>
            <a:r>
              <a:rPr dirty="0" sz="1600" spc="-10" i="1">
                <a:latin typeface="Franklin Gothic Book"/>
                <a:cs typeface="Franklin Gothic Book"/>
              </a:rPr>
              <a:t> futuro,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ma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5" i="1" u="heavy">
                <a:latin typeface="Franklin Gothic Book"/>
                <a:cs typeface="Franklin Gothic Book"/>
              </a:rPr>
              <a:t>ch</a:t>
            </a:r>
            <a:r>
              <a:rPr dirty="0" sz="1600" spc="-20" i="1" u="heavy">
                <a:latin typeface="Franklin Gothic Book"/>
                <a:cs typeface="Franklin Gothic Book"/>
              </a:rPr>
              <a:t>e</a:t>
            </a:r>
            <a:r>
              <a:rPr dirty="0" sz="1600" spc="-5" i="1">
                <a:latin typeface="Franklin Gothic Book"/>
                <a:cs typeface="Franklin Gothic Book"/>
              </a:rPr>
              <a:t>,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15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r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or</a:t>
            </a:r>
            <a:r>
              <a:rPr dirty="0" sz="1600" spc="-20" i="1">
                <a:latin typeface="Franklin Gothic Book"/>
                <a:cs typeface="Franklin Gothic Book"/>
              </a:rPr>
              <a:t>a</a:t>
            </a:r>
            <a:r>
              <a:rPr dirty="0" sz="1600" spc="-5" i="1">
                <a:latin typeface="Franklin Gothic Book"/>
                <a:cs typeface="Franklin Gothic Book"/>
              </a:rPr>
              <a:t>,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non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 u="heavy">
                <a:latin typeface="Franklin Gothic Book"/>
                <a:cs typeface="Franklin Gothic Book"/>
              </a:rPr>
              <a:t>ne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nte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5" i="1">
                <a:latin typeface="Franklin Gothic Book"/>
                <a:cs typeface="Franklin Gothic Book"/>
              </a:rPr>
              <a:t>l</a:t>
            </a:r>
            <a:r>
              <a:rPr dirty="0" sz="1600" spc="-15" i="1">
                <a:latin typeface="Franklin Gothic Book"/>
                <a:cs typeface="Franklin Gothic Book"/>
              </a:rPr>
              <a:t>utament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5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l'effetto.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dirty="0" sz="1600" spc="-10" i="1">
                <a:latin typeface="Franklin Gothic Book"/>
                <a:cs typeface="Franklin Gothic Book"/>
              </a:rPr>
              <a:t>È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la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bor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gran</a:t>
            </a:r>
            <a:r>
              <a:rPr dirty="0" sz="1600" spc="-5" i="1">
                <a:latin typeface="Franklin Gothic Book"/>
                <a:cs typeface="Franklin Gothic Book"/>
              </a:rPr>
              <a:t>d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 u="heavy">
                <a:latin typeface="Franklin Gothic Book"/>
                <a:cs typeface="Franklin Gothic Book"/>
              </a:rPr>
              <a:t>in </a:t>
            </a:r>
            <a:r>
              <a:rPr dirty="0" sz="1600" spc="-15" i="1" u="heavy">
                <a:latin typeface="Franklin Gothic Book"/>
                <a:cs typeface="Franklin Gothic Book"/>
              </a:rPr>
              <a:t>cu</a:t>
            </a:r>
            <a:r>
              <a:rPr dirty="0" sz="1600" spc="-5" i="1" u="heavy">
                <a:latin typeface="Franklin Gothic Book"/>
                <a:cs typeface="Franklin Gothic Book"/>
              </a:rPr>
              <a:t>i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 u="heavy">
                <a:latin typeface="Franklin Gothic Book"/>
                <a:cs typeface="Franklin Gothic Book"/>
              </a:rPr>
              <a:t>c</a:t>
            </a:r>
            <a:r>
              <a:rPr dirty="0" sz="1600" spc="-5" i="1" u="heavy">
                <a:latin typeface="Franklin Gothic Book"/>
                <a:cs typeface="Franklin Gothic Book"/>
              </a:rPr>
              <a:t>i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met</a:t>
            </a:r>
            <a:r>
              <a:rPr dirty="0" sz="1600" i="1">
                <a:latin typeface="Franklin Gothic Book"/>
                <a:cs typeface="Franklin Gothic Book"/>
              </a:rPr>
              <a:t>t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u</a:t>
            </a:r>
            <a:r>
              <a:rPr dirty="0" sz="1600" spc="-10" i="1">
                <a:latin typeface="Franklin Gothic Book"/>
                <a:cs typeface="Franklin Gothic Book"/>
              </a:rPr>
              <a:t>n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20" i="1">
                <a:latin typeface="Franklin Gothic Book"/>
                <a:cs typeface="Franklin Gothic Book"/>
              </a:rPr>
              <a:t>p</a:t>
            </a:r>
            <a:r>
              <a:rPr dirty="0" sz="1600" spc="-10" i="1">
                <a:latin typeface="Franklin Gothic Book"/>
                <a:cs typeface="Franklin Gothic Book"/>
              </a:rPr>
              <a:t>o'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di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tutto.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La f</a:t>
            </a:r>
            <a:r>
              <a:rPr dirty="0" spc="-15"/>
              <a:t>r</a:t>
            </a:r>
            <a:r>
              <a:rPr dirty="0"/>
              <a:t>ase</a:t>
            </a:r>
            <a:r>
              <a:rPr dirty="0" spc="15"/>
              <a:t> </a:t>
            </a:r>
            <a:r>
              <a:rPr dirty="0"/>
              <a:t>complessa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4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1672" y="1159500"/>
            <a:ext cx="6727190" cy="5182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5" b="1">
                <a:latin typeface="Franklin Gothic Medium"/>
                <a:cs typeface="Franklin Gothic Medium"/>
              </a:rPr>
              <a:t>Co</a:t>
            </a:r>
            <a:r>
              <a:rPr dirty="0" sz="1600" spc="-10" b="1">
                <a:latin typeface="Franklin Gothic Medium"/>
                <a:cs typeface="Franklin Gothic Medium"/>
              </a:rPr>
              <a:t>s</a:t>
            </a:r>
            <a:r>
              <a:rPr dirty="0" sz="1600" b="1">
                <a:latin typeface="Franklin Gothic Medium"/>
                <a:cs typeface="Franklin Gothic Medium"/>
              </a:rPr>
              <a:t>t</a:t>
            </a:r>
            <a:r>
              <a:rPr dirty="0" sz="1600" spc="-5" b="1">
                <a:latin typeface="Franklin Gothic Medium"/>
                <a:cs typeface="Franklin Gothic Medium"/>
              </a:rPr>
              <a:t>r</a:t>
            </a:r>
            <a:r>
              <a:rPr dirty="0" sz="1600" spc="-10" b="1">
                <a:latin typeface="Franklin Gothic Medium"/>
                <a:cs typeface="Franklin Gothic Medium"/>
              </a:rPr>
              <a:t>uzione</a:t>
            </a:r>
            <a:r>
              <a:rPr dirty="0" sz="1600" spc="-45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de</a:t>
            </a:r>
            <a:r>
              <a:rPr dirty="0" sz="1600" spc="-10" b="1">
                <a:latin typeface="Franklin Gothic Medium"/>
                <a:cs typeface="Franklin Gothic Medium"/>
              </a:rPr>
              <a:t>lla</a:t>
            </a:r>
            <a:r>
              <a:rPr dirty="0" sz="1600" spc="-35" b="1">
                <a:latin typeface="Franklin Gothic Medium"/>
                <a:cs typeface="Franklin Gothic Medium"/>
              </a:rPr>
              <a:t> </a:t>
            </a:r>
            <a:r>
              <a:rPr dirty="0" sz="1600" spc="-5" b="1">
                <a:latin typeface="Franklin Gothic Medium"/>
                <a:cs typeface="Franklin Gothic Medium"/>
              </a:rPr>
              <a:t>fr</a:t>
            </a:r>
            <a:r>
              <a:rPr dirty="0" sz="1600" b="1">
                <a:latin typeface="Franklin Gothic Medium"/>
                <a:cs typeface="Franklin Gothic Medium"/>
              </a:rPr>
              <a:t>a</a:t>
            </a:r>
            <a:r>
              <a:rPr dirty="0" sz="1600" spc="-10" b="1">
                <a:latin typeface="Franklin Gothic Medium"/>
                <a:cs typeface="Franklin Gothic Medium"/>
              </a:rPr>
              <a:t>se</a:t>
            </a:r>
            <a:r>
              <a:rPr dirty="0" sz="1600" spc="-40" b="1">
                <a:latin typeface="Franklin Gothic Medium"/>
                <a:cs typeface="Franklin Gothic Medium"/>
              </a:rPr>
              <a:t> </a:t>
            </a:r>
            <a:r>
              <a:rPr dirty="0" sz="1600" spc="-5" b="1">
                <a:latin typeface="Franklin Gothic Medium"/>
                <a:cs typeface="Franklin Gothic Medium"/>
              </a:rPr>
              <a:t>co</a:t>
            </a:r>
            <a:r>
              <a:rPr dirty="0" sz="1600" spc="-5" b="1">
                <a:latin typeface="Franklin Gothic Medium"/>
                <a:cs typeface="Franklin Gothic Medium"/>
              </a:rPr>
              <a:t>mp</a:t>
            </a:r>
            <a:r>
              <a:rPr dirty="0" sz="1600" spc="-15" b="1">
                <a:latin typeface="Franklin Gothic Medium"/>
                <a:cs typeface="Franklin Gothic Medium"/>
              </a:rPr>
              <a:t>l</a:t>
            </a:r>
            <a:r>
              <a:rPr dirty="0" sz="1600" spc="-15" b="1">
                <a:latin typeface="Franklin Gothic Medium"/>
                <a:cs typeface="Franklin Gothic Medium"/>
              </a:rPr>
              <a:t>e</a:t>
            </a:r>
            <a:r>
              <a:rPr dirty="0" sz="1600" spc="-5" b="1">
                <a:latin typeface="Franklin Gothic Medium"/>
                <a:cs typeface="Franklin Gothic Medium"/>
              </a:rPr>
              <a:t>s</a:t>
            </a:r>
            <a:r>
              <a:rPr dirty="0" sz="1600" spc="-20" b="1">
                <a:latin typeface="Franklin Gothic Medium"/>
                <a:cs typeface="Franklin Gothic Medium"/>
              </a:rPr>
              <a:t>s</a:t>
            </a:r>
            <a:r>
              <a:rPr dirty="0" sz="1600" spc="-10" b="1">
                <a:latin typeface="Franklin Gothic Medium"/>
                <a:cs typeface="Franklin Gothic Medium"/>
              </a:rPr>
              <a:t>a</a:t>
            </a:r>
            <a:endParaRPr sz="16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35"/>
              </a:spcBef>
            </a:pPr>
            <a:r>
              <a:rPr dirty="0" sz="1600" b="1">
                <a:latin typeface="Franklin Gothic Medium"/>
                <a:cs typeface="Franklin Gothic Medium"/>
              </a:rPr>
              <a:t>Pa</a:t>
            </a:r>
            <a:r>
              <a:rPr dirty="0" sz="1600" spc="-5" b="1">
                <a:latin typeface="Franklin Gothic Medium"/>
                <a:cs typeface="Franklin Gothic Medium"/>
              </a:rPr>
              <a:t>r</a:t>
            </a:r>
            <a:r>
              <a:rPr dirty="0" sz="1600" spc="-10" b="1">
                <a:latin typeface="Franklin Gothic Medium"/>
                <a:cs typeface="Franklin Gothic Medium"/>
              </a:rPr>
              <a:t>lato</a:t>
            </a:r>
            <a:r>
              <a:rPr dirty="0" sz="1600" spc="-35" b="1">
                <a:latin typeface="Franklin Gothic Medium"/>
                <a:cs typeface="Franklin Gothic Medium"/>
              </a:rPr>
              <a:t> </a:t>
            </a:r>
            <a:r>
              <a:rPr dirty="0" sz="1600" spc="-10" b="1">
                <a:latin typeface="Franklin Gothic Medium"/>
                <a:cs typeface="Franklin Gothic Medium"/>
              </a:rPr>
              <a:t>e</a:t>
            </a:r>
            <a:r>
              <a:rPr dirty="0" sz="1600" spc="-5" b="1">
                <a:latin typeface="Franklin Gothic Medium"/>
                <a:cs typeface="Franklin Gothic Medium"/>
              </a:rPr>
              <a:t> </a:t>
            </a:r>
            <a:r>
              <a:rPr dirty="0" sz="1600" spc="-5" b="1">
                <a:latin typeface="Franklin Gothic Medium"/>
                <a:cs typeface="Franklin Gothic Medium"/>
              </a:rPr>
              <a:t>s</a:t>
            </a:r>
            <a:r>
              <a:rPr dirty="0" sz="1600" b="1">
                <a:latin typeface="Franklin Gothic Medium"/>
                <a:cs typeface="Franklin Gothic Medium"/>
              </a:rPr>
              <a:t>c</a:t>
            </a:r>
            <a:r>
              <a:rPr dirty="0" sz="1600" spc="-5" b="1">
                <a:latin typeface="Franklin Gothic Medium"/>
                <a:cs typeface="Franklin Gothic Medium"/>
              </a:rPr>
              <a:t>r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spc="-15" b="1">
                <a:latin typeface="Franklin Gothic Medium"/>
                <a:cs typeface="Franklin Gothic Medium"/>
              </a:rPr>
              <a:t>tt</a:t>
            </a:r>
            <a:r>
              <a:rPr dirty="0" sz="1600" spc="-10" b="1">
                <a:latin typeface="Franklin Gothic Medium"/>
                <a:cs typeface="Franklin Gothic Medium"/>
              </a:rPr>
              <a:t>o</a:t>
            </a:r>
            <a:r>
              <a:rPr dirty="0" sz="1600" spc="-20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t</a:t>
            </a:r>
            <a:r>
              <a:rPr dirty="0" sz="1600" spc="-5" b="1">
                <a:latin typeface="Franklin Gothic Medium"/>
                <a:cs typeface="Franklin Gothic Medium"/>
              </a:rPr>
              <a:t>r</a:t>
            </a:r>
            <a:r>
              <a:rPr dirty="0" sz="1600" b="1">
                <a:latin typeface="Franklin Gothic Medium"/>
                <a:cs typeface="Franklin Gothic Medium"/>
              </a:rPr>
              <a:t>a</a:t>
            </a:r>
            <a:r>
              <a:rPr dirty="0" sz="1600" spc="-15" b="1">
                <a:latin typeface="Franklin Gothic Medium"/>
                <a:cs typeface="Franklin Gothic Medium"/>
              </a:rPr>
              <a:t>smes</a:t>
            </a:r>
            <a:r>
              <a:rPr dirty="0" sz="1600" spc="-10" b="1">
                <a:latin typeface="Franklin Gothic Medium"/>
                <a:cs typeface="Franklin Gothic Medium"/>
              </a:rPr>
              <a:t>so</a:t>
            </a:r>
            <a:endParaRPr sz="1600">
              <a:latin typeface="Franklin Gothic Medium"/>
              <a:cs typeface="Franklin Gothic Medium"/>
            </a:endParaRPr>
          </a:p>
          <a:p>
            <a:pPr marL="114300" indent="-101600">
              <a:lnSpc>
                <a:spcPct val="100000"/>
              </a:lnSpc>
              <a:spcBef>
                <a:spcPts val="685"/>
              </a:spcBef>
              <a:buFont typeface="Franklin Gothic Book"/>
              <a:buChar char="-"/>
              <a:tabLst>
                <a:tab pos="114935" algn="l"/>
              </a:tabLst>
            </a:pPr>
            <a:r>
              <a:rPr dirty="0" sz="1600" spc="-10">
                <a:latin typeface="Franklin Gothic Book"/>
                <a:cs typeface="Franklin Gothic Book"/>
              </a:rPr>
              <a:t>segn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scor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endParaRPr sz="1600">
              <a:latin typeface="Franklin Gothic Book"/>
              <a:cs typeface="Franklin Gothic Book"/>
            </a:endParaRPr>
          </a:p>
          <a:p>
            <a:pPr marL="12700" marR="32384">
              <a:lnSpc>
                <a:spcPts val="2600"/>
              </a:lnSpc>
              <a:spcBef>
                <a:spcPts val="195"/>
              </a:spcBef>
            </a:pPr>
            <a:r>
              <a:rPr dirty="0" sz="1600" spc="-10" i="1">
                <a:latin typeface="Franklin Gothic Book"/>
                <a:cs typeface="Franklin Gothic Book"/>
              </a:rPr>
              <a:t>[…]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come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se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15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r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co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truire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un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m</a:t>
            </a:r>
            <a:r>
              <a:rPr dirty="0" sz="1600" spc="-10" i="1">
                <a:latin typeface="Franklin Gothic Book"/>
                <a:cs typeface="Franklin Gothic Book"/>
              </a:rPr>
              <a:t>mobile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di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qualunque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tipo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non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si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gas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ero</a:t>
            </a:r>
            <a:r>
              <a:rPr dirty="0" sz="1600" spc="4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al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Com</a:t>
            </a:r>
            <a:r>
              <a:rPr dirty="0" sz="1600" spc="-15" i="1">
                <a:latin typeface="Franklin Gothic Book"/>
                <a:cs typeface="Franklin Gothic Book"/>
              </a:rPr>
              <a:t>un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g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one</a:t>
            </a:r>
            <a:r>
              <a:rPr dirty="0" sz="1600" spc="-20" i="1">
                <a:latin typeface="Franklin Gothic Book"/>
                <a:cs typeface="Franklin Gothic Book"/>
              </a:rPr>
              <a:t>r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di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ur</a:t>
            </a:r>
            <a:r>
              <a:rPr dirty="0" sz="1600" spc="-10" i="1">
                <a:latin typeface="Franklin Gothic Book"/>
                <a:cs typeface="Franklin Gothic Book"/>
              </a:rPr>
              <a:t>b</a:t>
            </a:r>
            <a:r>
              <a:rPr dirty="0" sz="1600" spc="-15" i="1">
                <a:latin typeface="Franklin Gothic Book"/>
                <a:cs typeface="Franklin Gothic Book"/>
              </a:rPr>
              <a:t>an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z</a:t>
            </a:r>
            <a:r>
              <a:rPr dirty="0" sz="1600" spc="-10" i="1">
                <a:latin typeface="Franklin Gothic Book"/>
                <a:cs typeface="Franklin Gothic Book"/>
              </a:rPr>
              <a:t>z</a:t>
            </a:r>
            <a:r>
              <a:rPr dirty="0" sz="1600" spc="-15" i="1">
                <a:latin typeface="Franklin Gothic Book"/>
                <a:cs typeface="Franklin Gothic Book"/>
              </a:rPr>
              <a:t>az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one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le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ap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5" i="1">
                <a:latin typeface="Franklin Gothic Book"/>
                <a:cs typeface="Franklin Gothic Book"/>
              </a:rPr>
              <a:t>si</a:t>
            </a:r>
            <a:r>
              <a:rPr dirty="0" sz="1600" spc="-10" i="1">
                <a:latin typeface="Franklin Gothic Book"/>
                <a:cs typeface="Franklin Gothic Book"/>
              </a:rPr>
              <a:t>te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impo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te</a:t>
            </a:r>
            <a:r>
              <a:rPr dirty="0" sz="1600" spc="30" i="1">
                <a:latin typeface="Franklin Gothic Book"/>
                <a:cs typeface="Franklin Gothic Book"/>
              </a:rPr>
              <a:t> </a:t>
            </a:r>
            <a:r>
              <a:rPr dirty="0" sz="1600" spc="25" i="1">
                <a:latin typeface="Franklin Gothic Book"/>
                <a:cs typeface="Franklin Gothic Book"/>
              </a:rPr>
              <a:t>(</a:t>
            </a:r>
            <a:r>
              <a:rPr dirty="0" sz="1600" spc="-15" i="1" u="heavy">
                <a:latin typeface="Franklin Gothic Book"/>
                <a:cs typeface="Franklin Gothic Book"/>
              </a:rPr>
              <a:t>certo</a:t>
            </a:r>
            <a:r>
              <a:rPr dirty="0" sz="1600" spc="-5" i="1">
                <a:latin typeface="Franklin Gothic Book"/>
                <a:cs typeface="Franklin Gothic Book"/>
              </a:rPr>
              <a:t>,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c'</a:t>
            </a:r>
            <a:r>
              <a:rPr dirty="0" sz="1600" spc="-10" i="1">
                <a:latin typeface="Franklin Gothic Book"/>
                <a:cs typeface="Franklin Gothic Book"/>
              </a:rPr>
              <a:t>è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ch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non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le</a:t>
            </a:r>
            <a:r>
              <a:rPr dirty="0" sz="1600" spc="-10" i="1">
                <a:latin typeface="Franklin Gothic Book"/>
                <a:cs typeface="Franklin Gothic Book"/>
              </a:rPr>
              <a:t> p</a:t>
            </a:r>
            <a:r>
              <a:rPr dirty="0" sz="1600" spc="-15" i="1">
                <a:latin typeface="Franklin Gothic Book"/>
                <a:cs typeface="Franklin Gothic Book"/>
              </a:rPr>
              <a:t>aga</a:t>
            </a:r>
            <a:r>
              <a:rPr dirty="0" sz="1600" spc="-5" i="1">
                <a:latin typeface="Franklin Gothic Book"/>
                <a:cs typeface="Franklin Gothic Book"/>
              </a:rPr>
              <a:t>: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in</a:t>
            </a:r>
            <a:r>
              <a:rPr dirty="0" sz="1600" spc="-5" i="1">
                <a:latin typeface="Franklin Gothic Book"/>
                <a:cs typeface="Franklin Gothic Book"/>
              </a:rPr>
              <a:t>d</a:t>
            </a:r>
            <a:r>
              <a:rPr dirty="0" sz="1600" spc="-10" i="1">
                <a:latin typeface="Franklin Gothic Book"/>
                <a:cs typeface="Franklin Gothic Book"/>
              </a:rPr>
              <a:t>ovinate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u</a:t>
            </a:r>
            <a:r>
              <a:rPr dirty="0" sz="1600" spc="-10" i="1">
                <a:latin typeface="Franklin Gothic Book"/>
                <a:cs typeface="Franklin Gothic Book"/>
              </a:rPr>
              <a:t>n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20" i="1">
                <a:latin typeface="Franklin Gothic Book"/>
                <a:cs typeface="Franklin Gothic Book"/>
              </a:rPr>
              <a:t>p</a:t>
            </a:r>
            <a:r>
              <a:rPr dirty="0" sz="1600" spc="-10" i="1">
                <a:latin typeface="Franklin Gothic Book"/>
                <a:cs typeface="Franklin Gothic Book"/>
              </a:rPr>
              <a:t>o'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chi).</a:t>
            </a:r>
            <a:endParaRPr sz="1600">
              <a:latin typeface="Franklin Gothic Book"/>
              <a:cs typeface="Franklin Gothic Book"/>
            </a:endParaRPr>
          </a:p>
          <a:p>
            <a:pPr marL="114300" indent="-101600">
              <a:lnSpc>
                <a:spcPct val="100000"/>
              </a:lnSpc>
              <a:spcBef>
                <a:spcPts val="470"/>
              </a:spcBef>
              <a:buFont typeface="Franklin Gothic Book"/>
              <a:buChar char="-"/>
              <a:tabLst>
                <a:tab pos="114935" algn="l"/>
              </a:tabLst>
            </a:pPr>
            <a:r>
              <a:rPr dirty="0" sz="1600" spc="-15">
                <a:latin typeface="Franklin Gothic Book"/>
                <a:cs typeface="Franklin Gothic Book"/>
              </a:rPr>
              <a:t>prog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tta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ione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spes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assente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680"/>
              </a:spcBef>
            </a:pPr>
            <a:r>
              <a:rPr dirty="0" sz="1600" spc="-10" i="1">
                <a:latin typeface="Franklin Gothic Book"/>
                <a:cs typeface="Franklin Gothic Book"/>
              </a:rPr>
              <a:t>Permettetemi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15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rò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di</a:t>
            </a:r>
            <a:r>
              <a:rPr dirty="0" sz="1600" spc="-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tornare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al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5" i="1">
                <a:latin typeface="Franklin Gothic Book"/>
                <a:cs typeface="Franklin Gothic Book"/>
              </a:rPr>
              <a:t>’</a:t>
            </a:r>
            <a:r>
              <a:rPr dirty="0" sz="1600" spc="-15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cce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sivo</a:t>
            </a:r>
            <a:r>
              <a:rPr dirty="0" sz="1600" spc="4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pr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tagonismo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dei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g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ud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5" i="1">
                <a:latin typeface="Franklin Gothic Book"/>
                <a:cs typeface="Franklin Gothic Book"/>
              </a:rPr>
              <a:t>ci.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600" spc="-10" i="1">
                <a:latin typeface="Franklin Gothic Book"/>
                <a:cs typeface="Franklin Gothic Book"/>
              </a:rPr>
              <a:t>S</a:t>
            </a:r>
            <a:r>
              <a:rPr dirty="0" sz="1600" spc="-15" i="1">
                <a:latin typeface="Franklin Gothic Book"/>
                <a:cs typeface="Franklin Gothic Book"/>
              </a:rPr>
              <a:t>ec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ndo</a:t>
            </a:r>
            <a:r>
              <a:rPr dirty="0" sz="1600" spc="3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me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fi</a:t>
            </a:r>
            <a:r>
              <a:rPr dirty="0" sz="1600" spc="-15" i="1">
                <a:latin typeface="Franklin Gothic Book"/>
                <a:cs typeface="Franklin Gothic Book"/>
              </a:rPr>
              <a:t>gur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-2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di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20" i="1">
                <a:latin typeface="Franklin Gothic Book"/>
                <a:cs typeface="Franklin Gothic Book"/>
              </a:rPr>
              <a:t>u</a:t>
            </a:r>
            <a:r>
              <a:rPr dirty="0" sz="1600" spc="-10" i="1">
                <a:latin typeface="Franklin Gothic Book"/>
                <a:cs typeface="Franklin Gothic Book"/>
              </a:rPr>
              <a:t>n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giud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c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-2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non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v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mai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20" i="1">
                <a:latin typeface="Franklin Gothic Book"/>
                <a:cs typeface="Franklin Gothic Book"/>
              </a:rPr>
              <a:t>u</a:t>
            </a:r>
            <a:r>
              <a:rPr dirty="0" sz="1600" spc="-10" i="1">
                <a:latin typeface="Franklin Gothic Book"/>
                <a:cs typeface="Franklin Gothic Book"/>
              </a:rPr>
              <a:t>b</a:t>
            </a:r>
            <a:r>
              <a:rPr dirty="0" sz="1600" spc="-5" i="1">
                <a:latin typeface="Franklin Gothic Book"/>
                <a:cs typeface="Franklin Gothic Book"/>
              </a:rPr>
              <a:t>b</a:t>
            </a:r>
            <a:r>
              <a:rPr dirty="0" sz="1600" i="1">
                <a:latin typeface="Franklin Gothic Book"/>
                <a:cs typeface="Franklin Gothic Book"/>
              </a:rPr>
              <a:t>li</a:t>
            </a:r>
            <a:r>
              <a:rPr dirty="0" sz="1600" spc="-15" i="1">
                <a:latin typeface="Franklin Gothic Book"/>
                <a:cs typeface="Franklin Gothic Book"/>
              </a:rPr>
              <a:t>ci</a:t>
            </a:r>
            <a:r>
              <a:rPr dirty="0" sz="1600" spc="-10" i="1">
                <a:latin typeface="Franklin Gothic Book"/>
                <a:cs typeface="Franklin Gothic Book"/>
              </a:rPr>
              <a:t>z</a:t>
            </a:r>
            <a:r>
              <a:rPr dirty="0" sz="1600" spc="-15" i="1">
                <a:latin typeface="Franklin Gothic Book"/>
                <a:cs typeface="Franklin Gothic Book"/>
              </a:rPr>
              <a:t>zata</a:t>
            </a:r>
            <a:r>
              <a:rPr dirty="0" sz="1600" spc="-5" i="1">
                <a:latin typeface="Franklin Gothic Book"/>
                <a:cs typeface="Franklin Gothic Book"/>
              </a:rPr>
              <a:t>.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25" i="1">
                <a:latin typeface="Franklin Gothic Book"/>
                <a:cs typeface="Franklin Gothic Book"/>
              </a:rPr>
              <a:t>O</a:t>
            </a:r>
            <a:r>
              <a:rPr dirty="0" sz="1600" spc="-15" i="1">
                <a:latin typeface="Franklin Gothic Book"/>
                <a:cs typeface="Franklin Gothic Book"/>
              </a:rPr>
              <a:t>gnun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di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noi,</a:t>
            </a:r>
            <a:r>
              <a:rPr dirty="0" sz="1600" i="1">
                <a:latin typeface="Franklin Gothic Book"/>
                <a:cs typeface="Franklin Gothic Book"/>
              </a:rPr>
              <a:t> i</a:t>
            </a:r>
            <a:r>
              <a:rPr dirty="0" sz="1600" spc="-10" i="1">
                <a:latin typeface="Franklin Gothic Book"/>
                <a:cs typeface="Franklin Gothic Book"/>
              </a:rPr>
              <a:t>n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dirty="0" sz="1600" spc="-15" i="1">
                <a:latin typeface="Franklin Gothic Book"/>
                <a:cs typeface="Franklin Gothic Book"/>
              </a:rPr>
              <a:t>que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to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15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riodo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sto</a:t>
            </a:r>
            <a:r>
              <a:rPr dirty="0" sz="1600" spc="-5" i="1">
                <a:latin typeface="Franklin Gothic Book"/>
                <a:cs typeface="Franklin Gothic Book"/>
              </a:rPr>
              <a:t>ri</a:t>
            </a:r>
            <a:r>
              <a:rPr dirty="0" sz="1600" spc="-15" i="1">
                <a:latin typeface="Franklin Gothic Book"/>
                <a:cs typeface="Franklin Gothic Book"/>
              </a:rPr>
              <a:t>co</a:t>
            </a:r>
            <a:r>
              <a:rPr dirty="0" sz="1600" spc="-5" i="1">
                <a:latin typeface="Franklin Gothic Book"/>
                <a:cs typeface="Franklin Gothic Book"/>
              </a:rPr>
              <a:t>,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de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idera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aver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momen</a:t>
            </a:r>
            <a:r>
              <a:rPr dirty="0" sz="1600" i="1">
                <a:latin typeface="Franklin Gothic Book"/>
                <a:cs typeface="Franklin Gothic Book"/>
              </a:rPr>
              <a:t>t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di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n</a:t>
            </a:r>
            <a:r>
              <a:rPr dirty="0" sz="1600" spc="-15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torietà.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600" b="1">
                <a:latin typeface="Franklin Gothic Medium"/>
                <a:cs typeface="Franklin Gothic Medium"/>
              </a:rPr>
              <a:t>Sc</a:t>
            </a:r>
            <a:r>
              <a:rPr dirty="0" sz="1600" spc="-5" b="1">
                <a:latin typeface="Franklin Gothic Medium"/>
                <a:cs typeface="Franklin Gothic Medium"/>
              </a:rPr>
              <a:t>r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spc="-15" b="1">
                <a:latin typeface="Franklin Gothic Medium"/>
                <a:cs typeface="Franklin Gothic Medium"/>
              </a:rPr>
              <a:t>tt</a:t>
            </a:r>
            <a:r>
              <a:rPr dirty="0" sz="1600" spc="-10" b="1">
                <a:latin typeface="Franklin Gothic Medium"/>
                <a:cs typeface="Franklin Gothic Medium"/>
              </a:rPr>
              <a:t>o</a:t>
            </a:r>
            <a:r>
              <a:rPr dirty="0" sz="1600" spc="-30" b="1">
                <a:latin typeface="Franklin Gothic Medium"/>
                <a:cs typeface="Franklin Gothic Medium"/>
              </a:rPr>
              <a:t> </a:t>
            </a:r>
            <a:r>
              <a:rPr dirty="0" sz="1600" spc="-5" b="1">
                <a:latin typeface="Franklin Gothic Medium"/>
                <a:cs typeface="Franklin Gothic Medium"/>
              </a:rPr>
              <a:t>for</a:t>
            </a:r>
            <a:r>
              <a:rPr dirty="0" sz="1600" spc="-5" b="1">
                <a:latin typeface="Franklin Gothic Medium"/>
                <a:cs typeface="Franklin Gothic Medium"/>
              </a:rPr>
              <a:t>ma</a:t>
            </a:r>
            <a:r>
              <a:rPr dirty="0" sz="1600" spc="-15" b="1">
                <a:latin typeface="Franklin Gothic Medium"/>
                <a:cs typeface="Franklin Gothic Medium"/>
              </a:rPr>
              <a:t>l</a:t>
            </a:r>
            <a:r>
              <a:rPr dirty="0" sz="1600" spc="-10" b="1">
                <a:latin typeface="Franklin Gothic Medium"/>
                <a:cs typeface="Franklin Gothic Medium"/>
              </a:rPr>
              <a:t>e</a:t>
            </a:r>
            <a:endParaRPr sz="1600">
              <a:latin typeface="Franklin Gothic Medium"/>
              <a:cs typeface="Franklin Gothic Medium"/>
            </a:endParaRPr>
          </a:p>
          <a:p>
            <a:pPr marL="114300" indent="-101600">
              <a:lnSpc>
                <a:spcPct val="100000"/>
              </a:lnSpc>
              <a:spcBef>
                <a:spcPts val="675"/>
              </a:spcBef>
              <a:buFont typeface="Franklin Gothic Book"/>
              <a:buChar char="-"/>
              <a:tabLst>
                <a:tab pos="114935" algn="l"/>
              </a:tabLst>
            </a:pPr>
            <a:r>
              <a:rPr dirty="0" sz="1600" spc="-10">
                <a:latin typeface="Franklin Gothic Book"/>
                <a:cs typeface="Franklin Gothic Book"/>
              </a:rPr>
              <a:t>con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iun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ioni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subord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nti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conn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tt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vi</a:t>
            </a:r>
            <a:endParaRPr sz="1600">
              <a:latin typeface="Franklin Gothic Book"/>
              <a:cs typeface="Franklin Gothic Book"/>
            </a:endParaRPr>
          </a:p>
          <a:p>
            <a:pPr marL="114300" indent="-101600">
              <a:lnSpc>
                <a:spcPct val="100000"/>
              </a:lnSpc>
              <a:spcBef>
                <a:spcPts val="685"/>
              </a:spcBef>
              <a:buFont typeface="Franklin Gothic Book"/>
              <a:buChar char="-"/>
              <a:tabLst>
                <a:tab pos="114935" algn="l"/>
              </a:tabLst>
            </a:pPr>
            <a:r>
              <a:rPr dirty="0" sz="1600" spc="-15">
                <a:latin typeface="Franklin Gothic Book"/>
                <a:cs typeface="Franklin Gothic Book"/>
              </a:rPr>
              <a:t>poss</a:t>
            </a:r>
            <a:r>
              <a:rPr dirty="0" sz="1600" spc="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5">
                <a:latin typeface="Franklin Gothic Book"/>
                <a:cs typeface="Franklin Gothic Book"/>
              </a:rPr>
              <a:t>ilità</a:t>
            </a:r>
            <a:r>
              <a:rPr dirty="0" sz="1600" spc="-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prog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tta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ione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trol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endParaRPr sz="1600">
              <a:latin typeface="Franklin Gothic Book"/>
              <a:cs typeface="Franklin Gothic Book"/>
            </a:endParaRPr>
          </a:p>
          <a:p>
            <a:pPr marL="114300" indent="-101600">
              <a:lnSpc>
                <a:spcPct val="100000"/>
              </a:lnSpc>
              <a:spcBef>
                <a:spcPts val="680"/>
              </a:spcBef>
              <a:buFont typeface="Franklin Gothic Book"/>
              <a:buChar char="-"/>
              <a:tabLst>
                <a:tab pos="114935" algn="l"/>
              </a:tabLst>
            </a:pP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pota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Cristiana Pagnottelli</dc:creator>
  <dc:title>Unitelma Sapienza</dc:title>
  <dcterms:created xsi:type="dcterms:W3CDTF">2023-04-06T16:04:26Z</dcterms:created>
  <dcterms:modified xsi:type="dcterms:W3CDTF">2023-04-06T16:04:26Z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2016-09-13T00:00:00Z</vt:filetime>
  </property>
  <property fmtid="{D5CDD505-2E9C-101B-9397-08002B2CF9AE}" pid="3" name="LastSaved">
    <vt:filetime>2023-04-06T00:00:00Z</vt:filetime>
  </property>
</Properties>
</file>