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941064" y="3284220"/>
            <a:ext cx="2912364" cy="1825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4451730" y="407175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39" y="0"/>
                </a:moveTo>
                <a:lnTo>
                  <a:pt x="65699" y="7829"/>
                </a:lnTo>
                <a:lnTo>
                  <a:pt x="27827" y="28158"/>
                </a:lnTo>
                <a:lnTo>
                  <a:pt x="1228" y="69028"/>
                </a:lnTo>
                <a:lnTo>
                  <a:pt x="0" y="80891"/>
                </a:lnTo>
                <a:lnTo>
                  <a:pt x="137" y="84887"/>
                </a:lnTo>
                <a:lnTo>
                  <a:pt x="20657" y="126965"/>
                </a:lnTo>
                <a:lnTo>
                  <a:pt x="55137" y="149574"/>
                </a:lnTo>
                <a:lnTo>
                  <a:pt x="101578" y="161058"/>
                </a:lnTo>
                <a:lnTo>
                  <a:pt x="119032" y="161876"/>
                </a:lnTo>
                <a:lnTo>
                  <a:pt x="135616" y="160664"/>
                </a:lnTo>
                <a:lnTo>
                  <a:pt x="180011" y="147866"/>
                </a:lnTo>
                <a:lnTo>
                  <a:pt x="212828" y="123603"/>
                </a:lnTo>
                <a:lnTo>
                  <a:pt x="230708" y="78481"/>
                </a:lnTo>
                <a:lnTo>
                  <a:pt x="229020" y="66829"/>
                </a:lnTo>
                <a:lnTo>
                  <a:pt x="201128" y="26890"/>
                </a:lnTo>
                <a:lnTo>
                  <a:pt x="162561" y="7251"/>
                </a:lnTo>
                <a:lnTo>
                  <a:pt x="113739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451730" y="407175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271" y="37144"/>
                </a:lnTo>
                <a:lnTo>
                  <a:pt x="51714" y="13379"/>
                </a:lnTo>
                <a:lnTo>
                  <a:pt x="96884" y="1017"/>
                </a:lnTo>
                <a:lnTo>
                  <a:pt x="113739" y="0"/>
                </a:lnTo>
                <a:lnTo>
                  <a:pt x="130882" y="843"/>
                </a:lnTo>
                <a:lnTo>
                  <a:pt x="176773" y="12579"/>
                </a:lnTo>
                <a:lnTo>
                  <a:pt x="210947" y="35638"/>
                </a:lnTo>
                <a:lnTo>
                  <a:pt x="230708" y="78481"/>
                </a:lnTo>
                <a:lnTo>
                  <a:pt x="229517" y="90804"/>
                </a:lnTo>
                <a:lnTo>
                  <a:pt x="203457" y="132783"/>
                </a:lnTo>
                <a:lnTo>
                  <a:pt x="166274" y="153550"/>
                </a:lnTo>
                <a:lnTo>
                  <a:pt x="119032" y="161876"/>
                </a:lnTo>
                <a:lnTo>
                  <a:pt x="101578" y="161058"/>
                </a:lnTo>
                <a:lnTo>
                  <a:pt x="55137" y="149574"/>
                </a:lnTo>
                <a:lnTo>
                  <a:pt x="20657" y="126965"/>
                </a:lnTo>
                <a:lnTo>
                  <a:pt x="137" y="84887"/>
                </a:lnTo>
                <a:lnTo>
                  <a:pt x="0" y="80891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576698" y="412077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4" y="0"/>
                </a:moveTo>
                <a:lnTo>
                  <a:pt x="65694" y="7872"/>
                </a:lnTo>
                <a:lnTo>
                  <a:pt x="27843" y="28252"/>
                </a:lnTo>
                <a:lnTo>
                  <a:pt x="1230" y="69157"/>
                </a:lnTo>
                <a:lnTo>
                  <a:pt x="0" y="81017"/>
                </a:lnTo>
                <a:lnTo>
                  <a:pt x="134" y="84960"/>
                </a:lnTo>
                <a:lnTo>
                  <a:pt x="20666" y="127024"/>
                </a:lnTo>
                <a:lnTo>
                  <a:pt x="55175" y="149600"/>
                </a:lnTo>
                <a:lnTo>
                  <a:pt x="101610" y="161059"/>
                </a:lnTo>
                <a:lnTo>
                  <a:pt x="119047" y="161875"/>
                </a:lnTo>
                <a:lnTo>
                  <a:pt x="135629" y="160665"/>
                </a:lnTo>
                <a:lnTo>
                  <a:pt x="180018" y="147894"/>
                </a:lnTo>
                <a:lnTo>
                  <a:pt x="212830" y="123652"/>
                </a:lnTo>
                <a:lnTo>
                  <a:pt x="230702" y="78469"/>
                </a:lnTo>
                <a:lnTo>
                  <a:pt x="228990" y="66830"/>
                </a:lnTo>
                <a:lnTo>
                  <a:pt x="201051" y="26907"/>
                </a:lnTo>
                <a:lnTo>
                  <a:pt x="162477" y="7258"/>
                </a:lnTo>
                <a:lnTo>
                  <a:pt x="113644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4576698" y="412077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85" y="37252"/>
                </a:lnTo>
                <a:lnTo>
                  <a:pt x="51722" y="13439"/>
                </a:lnTo>
                <a:lnTo>
                  <a:pt x="96829" y="1030"/>
                </a:lnTo>
                <a:lnTo>
                  <a:pt x="113644" y="0"/>
                </a:lnTo>
                <a:lnTo>
                  <a:pt x="130792" y="844"/>
                </a:lnTo>
                <a:lnTo>
                  <a:pt x="176690" y="12590"/>
                </a:lnTo>
                <a:lnTo>
                  <a:pt x="210876" y="35655"/>
                </a:lnTo>
                <a:lnTo>
                  <a:pt x="230702" y="78469"/>
                </a:lnTo>
                <a:lnTo>
                  <a:pt x="229512" y="90822"/>
                </a:lnTo>
                <a:lnTo>
                  <a:pt x="203460" y="132829"/>
                </a:lnTo>
                <a:lnTo>
                  <a:pt x="166283" y="153568"/>
                </a:lnTo>
                <a:lnTo>
                  <a:pt x="119047" y="161875"/>
                </a:lnTo>
                <a:lnTo>
                  <a:pt x="101610" y="161059"/>
                </a:lnTo>
                <a:lnTo>
                  <a:pt x="55175" y="149600"/>
                </a:lnTo>
                <a:lnTo>
                  <a:pt x="20666" y="127024"/>
                </a:lnTo>
                <a:lnTo>
                  <a:pt x="134" y="84960"/>
                </a:lnTo>
                <a:lnTo>
                  <a:pt x="0" y="81017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152134" y="4353061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29" y="0"/>
                </a:moveTo>
                <a:lnTo>
                  <a:pt x="65655" y="7900"/>
                </a:lnTo>
                <a:lnTo>
                  <a:pt x="27816" y="28282"/>
                </a:lnTo>
                <a:lnTo>
                  <a:pt x="1228" y="69164"/>
                </a:lnTo>
                <a:lnTo>
                  <a:pt x="0" y="81016"/>
                </a:lnTo>
                <a:lnTo>
                  <a:pt x="134" y="84954"/>
                </a:lnTo>
                <a:lnTo>
                  <a:pt x="20664" y="127020"/>
                </a:lnTo>
                <a:lnTo>
                  <a:pt x="55171" y="149598"/>
                </a:lnTo>
                <a:lnTo>
                  <a:pt x="101606" y="161059"/>
                </a:lnTo>
                <a:lnTo>
                  <a:pt x="119042" y="161876"/>
                </a:lnTo>
                <a:lnTo>
                  <a:pt x="135611" y="160677"/>
                </a:lnTo>
                <a:lnTo>
                  <a:pt x="179988" y="147922"/>
                </a:lnTo>
                <a:lnTo>
                  <a:pt x="212812" y="123673"/>
                </a:lnTo>
                <a:lnTo>
                  <a:pt x="230702" y="78455"/>
                </a:lnTo>
                <a:lnTo>
                  <a:pt x="228987" y="66818"/>
                </a:lnTo>
                <a:lnTo>
                  <a:pt x="201044" y="26901"/>
                </a:lnTo>
                <a:lnTo>
                  <a:pt x="162467" y="7256"/>
                </a:lnTo>
                <a:lnTo>
                  <a:pt x="113629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6152134" y="4353061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6"/>
                </a:moveTo>
                <a:lnTo>
                  <a:pt x="18265" y="37279"/>
                </a:lnTo>
                <a:lnTo>
                  <a:pt x="51685" y="13470"/>
                </a:lnTo>
                <a:lnTo>
                  <a:pt x="96801" y="1042"/>
                </a:lnTo>
                <a:lnTo>
                  <a:pt x="113629" y="0"/>
                </a:lnTo>
                <a:lnTo>
                  <a:pt x="130779" y="844"/>
                </a:lnTo>
                <a:lnTo>
                  <a:pt x="176681" y="12586"/>
                </a:lnTo>
                <a:lnTo>
                  <a:pt x="210869" y="35648"/>
                </a:lnTo>
                <a:lnTo>
                  <a:pt x="230702" y="78455"/>
                </a:lnTo>
                <a:lnTo>
                  <a:pt x="229510" y="90819"/>
                </a:lnTo>
                <a:lnTo>
                  <a:pt x="203437" y="132855"/>
                </a:lnTo>
                <a:lnTo>
                  <a:pt x="166253" y="153593"/>
                </a:lnTo>
                <a:lnTo>
                  <a:pt x="119042" y="161876"/>
                </a:lnTo>
                <a:lnTo>
                  <a:pt x="101606" y="161059"/>
                </a:lnTo>
                <a:lnTo>
                  <a:pt x="55171" y="149598"/>
                </a:lnTo>
                <a:lnTo>
                  <a:pt x="20664" y="127020"/>
                </a:lnTo>
                <a:lnTo>
                  <a:pt x="134" y="84954"/>
                </a:lnTo>
                <a:lnTo>
                  <a:pt x="0" y="81016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6277102" y="4402209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40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8" y="84884"/>
                </a:lnTo>
                <a:lnTo>
                  <a:pt x="20691" y="126964"/>
                </a:lnTo>
                <a:lnTo>
                  <a:pt x="55193" y="149573"/>
                </a:lnTo>
                <a:lnTo>
                  <a:pt x="101606" y="161058"/>
                </a:lnTo>
                <a:lnTo>
                  <a:pt x="119032" y="161877"/>
                </a:lnTo>
                <a:lnTo>
                  <a:pt x="135629" y="160676"/>
                </a:lnTo>
                <a:lnTo>
                  <a:pt x="180035" y="147894"/>
                </a:lnTo>
                <a:lnTo>
                  <a:pt x="212842" y="123625"/>
                </a:lnTo>
                <a:lnTo>
                  <a:pt x="230708" y="78470"/>
                </a:lnTo>
                <a:lnTo>
                  <a:pt x="229022" y="66818"/>
                </a:lnTo>
                <a:lnTo>
                  <a:pt x="201166" y="26885"/>
                </a:lnTo>
                <a:lnTo>
                  <a:pt x="162608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6277102" y="4402209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40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99" y="843"/>
                </a:lnTo>
                <a:lnTo>
                  <a:pt x="176822" y="12576"/>
                </a:lnTo>
                <a:lnTo>
                  <a:pt x="210975" y="35631"/>
                </a:lnTo>
                <a:lnTo>
                  <a:pt x="230708" y="78470"/>
                </a:lnTo>
                <a:lnTo>
                  <a:pt x="229518" y="90804"/>
                </a:lnTo>
                <a:lnTo>
                  <a:pt x="203475" y="132810"/>
                </a:lnTo>
                <a:lnTo>
                  <a:pt x="166298" y="153576"/>
                </a:lnTo>
                <a:lnTo>
                  <a:pt x="119032" y="161877"/>
                </a:lnTo>
                <a:lnTo>
                  <a:pt x="101606" y="161058"/>
                </a:lnTo>
                <a:lnTo>
                  <a:pt x="55193" y="149573"/>
                </a:lnTo>
                <a:lnTo>
                  <a:pt x="20691" y="126964"/>
                </a:lnTo>
                <a:lnTo>
                  <a:pt x="138" y="84884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4844160" y="3591949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4" y="0"/>
                </a:moveTo>
                <a:lnTo>
                  <a:pt x="65694" y="7851"/>
                </a:lnTo>
                <a:lnTo>
                  <a:pt x="27843" y="28200"/>
                </a:lnTo>
                <a:lnTo>
                  <a:pt x="1230" y="69128"/>
                </a:lnTo>
                <a:lnTo>
                  <a:pt x="0" y="81017"/>
                </a:lnTo>
                <a:lnTo>
                  <a:pt x="134" y="84964"/>
                </a:lnTo>
                <a:lnTo>
                  <a:pt x="20669" y="127026"/>
                </a:lnTo>
                <a:lnTo>
                  <a:pt x="55178" y="149601"/>
                </a:lnTo>
                <a:lnTo>
                  <a:pt x="101615" y="161059"/>
                </a:lnTo>
                <a:lnTo>
                  <a:pt x="119052" y="161875"/>
                </a:lnTo>
                <a:lnTo>
                  <a:pt x="135634" y="160665"/>
                </a:lnTo>
                <a:lnTo>
                  <a:pt x="180021" y="147892"/>
                </a:lnTo>
                <a:lnTo>
                  <a:pt x="212831" y="123649"/>
                </a:lnTo>
                <a:lnTo>
                  <a:pt x="230702" y="78462"/>
                </a:lnTo>
                <a:lnTo>
                  <a:pt x="228990" y="66797"/>
                </a:lnTo>
                <a:lnTo>
                  <a:pt x="201051" y="26856"/>
                </a:lnTo>
                <a:lnTo>
                  <a:pt x="162477" y="7238"/>
                </a:lnTo>
                <a:lnTo>
                  <a:pt x="113644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4844160" y="3591949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85" y="37196"/>
                </a:lnTo>
                <a:lnTo>
                  <a:pt x="51722" y="13407"/>
                </a:lnTo>
                <a:lnTo>
                  <a:pt x="96829" y="1026"/>
                </a:lnTo>
                <a:lnTo>
                  <a:pt x="113644" y="0"/>
                </a:lnTo>
                <a:lnTo>
                  <a:pt x="130792" y="841"/>
                </a:lnTo>
                <a:lnTo>
                  <a:pt x="176690" y="12559"/>
                </a:lnTo>
                <a:lnTo>
                  <a:pt x="210876" y="35599"/>
                </a:lnTo>
                <a:lnTo>
                  <a:pt x="230702" y="78462"/>
                </a:lnTo>
                <a:lnTo>
                  <a:pt x="229512" y="90816"/>
                </a:lnTo>
                <a:lnTo>
                  <a:pt x="203461" y="132827"/>
                </a:lnTo>
                <a:lnTo>
                  <a:pt x="166287" y="153567"/>
                </a:lnTo>
                <a:lnTo>
                  <a:pt x="119052" y="161875"/>
                </a:lnTo>
                <a:lnTo>
                  <a:pt x="101615" y="161059"/>
                </a:lnTo>
                <a:lnTo>
                  <a:pt x="55178" y="149601"/>
                </a:lnTo>
                <a:lnTo>
                  <a:pt x="20669" y="127026"/>
                </a:lnTo>
                <a:lnTo>
                  <a:pt x="134" y="84964"/>
                </a:lnTo>
                <a:lnTo>
                  <a:pt x="0" y="81017"/>
                </a:lnTo>
                <a:close/>
              </a:path>
            </a:pathLst>
          </a:custGeom>
          <a:ln w="25399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4969128" y="3641098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7" y="84879"/>
                </a:lnTo>
                <a:lnTo>
                  <a:pt x="20688" y="126961"/>
                </a:lnTo>
                <a:lnTo>
                  <a:pt x="55189" y="149572"/>
                </a:lnTo>
                <a:lnTo>
                  <a:pt x="101600" y="161058"/>
                </a:lnTo>
                <a:lnTo>
                  <a:pt x="119025" y="161877"/>
                </a:lnTo>
                <a:lnTo>
                  <a:pt x="135596" y="160676"/>
                </a:lnTo>
                <a:lnTo>
                  <a:pt x="179980" y="147894"/>
                </a:lnTo>
                <a:lnTo>
                  <a:pt x="212811" y="123625"/>
                </a:lnTo>
                <a:lnTo>
                  <a:pt x="230708" y="78470"/>
                </a:lnTo>
                <a:lnTo>
                  <a:pt x="229018" y="66818"/>
                </a:lnTo>
                <a:lnTo>
                  <a:pt x="201122" y="26885"/>
                </a:lnTo>
                <a:lnTo>
                  <a:pt x="162553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4969128" y="3641098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71" y="843"/>
                </a:lnTo>
                <a:lnTo>
                  <a:pt x="176765" y="12576"/>
                </a:lnTo>
                <a:lnTo>
                  <a:pt x="210942" y="35631"/>
                </a:lnTo>
                <a:lnTo>
                  <a:pt x="230708" y="78470"/>
                </a:lnTo>
                <a:lnTo>
                  <a:pt x="229515" y="90804"/>
                </a:lnTo>
                <a:lnTo>
                  <a:pt x="203433" y="132810"/>
                </a:lnTo>
                <a:lnTo>
                  <a:pt x="166243" y="153576"/>
                </a:lnTo>
                <a:lnTo>
                  <a:pt x="119025" y="161877"/>
                </a:lnTo>
                <a:lnTo>
                  <a:pt x="101600" y="161058"/>
                </a:lnTo>
                <a:lnTo>
                  <a:pt x="55189" y="149572"/>
                </a:lnTo>
                <a:lnTo>
                  <a:pt x="20688" y="126961"/>
                </a:lnTo>
                <a:lnTo>
                  <a:pt x="137" y="84879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5205476" y="456413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42" y="0"/>
                </a:moveTo>
                <a:lnTo>
                  <a:pt x="65754" y="7829"/>
                </a:lnTo>
                <a:lnTo>
                  <a:pt x="27870" y="28158"/>
                </a:lnTo>
                <a:lnTo>
                  <a:pt x="1231" y="69028"/>
                </a:lnTo>
                <a:lnTo>
                  <a:pt x="0" y="80891"/>
                </a:lnTo>
                <a:lnTo>
                  <a:pt x="138" y="84886"/>
                </a:lnTo>
                <a:lnTo>
                  <a:pt x="20691" y="126965"/>
                </a:lnTo>
                <a:lnTo>
                  <a:pt x="55192" y="149574"/>
                </a:lnTo>
                <a:lnTo>
                  <a:pt x="101604" y="161058"/>
                </a:lnTo>
                <a:lnTo>
                  <a:pt x="119030" y="161876"/>
                </a:lnTo>
                <a:lnTo>
                  <a:pt x="135615" y="160664"/>
                </a:lnTo>
                <a:lnTo>
                  <a:pt x="180010" y="147866"/>
                </a:lnTo>
                <a:lnTo>
                  <a:pt x="212828" y="123604"/>
                </a:lnTo>
                <a:lnTo>
                  <a:pt x="230708" y="78483"/>
                </a:lnTo>
                <a:lnTo>
                  <a:pt x="229021" y="66831"/>
                </a:lnTo>
                <a:lnTo>
                  <a:pt x="201130" y="26891"/>
                </a:lnTo>
                <a:lnTo>
                  <a:pt x="162563" y="7251"/>
                </a:lnTo>
                <a:lnTo>
                  <a:pt x="113742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5205476" y="456413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303" y="37144"/>
                </a:lnTo>
                <a:lnTo>
                  <a:pt x="51770" y="13379"/>
                </a:lnTo>
                <a:lnTo>
                  <a:pt x="96915" y="1017"/>
                </a:lnTo>
                <a:lnTo>
                  <a:pt x="113742" y="0"/>
                </a:lnTo>
                <a:lnTo>
                  <a:pt x="130884" y="843"/>
                </a:lnTo>
                <a:lnTo>
                  <a:pt x="176775" y="12579"/>
                </a:lnTo>
                <a:lnTo>
                  <a:pt x="210949" y="35639"/>
                </a:lnTo>
                <a:lnTo>
                  <a:pt x="230708" y="78483"/>
                </a:lnTo>
                <a:lnTo>
                  <a:pt x="229517" y="90806"/>
                </a:lnTo>
                <a:lnTo>
                  <a:pt x="203456" y="132784"/>
                </a:lnTo>
                <a:lnTo>
                  <a:pt x="166273" y="153551"/>
                </a:lnTo>
                <a:lnTo>
                  <a:pt x="119030" y="161876"/>
                </a:lnTo>
                <a:lnTo>
                  <a:pt x="101604" y="161058"/>
                </a:lnTo>
                <a:lnTo>
                  <a:pt x="55192" y="149574"/>
                </a:lnTo>
                <a:lnTo>
                  <a:pt x="20691" y="126965"/>
                </a:lnTo>
                <a:lnTo>
                  <a:pt x="138" y="84886"/>
                </a:lnTo>
                <a:lnTo>
                  <a:pt x="0" y="80891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5330444" y="461315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4" y="0"/>
                </a:moveTo>
                <a:lnTo>
                  <a:pt x="65694" y="7872"/>
                </a:lnTo>
                <a:lnTo>
                  <a:pt x="27843" y="28252"/>
                </a:lnTo>
                <a:lnTo>
                  <a:pt x="1230" y="69157"/>
                </a:lnTo>
                <a:lnTo>
                  <a:pt x="0" y="81017"/>
                </a:lnTo>
                <a:lnTo>
                  <a:pt x="134" y="84960"/>
                </a:lnTo>
                <a:lnTo>
                  <a:pt x="20666" y="127024"/>
                </a:lnTo>
                <a:lnTo>
                  <a:pt x="55175" y="149600"/>
                </a:lnTo>
                <a:lnTo>
                  <a:pt x="101610" y="161059"/>
                </a:lnTo>
                <a:lnTo>
                  <a:pt x="119047" y="161875"/>
                </a:lnTo>
                <a:lnTo>
                  <a:pt x="135629" y="160665"/>
                </a:lnTo>
                <a:lnTo>
                  <a:pt x="180018" y="147894"/>
                </a:lnTo>
                <a:lnTo>
                  <a:pt x="212830" y="123652"/>
                </a:lnTo>
                <a:lnTo>
                  <a:pt x="230702" y="78469"/>
                </a:lnTo>
                <a:lnTo>
                  <a:pt x="228990" y="66830"/>
                </a:lnTo>
                <a:lnTo>
                  <a:pt x="201051" y="26907"/>
                </a:lnTo>
                <a:lnTo>
                  <a:pt x="162477" y="7258"/>
                </a:lnTo>
                <a:lnTo>
                  <a:pt x="113644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5330444" y="461315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85" y="37252"/>
                </a:lnTo>
                <a:lnTo>
                  <a:pt x="51722" y="13439"/>
                </a:lnTo>
                <a:lnTo>
                  <a:pt x="96829" y="1030"/>
                </a:lnTo>
                <a:lnTo>
                  <a:pt x="113644" y="0"/>
                </a:lnTo>
                <a:lnTo>
                  <a:pt x="130792" y="844"/>
                </a:lnTo>
                <a:lnTo>
                  <a:pt x="176690" y="12590"/>
                </a:lnTo>
                <a:lnTo>
                  <a:pt x="210876" y="35655"/>
                </a:lnTo>
                <a:lnTo>
                  <a:pt x="230702" y="78469"/>
                </a:lnTo>
                <a:lnTo>
                  <a:pt x="229512" y="90822"/>
                </a:lnTo>
                <a:lnTo>
                  <a:pt x="203460" y="132829"/>
                </a:lnTo>
                <a:lnTo>
                  <a:pt x="166283" y="153568"/>
                </a:lnTo>
                <a:lnTo>
                  <a:pt x="119047" y="161875"/>
                </a:lnTo>
                <a:lnTo>
                  <a:pt x="101610" y="161059"/>
                </a:lnTo>
                <a:lnTo>
                  <a:pt x="55175" y="149600"/>
                </a:lnTo>
                <a:lnTo>
                  <a:pt x="20666" y="127024"/>
                </a:lnTo>
                <a:lnTo>
                  <a:pt x="134" y="84960"/>
                </a:lnTo>
                <a:lnTo>
                  <a:pt x="0" y="81017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3954779" y="1139952"/>
            <a:ext cx="2910839" cy="1825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982209" y="206147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1" y="0"/>
                </a:moveTo>
                <a:lnTo>
                  <a:pt x="65638" y="7872"/>
                </a:lnTo>
                <a:lnTo>
                  <a:pt x="27800" y="28252"/>
                </a:lnTo>
                <a:lnTo>
                  <a:pt x="1227" y="69157"/>
                </a:lnTo>
                <a:lnTo>
                  <a:pt x="0" y="81017"/>
                </a:lnTo>
                <a:lnTo>
                  <a:pt x="134" y="84962"/>
                </a:lnTo>
                <a:lnTo>
                  <a:pt x="20633" y="127025"/>
                </a:lnTo>
                <a:lnTo>
                  <a:pt x="55119" y="149600"/>
                </a:lnTo>
                <a:lnTo>
                  <a:pt x="101584" y="161059"/>
                </a:lnTo>
                <a:lnTo>
                  <a:pt x="119049" y="161875"/>
                </a:lnTo>
                <a:lnTo>
                  <a:pt x="135631" y="160665"/>
                </a:lnTo>
                <a:lnTo>
                  <a:pt x="180019" y="147893"/>
                </a:lnTo>
                <a:lnTo>
                  <a:pt x="212830" y="123651"/>
                </a:lnTo>
                <a:lnTo>
                  <a:pt x="230702" y="78466"/>
                </a:lnTo>
                <a:lnTo>
                  <a:pt x="228989" y="66828"/>
                </a:lnTo>
                <a:lnTo>
                  <a:pt x="201050" y="26906"/>
                </a:lnTo>
                <a:lnTo>
                  <a:pt x="162475" y="7258"/>
                </a:lnTo>
                <a:lnTo>
                  <a:pt x="113641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982209" y="206147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53" y="37252"/>
                </a:lnTo>
                <a:lnTo>
                  <a:pt x="51666" y="13439"/>
                </a:lnTo>
                <a:lnTo>
                  <a:pt x="96799" y="1030"/>
                </a:lnTo>
                <a:lnTo>
                  <a:pt x="113641" y="0"/>
                </a:lnTo>
                <a:lnTo>
                  <a:pt x="130790" y="844"/>
                </a:lnTo>
                <a:lnTo>
                  <a:pt x="176688" y="12589"/>
                </a:lnTo>
                <a:lnTo>
                  <a:pt x="210875" y="35654"/>
                </a:lnTo>
                <a:lnTo>
                  <a:pt x="230702" y="78466"/>
                </a:lnTo>
                <a:lnTo>
                  <a:pt x="229512" y="90820"/>
                </a:lnTo>
                <a:lnTo>
                  <a:pt x="203460" y="132828"/>
                </a:lnTo>
                <a:lnTo>
                  <a:pt x="166285" y="153568"/>
                </a:lnTo>
                <a:lnTo>
                  <a:pt x="119049" y="161875"/>
                </a:lnTo>
                <a:lnTo>
                  <a:pt x="101584" y="161059"/>
                </a:lnTo>
                <a:lnTo>
                  <a:pt x="55119" y="149600"/>
                </a:lnTo>
                <a:lnTo>
                  <a:pt x="20633" y="127025"/>
                </a:lnTo>
                <a:lnTo>
                  <a:pt x="134" y="84962"/>
                </a:lnTo>
                <a:lnTo>
                  <a:pt x="0" y="81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5107178" y="211062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42" y="0"/>
                </a:moveTo>
                <a:lnTo>
                  <a:pt x="65754" y="7829"/>
                </a:lnTo>
                <a:lnTo>
                  <a:pt x="27870" y="28158"/>
                </a:lnTo>
                <a:lnTo>
                  <a:pt x="1231" y="69028"/>
                </a:lnTo>
                <a:lnTo>
                  <a:pt x="0" y="80891"/>
                </a:lnTo>
                <a:lnTo>
                  <a:pt x="138" y="84886"/>
                </a:lnTo>
                <a:lnTo>
                  <a:pt x="20691" y="126965"/>
                </a:lnTo>
                <a:lnTo>
                  <a:pt x="55192" y="149574"/>
                </a:lnTo>
                <a:lnTo>
                  <a:pt x="101604" y="161058"/>
                </a:lnTo>
                <a:lnTo>
                  <a:pt x="119030" y="161876"/>
                </a:lnTo>
                <a:lnTo>
                  <a:pt x="135615" y="160664"/>
                </a:lnTo>
                <a:lnTo>
                  <a:pt x="180010" y="147866"/>
                </a:lnTo>
                <a:lnTo>
                  <a:pt x="212828" y="123604"/>
                </a:lnTo>
                <a:lnTo>
                  <a:pt x="230708" y="78483"/>
                </a:lnTo>
                <a:lnTo>
                  <a:pt x="229021" y="66831"/>
                </a:lnTo>
                <a:lnTo>
                  <a:pt x="201130" y="26891"/>
                </a:lnTo>
                <a:lnTo>
                  <a:pt x="162563" y="7251"/>
                </a:lnTo>
                <a:lnTo>
                  <a:pt x="113742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5107178" y="211062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303" y="37144"/>
                </a:lnTo>
                <a:lnTo>
                  <a:pt x="51770" y="13379"/>
                </a:lnTo>
                <a:lnTo>
                  <a:pt x="96915" y="1017"/>
                </a:lnTo>
                <a:lnTo>
                  <a:pt x="113742" y="0"/>
                </a:lnTo>
                <a:lnTo>
                  <a:pt x="130884" y="843"/>
                </a:lnTo>
                <a:lnTo>
                  <a:pt x="176775" y="12579"/>
                </a:lnTo>
                <a:lnTo>
                  <a:pt x="210949" y="35639"/>
                </a:lnTo>
                <a:lnTo>
                  <a:pt x="230708" y="78483"/>
                </a:lnTo>
                <a:lnTo>
                  <a:pt x="229517" y="90806"/>
                </a:lnTo>
                <a:lnTo>
                  <a:pt x="203456" y="132784"/>
                </a:lnTo>
                <a:lnTo>
                  <a:pt x="166273" y="153551"/>
                </a:lnTo>
                <a:lnTo>
                  <a:pt x="119030" y="161876"/>
                </a:lnTo>
                <a:lnTo>
                  <a:pt x="101604" y="161058"/>
                </a:lnTo>
                <a:lnTo>
                  <a:pt x="55192" y="149574"/>
                </a:lnTo>
                <a:lnTo>
                  <a:pt x="20691" y="126965"/>
                </a:lnTo>
                <a:lnTo>
                  <a:pt x="138" y="84886"/>
                </a:lnTo>
                <a:lnTo>
                  <a:pt x="0" y="8089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64684" y="192850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29" y="0"/>
                </a:moveTo>
                <a:lnTo>
                  <a:pt x="65655" y="7900"/>
                </a:lnTo>
                <a:lnTo>
                  <a:pt x="27816" y="28282"/>
                </a:lnTo>
                <a:lnTo>
                  <a:pt x="1228" y="69164"/>
                </a:lnTo>
                <a:lnTo>
                  <a:pt x="0" y="81016"/>
                </a:lnTo>
                <a:lnTo>
                  <a:pt x="134" y="84954"/>
                </a:lnTo>
                <a:lnTo>
                  <a:pt x="20664" y="127020"/>
                </a:lnTo>
                <a:lnTo>
                  <a:pt x="55171" y="149598"/>
                </a:lnTo>
                <a:lnTo>
                  <a:pt x="101606" y="161059"/>
                </a:lnTo>
                <a:lnTo>
                  <a:pt x="119042" y="161876"/>
                </a:lnTo>
                <a:lnTo>
                  <a:pt x="135611" y="160677"/>
                </a:lnTo>
                <a:lnTo>
                  <a:pt x="179988" y="147922"/>
                </a:lnTo>
                <a:lnTo>
                  <a:pt x="212812" y="123673"/>
                </a:lnTo>
                <a:lnTo>
                  <a:pt x="230702" y="78455"/>
                </a:lnTo>
                <a:lnTo>
                  <a:pt x="228987" y="66818"/>
                </a:lnTo>
                <a:lnTo>
                  <a:pt x="201044" y="26901"/>
                </a:lnTo>
                <a:lnTo>
                  <a:pt x="162467" y="7256"/>
                </a:lnTo>
                <a:lnTo>
                  <a:pt x="113629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464684" y="192850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6"/>
                </a:moveTo>
                <a:lnTo>
                  <a:pt x="18265" y="37279"/>
                </a:lnTo>
                <a:lnTo>
                  <a:pt x="51685" y="13470"/>
                </a:lnTo>
                <a:lnTo>
                  <a:pt x="96801" y="1042"/>
                </a:lnTo>
                <a:lnTo>
                  <a:pt x="113629" y="0"/>
                </a:lnTo>
                <a:lnTo>
                  <a:pt x="130779" y="844"/>
                </a:lnTo>
                <a:lnTo>
                  <a:pt x="176681" y="12586"/>
                </a:lnTo>
                <a:lnTo>
                  <a:pt x="210869" y="35648"/>
                </a:lnTo>
                <a:lnTo>
                  <a:pt x="230702" y="78455"/>
                </a:lnTo>
                <a:lnTo>
                  <a:pt x="229510" y="90819"/>
                </a:lnTo>
                <a:lnTo>
                  <a:pt x="203437" y="132855"/>
                </a:lnTo>
                <a:lnTo>
                  <a:pt x="166253" y="153593"/>
                </a:lnTo>
                <a:lnTo>
                  <a:pt x="119042" y="161876"/>
                </a:lnTo>
                <a:lnTo>
                  <a:pt x="101606" y="161059"/>
                </a:lnTo>
                <a:lnTo>
                  <a:pt x="55171" y="149598"/>
                </a:lnTo>
                <a:lnTo>
                  <a:pt x="20664" y="127020"/>
                </a:lnTo>
                <a:lnTo>
                  <a:pt x="134" y="84954"/>
                </a:lnTo>
                <a:lnTo>
                  <a:pt x="0" y="81016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4589653" y="197765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8" y="84884"/>
                </a:lnTo>
                <a:lnTo>
                  <a:pt x="20691" y="126964"/>
                </a:lnTo>
                <a:lnTo>
                  <a:pt x="55193" y="149573"/>
                </a:lnTo>
                <a:lnTo>
                  <a:pt x="101606" y="161058"/>
                </a:lnTo>
                <a:lnTo>
                  <a:pt x="119032" y="161877"/>
                </a:lnTo>
                <a:lnTo>
                  <a:pt x="135629" y="160676"/>
                </a:lnTo>
                <a:lnTo>
                  <a:pt x="180035" y="147894"/>
                </a:lnTo>
                <a:lnTo>
                  <a:pt x="212842" y="123625"/>
                </a:lnTo>
                <a:lnTo>
                  <a:pt x="230708" y="78470"/>
                </a:lnTo>
                <a:lnTo>
                  <a:pt x="229022" y="66818"/>
                </a:lnTo>
                <a:lnTo>
                  <a:pt x="201166" y="26885"/>
                </a:lnTo>
                <a:lnTo>
                  <a:pt x="162608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4589653" y="197765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99" y="843"/>
                </a:lnTo>
                <a:lnTo>
                  <a:pt x="176822" y="12576"/>
                </a:lnTo>
                <a:lnTo>
                  <a:pt x="210975" y="35631"/>
                </a:lnTo>
                <a:lnTo>
                  <a:pt x="230708" y="78470"/>
                </a:lnTo>
                <a:lnTo>
                  <a:pt x="229518" y="90804"/>
                </a:lnTo>
                <a:lnTo>
                  <a:pt x="203475" y="132810"/>
                </a:lnTo>
                <a:lnTo>
                  <a:pt x="166298" y="153576"/>
                </a:lnTo>
                <a:lnTo>
                  <a:pt x="119032" y="161877"/>
                </a:lnTo>
                <a:lnTo>
                  <a:pt x="101606" y="161058"/>
                </a:lnTo>
                <a:lnTo>
                  <a:pt x="55193" y="149573"/>
                </a:lnTo>
                <a:lnTo>
                  <a:pt x="20691" y="126964"/>
                </a:lnTo>
                <a:lnTo>
                  <a:pt x="138" y="84884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4339716" y="233998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7" y="84879"/>
                </a:lnTo>
                <a:lnTo>
                  <a:pt x="20688" y="126961"/>
                </a:lnTo>
                <a:lnTo>
                  <a:pt x="55189" y="149572"/>
                </a:lnTo>
                <a:lnTo>
                  <a:pt x="101600" y="161058"/>
                </a:lnTo>
                <a:lnTo>
                  <a:pt x="119025" y="161877"/>
                </a:lnTo>
                <a:lnTo>
                  <a:pt x="135596" y="160676"/>
                </a:lnTo>
                <a:lnTo>
                  <a:pt x="179980" y="147894"/>
                </a:lnTo>
                <a:lnTo>
                  <a:pt x="212811" y="123625"/>
                </a:lnTo>
                <a:lnTo>
                  <a:pt x="230708" y="78470"/>
                </a:lnTo>
                <a:lnTo>
                  <a:pt x="229018" y="66818"/>
                </a:lnTo>
                <a:lnTo>
                  <a:pt x="201122" y="26885"/>
                </a:lnTo>
                <a:lnTo>
                  <a:pt x="162553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4339716" y="233998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71" y="843"/>
                </a:lnTo>
                <a:lnTo>
                  <a:pt x="176765" y="12576"/>
                </a:lnTo>
                <a:lnTo>
                  <a:pt x="210942" y="35631"/>
                </a:lnTo>
                <a:lnTo>
                  <a:pt x="230708" y="78470"/>
                </a:lnTo>
                <a:lnTo>
                  <a:pt x="229515" y="90804"/>
                </a:lnTo>
                <a:lnTo>
                  <a:pt x="203433" y="132810"/>
                </a:lnTo>
                <a:lnTo>
                  <a:pt x="166243" y="153576"/>
                </a:lnTo>
                <a:lnTo>
                  <a:pt x="119025" y="161877"/>
                </a:lnTo>
                <a:lnTo>
                  <a:pt x="101600" y="161058"/>
                </a:lnTo>
                <a:lnTo>
                  <a:pt x="55189" y="149572"/>
                </a:lnTo>
                <a:lnTo>
                  <a:pt x="20688" y="126961"/>
                </a:lnTo>
                <a:lnTo>
                  <a:pt x="137" y="84879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4464684" y="238900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29" y="0"/>
                </a:moveTo>
                <a:lnTo>
                  <a:pt x="65655" y="7900"/>
                </a:lnTo>
                <a:lnTo>
                  <a:pt x="27816" y="28282"/>
                </a:lnTo>
                <a:lnTo>
                  <a:pt x="1228" y="69164"/>
                </a:lnTo>
                <a:lnTo>
                  <a:pt x="0" y="81016"/>
                </a:lnTo>
                <a:lnTo>
                  <a:pt x="134" y="84954"/>
                </a:lnTo>
                <a:lnTo>
                  <a:pt x="20664" y="127020"/>
                </a:lnTo>
                <a:lnTo>
                  <a:pt x="55171" y="149598"/>
                </a:lnTo>
                <a:lnTo>
                  <a:pt x="101606" y="161059"/>
                </a:lnTo>
                <a:lnTo>
                  <a:pt x="119042" y="161876"/>
                </a:lnTo>
                <a:lnTo>
                  <a:pt x="135611" y="160677"/>
                </a:lnTo>
                <a:lnTo>
                  <a:pt x="179988" y="147922"/>
                </a:lnTo>
                <a:lnTo>
                  <a:pt x="212812" y="123673"/>
                </a:lnTo>
                <a:lnTo>
                  <a:pt x="230702" y="78455"/>
                </a:lnTo>
                <a:lnTo>
                  <a:pt x="228987" y="66818"/>
                </a:lnTo>
                <a:lnTo>
                  <a:pt x="201044" y="26901"/>
                </a:lnTo>
                <a:lnTo>
                  <a:pt x="162467" y="7256"/>
                </a:lnTo>
                <a:lnTo>
                  <a:pt x="113629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4464684" y="238900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6"/>
                </a:moveTo>
                <a:lnTo>
                  <a:pt x="18265" y="37279"/>
                </a:lnTo>
                <a:lnTo>
                  <a:pt x="51685" y="13470"/>
                </a:lnTo>
                <a:lnTo>
                  <a:pt x="96801" y="1042"/>
                </a:lnTo>
                <a:lnTo>
                  <a:pt x="113629" y="0"/>
                </a:lnTo>
                <a:lnTo>
                  <a:pt x="130779" y="844"/>
                </a:lnTo>
                <a:lnTo>
                  <a:pt x="176681" y="12586"/>
                </a:lnTo>
                <a:lnTo>
                  <a:pt x="210869" y="35648"/>
                </a:lnTo>
                <a:lnTo>
                  <a:pt x="230702" y="78455"/>
                </a:lnTo>
                <a:lnTo>
                  <a:pt x="229510" y="90819"/>
                </a:lnTo>
                <a:lnTo>
                  <a:pt x="203437" y="132855"/>
                </a:lnTo>
                <a:lnTo>
                  <a:pt x="166253" y="153593"/>
                </a:lnTo>
                <a:lnTo>
                  <a:pt x="119042" y="161876"/>
                </a:lnTo>
                <a:lnTo>
                  <a:pt x="101606" y="161059"/>
                </a:lnTo>
                <a:lnTo>
                  <a:pt x="55171" y="149598"/>
                </a:lnTo>
                <a:lnTo>
                  <a:pt x="20664" y="127020"/>
                </a:lnTo>
                <a:lnTo>
                  <a:pt x="134" y="84954"/>
                </a:lnTo>
                <a:lnTo>
                  <a:pt x="0" y="810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5410072" y="144882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7" y="84879"/>
                </a:lnTo>
                <a:lnTo>
                  <a:pt x="20688" y="126961"/>
                </a:lnTo>
                <a:lnTo>
                  <a:pt x="55189" y="149572"/>
                </a:lnTo>
                <a:lnTo>
                  <a:pt x="101600" y="161058"/>
                </a:lnTo>
                <a:lnTo>
                  <a:pt x="119025" y="161877"/>
                </a:lnTo>
                <a:lnTo>
                  <a:pt x="135596" y="160676"/>
                </a:lnTo>
                <a:lnTo>
                  <a:pt x="179980" y="147894"/>
                </a:lnTo>
                <a:lnTo>
                  <a:pt x="212811" y="123625"/>
                </a:lnTo>
                <a:lnTo>
                  <a:pt x="230708" y="78470"/>
                </a:lnTo>
                <a:lnTo>
                  <a:pt x="229018" y="66818"/>
                </a:lnTo>
                <a:lnTo>
                  <a:pt x="201122" y="26885"/>
                </a:lnTo>
                <a:lnTo>
                  <a:pt x="162553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5410072" y="144882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71" y="843"/>
                </a:lnTo>
                <a:lnTo>
                  <a:pt x="176765" y="12576"/>
                </a:lnTo>
                <a:lnTo>
                  <a:pt x="210942" y="35631"/>
                </a:lnTo>
                <a:lnTo>
                  <a:pt x="230708" y="78470"/>
                </a:lnTo>
                <a:lnTo>
                  <a:pt x="229515" y="90804"/>
                </a:lnTo>
                <a:lnTo>
                  <a:pt x="203433" y="132810"/>
                </a:lnTo>
                <a:lnTo>
                  <a:pt x="166243" y="153576"/>
                </a:lnTo>
                <a:lnTo>
                  <a:pt x="119025" y="161877"/>
                </a:lnTo>
                <a:lnTo>
                  <a:pt x="101600" y="161058"/>
                </a:lnTo>
                <a:lnTo>
                  <a:pt x="55189" y="149572"/>
                </a:lnTo>
                <a:lnTo>
                  <a:pt x="20688" y="126961"/>
                </a:lnTo>
                <a:lnTo>
                  <a:pt x="137" y="84879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5535040" y="149784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29" y="0"/>
                </a:moveTo>
                <a:lnTo>
                  <a:pt x="65655" y="7900"/>
                </a:lnTo>
                <a:lnTo>
                  <a:pt x="27816" y="28282"/>
                </a:lnTo>
                <a:lnTo>
                  <a:pt x="1228" y="69164"/>
                </a:lnTo>
                <a:lnTo>
                  <a:pt x="0" y="81016"/>
                </a:lnTo>
                <a:lnTo>
                  <a:pt x="134" y="84959"/>
                </a:lnTo>
                <a:lnTo>
                  <a:pt x="20667" y="127023"/>
                </a:lnTo>
                <a:lnTo>
                  <a:pt x="55175" y="149599"/>
                </a:lnTo>
                <a:lnTo>
                  <a:pt x="101612" y="161059"/>
                </a:lnTo>
                <a:lnTo>
                  <a:pt x="119049" y="161876"/>
                </a:lnTo>
                <a:lnTo>
                  <a:pt x="135644" y="160677"/>
                </a:lnTo>
                <a:lnTo>
                  <a:pt x="180043" y="147922"/>
                </a:lnTo>
                <a:lnTo>
                  <a:pt x="212844" y="123673"/>
                </a:lnTo>
                <a:lnTo>
                  <a:pt x="230702" y="78455"/>
                </a:lnTo>
                <a:lnTo>
                  <a:pt x="228991" y="66818"/>
                </a:lnTo>
                <a:lnTo>
                  <a:pt x="201088" y="26901"/>
                </a:lnTo>
                <a:lnTo>
                  <a:pt x="162521" y="7256"/>
                </a:lnTo>
                <a:lnTo>
                  <a:pt x="113629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5535040" y="149784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6"/>
                </a:moveTo>
                <a:lnTo>
                  <a:pt x="18265" y="37279"/>
                </a:lnTo>
                <a:lnTo>
                  <a:pt x="51685" y="13470"/>
                </a:lnTo>
                <a:lnTo>
                  <a:pt x="96801" y="1042"/>
                </a:lnTo>
                <a:lnTo>
                  <a:pt x="113629" y="0"/>
                </a:lnTo>
                <a:lnTo>
                  <a:pt x="130807" y="844"/>
                </a:lnTo>
                <a:lnTo>
                  <a:pt x="176737" y="12586"/>
                </a:lnTo>
                <a:lnTo>
                  <a:pt x="210903" y="35648"/>
                </a:lnTo>
                <a:lnTo>
                  <a:pt x="230702" y="78455"/>
                </a:lnTo>
                <a:lnTo>
                  <a:pt x="229513" y="90819"/>
                </a:lnTo>
                <a:lnTo>
                  <a:pt x="203479" y="132855"/>
                </a:lnTo>
                <a:lnTo>
                  <a:pt x="166308" y="153593"/>
                </a:lnTo>
                <a:lnTo>
                  <a:pt x="119049" y="161876"/>
                </a:lnTo>
                <a:lnTo>
                  <a:pt x="101612" y="161059"/>
                </a:lnTo>
                <a:lnTo>
                  <a:pt x="55175" y="149599"/>
                </a:lnTo>
                <a:lnTo>
                  <a:pt x="20667" y="127023"/>
                </a:lnTo>
                <a:lnTo>
                  <a:pt x="134" y="84959"/>
                </a:lnTo>
                <a:lnTo>
                  <a:pt x="0" y="81016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5934455" y="175984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26" y="0"/>
                </a:moveTo>
                <a:lnTo>
                  <a:pt x="65716" y="7856"/>
                </a:lnTo>
                <a:lnTo>
                  <a:pt x="27843" y="28188"/>
                </a:lnTo>
                <a:lnTo>
                  <a:pt x="1229" y="69035"/>
                </a:lnTo>
                <a:lnTo>
                  <a:pt x="0" y="80890"/>
                </a:lnTo>
                <a:lnTo>
                  <a:pt x="137" y="84879"/>
                </a:lnTo>
                <a:lnTo>
                  <a:pt x="20688" y="126961"/>
                </a:lnTo>
                <a:lnTo>
                  <a:pt x="55189" y="149572"/>
                </a:lnTo>
                <a:lnTo>
                  <a:pt x="101600" y="161058"/>
                </a:lnTo>
                <a:lnTo>
                  <a:pt x="119025" y="161877"/>
                </a:lnTo>
                <a:lnTo>
                  <a:pt x="135596" y="160676"/>
                </a:lnTo>
                <a:lnTo>
                  <a:pt x="179980" y="147894"/>
                </a:lnTo>
                <a:lnTo>
                  <a:pt x="212811" y="123625"/>
                </a:lnTo>
                <a:lnTo>
                  <a:pt x="230708" y="78470"/>
                </a:lnTo>
                <a:lnTo>
                  <a:pt x="229018" y="66818"/>
                </a:lnTo>
                <a:lnTo>
                  <a:pt x="201122" y="26885"/>
                </a:lnTo>
                <a:lnTo>
                  <a:pt x="162553" y="7249"/>
                </a:lnTo>
                <a:lnTo>
                  <a:pt x="113726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5934455" y="175984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0"/>
                </a:moveTo>
                <a:lnTo>
                  <a:pt x="18283" y="37171"/>
                </a:lnTo>
                <a:lnTo>
                  <a:pt x="51733" y="13409"/>
                </a:lnTo>
                <a:lnTo>
                  <a:pt x="96886" y="1030"/>
                </a:lnTo>
                <a:lnTo>
                  <a:pt x="113726" y="0"/>
                </a:lnTo>
                <a:lnTo>
                  <a:pt x="130871" y="843"/>
                </a:lnTo>
                <a:lnTo>
                  <a:pt x="176765" y="12576"/>
                </a:lnTo>
                <a:lnTo>
                  <a:pt x="210942" y="35631"/>
                </a:lnTo>
                <a:lnTo>
                  <a:pt x="230708" y="78470"/>
                </a:lnTo>
                <a:lnTo>
                  <a:pt x="229515" y="90804"/>
                </a:lnTo>
                <a:lnTo>
                  <a:pt x="203433" y="132810"/>
                </a:lnTo>
                <a:lnTo>
                  <a:pt x="166243" y="153576"/>
                </a:lnTo>
                <a:lnTo>
                  <a:pt x="119025" y="161877"/>
                </a:lnTo>
                <a:lnTo>
                  <a:pt x="101600" y="161058"/>
                </a:lnTo>
                <a:lnTo>
                  <a:pt x="55189" y="149572"/>
                </a:lnTo>
                <a:lnTo>
                  <a:pt x="20688" y="126961"/>
                </a:lnTo>
                <a:lnTo>
                  <a:pt x="137" y="84879"/>
                </a:lnTo>
                <a:lnTo>
                  <a:pt x="0" y="8089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6059423" y="180887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29" y="0"/>
                </a:moveTo>
                <a:lnTo>
                  <a:pt x="65655" y="7900"/>
                </a:lnTo>
                <a:lnTo>
                  <a:pt x="27816" y="28282"/>
                </a:lnTo>
                <a:lnTo>
                  <a:pt x="1228" y="69164"/>
                </a:lnTo>
                <a:lnTo>
                  <a:pt x="0" y="81016"/>
                </a:lnTo>
                <a:lnTo>
                  <a:pt x="134" y="84954"/>
                </a:lnTo>
                <a:lnTo>
                  <a:pt x="20664" y="127020"/>
                </a:lnTo>
                <a:lnTo>
                  <a:pt x="55171" y="149598"/>
                </a:lnTo>
                <a:lnTo>
                  <a:pt x="101606" y="161059"/>
                </a:lnTo>
                <a:lnTo>
                  <a:pt x="119042" y="161876"/>
                </a:lnTo>
                <a:lnTo>
                  <a:pt x="135611" y="160677"/>
                </a:lnTo>
                <a:lnTo>
                  <a:pt x="179988" y="147922"/>
                </a:lnTo>
                <a:lnTo>
                  <a:pt x="212812" y="123673"/>
                </a:lnTo>
                <a:lnTo>
                  <a:pt x="230702" y="78455"/>
                </a:lnTo>
                <a:lnTo>
                  <a:pt x="228987" y="66818"/>
                </a:lnTo>
                <a:lnTo>
                  <a:pt x="201044" y="26901"/>
                </a:lnTo>
                <a:lnTo>
                  <a:pt x="162467" y="7256"/>
                </a:lnTo>
                <a:lnTo>
                  <a:pt x="113629" y="0"/>
                </a:lnTo>
                <a:close/>
              </a:path>
            </a:pathLst>
          </a:custGeom>
          <a:solidFill>
            <a:srgbClr val="D5EB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6059423" y="180887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6"/>
                </a:moveTo>
                <a:lnTo>
                  <a:pt x="18265" y="37279"/>
                </a:lnTo>
                <a:lnTo>
                  <a:pt x="51685" y="13470"/>
                </a:lnTo>
                <a:lnTo>
                  <a:pt x="96801" y="1042"/>
                </a:lnTo>
                <a:lnTo>
                  <a:pt x="113629" y="0"/>
                </a:lnTo>
                <a:lnTo>
                  <a:pt x="130779" y="844"/>
                </a:lnTo>
                <a:lnTo>
                  <a:pt x="176681" y="12586"/>
                </a:lnTo>
                <a:lnTo>
                  <a:pt x="210869" y="35648"/>
                </a:lnTo>
                <a:lnTo>
                  <a:pt x="230702" y="78455"/>
                </a:lnTo>
                <a:lnTo>
                  <a:pt x="229510" y="90819"/>
                </a:lnTo>
                <a:lnTo>
                  <a:pt x="203437" y="132855"/>
                </a:lnTo>
                <a:lnTo>
                  <a:pt x="166253" y="153593"/>
                </a:lnTo>
                <a:lnTo>
                  <a:pt x="119042" y="161876"/>
                </a:lnTo>
                <a:lnTo>
                  <a:pt x="101606" y="161059"/>
                </a:lnTo>
                <a:lnTo>
                  <a:pt x="55171" y="149598"/>
                </a:lnTo>
                <a:lnTo>
                  <a:pt x="20664" y="127020"/>
                </a:lnTo>
                <a:lnTo>
                  <a:pt x="134" y="84954"/>
                </a:lnTo>
                <a:lnTo>
                  <a:pt x="0" y="810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6165215" y="220993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42" y="0"/>
                </a:moveTo>
                <a:lnTo>
                  <a:pt x="65754" y="7829"/>
                </a:lnTo>
                <a:lnTo>
                  <a:pt x="27870" y="28158"/>
                </a:lnTo>
                <a:lnTo>
                  <a:pt x="1231" y="69028"/>
                </a:lnTo>
                <a:lnTo>
                  <a:pt x="0" y="80891"/>
                </a:lnTo>
                <a:lnTo>
                  <a:pt x="138" y="84886"/>
                </a:lnTo>
                <a:lnTo>
                  <a:pt x="20691" y="126965"/>
                </a:lnTo>
                <a:lnTo>
                  <a:pt x="55192" y="149574"/>
                </a:lnTo>
                <a:lnTo>
                  <a:pt x="101604" y="161058"/>
                </a:lnTo>
                <a:lnTo>
                  <a:pt x="119030" y="161876"/>
                </a:lnTo>
                <a:lnTo>
                  <a:pt x="135615" y="160664"/>
                </a:lnTo>
                <a:lnTo>
                  <a:pt x="180010" y="147866"/>
                </a:lnTo>
                <a:lnTo>
                  <a:pt x="212828" y="123604"/>
                </a:lnTo>
                <a:lnTo>
                  <a:pt x="230708" y="78483"/>
                </a:lnTo>
                <a:lnTo>
                  <a:pt x="229021" y="66831"/>
                </a:lnTo>
                <a:lnTo>
                  <a:pt x="201130" y="26891"/>
                </a:lnTo>
                <a:lnTo>
                  <a:pt x="162563" y="7251"/>
                </a:lnTo>
                <a:lnTo>
                  <a:pt x="113742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6165215" y="2209934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303" y="37144"/>
                </a:lnTo>
                <a:lnTo>
                  <a:pt x="51770" y="13379"/>
                </a:lnTo>
                <a:lnTo>
                  <a:pt x="96915" y="1017"/>
                </a:lnTo>
                <a:lnTo>
                  <a:pt x="113742" y="0"/>
                </a:lnTo>
                <a:lnTo>
                  <a:pt x="130884" y="843"/>
                </a:lnTo>
                <a:lnTo>
                  <a:pt x="176775" y="12579"/>
                </a:lnTo>
                <a:lnTo>
                  <a:pt x="210949" y="35639"/>
                </a:lnTo>
                <a:lnTo>
                  <a:pt x="230708" y="78483"/>
                </a:lnTo>
                <a:lnTo>
                  <a:pt x="229517" y="90806"/>
                </a:lnTo>
                <a:lnTo>
                  <a:pt x="203456" y="132784"/>
                </a:lnTo>
                <a:lnTo>
                  <a:pt x="166273" y="153551"/>
                </a:lnTo>
                <a:lnTo>
                  <a:pt x="119030" y="161876"/>
                </a:lnTo>
                <a:lnTo>
                  <a:pt x="101604" y="161058"/>
                </a:lnTo>
                <a:lnTo>
                  <a:pt x="55192" y="149574"/>
                </a:lnTo>
                <a:lnTo>
                  <a:pt x="20691" y="126965"/>
                </a:lnTo>
                <a:lnTo>
                  <a:pt x="138" y="84886"/>
                </a:lnTo>
                <a:lnTo>
                  <a:pt x="0" y="80891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6290183" y="225895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40" h="161925">
                <a:moveTo>
                  <a:pt x="113644" y="0"/>
                </a:moveTo>
                <a:lnTo>
                  <a:pt x="65694" y="7872"/>
                </a:lnTo>
                <a:lnTo>
                  <a:pt x="27843" y="28252"/>
                </a:lnTo>
                <a:lnTo>
                  <a:pt x="1230" y="69157"/>
                </a:lnTo>
                <a:lnTo>
                  <a:pt x="0" y="81017"/>
                </a:lnTo>
                <a:lnTo>
                  <a:pt x="134" y="84960"/>
                </a:lnTo>
                <a:lnTo>
                  <a:pt x="20666" y="127024"/>
                </a:lnTo>
                <a:lnTo>
                  <a:pt x="55175" y="149600"/>
                </a:lnTo>
                <a:lnTo>
                  <a:pt x="101610" y="161059"/>
                </a:lnTo>
                <a:lnTo>
                  <a:pt x="119047" y="161875"/>
                </a:lnTo>
                <a:lnTo>
                  <a:pt x="135629" y="160665"/>
                </a:lnTo>
                <a:lnTo>
                  <a:pt x="180018" y="147894"/>
                </a:lnTo>
                <a:lnTo>
                  <a:pt x="212830" y="123652"/>
                </a:lnTo>
                <a:lnTo>
                  <a:pt x="230702" y="78469"/>
                </a:lnTo>
                <a:lnTo>
                  <a:pt x="228990" y="66830"/>
                </a:lnTo>
                <a:lnTo>
                  <a:pt x="201051" y="26907"/>
                </a:lnTo>
                <a:lnTo>
                  <a:pt x="162477" y="7258"/>
                </a:lnTo>
                <a:lnTo>
                  <a:pt x="113644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6290183" y="2258957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40" h="161925">
                <a:moveTo>
                  <a:pt x="0" y="81017"/>
                </a:moveTo>
                <a:lnTo>
                  <a:pt x="18285" y="37252"/>
                </a:lnTo>
                <a:lnTo>
                  <a:pt x="51722" y="13439"/>
                </a:lnTo>
                <a:lnTo>
                  <a:pt x="96829" y="1030"/>
                </a:lnTo>
                <a:lnTo>
                  <a:pt x="113644" y="0"/>
                </a:lnTo>
                <a:lnTo>
                  <a:pt x="130792" y="844"/>
                </a:lnTo>
                <a:lnTo>
                  <a:pt x="176690" y="12590"/>
                </a:lnTo>
                <a:lnTo>
                  <a:pt x="210876" y="35655"/>
                </a:lnTo>
                <a:lnTo>
                  <a:pt x="230702" y="78469"/>
                </a:lnTo>
                <a:lnTo>
                  <a:pt x="229512" y="90822"/>
                </a:lnTo>
                <a:lnTo>
                  <a:pt x="203460" y="132829"/>
                </a:lnTo>
                <a:lnTo>
                  <a:pt x="166283" y="153568"/>
                </a:lnTo>
                <a:lnTo>
                  <a:pt x="119047" y="161875"/>
                </a:lnTo>
                <a:lnTo>
                  <a:pt x="101610" y="161059"/>
                </a:lnTo>
                <a:lnTo>
                  <a:pt x="55175" y="149600"/>
                </a:lnTo>
                <a:lnTo>
                  <a:pt x="20666" y="127024"/>
                </a:lnTo>
                <a:lnTo>
                  <a:pt x="134" y="84960"/>
                </a:lnTo>
                <a:lnTo>
                  <a:pt x="0" y="81017"/>
                </a:lnTo>
                <a:close/>
              </a:path>
            </a:pathLst>
          </a:custGeom>
          <a:ln w="25399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4857241" y="144882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39" y="0"/>
                </a:moveTo>
                <a:lnTo>
                  <a:pt x="65699" y="7829"/>
                </a:lnTo>
                <a:lnTo>
                  <a:pt x="27827" y="28158"/>
                </a:lnTo>
                <a:lnTo>
                  <a:pt x="1228" y="69028"/>
                </a:lnTo>
                <a:lnTo>
                  <a:pt x="0" y="80891"/>
                </a:lnTo>
                <a:lnTo>
                  <a:pt x="127" y="84728"/>
                </a:lnTo>
                <a:lnTo>
                  <a:pt x="20567" y="126887"/>
                </a:lnTo>
                <a:lnTo>
                  <a:pt x="55011" y="149546"/>
                </a:lnTo>
                <a:lnTo>
                  <a:pt x="101396" y="161059"/>
                </a:lnTo>
                <a:lnTo>
                  <a:pt x="118819" y="161880"/>
                </a:lnTo>
                <a:lnTo>
                  <a:pt x="135427" y="160687"/>
                </a:lnTo>
                <a:lnTo>
                  <a:pt x="179866" y="147921"/>
                </a:lnTo>
                <a:lnTo>
                  <a:pt x="212701" y="123673"/>
                </a:lnTo>
                <a:lnTo>
                  <a:pt x="230585" y="78577"/>
                </a:lnTo>
                <a:lnTo>
                  <a:pt x="228918" y="66912"/>
                </a:lnTo>
                <a:lnTo>
                  <a:pt x="201105" y="26927"/>
                </a:lnTo>
                <a:lnTo>
                  <a:pt x="162571" y="7261"/>
                </a:lnTo>
                <a:lnTo>
                  <a:pt x="113739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4857241" y="1448823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271" y="37144"/>
                </a:lnTo>
                <a:lnTo>
                  <a:pt x="51714" y="13379"/>
                </a:lnTo>
                <a:lnTo>
                  <a:pt x="96884" y="1017"/>
                </a:lnTo>
                <a:lnTo>
                  <a:pt x="113739" y="0"/>
                </a:lnTo>
                <a:lnTo>
                  <a:pt x="130891" y="845"/>
                </a:lnTo>
                <a:lnTo>
                  <a:pt x="176776" y="12596"/>
                </a:lnTo>
                <a:lnTo>
                  <a:pt x="210906" y="35685"/>
                </a:lnTo>
                <a:lnTo>
                  <a:pt x="230585" y="78577"/>
                </a:lnTo>
                <a:lnTo>
                  <a:pt x="229393" y="90891"/>
                </a:lnTo>
                <a:lnTo>
                  <a:pt x="203325" y="132849"/>
                </a:lnTo>
                <a:lnTo>
                  <a:pt x="166118" y="153598"/>
                </a:lnTo>
                <a:lnTo>
                  <a:pt x="118819" y="161880"/>
                </a:lnTo>
                <a:lnTo>
                  <a:pt x="101396" y="161059"/>
                </a:lnTo>
                <a:lnTo>
                  <a:pt x="55011" y="149546"/>
                </a:lnTo>
                <a:lnTo>
                  <a:pt x="20567" y="126887"/>
                </a:lnTo>
                <a:lnTo>
                  <a:pt x="127" y="84728"/>
                </a:lnTo>
                <a:lnTo>
                  <a:pt x="0" y="80891"/>
                </a:lnTo>
                <a:close/>
              </a:path>
            </a:pathLst>
          </a:custGeom>
          <a:ln w="25399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4982209" y="149784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1" y="0"/>
                </a:moveTo>
                <a:lnTo>
                  <a:pt x="65638" y="7872"/>
                </a:lnTo>
                <a:lnTo>
                  <a:pt x="27800" y="28252"/>
                </a:lnTo>
                <a:lnTo>
                  <a:pt x="1227" y="69157"/>
                </a:lnTo>
                <a:lnTo>
                  <a:pt x="0" y="81017"/>
                </a:lnTo>
                <a:lnTo>
                  <a:pt x="134" y="84962"/>
                </a:lnTo>
                <a:lnTo>
                  <a:pt x="20633" y="127025"/>
                </a:lnTo>
                <a:lnTo>
                  <a:pt x="55119" y="149600"/>
                </a:lnTo>
                <a:lnTo>
                  <a:pt x="101584" y="161059"/>
                </a:lnTo>
                <a:lnTo>
                  <a:pt x="119049" y="161875"/>
                </a:lnTo>
                <a:lnTo>
                  <a:pt x="135631" y="160665"/>
                </a:lnTo>
                <a:lnTo>
                  <a:pt x="180019" y="147893"/>
                </a:lnTo>
                <a:lnTo>
                  <a:pt x="212830" y="123651"/>
                </a:lnTo>
                <a:lnTo>
                  <a:pt x="230702" y="78466"/>
                </a:lnTo>
                <a:lnTo>
                  <a:pt x="228989" y="66828"/>
                </a:lnTo>
                <a:lnTo>
                  <a:pt x="201050" y="26906"/>
                </a:lnTo>
                <a:lnTo>
                  <a:pt x="162475" y="7258"/>
                </a:lnTo>
                <a:lnTo>
                  <a:pt x="113641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4982209" y="1497846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53" y="37252"/>
                </a:lnTo>
                <a:lnTo>
                  <a:pt x="51666" y="13439"/>
                </a:lnTo>
                <a:lnTo>
                  <a:pt x="96799" y="1030"/>
                </a:lnTo>
                <a:lnTo>
                  <a:pt x="113641" y="0"/>
                </a:lnTo>
                <a:lnTo>
                  <a:pt x="130790" y="844"/>
                </a:lnTo>
                <a:lnTo>
                  <a:pt x="176688" y="12589"/>
                </a:lnTo>
                <a:lnTo>
                  <a:pt x="210875" y="35654"/>
                </a:lnTo>
                <a:lnTo>
                  <a:pt x="230702" y="78466"/>
                </a:lnTo>
                <a:lnTo>
                  <a:pt x="229512" y="90820"/>
                </a:lnTo>
                <a:lnTo>
                  <a:pt x="203460" y="132828"/>
                </a:lnTo>
                <a:lnTo>
                  <a:pt x="166285" y="153568"/>
                </a:lnTo>
                <a:lnTo>
                  <a:pt x="119049" y="161875"/>
                </a:lnTo>
                <a:lnTo>
                  <a:pt x="101584" y="161059"/>
                </a:lnTo>
                <a:lnTo>
                  <a:pt x="55119" y="149600"/>
                </a:lnTo>
                <a:lnTo>
                  <a:pt x="20633" y="127025"/>
                </a:lnTo>
                <a:lnTo>
                  <a:pt x="134" y="84962"/>
                </a:lnTo>
                <a:lnTo>
                  <a:pt x="0" y="81017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5218557" y="242088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641" y="0"/>
                </a:moveTo>
                <a:lnTo>
                  <a:pt x="65638" y="7872"/>
                </a:lnTo>
                <a:lnTo>
                  <a:pt x="27800" y="28252"/>
                </a:lnTo>
                <a:lnTo>
                  <a:pt x="1227" y="69157"/>
                </a:lnTo>
                <a:lnTo>
                  <a:pt x="0" y="81017"/>
                </a:lnTo>
                <a:lnTo>
                  <a:pt x="123" y="84802"/>
                </a:lnTo>
                <a:lnTo>
                  <a:pt x="20542" y="126946"/>
                </a:lnTo>
                <a:lnTo>
                  <a:pt x="54994" y="149572"/>
                </a:lnTo>
                <a:lnTo>
                  <a:pt x="101402" y="161060"/>
                </a:lnTo>
                <a:lnTo>
                  <a:pt x="118836" y="161879"/>
                </a:lnTo>
                <a:lnTo>
                  <a:pt x="135442" y="160688"/>
                </a:lnTo>
                <a:lnTo>
                  <a:pt x="179874" y="147949"/>
                </a:lnTo>
                <a:lnTo>
                  <a:pt x="212702" y="123721"/>
                </a:lnTo>
                <a:lnTo>
                  <a:pt x="230580" y="78562"/>
                </a:lnTo>
                <a:lnTo>
                  <a:pt x="228887" y="66911"/>
                </a:lnTo>
                <a:lnTo>
                  <a:pt x="201026" y="26943"/>
                </a:lnTo>
                <a:lnTo>
                  <a:pt x="162485" y="7268"/>
                </a:lnTo>
                <a:lnTo>
                  <a:pt x="113641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5218557" y="2420882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1017"/>
                </a:moveTo>
                <a:lnTo>
                  <a:pt x="18253" y="37252"/>
                </a:lnTo>
                <a:lnTo>
                  <a:pt x="51666" y="13439"/>
                </a:lnTo>
                <a:lnTo>
                  <a:pt x="96799" y="1030"/>
                </a:lnTo>
                <a:lnTo>
                  <a:pt x="113641" y="0"/>
                </a:lnTo>
                <a:lnTo>
                  <a:pt x="130799" y="845"/>
                </a:lnTo>
                <a:lnTo>
                  <a:pt x="176691" y="12607"/>
                </a:lnTo>
                <a:lnTo>
                  <a:pt x="210834" y="35701"/>
                </a:lnTo>
                <a:lnTo>
                  <a:pt x="230580" y="78562"/>
                </a:lnTo>
                <a:lnTo>
                  <a:pt x="229389" y="90906"/>
                </a:lnTo>
                <a:lnTo>
                  <a:pt x="203329" y="132894"/>
                </a:lnTo>
                <a:lnTo>
                  <a:pt x="166129" y="153615"/>
                </a:lnTo>
                <a:lnTo>
                  <a:pt x="118836" y="161879"/>
                </a:lnTo>
                <a:lnTo>
                  <a:pt x="101402" y="161060"/>
                </a:lnTo>
                <a:lnTo>
                  <a:pt x="54994" y="149572"/>
                </a:lnTo>
                <a:lnTo>
                  <a:pt x="20542" y="126946"/>
                </a:lnTo>
                <a:lnTo>
                  <a:pt x="123" y="84802"/>
                </a:lnTo>
                <a:lnTo>
                  <a:pt x="0" y="81017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5343525" y="247003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113739" y="0"/>
                </a:moveTo>
                <a:lnTo>
                  <a:pt x="65699" y="7829"/>
                </a:lnTo>
                <a:lnTo>
                  <a:pt x="27827" y="28158"/>
                </a:lnTo>
                <a:lnTo>
                  <a:pt x="1228" y="69028"/>
                </a:lnTo>
                <a:lnTo>
                  <a:pt x="0" y="80891"/>
                </a:lnTo>
                <a:lnTo>
                  <a:pt x="127" y="84728"/>
                </a:lnTo>
                <a:lnTo>
                  <a:pt x="20567" y="126887"/>
                </a:lnTo>
                <a:lnTo>
                  <a:pt x="55011" y="149546"/>
                </a:lnTo>
                <a:lnTo>
                  <a:pt x="101396" y="161059"/>
                </a:lnTo>
                <a:lnTo>
                  <a:pt x="118819" y="161880"/>
                </a:lnTo>
                <a:lnTo>
                  <a:pt x="135427" y="160687"/>
                </a:lnTo>
                <a:lnTo>
                  <a:pt x="179866" y="147921"/>
                </a:lnTo>
                <a:lnTo>
                  <a:pt x="212701" y="123673"/>
                </a:lnTo>
                <a:lnTo>
                  <a:pt x="230585" y="78577"/>
                </a:lnTo>
                <a:lnTo>
                  <a:pt x="228918" y="66912"/>
                </a:lnTo>
                <a:lnTo>
                  <a:pt x="201105" y="26927"/>
                </a:lnTo>
                <a:lnTo>
                  <a:pt x="162571" y="7261"/>
                </a:lnTo>
                <a:lnTo>
                  <a:pt x="113739" y="0"/>
                </a:lnTo>
                <a:close/>
              </a:path>
            </a:pathLst>
          </a:custGeom>
          <a:solidFill>
            <a:srgbClr val="0E8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5343525" y="2470030"/>
            <a:ext cx="231140" cy="161925"/>
          </a:xfrm>
          <a:custGeom>
            <a:avLst/>
            <a:gdLst/>
            <a:ahLst/>
            <a:cxnLst/>
            <a:rect l="l" t="t" r="r" b="b"/>
            <a:pathLst>
              <a:path w="231139" h="161925">
                <a:moveTo>
                  <a:pt x="0" y="80891"/>
                </a:moveTo>
                <a:lnTo>
                  <a:pt x="18271" y="37144"/>
                </a:lnTo>
                <a:lnTo>
                  <a:pt x="51714" y="13379"/>
                </a:lnTo>
                <a:lnTo>
                  <a:pt x="96884" y="1017"/>
                </a:lnTo>
                <a:lnTo>
                  <a:pt x="113739" y="0"/>
                </a:lnTo>
                <a:lnTo>
                  <a:pt x="130891" y="845"/>
                </a:lnTo>
                <a:lnTo>
                  <a:pt x="176776" y="12596"/>
                </a:lnTo>
                <a:lnTo>
                  <a:pt x="210906" y="35685"/>
                </a:lnTo>
                <a:lnTo>
                  <a:pt x="230585" y="78577"/>
                </a:lnTo>
                <a:lnTo>
                  <a:pt x="229393" y="90891"/>
                </a:lnTo>
                <a:lnTo>
                  <a:pt x="203325" y="132849"/>
                </a:lnTo>
                <a:lnTo>
                  <a:pt x="166118" y="153598"/>
                </a:lnTo>
                <a:lnTo>
                  <a:pt x="118819" y="161880"/>
                </a:lnTo>
                <a:lnTo>
                  <a:pt x="101396" y="161059"/>
                </a:lnTo>
                <a:lnTo>
                  <a:pt x="55011" y="149546"/>
                </a:lnTo>
                <a:lnTo>
                  <a:pt x="20567" y="126887"/>
                </a:lnTo>
                <a:lnTo>
                  <a:pt x="127" y="84728"/>
                </a:lnTo>
                <a:lnTo>
                  <a:pt x="0" y="80891"/>
                </a:lnTo>
                <a:close/>
              </a:path>
            </a:pathLst>
          </a:custGeom>
          <a:ln w="25400">
            <a:solidFill>
              <a:srgbClr val="002B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202443"/>
            <a:ext cx="8063585" cy="75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251" y="2642115"/>
            <a:ext cx="8121497" cy="158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5918" y="6595120"/>
            <a:ext cx="1701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notesSlide" Target="../notesSlides/notesSlide18.xml"/><Relationship Id="rId6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notesSlide" Target="../notesSlides/notesSlide2.xml"/><Relationship Id="rId7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notesSlide" Target="../notesSlides/notesSlide20.xml"/><Relationship Id="rId6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notesSlide" Target="../notesSlides/notesSlide23.xml"/><Relationship Id="rId6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402" y="4554213"/>
            <a:ext cx="20580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legg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02" y="5026006"/>
            <a:ext cx="227647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20"/>
              </a:lnSpc>
            </a:pP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dirty="0" sz="22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Anna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it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2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Fiorillo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588" y="6595120"/>
            <a:ext cx="841248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05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Verdana"/>
                <a:cs typeface="Verdana"/>
              </a:rPr>
              <a:t>Va</a:t>
            </a:r>
            <a:r>
              <a:rPr dirty="0" sz="1100" spc="-20">
                <a:latin typeface="Verdana"/>
                <a:cs typeface="Verdana"/>
              </a:rPr>
              <a:t>l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u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f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</a:t>
            </a:r>
            <a:r>
              <a:rPr dirty="0" sz="1100">
                <a:latin typeface="Verdana"/>
                <a:cs typeface="Verdana"/>
              </a:rPr>
              <a:t>en</a:t>
            </a:r>
            <a:r>
              <a:rPr dirty="0" sz="1100" spc="-5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il</a:t>
            </a:r>
            <a:r>
              <a:rPr dirty="0" sz="1100">
                <a:latin typeface="Verdana"/>
                <a:cs typeface="Verdana"/>
              </a:rPr>
              <a:t>e,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Esp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ca,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n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che</a:t>
            </a:r>
            <a:r>
              <a:rPr dirty="0" sz="1100" spc="-15">
                <a:latin typeface="Verdana"/>
                <a:cs typeface="Verdana"/>
              </a:rPr>
              <a:t>ll</a:t>
            </a:r>
            <a:r>
              <a:rPr dirty="0" sz="1100">
                <a:latin typeface="Verdana"/>
                <a:cs typeface="Verdana"/>
              </a:rPr>
              <a:t>i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sz="1100">
                <a:latin typeface="Verdana"/>
                <a:cs typeface="Verdana"/>
              </a:rPr>
              <a:t>e </a:t>
            </a:r>
            <a:r>
              <a:rPr dirty="0" sz="1100" spc="-10">
                <a:latin typeface="Verdana"/>
                <a:cs typeface="Verdana"/>
              </a:rPr>
              <a:t>200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459" y="1203477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n</a:t>
            </a:r>
            <a:r>
              <a:rPr dirty="0" sz="2400" spc="5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T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=</a:t>
            </a:r>
            <a:r>
              <a:rPr dirty="0" sz="2400" spc="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os</a:t>
            </a:r>
            <a:r>
              <a:rPr dirty="0" sz="2400" spc="-10" b="1">
                <a:latin typeface="Franklin Gothic Book"/>
                <a:cs typeface="Franklin Gothic Book"/>
              </a:rPr>
              <a:t>tanti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0415" y="1363091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898"/>
                </a:moveTo>
                <a:lnTo>
                  <a:pt x="221742" y="72898"/>
                </a:lnTo>
                <a:lnTo>
                  <a:pt x="221742" y="0"/>
                </a:lnTo>
                <a:lnTo>
                  <a:pt x="397510" y="145669"/>
                </a:lnTo>
                <a:lnTo>
                  <a:pt x="221742" y="291338"/>
                </a:lnTo>
                <a:lnTo>
                  <a:pt x="221742" y="218567"/>
                </a:lnTo>
                <a:lnTo>
                  <a:pt x="0" y="218567"/>
                </a:lnTo>
                <a:lnTo>
                  <a:pt x="0" y="728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1496" y="1518666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57320" y="1127763"/>
            <a:ext cx="136334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V</a:t>
            </a:r>
            <a:r>
              <a:rPr dirty="0" baseline="-26909" sz="4800" spc="-22">
                <a:latin typeface="Franklin Gothic Book"/>
                <a:cs typeface="Franklin Gothic Book"/>
              </a:rPr>
              <a:t> </a:t>
            </a:r>
            <a:r>
              <a:rPr dirty="0" baseline="-26909" sz="4800">
                <a:latin typeface="Franklin Gothic Book"/>
                <a:cs typeface="Franklin Gothic Book"/>
              </a:rPr>
              <a:t>=</a:t>
            </a:r>
            <a:r>
              <a:rPr dirty="0" baseline="-26909" sz="4800" spc="157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0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0129" y="1575311"/>
            <a:ext cx="25336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1948" y="1372997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0"/>
                </a:moveTo>
                <a:lnTo>
                  <a:pt x="221614" y="72770"/>
                </a:lnTo>
                <a:lnTo>
                  <a:pt x="221614" y="0"/>
                </a:lnTo>
                <a:lnTo>
                  <a:pt x="397510" y="145668"/>
                </a:lnTo>
                <a:lnTo>
                  <a:pt x="221614" y="291338"/>
                </a:lnTo>
                <a:lnTo>
                  <a:pt x="221614" y="218439"/>
                </a:lnTo>
                <a:lnTo>
                  <a:pt x="0" y="218439"/>
                </a:lnTo>
                <a:lnTo>
                  <a:pt x="0" y="7277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89495" y="1183703"/>
            <a:ext cx="1643380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z="3200" spc="165">
                <a:latin typeface="Franklin Gothic Book"/>
                <a:cs typeface="Franklin Gothic Book"/>
              </a:rPr>
              <a:t>V</a:t>
            </a:r>
            <a:r>
              <a:rPr dirty="0" baseline="-3472" sz="4800">
                <a:latin typeface="Cambria Math"/>
                <a:cs typeface="Cambria Math"/>
              </a:rPr>
              <a:t>∝</a:t>
            </a:r>
            <a:r>
              <a:rPr dirty="0" baseline="-3472" sz="4800" spc="97">
                <a:latin typeface="Cambria Math"/>
                <a:cs typeface="Cambria Math"/>
              </a:rPr>
              <a:t> </a:t>
            </a:r>
            <a:r>
              <a:rPr dirty="0" sz="3200" spc="-5">
                <a:latin typeface="Franklin Gothic Book"/>
                <a:cs typeface="Franklin Gothic Book"/>
              </a:rPr>
              <a:t>1/P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195" y="2865591"/>
            <a:ext cx="6384798" cy="396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3195" y="2007298"/>
            <a:ext cx="8460105" cy="98996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Le</a:t>
            </a:r>
            <a:r>
              <a:rPr dirty="0" sz="2000" spc="-5" b="1">
                <a:latin typeface="Franklin Gothic Book"/>
                <a:cs typeface="Franklin Gothic Book"/>
              </a:rPr>
              <a:t>gg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B</a:t>
            </a:r>
            <a:r>
              <a:rPr dirty="0" sz="2000" spc="-25" b="1">
                <a:latin typeface="Franklin Gothic Book"/>
                <a:cs typeface="Franklin Gothic Book"/>
              </a:rPr>
              <a:t>o</a:t>
            </a:r>
            <a:r>
              <a:rPr dirty="0" sz="2000" spc="-5" b="1">
                <a:latin typeface="Franklin Gothic Book"/>
                <a:cs typeface="Franklin Gothic Book"/>
              </a:rPr>
              <a:t>y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75">
                <a:latin typeface="Franklin Gothic Book"/>
                <a:cs typeface="Franklin Gothic Book"/>
              </a:rPr>
              <a:t>1</a:t>
            </a:r>
            <a:r>
              <a:rPr dirty="0" sz="2000" spc="-5">
                <a:latin typeface="Franklin Gothic Book"/>
                <a:cs typeface="Franklin Gothic Book"/>
              </a:rPr>
              <a:t>662):</a:t>
            </a:r>
            <a:endParaRPr sz="2000">
              <a:latin typeface="Franklin Gothic Book"/>
              <a:cs typeface="Franklin Gothic Book"/>
            </a:endParaRPr>
          </a:p>
          <a:p>
            <a:pPr marL="85090" marR="8947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 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e,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 ce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ga</a:t>
            </a:r>
            <a:r>
              <a:rPr dirty="0" sz="2000">
                <a:latin typeface="Franklin Gothic Book"/>
                <a:cs typeface="Franklin Gothic Book"/>
              </a:rPr>
              <a:t>s 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 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2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0656" y="3902463"/>
            <a:ext cx="2124710" cy="210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diminui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endParaRPr sz="2000">
              <a:latin typeface="Franklin Gothic Book"/>
              <a:cs typeface="Franklin Gothic Book"/>
            </a:endParaRPr>
          </a:p>
          <a:p>
            <a:pPr marL="12700" marR="8185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ti fra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 spc="-5">
                <a:latin typeface="Franklin Gothic Book"/>
                <a:cs typeface="Franklin Gothic Book"/>
              </a:rPr>
              <a:t>ione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227" y="134226"/>
            <a:ext cx="287083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227" y="561192"/>
            <a:ext cx="222885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459" y="1280312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n</a:t>
            </a:r>
            <a:r>
              <a:rPr dirty="0" sz="2400" spc="5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T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=</a:t>
            </a:r>
            <a:r>
              <a:rPr dirty="0" sz="2400" spc="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os</a:t>
            </a:r>
            <a:r>
              <a:rPr dirty="0" sz="2400" spc="-10" b="1">
                <a:latin typeface="Franklin Gothic Book"/>
                <a:cs typeface="Franklin Gothic Book"/>
              </a:rPr>
              <a:t>tanti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0415" y="1439799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898"/>
                </a:moveTo>
                <a:lnTo>
                  <a:pt x="221742" y="72898"/>
                </a:lnTo>
                <a:lnTo>
                  <a:pt x="221742" y="0"/>
                </a:lnTo>
                <a:lnTo>
                  <a:pt x="397510" y="145796"/>
                </a:lnTo>
                <a:lnTo>
                  <a:pt x="221742" y="291464"/>
                </a:lnTo>
                <a:lnTo>
                  <a:pt x="221742" y="218566"/>
                </a:lnTo>
                <a:lnTo>
                  <a:pt x="0" y="218566"/>
                </a:lnTo>
                <a:lnTo>
                  <a:pt x="0" y="72898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1496" y="1595374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57320" y="1204598"/>
            <a:ext cx="136334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V</a:t>
            </a:r>
            <a:r>
              <a:rPr dirty="0" baseline="-26909" sz="4800" spc="-22">
                <a:latin typeface="Franklin Gothic Book"/>
                <a:cs typeface="Franklin Gothic Book"/>
              </a:rPr>
              <a:t> </a:t>
            </a:r>
            <a:r>
              <a:rPr dirty="0" baseline="-26909" sz="4800">
                <a:latin typeface="Franklin Gothic Book"/>
                <a:cs typeface="Franklin Gothic Book"/>
              </a:rPr>
              <a:t>=</a:t>
            </a:r>
            <a:r>
              <a:rPr dirty="0" baseline="-26909" sz="4800" spc="157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0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0129" y="1652019"/>
            <a:ext cx="25336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1948" y="1449705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898"/>
                </a:moveTo>
                <a:lnTo>
                  <a:pt x="221614" y="72898"/>
                </a:lnTo>
                <a:lnTo>
                  <a:pt x="221614" y="0"/>
                </a:lnTo>
                <a:lnTo>
                  <a:pt x="397510" y="145669"/>
                </a:lnTo>
                <a:lnTo>
                  <a:pt x="221614" y="291465"/>
                </a:lnTo>
                <a:lnTo>
                  <a:pt x="221614" y="218567"/>
                </a:lnTo>
                <a:lnTo>
                  <a:pt x="0" y="218567"/>
                </a:lnTo>
                <a:lnTo>
                  <a:pt x="0" y="728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39331" y="1260411"/>
            <a:ext cx="1643380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V</a:t>
            </a:r>
            <a:r>
              <a:rPr dirty="0" sz="3200" spc="275">
                <a:latin typeface="Franklin Gothic Book"/>
                <a:cs typeface="Franklin Gothic Book"/>
              </a:rPr>
              <a:t> </a:t>
            </a:r>
            <a:r>
              <a:rPr dirty="0" baseline="-3472" sz="4800" spc="-217">
                <a:latin typeface="Cambria Math"/>
                <a:cs typeface="Cambria Math"/>
              </a:rPr>
              <a:t>∝</a:t>
            </a:r>
            <a:r>
              <a:rPr dirty="0" sz="3200" spc="-5">
                <a:latin typeface="Franklin Gothic Book"/>
                <a:cs typeface="Franklin Gothic Book"/>
              </a:rPr>
              <a:t>1/P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3633" y="2161032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0"/>
                </a:moveTo>
                <a:lnTo>
                  <a:pt x="221741" y="72770"/>
                </a:lnTo>
                <a:lnTo>
                  <a:pt x="221741" y="0"/>
                </a:lnTo>
                <a:lnTo>
                  <a:pt x="397509" y="145668"/>
                </a:lnTo>
                <a:lnTo>
                  <a:pt x="221741" y="291338"/>
                </a:lnTo>
                <a:lnTo>
                  <a:pt x="221741" y="218566"/>
                </a:lnTo>
                <a:lnTo>
                  <a:pt x="0" y="218566"/>
                </a:lnTo>
                <a:lnTo>
                  <a:pt x="0" y="7277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40981" y="2052129"/>
            <a:ext cx="1931670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</a:t>
            </a:r>
            <a:r>
              <a:rPr dirty="0" sz="3200">
                <a:latin typeface="Franklin Gothic Book"/>
                <a:cs typeface="Franklin Gothic Book"/>
              </a:rPr>
              <a:t>V</a:t>
            </a:r>
            <a:r>
              <a:rPr dirty="0" sz="3200" spc="-15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=</a:t>
            </a:r>
            <a:r>
              <a:rPr dirty="0" sz="3200" spc="-5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cost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435" y="2735960"/>
            <a:ext cx="8460105" cy="4032250"/>
          </a:xfrm>
          <a:custGeom>
            <a:avLst/>
            <a:gdLst/>
            <a:ahLst/>
            <a:cxnLst/>
            <a:rect l="l" t="t" r="r" b="b"/>
            <a:pathLst>
              <a:path w="8460105" h="4032250">
                <a:moveTo>
                  <a:pt x="0" y="672084"/>
                </a:moveTo>
                <a:lnTo>
                  <a:pt x="2227" y="616957"/>
                </a:lnTo>
                <a:lnTo>
                  <a:pt x="8795" y="563058"/>
                </a:lnTo>
                <a:lnTo>
                  <a:pt x="19530" y="510561"/>
                </a:lnTo>
                <a:lnTo>
                  <a:pt x="34259" y="459638"/>
                </a:lnTo>
                <a:lnTo>
                  <a:pt x="52809" y="410462"/>
                </a:lnTo>
                <a:lnTo>
                  <a:pt x="75007" y="363205"/>
                </a:lnTo>
                <a:lnTo>
                  <a:pt x="100681" y="318041"/>
                </a:lnTo>
                <a:lnTo>
                  <a:pt x="129657" y="275142"/>
                </a:lnTo>
                <a:lnTo>
                  <a:pt x="161763" y="234682"/>
                </a:lnTo>
                <a:lnTo>
                  <a:pt x="196825" y="196834"/>
                </a:lnTo>
                <a:lnTo>
                  <a:pt x="234670" y="161769"/>
                </a:lnTo>
                <a:lnTo>
                  <a:pt x="275127" y="129661"/>
                </a:lnTo>
                <a:lnTo>
                  <a:pt x="318021" y="100684"/>
                </a:lnTo>
                <a:lnTo>
                  <a:pt x="363180" y="75009"/>
                </a:lnTo>
                <a:lnTo>
                  <a:pt x="410430" y="52810"/>
                </a:lnTo>
                <a:lnTo>
                  <a:pt x="459600" y="34259"/>
                </a:lnTo>
                <a:lnTo>
                  <a:pt x="510516" y="19530"/>
                </a:lnTo>
                <a:lnTo>
                  <a:pt x="563004" y="8795"/>
                </a:lnTo>
                <a:lnTo>
                  <a:pt x="616893" y="2227"/>
                </a:lnTo>
                <a:lnTo>
                  <a:pt x="672009" y="0"/>
                </a:lnTo>
                <a:lnTo>
                  <a:pt x="7788009" y="0"/>
                </a:lnTo>
                <a:lnTo>
                  <a:pt x="7843118" y="2227"/>
                </a:lnTo>
                <a:lnTo>
                  <a:pt x="7897000" y="8795"/>
                </a:lnTo>
                <a:lnTo>
                  <a:pt x="7949482" y="19530"/>
                </a:lnTo>
                <a:lnTo>
                  <a:pt x="8000393" y="34259"/>
                </a:lnTo>
                <a:lnTo>
                  <a:pt x="8049558" y="52810"/>
                </a:lnTo>
                <a:lnTo>
                  <a:pt x="8096804" y="75009"/>
                </a:lnTo>
                <a:lnTo>
                  <a:pt x="8141960" y="100684"/>
                </a:lnTo>
                <a:lnTo>
                  <a:pt x="8184851" y="129661"/>
                </a:lnTo>
                <a:lnTo>
                  <a:pt x="8225304" y="161769"/>
                </a:lnTo>
                <a:lnTo>
                  <a:pt x="8263148" y="196834"/>
                </a:lnTo>
                <a:lnTo>
                  <a:pt x="8298208" y="234682"/>
                </a:lnTo>
                <a:lnTo>
                  <a:pt x="8330312" y="275142"/>
                </a:lnTo>
                <a:lnTo>
                  <a:pt x="8359287" y="318041"/>
                </a:lnTo>
                <a:lnTo>
                  <a:pt x="8384960" y="363205"/>
                </a:lnTo>
                <a:lnTo>
                  <a:pt x="8407158" y="410462"/>
                </a:lnTo>
                <a:lnTo>
                  <a:pt x="8425708" y="459638"/>
                </a:lnTo>
                <a:lnTo>
                  <a:pt x="8440436" y="510561"/>
                </a:lnTo>
                <a:lnTo>
                  <a:pt x="8451171" y="563058"/>
                </a:lnTo>
                <a:lnTo>
                  <a:pt x="8457738" y="616957"/>
                </a:lnTo>
                <a:lnTo>
                  <a:pt x="8459966" y="672084"/>
                </a:lnTo>
                <a:lnTo>
                  <a:pt x="8459966" y="3360026"/>
                </a:lnTo>
                <a:lnTo>
                  <a:pt x="8457738" y="3415142"/>
                </a:lnTo>
                <a:lnTo>
                  <a:pt x="8451171" y="3469030"/>
                </a:lnTo>
                <a:lnTo>
                  <a:pt x="8440436" y="3521519"/>
                </a:lnTo>
                <a:lnTo>
                  <a:pt x="8425708" y="3572435"/>
                </a:lnTo>
                <a:lnTo>
                  <a:pt x="8407158" y="3621604"/>
                </a:lnTo>
                <a:lnTo>
                  <a:pt x="8384960" y="3668855"/>
                </a:lnTo>
                <a:lnTo>
                  <a:pt x="8359287" y="3714014"/>
                </a:lnTo>
                <a:lnTo>
                  <a:pt x="8330312" y="3756908"/>
                </a:lnTo>
                <a:lnTo>
                  <a:pt x="8298208" y="3797365"/>
                </a:lnTo>
                <a:lnTo>
                  <a:pt x="8263148" y="3835211"/>
                </a:lnTo>
                <a:lnTo>
                  <a:pt x="8225304" y="3870273"/>
                </a:lnTo>
                <a:lnTo>
                  <a:pt x="8184851" y="3902379"/>
                </a:lnTo>
                <a:lnTo>
                  <a:pt x="8141960" y="3931355"/>
                </a:lnTo>
                <a:lnTo>
                  <a:pt x="8096804" y="3957029"/>
                </a:lnTo>
                <a:lnTo>
                  <a:pt x="8049558" y="3979228"/>
                </a:lnTo>
                <a:lnTo>
                  <a:pt x="8000393" y="3997778"/>
                </a:lnTo>
                <a:lnTo>
                  <a:pt x="7949482" y="4012507"/>
                </a:lnTo>
                <a:lnTo>
                  <a:pt x="7897000" y="4023242"/>
                </a:lnTo>
                <a:lnTo>
                  <a:pt x="7843118" y="4029810"/>
                </a:lnTo>
                <a:lnTo>
                  <a:pt x="7788009" y="4032037"/>
                </a:lnTo>
                <a:lnTo>
                  <a:pt x="672009" y="4032037"/>
                </a:lnTo>
                <a:lnTo>
                  <a:pt x="616893" y="4029810"/>
                </a:lnTo>
                <a:lnTo>
                  <a:pt x="563004" y="4023242"/>
                </a:lnTo>
                <a:lnTo>
                  <a:pt x="510516" y="4012507"/>
                </a:lnTo>
                <a:lnTo>
                  <a:pt x="459600" y="3997778"/>
                </a:lnTo>
                <a:lnTo>
                  <a:pt x="410430" y="3979228"/>
                </a:lnTo>
                <a:lnTo>
                  <a:pt x="363180" y="3957029"/>
                </a:lnTo>
                <a:lnTo>
                  <a:pt x="318021" y="3931355"/>
                </a:lnTo>
                <a:lnTo>
                  <a:pt x="275127" y="3902379"/>
                </a:lnTo>
                <a:lnTo>
                  <a:pt x="234670" y="3870273"/>
                </a:lnTo>
                <a:lnTo>
                  <a:pt x="196825" y="3835211"/>
                </a:lnTo>
                <a:lnTo>
                  <a:pt x="161763" y="3797365"/>
                </a:lnTo>
                <a:lnTo>
                  <a:pt x="129657" y="3756908"/>
                </a:lnTo>
                <a:lnTo>
                  <a:pt x="100681" y="3714014"/>
                </a:lnTo>
                <a:lnTo>
                  <a:pt x="75007" y="3668855"/>
                </a:lnTo>
                <a:lnTo>
                  <a:pt x="52809" y="3621604"/>
                </a:lnTo>
                <a:lnTo>
                  <a:pt x="34259" y="3572435"/>
                </a:lnTo>
                <a:lnTo>
                  <a:pt x="19530" y="3521519"/>
                </a:lnTo>
                <a:lnTo>
                  <a:pt x="8795" y="3469030"/>
                </a:lnTo>
                <a:lnTo>
                  <a:pt x="2227" y="3415142"/>
                </a:lnTo>
                <a:lnTo>
                  <a:pt x="0" y="3360026"/>
                </a:lnTo>
                <a:lnTo>
                  <a:pt x="0" y="67208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24455" y="4608576"/>
            <a:ext cx="705612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64714" y="4666107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200"/>
                </a:lnTo>
                <a:lnTo>
                  <a:pt x="522986" y="50800"/>
                </a:lnTo>
                <a:lnTo>
                  <a:pt x="484886" y="50800"/>
                </a:lnTo>
                <a:lnTo>
                  <a:pt x="484886" y="25400"/>
                </a:lnTo>
                <a:lnTo>
                  <a:pt x="522986" y="25400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72186" y="50800"/>
                </a:lnTo>
                <a:lnTo>
                  <a:pt x="472186" y="25400"/>
                </a:lnTo>
                <a:close/>
              </a:path>
              <a:path w="548639" h="76200">
                <a:moveTo>
                  <a:pt x="522986" y="25400"/>
                </a:moveTo>
                <a:lnTo>
                  <a:pt x="484886" y="25400"/>
                </a:lnTo>
                <a:lnTo>
                  <a:pt x="484886" y="50800"/>
                </a:lnTo>
                <a:lnTo>
                  <a:pt x="522986" y="50800"/>
                </a:lnTo>
                <a:lnTo>
                  <a:pt x="548386" y="38100"/>
                </a:lnTo>
                <a:lnTo>
                  <a:pt x="522986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5423" y="4597908"/>
            <a:ext cx="704088" cy="233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5175" y="4656454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200"/>
                </a:lnTo>
                <a:lnTo>
                  <a:pt x="522986" y="50800"/>
                </a:lnTo>
                <a:lnTo>
                  <a:pt x="484886" y="50800"/>
                </a:lnTo>
                <a:lnTo>
                  <a:pt x="484886" y="25400"/>
                </a:lnTo>
                <a:lnTo>
                  <a:pt x="522986" y="25400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72186" y="50800"/>
                </a:lnTo>
                <a:lnTo>
                  <a:pt x="472186" y="25400"/>
                </a:lnTo>
                <a:close/>
              </a:path>
              <a:path w="548639" h="76200">
                <a:moveTo>
                  <a:pt x="522986" y="25400"/>
                </a:moveTo>
                <a:lnTo>
                  <a:pt x="484886" y="25400"/>
                </a:lnTo>
                <a:lnTo>
                  <a:pt x="484886" y="50800"/>
                </a:lnTo>
                <a:lnTo>
                  <a:pt x="522986" y="50800"/>
                </a:lnTo>
                <a:lnTo>
                  <a:pt x="548386" y="38100"/>
                </a:lnTo>
                <a:lnTo>
                  <a:pt x="522986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74159" y="5816739"/>
            <a:ext cx="833755" cy="13335"/>
          </a:xfrm>
          <a:custGeom>
            <a:avLst/>
            <a:gdLst/>
            <a:ahLst/>
            <a:cxnLst/>
            <a:rect l="l" t="t" r="r" b="b"/>
            <a:pathLst>
              <a:path w="833754" h="13335">
                <a:moveTo>
                  <a:pt x="0" y="0"/>
                </a:moveTo>
                <a:lnTo>
                  <a:pt x="833627" y="1318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51630" y="5815515"/>
            <a:ext cx="863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06821" y="5843739"/>
            <a:ext cx="1205230" cy="13335"/>
          </a:xfrm>
          <a:custGeom>
            <a:avLst/>
            <a:gdLst/>
            <a:ahLst/>
            <a:cxnLst/>
            <a:rect l="l" t="t" r="r" b="b"/>
            <a:pathLst>
              <a:path w="1205229" h="13335">
                <a:moveTo>
                  <a:pt x="0" y="0"/>
                </a:moveTo>
                <a:lnTo>
                  <a:pt x="1205102" y="1318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11251" y="2822836"/>
            <a:ext cx="7719695" cy="156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r>
              <a:rPr dirty="0" sz="2000" i="1">
                <a:latin typeface="Franklin Gothic Book"/>
                <a:cs typeface="Franklin Gothic Book"/>
              </a:rPr>
              <a:t>Ese</a:t>
            </a:r>
            <a:r>
              <a:rPr dirty="0" sz="2000" spc="-35" i="1">
                <a:latin typeface="Franklin Gothic Book"/>
                <a:cs typeface="Franklin Gothic Book"/>
              </a:rPr>
              <a:t>m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latin typeface="Franklin Gothic Book"/>
                <a:cs typeface="Franklin Gothic Book"/>
              </a:rPr>
              <a:t>io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  <a:tabLst>
                <a:tab pos="5177155" algn="l"/>
              </a:tabLst>
            </a:pPr>
            <a:r>
              <a:rPr dirty="0" sz="2000" spc="-2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one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baseline="-21367" sz="1950" spc="22">
                <a:latin typeface="Franklin Gothic Book"/>
                <a:cs typeface="Franklin Gothic Book"/>
              </a:rPr>
              <a:t>2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ass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reci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6</a:t>
            </a:r>
            <a:r>
              <a:rPr dirty="0" sz="2000">
                <a:latin typeface="Franklin Gothic Book"/>
                <a:cs typeface="Franklin Gothic Book"/>
              </a:rPr>
              <a:t>5 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4 atm.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vien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eri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un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recip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2</a:t>
            </a:r>
            <a:r>
              <a:rPr dirty="0" sz="2000">
                <a:latin typeface="Franklin Gothic Book"/>
                <a:cs typeface="Franklin Gothic Book"/>
              </a:rPr>
              <a:t>5 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all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MS PGothic"/>
                <a:cs typeface="MS PGothic"/>
              </a:rPr>
              <a:t>’</a:t>
            </a:r>
            <a:r>
              <a:rPr dirty="0" sz="2000">
                <a:latin typeface="Franklin Gothic Book"/>
                <a:cs typeface="Franklin Gothic Book"/>
              </a:rPr>
              <a:t>è	la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>
                <a:latin typeface="Franklin Gothic Book"/>
                <a:cs typeface="Franklin Gothic Book"/>
              </a:rPr>
              <a:t> nu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recip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645" y="4491761"/>
            <a:ext cx="1467485" cy="2211705"/>
          </a:xfrm>
          <a:prstGeom prst="rect">
            <a:avLst/>
          </a:prstGeom>
          <a:solidFill>
            <a:srgbClr val="999999"/>
          </a:solidFill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ct val="100000"/>
              </a:lnSpc>
            </a:pPr>
            <a:r>
              <a:rPr dirty="0" sz="2200" spc="-16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,n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st</a:t>
            </a:r>
            <a:endParaRPr sz="2200">
              <a:latin typeface="Franklin Gothic Book"/>
              <a:cs typeface="Franklin Gothic Book"/>
            </a:endParaRPr>
          </a:p>
          <a:p>
            <a:pPr marL="89535">
              <a:lnSpc>
                <a:spcPct val="100000"/>
              </a:lnSpc>
              <a:spcBef>
                <a:spcPts val="520"/>
              </a:spcBef>
            </a:pP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6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endParaRPr sz="2200">
              <a:latin typeface="Franklin Gothic Book"/>
              <a:cs typeface="Franklin Gothic Book"/>
            </a:endParaRPr>
          </a:p>
          <a:p>
            <a:pPr marL="89535">
              <a:lnSpc>
                <a:spcPct val="100000"/>
              </a:lnSpc>
              <a:spcBef>
                <a:spcPts val="770"/>
              </a:spcBef>
            </a:pP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4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m</a:t>
            </a:r>
            <a:endParaRPr sz="2200">
              <a:latin typeface="Franklin Gothic Book"/>
              <a:cs typeface="Franklin Gothic Book"/>
            </a:endParaRPr>
          </a:p>
          <a:p>
            <a:pPr marL="89535" marR="327660">
              <a:lnSpc>
                <a:spcPct val="131500"/>
              </a:lnSpc>
              <a:spcBef>
                <a:spcPts val="20"/>
              </a:spcBef>
            </a:pP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?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7829" y="4572247"/>
            <a:ext cx="12255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15">
                <a:latin typeface="Franklin Gothic Book"/>
                <a:cs typeface="Franklin Gothic Book"/>
              </a:rPr>
              <a:t>V</a:t>
            </a:r>
            <a:r>
              <a:rPr dirty="0" sz="2400">
                <a:latin typeface="Franklin Gothic Book"/>
                <a:cs typeface="Franklin Gothic Book"/>
              </a:rPr>
              <a:t> =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15">
                <a:latin typeface="Franklin Gothic Book"/>
                <a:cs typeface="Franklin Gothic Book"/>
              </a:rPr>
              <a:t>ost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23332" y="4491735"/>
            <a:ext cx="1908175" cy="4718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r>
              <a:rPr dirty="0" baseline="-20833" sz="2400" spc="284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r>
              <a:rPr dirty="0" baseline="-20833" sz="2400" spc="284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r>
              <a:rPr dirty="0" baseline="-20833" sz="2400" spc="277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1790" y="5476335"/>
            <a:ext cx="527685" cy="75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r>
              <a:rPr dirty="0" baseline="-20833" sz="2400" spc="284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endParaRPr baseline="-20833" sz="2400">
              <a:latin typeface="Franklin Gothic Book"/>
              <a:cs typeface="Franklin Gothic Book"/>
            </a:endParaRPr>
          </a:p>
          <a:p>
            <a:pPr algn="ctr" marL="1905">
              <a:lnSpc>
                <a:spcPct val="100000"/>
              </a:lnSpc>
            </a:pPr>
            <a:r>
              <a:rPr dirty="0" sz="2400" spc="-1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80942" y="5658300"/>
            <a:ext cx="49847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dirty="0" sz="2400">
                <a:latin typeface="Franklin Gothic Book"/>
                <a:cs typeface="Franklin Gothic Book"/>
              </a:rPr>
              <a:t>P	</a:t>
            </a:r>
            <a:r>
              <a:rPr dirty="0" baseline="1157" sz="3600">
                <a:latin typeface="Comic Sans MS"/>
                <a:cs typeface="Comic Sans MS"/>
              </a:rPr>
              <a:t>=</a:t>
            </a:r>
            <a:endParaRPr baseline="1157" sz="36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5633" y="5543695"/>
            <a:ext cx="82423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440690" algn="l"/>
              </a:tabLst>
            </a:pPr>
            <a:r>
              <a:rPr dirty="0" sz="2400">
                <a:latin typeface="Franklin Gothic Book"/>
                <a:cs typeface="Franklin Gothic Book"/>
              </a:rPr>
              <a:t>4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·</a:t>
            </a:r>
            <a:r>
              <a:rPr dirty="0" sz="2400">
                <a:latin typeface="Franklin Gothic Book"/>
                <a:cs typeface="Franklin Gothic Book"/>
              </a:rPr>
              <a:t>	</a:t>
            </a:r>
            <a:r>
              <a:rPr dirty="0" sz="2400" spc="-5">
                <a:latin typeface="Franklin Gothic Book"/>
                <a:cs typeface="Franklin Gothic Book"/>
              </a:rPr>
              <a:t>65</a:t>
            </a:r>
            <a:endParaRPr sz="24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25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30851" y="5686810"/>
            <a:ext cx="1809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=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4921" y="5682074"/>
            <a:ext cx="15208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3215" algn="l"/>
              </a:tabLst>
            </a:pPr>
            <a:r>
              <a:rPr dirty="0" baseline="-3472" sz="3600">
                <a:latin typeface="Comic Sans MS"/>
                <a:cs typeface="Comic Sans MS"/>
              </a:rPr>
              <a:t>=	</a:t>
            </a:r>
            <a:r>
              <a:rPr dirty="0" sz="2400" spc="-80">
                <a:latin typeface="Franklin Gothic Book"/>
                <a:cs typeface="Franklin Gothic Book"/>
              </a:rPr>
              <a:t>1</a:t>
            </a:r>
            <a:r>
              <a:rPr dirty="0" sz="2400" spc="-5">
                <a:latin typeface="Franklin Gothic Book"/>
                <a:cs typeface="Franklin Gothic Book"/>
              </a:rPr>
              <a:t>0.</a:t>
            </a:r>
            <a:r>
              <a:rPr dirty="0" sz="2400">
                <a:latin typeface="Franklin Gothic Book"/>
                <a:cs typeface="Franklin Gothic Book"/>
              </a:rPr>
              <a:t>4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atm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41244" y="561908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281178" y="0"/>
                </a:moveTo>
                <a:lnTo>
                  <a:pt x="281178" y="79540"/>
                </a:lnTo>
                <a:lnTo>
                  <a:pt x="0" y="79540"/>
                </a:lnTo>
                <a:lnTo>
                  <a:pt x="0" y="238620"/>
                </a:lnTo>
                <a:lnTo>
                  <a:pt x="281178" y="238620"/>
                </a:lnTo>
                <a:lnTo>
                  <a:pt x="281178" y="318160"/>
                </a:lnTo>
                <a:lnTo>
                  <a:pt x="440308" y="159080"/>
                </a:lnTo>
                <a:lnTo>
                  <a:pt x="281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41244" y="561908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0" y="79540"/>
                </a:moveTo>
                <a:lnTo>
                  <a:pt x="281178" y="79540"/>
                </a:lnTo>
                <a:lnTo>
                  <a:pt x="281178" y="0"/>
                </a:lnTo>
                <a:lnTo>
                  <a:pt x="440308" y="159080"/>
                </a:lnTo>
                <a:lnTo>
                  <a:pt x="281178" y="318160"/>
                </a:lnTo>
                <a:lnTo>
                  <a:pt x="281178" y="238620"/>
                </a:lnTo>
                <a:lnTo>
                  <a:pt x="0" y="238620"/>
                </a:lnTo>
                <a:lnTo>
                  <a:pt x="0" y="7954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54227" y="121526"/>
            <a:ext cx="287083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8773" y="2924972"/>
            <a:ext cx="6490335" cy="3808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70534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121526"/>
            <a:ext cx="287083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8773" y="2924972"/>
            <a:ext cx="6489954" cy="380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4459" y="1203477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5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P</a:t>
            </a:r>
            <a:r>
              <a:rPr dirty="0" sz="2400" spc="-2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=</a:t>
            </a:r>
            <a:r>
              <a:rPr dirty="0" sz="2400" spc="-10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os</a:t>
            </a:r>
            <a:r>
              <a:rPr dirty="0" sz="2400" spc="-10" b="1">
                <a:latin typeface="Franklin Gothic Book"/>
                <a:cs typeface="Franklin Gothic Book"/>
              </a:rPr>
              <a:t>t</a:t>
            </a:r>
            <a:r>
              <a:rPr dirty="0" sz="2400" b="1">
                <a:latin typeface="Franklin Gothic Book"/>
                <a:cs typeface="Franklin Gothic Book"/>
              </a:rPr>
              <a:t>a</a:t>
            </a:r>
            <a:r>
              <a:rPr dirty="0" sz="2400" spc="-10" b="1">
                <a:latin typeface="Franklin Gothic Book"/>
                <a:cs typeface="Franklin Gothic Book"/>
              </a:rPr>
              <a:t>nti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0415" y="1363091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898"/>
                </a:moveTo>
                <a:lnTo>
                  <a:pt x="221742" y="72898"/>
                </a:lnTo>
                <a:lnTo>
                  <a:pt x="221742" y="0"/>
                </a:lnTo>
                <a:lnTo>
                  <a:pt x="397510" y="145669"/>
                </a:lnTo>
                <a:lnTo>
                  <a:pt x="221742" y="291338"/>
                </a:lnTo>
                <a:lnTo>
                  <a:pt x="221742" y="218567"/>
                </a:lnTo>
                <a:lnTo>
                  <a:pt x="0" y="218567"/>
                </a:lnTo>
                <a:lnTo>
                  <a:pt x="0" y="728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1496" y="1518666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57320" y="1127763"/>
            <a:ext cx="136334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V</a:t>
            </a:r>
            <a:r>
              <a:rPr dirty="0" baseline="-26909" sz="4800" spc="-22">
                <a:latin typeface="Franklin Gothic Book"/>
                <a:cs typeface="Franklin Gothic Book"/>
              </a:rPr>
              <a:t> </a:t>
            </a:r>
            <a:r>
              <a:rPr dirty="0" baseline="-26909" sz="4800">
                <a:latin typeface="Franklin Gothic Book"/>
                <a:cs typeface="Franklin Gothic Book"/>
              </a:rPr>
              <a:t>=</a:t>
            </a:r>
            <a:r>
              <a:rPr dirty="0" baseline="-26909" sz="4800" spc="157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0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129" y="1575311"/>
            <a:ext cx="25336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1948" y="1372997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0"/>
                </a:moveTo>
                <a:lnTo>
                  <a:pt x="221614" y="72770"/>
                </a:lnTo>
                <a:lnTo>
                  <a:pt x="221614" y="0"/>
                </a:lnTo>
                <a:lnTo>
                  <a:pt x="397510" y="145668"/>
                </a:lnTo>
                <a:lnTo>
                  <a:pt x="221614" y="291338"/>
                </a:lnTo>
                <a:lnTo>
                  <a:pt x="221614" y="218439"/>
                </a:lnTo>
                <a:lnTo>
                  <a:pt x="0" y="218439"/>
                </a:lnTo>
                <a:lnTo>
                  <a:pt x="0" y="7277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39331" y="1183652"/>
            <a:ext cx="1370330" cy="615950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z="3400" spc="-20">
                <a:latin typeface="Franklin Gothic Book"/>
                <a:cs typeface="Franklin Gothic Book"/>
              </a:rPr>
              <a:t>V</a:t>
            </a:r>
            <a:r>
              <a:rPr dirty="0" sz="3400" spc="-290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Cambria Math"/>
                <a:cs typeface="Cambria Math"/>
              </a:rPr>
              <a:t>∝</a:t>
            </a:r>
            <a:r>
              <a:rPr dirty="0" sz="3200" spc="-120">
                <a:latin typeface="Cambria Math"/>
                <a:cs typeface="Cambria Math"/>
              </a:rPr>
              <a:t> </a:t>
            </a:r>
            <a:r>
              <a:rPr dirty="0" sz="3400">
                <a:latin typeface="Franklin Gothic Book"/>
                <a:cs typeface="Franklin Gothic Book"/>
              </a:rPr>
              <a:t>T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7880" y="6653724"/>
            <a:ext cx="48139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Va</a:t>
            </a:r>
            <a:r>
              <a:rPr dirty="0" sz="1100" spc="-20">
                <a:latin typeface="Verdana"/>
                <a:cs typeface="Verdana"/>
              </a:rPr>
              <a:t>l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u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f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</a:t>
            </a:r>
            <a:r>
              <a:rPr dirty="0" sz="1100">
                <a:latin typeface="Verdana"/>
                <a:cs typeface="Verdana"/>
              </a:rPr>
              <a:t>en</a:t>
            </a:r>
            <a:r>
              <a:rPr dirty="0" sz="1100" spc="-5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il</a:t>
            </a:r>
            <a:r>
              <a:rPr dirty="0" sz="1100">
                <a:latin typeface="Verdana"/>
                <a:cs typeface="Verdana"/>
              </a:rPr>
              <a:t>e,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Esp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ca,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n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che</a:t>
            </a:r>
            <a:r>
              <a:rPr dirty="0" sz="1100" spc="-15">
                <a:latin typeface="Verdana"/>
                <a:cs typeface="Verdana"/>
              </a:rPr>
              <a:t>ll</a:t>
            </a:r>
            <a:r>
              <a:rPr dirty="0" sz="1100">
                <a:latin typeface="Verdana"/>
                <a:cs typeface="Verdana"/>
              </a:rPr>
              <a:t>i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sz="1100">
                <a:latin typeface="Verdana"/>
                <a:cs typeface="Verdana"/>
              </a:rPr>
              <a:t>e </a:t>
            </a:r>
            <a:r>
              <a:rPr dirty="0" sz="1100" spc="-10">
                <a:latin typeface="Verdana"/>
                <a:cs typeface="Verdana"/>
              </a:rPr>
              <a:t>200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195" y="2007298"/>
            <a:ext cx="8460105" cy="98996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Le</a:t>
            </a:r>
            <a:r>
              <a:rPr dirty="0" sz="2000" spc="-5" b="1">
                <a:latin typeface="Franklin Gothic Book"/>
                <a:cs typeface="Franklin Gothic Book"/>
              </a:rPr>
              <a:t>gg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ha</a:t>
            </a:r>
            <a:r>
              <a:rPr dirty="0" sz="2000" b="1">
                <a:latin typeface="Franklin Gothic Book"/>
                <a:cs typeface="Franklin Gothic Book"/>
              </a:rPr>
              <a:t>r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es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5">
                <a:latin typeface="Franklin Gothic Book"/>
                <a:cs typeface="Franklin Gothic Book"/>
              </a:rPr>
              <a:t>~</a:t>
            </a:r>
            <a:r>
              <a:rPr dirty="0" sz="2000" spc="-130">
                <a:latin typeface="Franklin Gothic Book"/>
                <a:cs typeface="Franklin Gothic Book"/>
              </a:rPr>
              <a:t>1</a:t>
            </a:r>
            <a:r>
              <a:rPr dirty="0" sz="2000" spc="-5">
                <a:latin typeface="Franklin Gothic Book"/>
                <a:cs typeface="Franklin Gothic Book"/>
              </a:rPr>
              <a:t>785):</a:t>
            </a:r>
            <a:endParaRPr sz="2000">
              <a:latin typeface="Franklin Gothic Book"/>
              <a:cs typeface="Franklin Gothic Book"/>
            </a:endParaRPr>
          </a:p>
          <a:p>
            <a:pPr marL="85090" marR="386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pres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e,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 ce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ga</a:t>
            </a:r>
            <a:r>
              <a:rPr dirty="0" sz="2000">
                <a:latin typeface="Franklin Gothic Book"/>
                <a:cs typeface="Franklin Gothic Book"/>
              </a:rPr>
              <a:t>s 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dir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588" y="3575057"/>
            <a:ext cx="2365375" cy="210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939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menta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“</a:t>
            </a:r>
            <a:r>
              <a:rPr dirty="0" sz="2000" spc="-45" i="1">
                <a:latin typeface="Franklin Gothic Book"/>
                <a:cs typeface="Franklin Gothic Book"/>
              </a:rPr>
              <a:t>a</a:t>
            </a:r>
            <a:r>
              <a:rPr dirty="0" sz="2000" spc="-5" i="1">
                <a:latin typeface="Franklin Gothic Book"/>
                <a:cs typeface="Franklin Gothic Book"/>
              </a:rPr>
              <a:t>vra</a:t>
            </a:r>
            <a:r>
              <a:rPr dirty="0" sz="2000" spc="-10" i="1">
                <a:latin typeface="Franklin Gothic Book"/>
                <a:cs typeface="Franklin Gothic Book"/>
              </a:rPr>
              <a:t>nn</a:t>
            </a:r>
            <a:r>
              <a:rPr dirty="0" sz="2000" i="1">
                <a:latin typeface="Franklin Gothic Book"/>
                <a:cs typeface="Franklin Gothic Book"/>
              </a:rPr>
              <a:t>o bisogno</a:t>
            </a:r>
            <a:r>
              <a:rPr dirty="0" sz="2000" i="1">
                <a:latin typeface="Franklin Gothic Book"/>
                <a:cs typeface="Franklin Gothic Book"/>
              </a:rPr>
              <a:t> di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p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ù</a:t>
            </a:r>
            <a:r>
              <a:rPr dirty="0" sz="2000" spc="5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sp</a:t>
            </a:r>
            <a:r>
              <a:rPr dirty="0" sz="2000" spc="-10" i="1">
                <a:latin typeface="Franklin Gothic Book"/>
                <a:cs typeface="Franklin Gothic Book"/>
              </a:rPr>
              <a:t>a</a:t>
            </a:r>
            <a:r>
              <a:rPr dirty="0" sz="2000" spc="-5" i="1">
                <a:latin typeface="Franklin Gothic Book"/>
                <a:cs typeface="Franklin Gothic Book"/>
              </a:rPr>
              <a:t>zi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”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zar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is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obil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134226"/>
            <a:ext cx="287083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227" y="561192"/>
            <a:ext cx="222885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459" y="1136294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se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n</a:t>
            </a:r>
            <a:r>
              <a:rPr dirty="0" sz="2400" spc="10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P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=</a:t>
            </a:r>
            <a:r>
              <a:rPr dirty="0" sz="2400" spc="-10" b="1">
                <a:latin typeface="Franklin Gothic Book"/>
                <a:cs typeface="Franklin Gothic Book"/>
              </a:rPr>
              <a:t> </a:t>
            </a:r>
            <a:r>
              <a:rPr dirty="0" sz="2400" spc="5" b="1">
                <a:latin typeface="Franklin Gothic Book"/>
                <a:cs typeface="Franklin Gothic Book"/>
              </a:rPr>
              <a:t>co</a:t>
            </a:r>
            <a:r>
              <a:rPr dirty="0" sz="2400" spc="10" b="1">
                <a:latin typeface="Franklin Gothic Book"/>
                <a:cs typeface="Franklin Gothic Book"/>
              </a:rPr>
              <a:t>s</a:t>
            </a:r>
            <a:r>
              <a:rPr dirty="0" sz="2400" b="1">
                <a:latin typeface="Franklin Gothic Book"/>
                <a:cs typeface="Franklin Gothic Book"/>
              </a:rPr>
              <a:t>t</a:t>
            </a:r>
            <a:r>
              <a:rPr dirty="0" sz="2400" spc="10" b="1">
                <a:latin typeface="Franklin Gothic Book"/>
                <a:cs typeface="Franklin Gothic Book"/>
              </a:rPr>
              <a:t>a</a:t>
            </a:r>
            <a:r>
              <a:rPr dirty="0" sz="2400" b="1">
                <a:latin typeface="Franklin Gothic Book"/>
                <a:cs typeface="Franklin Gothic Book"/>
              </a:rPr>
              <a:t>nti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0415" y="1295780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5">
                <a:moveTo>
                  <a:pt x="0" y="72898"/>
                </a:moveTo>
                <a:lnTo>
                  <a:pt x="221742" y="72898"/>
                </a:lnTo>
                <a:lnTo>
                  <a:pt x="221742" y="0"/>
                </a:lnTo>
                <a:lnTo>
                  <a:pt x="397510" y="145796"/>
                </a:lnTo>
                <a:lnTo>
                  <a:pt x="221742" y="291465"/>
                </a:lnTo>
                <a:lnTo>
                  <a:pt x="221742" y="218567"/>
                </a:lnTo>
                <a:lnTo>
                  <a:pt x="0" y="218567"/>
                </a:lnTo>
                <a:lnTo>
                  <a:pt x="0" y="728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1496" y="1451355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57320" y="1060453"/>
            <a:ext cx="136334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V</a:t>
            </a:r>
            <a:r>
              <a:rPr dirty="0" baseline="-26909" sz="4800" spc="-22">
                <a:latin typeface="Franklin Gothic Book"/>
                <a:cs typeface="Franklin Gothic Book"/>
              </a:rPr>
              <a:t> </a:t>
            </a:r>
            <a:r>
              <a:rPr dirty="0" baseline="-26909" sz="4800">
                <a:latin typeface="Franklin Gothic Book"/>
                <a:cs typeface="Franklin Gothic Book"/>
              </a:rPr>
              <a:t>=</a:t>
            </a:r>
            <a:r>
              <a:rPr dirty="0" baseline="-26909" sz="4800" spc="157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0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129" y="1507874"/>
            <a:ext cx="25336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1948" y="1305686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5">
                <a:moveTo>
                  <a:pt x="0" y="72898"/>
                </a:moveTo>
                <a:lnTo>
                  <a:pt x="221614" y="72898"/>
                </a:lnTo>
                <a:lnTo>
                  <a:pt x="221614" y="0"/>
                </a:lnTo>
                <a:lnTo>
                  <a:pt x="397510" y="145668"/>
                </a:lnTo>
                <a:lnTo>
                  <a:pt x="221614" y="291464"/>
                </a:lnTo>
                <a:lnTo>
                  <a:pt x="221614" y="218566"/>
                </a:lnTo>
                <a:lnTo>
                  <a:pt x="0" y="218566"/>
                </a:lnTo>
                <a:lnTo>
                  <a:pt x="0" y="72898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39331" y="1116393"/>
            <a:ext cx="1261110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z="3200" spc="204">
                <a:latin typeface="Franklin Gothic Book"/>
                <a:cs typeface="Franklin Gothic Book"/>
              </a:rPr>
              <a:t>V</a:t>
            </a:r>
            <a:r>
              <a:rPr dirty="0" baseline="-3472" sz="4800">
                <a:latin typeface="Cambria Math"/>
                <a:cs typeface="Cambria Math"/>
              </a:rPr>
              <a:t>∝</a:t>
            </a:r>
            <a:r>
              <a:rPr dirty="0" baseline="-3472" sz="4800" spc="37">
                <a:latin typeface="Cambria Math"/>
                <a:cs typeface="Cambria Math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435" y="2541270"/>
            <a:ext cx="8953500" cy="4248150"/>
          </a:xfrm>
          <a:custGeom>
            <a:avLst/>
            <a:gdLst/>
            <a:ahLst/>
            <a:cxnLst/>
            <a:rect l="l" t="t" r="r" b="b"/>
            <a:pathLst>
              <a:path w="8953500" h="4248150">
                <a:moveTo>
                  <a:pt x="0" y="708025"/>
                </a:moveTo>
                <a:lnTo>
                  <a:pt x="2347" y="649955"/>
                </a:lnTo>
                <a:lnTo>
                  <a:pt x="9266" y="593179"/>
                </a:lnTo>
                <a:lnTo>
                  <a:pt x="20577" y="537877"/>
                </a:lnTo>
                <a:lnTo>
                  <a:pt x="36095" y="484233"/>
                </a:lnTo>
                <a:lnTo>
                  <a:pt x="55639" y="432429"/>
                </a:lnTo>
                <a:lnTo>
                  <a:pt x="79028" y="382646"/>
                </a:lnTo>
                <a:lnTo>
                  <a:pt x="106077" y="335066"/>
                </a:lnTo>
                <a:lnTo>
                  <a:pt x="136606" y="289873"/>
                </a:lnTo>
                <a:lnTo>
                  <a:pt x="170433" y="247249"/>
                </a:lnTo>
                <a:lnTo>
                  <a:pt x="207374" y="207375"/>
                </a:lnTo>
                <a:lnTo>
                  <a:pt x="247247" y="170433"/>
                </a:lnTo>
                <a:lnTo>
                  <a:pt x="289872" y="136607"/>
                </a:lnTo>
                <a:lnTo>
                  <a:pt x="335064" y="106078"/>
                </a:lnTo>
                <a:lnTo>
                  <a:pt x="382642" y="79028"/>
                </a:lnTo>
                <a:lnTo>
                  <a:pt x="432424" y="55639"/>
                </a:lnTo>
                <a:lnTo>
                  <a:pt x="484228" y="36095"/>
                </a:lnTo>
                <a:lnTo>
                  <a:pt x="537871" y="20577"/>
                </a:lnTo>
                <a:lnTo>
                  <a:pt x="593171" y="9266"/>
                </a:lnTo>
                <a:lnTo>
                  <a:pt x="649946" y="2347"/>
                </a:lnTo>
                <a:lnTo>
                  <a:pt x="708013" y="0"/>
                </a:lnTo>
                <a:lnTo>
                  <a:pt x="8245082" y="0"/>
                </a:lnTo>
                <a:lnTo>
                  <a:pt x="8303151" y="2347"/>
                </a:lnTo>
                <a:lnTo>
                  <a:pt x="8359928" y="9266"/>
                </a:lnTo>
                <a:lnTo>
                  <a:pt x="8415229" y="20577"/>
                </a:lnTo>
                <a:lnTo>
                  <a:pt x="8468873" y="36095"/>
                </a:lnTo>
                <a:lnTo>
                  <a:pt x="8520678" y="55639"/>
                </a:lnTo>
                <a:lnTo>
                  <a:pt x="8570461" y="79028"/>
                </a:lnTo>
                <a:lnTo>
                  <a:pt x="8618040" y="106078"/>
                </a:lnTo>
                <a:lnTo>
                  <a:pt x="8663233" y="136607"/>
                </a:lnTo>
                <a:lnTo>
                  <a:pt x="8705858" y="170433"/>
                </a:lnTo>
                <a:lnTo>
                  <a:pt x="8745732" y="207375"/>
                </a:lnTo>
                <a:lnTo>
                  <a:pt x="8782673" y="247249"/>
                </a:lnTo>
                <a:lnTo>
                  <a:pt x="8816500" y="289873"/>
                </a:lnTo>
                <a:lnTo>
                  <a:pt x="8847029" y="335066"/>
                </a:lnTo>
                <a:lnTo>
                  <a:pt x="8874079" y="382646"/>
                </a:lnTo>
                <a:lnTo>
                  <a:pt x="8897467" y="432429"/>
                </a:lnTo>
                <a:lnTo>
                  <a:pt x="8917012" y="484233"/>
                </a:lnTo>
                <a:lnTo>
                  <a:pt x="8932530" y="537877"/>
                </a:lnTo>
                <a:lnTo>
                  <a:pt x="8943840" y="593179"/>
                </a:lnTo>
                <a:lnTo>
                  <a:pt x="8950760" y="649955"/>
                </a:lnTo>
                <a:lnTo>
                  <a:pt x="8953107" y="708025"/>
                </a:lnTo>
                <a:lnTo>
                  <a:pt x="8953107" y="3540048"/>
                </a:lnTo>
                <a:lnTo>
                  <a:pt x="8950760" y="3598116"/>
                </a:lnTo>
                <a:lnTo>
                  <a:pt x="8943840" y="3654891"/>
                </a:lnTo>
                <a:lnTo>
                  <a:pt x="8932530" y="3710190"/>
                </a:lnTo>
                <a:lnTo>
                  <a:pt x="8917012" y="3763833"/>
                </a:lnTo>
                <a:lnTo>
                  <a:pt x="8897467" y="3815637"/>
                </a:lnTo>
                <a:lnTo>
                  <a:pt x="8874079" y="3865419"/>
                </a:lnTo>
                <a:lnTo>
                  <a:pt x="8847029" y="3912997"/>
                </a:lnTo>
                <a:lnTo>
                  <a:pt x="8816500" y="3958189"/>
                </a:lnTo>
                <a:lnTo>
                  <a:pt x="8782673" y="4000813"/>
                </a:lnTo>
                <a:lnTo>
                  <a:pt x="8745732" y="4040686"/>
                </a:lnTo>
                <a:lnTo>
                  <a:pt x="8705858" y="4077627"/>
                </a:lnTo>
                <a:lnTo>
                  <a:pt x="8663233" y="4111453"/>
                </a:lnTo>
                <a:lnTo>
                  <a:pt x="8618040" y="4141982"/>
                </a:lnTo>
                <a:lnTo>
                  <a:pt x="8570461" y="4169032"/>
                </a:lnTo>
                <a:lnTo>
                  <a:pt x="8520678" y="4192420"/>
                </a:lnTo>
                <a:lnTo>
                  <a:pt x="8468873" y="4211964"/>
                </a:lnTo>
                <a:lnTo>
                  <a:pt x="8415229" y="4227482"/>
                </a:lnTo>
                <a:lnTo>
                  <a:pt x="8359928" y="4238793"/>
                </a:lnTo>
                <a:lnTo>
                  <a:pt x="8303151" y="4245712"/>
                </a:lnTo>
                <a:lnTo>
                  <a:pt x="8245082" y="4248059"/>
                </a:lnTo>
                <a:lnTo>
                  <a:pt x="708013" y="4248059"/>
                </a:lnTo>
                <a:lnTo>
                  <a:pt x="649946" y="4245712"/>
                </a:lnTo>
                <a:lnTo>
                  <a:pt x="593171" y="4238793"/>
                </a:lnTo>
                <a:lnTo>
                  <a:pt x="537871" y="4227482"/>
                </a:lnTo>
                <a:lnTo>
                  <a:pt x="484228" y="4211964"/>
                </a:lnTo>
                <a:lnTo>
                  <a:pt x="432424" y="4192420"/>
                </a:lnTo>
                <a:lnTo>
                  <a:pt x="382642" y="4169032"/>
                </a:lnTo>
                <a:lnTo>
                  <a:pt x="335064" y="4141982"/>
                </a:lnTo>
                <a:lnTo>
                  <a:pt x="289872" y="4111453"/>
                </a:lnTo>
                <a:lnTo>
                  <a:pt x="247247" y="4077627"/>
                </a:lnTo>
                <a:lnTo>
                  <a:pt x="207374" y="4040686"/>
                </a:lnTo>
                <a:lnTo>
                  <a:pt x="170433" y="4000813"/>
                </a:lnTo>
                <a:lnTo>
                  <a:pt x="136606" y="3958189"/>
                </a:lnTo>
                <a:lnTo>
                  <a:pt x="106077" y="3912997"/>
                </a:lnTo>
                <a:lnTo>
                  <a:pt x="79028" y="3865419"/>
                </a:lnTo>
                <a:lnTo>
                  <a:pt x="55639" y="3815637"/>
                </a:lnTo>
                <a:lnTo>
                  <a:pt x="36095" y="3763833"/>
                </a:lnTo>
                <a:lnTo>
                  <a:pt x="20577" y="3710190"/>
                </a:lnTo>
                <a:lnTo>
                  <a:pt x="9266" y="3654891"/>
                </a:lnTo>
                <a:lnTo>
                  <a:pt x="2347" y="3598116"/>
                </a:lnTo>
                <a:lnTo>
                  <a:pt x="0" y="3540048"/>
                </a:lnTo>
                <a:lnTo>
                  <a:pt x="0" y="70802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77795" y="4608576"/>
            <a:ext cx="704088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6785" y="4666107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5" y="0"/>
                </a:moveTo>
                <a:lnTo>
                  <a:pt x="472185" y="76200"/>
                </a:lnTo>
                <a:lnTo>
                  <a:pt x="522985" y="50800"/>
                </a:lnTo>
                <a:lnTo>
                  <a:pt x="484885" y="50800"/>
                </a:lnTo>
                <a:lnTo>
                  <a:pt x="484885" y="25400"/>
                </a:lnTo>
                <a:lnTo>
                  <a:pt x="522985" y="25400"/>
                </a:lnTo>
                <a:lnTo>
                  <a:pt x="472185" y="0"/>
                </a:lnTo>
                <a:close/>
              </a:path>
              <a:path w="548639" h="76200">
                <a:moveTo>
                  <a:pt x="472185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72185" y="50800"/>
                </a:lnTo>
                <a:lnTo>
                  <a:pt x="472185" y="25400"/>
                </a:lnTo>
                <a:close/>
              </a:path>
              <a:path w="548639" h="76200">
                <a:moveTo>
                  <a:pt x="522985" y="25400"/>
                </a:moveTo>
                <a:lnTo>
                  <a:pt x="484885" y="25400"/>
                </a:lnTo>
                <a:lnTo>
                  <a:pt x="484885" y="50800"/>
                </a:lnTo>
                <a:lnTo>
                  <a:pt x="522985" y="50800"/>
                </a:lnTo>
                <a:lnTo>
                  <a:pt x="548385" y="38100"/>
                </a:lnTo>
                <a:lnTo>
                  <a:pt x="52298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10684" y="4597908"/>
            <a:ext cx="704088" cy="233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50053" y="4656454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200"/>
                </a:lnTo>
                <a:lnTo>
                  <a:pt x="522986" y="50800"/>
                </a:lnTo>
                <a:lnTo>
                  <a:pt x="484886" y="50800"/>
                </a:lnTo>
                <a:lnTo>
                  <a:pt x="484886" y="25400"/>
                </a:lnTo>
                <a:lnTo>
                  <a:pt x="522986" y="25400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72186" y="50800"/>
                </a:lnTo>
                <a:lnTo>
                  <a:pt x="472186" y="25400"/>
                </a:lnTo>
                <a:close/>
              </a:path>
              <a:path w="548639" h="76200">
                <a:moveTo>
                  <a:pt x="522986" y="25400"/>
                </a:moveTo>
                <a:lnTo>
                  <a:pt x="484886" y="25400"/>
                </a:lnTo>
                <a:lnTo>
                  <a:pt x="484886" y="50800"/>
                </a:lnTo>
                <a:lnTo>
                  <a:pt x="522986" y="50800"/>
                </a:lnTo>
                <a:lnTo>
                  <a:pt x="548386" y="38100"/>
                </a:lnTo>
                <a:lnTo>
                  <a:pt x="522986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33442" y="5852211"/>
            <a:ext cx="220345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26357" y="5816739"/>
            <a:ext cx="833755" cy="13335"/>
          </a:xfrm>
          <a:custGeom>
            <a:avLst/>
            <a:gdLst/>
            <a:ahLst/>
            <a:cxnLst/>
            <a:rect l="l" t="t" r="r" b="b"/>
            <a:pathLst>
              <a:path w="833754" h="13335">
                <a:moveTo>
                  <a:pt x="0" y="0"/>
                </a:moveTo>
                <a:lnTo>
                  <a:pt x="833627" y="1318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767832" y="5909455"/>
            <a:ext cx="9772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29</a:t>
            </a:r>
            <a:r>
              <a:rPr dirty="0" sz="2400" spc="-10">
                <a:latin typeface="Franklin Gothic Book"/>
                <a:cs typeface="Franklin Gothic Book"/>
              </a:rPr>
              <a:t>3</a:t>
            </a:r>
            <a:r>
              <a:rPr dirty="0" sz="2400" spc="-100">
                <a:latin typeface="Franklin Gothic Book"/>
                <a:cs typeface="Franklin Gothic Book"/>
              </a:rPr>
              <a:t>.</a:t>
            </a:r>
            <a:r>
              <a:rPr dirty="0" sz="2400" spc="-40">
                <a:latin typeface="Franklin Gothic Book"/>
                <a:cs typeface="Franklin Gothic Book"/>
              </a:rPr>
              <a:t>1</a:t>
            </a:r>
            <a:r>
              <a:rPr dirty="0" sz="2400">
                <a:latin typeface="Franklin Gothic Book"/>
                <a:cs typeface="Franklin Gothic Book"/>
              </a:rPr>
              <a:t>5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93314" y="561908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281305" y="0"/>
                </a:moveTo>
                <a:lnTo>
                  <a:pt x="281305" y="79540"/>
                </a:lnTo>
                <a:lnTo>
                  <a:pt x="0" y="79540"/>
                </a:lnTo>
                <a:lnTo>
                  <a:pt x="0" y="238620"/>
                </a:lnTo>
                <a:lnTo>
                  <a:pt x="281305" y="238620"/>
                </a:lnTo>
                <a:lnTo>
                  <a:pt x="281305" y="318160"/>
                </a:lnTo>
                <a:lnTo>
                  <a:pt x="440309" y="159080"/>
                </a:lnTo>
                <a:lnTo>
                  <a:pt x="28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93314" y="561908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0" y="79540"/>
                </a:moveTo>
                <a:lnTo>
                  <a:pt x="281305" y="79540"/>
                </a:lnTo>
                <a:lnTo>
                  <a:pt x="281305" y="0"/>
                </a:lnTo>
                <a:lnTo>
                  <a:pt x="440309" y="159080"/>
                </a:lnTo>
                <a:lnTo>
                  <a:pt x="281305" y="318160"/>
                </a:lnTo>
                <a:lnTo>
                  <a:pt x="281305" y="238620"/>
                </a:lnTo>
                <a:lnTo>
                  <a:pt x="0" y="238620"/>
                </a:lnTo>
                <a:lnTo>
                  <a:pt x="0" y="7954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r>
              <a:rPr dirty="0"/>
              <a:t>Ese</a:t>
            </a:r>
            <a:r>
              <a:rPr dirty="0" spc="-35"/>
              <a:t>m</a:t>
            </a:r>
            <a:r>
              <a:rPr dirty="0" spc="-10"/>
              <a:t>p</a:t>
            </a:r>
            <a:r>
              <a:rPr dirty="0" spc="-5"/>
              <a:t>io</a:t>
            </a:r>
          </a:p>
          <a:p>
            <a:pPr marL="12700" marR="5080">
              <a:lnSpc>
                <a:spcPct val="100400"/>
              </a:lnSpc>
              <a:spcBef>
                <a:spcPts val="640"/>
              </a:spcBef>
            </a:pPr>
            <a:r>
              <a:rPr dirty="0" spc="-5" i="0">
                <a:latin typeface="Franklin Gothic Book"/>
                <a:cs typeface="Franklin Gothic Book"/>
              </a:rPr>
              <a:t>S</a:t>
            </a:r>
            <a:r>
              <a:rPr dirty="0" i="0">
                <a:latin typeface="Franklin Gothic Book"/>
                <a:cs typeface="Franklin Gothic Book"/>
              </a:rPr>
              <a:t>i </a:t>
            </a:r>
            <a:r>
              <a:rPr dirty="0" spc="-10" i="0">
                <a:latin typeface="Franklin Gothic Book"/>
                <a:cs typeface="Franklin Gothic Book"/>
              </a:rPr>
              <a:t>s</a:t>
            </a:r>
            <a:r>
              <a:rPr dirty="0" spc="-5" i="0">
                <a:latin typeface="Franklin Gothic Book"/>
                <a:cs typeface="Franklin Gothic Book"/>
              </a:rPr>
              <a:t>uppong</a:t>
            </a:r>
            <a:r>
              <a:rPr dirty="0" i="0">
                <a:latin typeface="Franklin Gothic Book"/>
                <a:cs typeface="Franklin Gothic Book"/>
              </a:rPr>
              <a:t>a</a:t>
            </a:r>
            <a:r>
              <a:rPr dirty="0" spc="-10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di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spc="-55" i="0">
                <a:latin typeface="Franklin Gothic Book"/>
                <a:cs typeface="Franklin Gothic Book"/>
              </a:rPr>
              <a:t>a</a:t>
            </a:r>
            <a:r>
              <a:rPr dirty="0" spc="-40" i="0">
                <a:latin typeface="Franklin Gothic Book"/>
                <a:cs typeface="Franklin Gothic Book"/>
              </a:rPr>
              <a:t>v</a:t>
            </a:r>
            <a:r>
              <a:rPr dirty="0" i="0">
                <a:latin typeface="Franklin Gothic Book"/>
                <a:cs typeface="Franklin Gothic Book"/>
              </a:rPr>
              <a:t>ere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un ca</a:t>
            </a:r>
            <a:r>
              <a:rPr dirty="0" spc="-20" i="0">
                <a:latin typeface="Franklin Gothic Book"/>
                <a:cs typeface="Franklin Gothic Book"/>
              </a:rPr>
              <a:t>m</a:t>
            </a:r>
            <a:r>
              <a:rPr dirty="0" spc="-5" i="0">
                <a:latin typeface="Franklin Gothic Book"/>
                <a:cs typeface="Franklin Gothic Book"/>
              </a:rPr>
              <a:t>pion</a:t>
            </a:r>
            <a:r>
              <a:rPr dirty="0" i="0">
                <a:latin typeface="Franklin Gothic Book"/>
                <a:cs typeface="Franklin Gothic Book"/>
              </a:rPr>
              <a:t>e</a:t>
            </a:r>
            <a:r>
              <a:rPr dirty="0" spc="-1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di</a:t>
            </a:r>
            <a:r>
              <a:rPr dirty="0" spc="-5" i="0">
                <a:latin typeface="Franklin Gothic Book"/>
                <a:cs typeface="Franklin Gothic Book"/>
              </a:rPr>
              <a:t> C</a:t>
            </a:r>
            <a:r>
              <a:rPr dirty="0" spc="5" i="0">
                <a:latin typeface="Franklin Gothic Book"/>
                <a:cs typeface="Franklin Gothic Book"/>
              </a:rPr>
              <a:t>O</a:t>
            </a:r>
            <a:r>
              <a:rPr dirty="0" baseline="-21367" sz="1950" spc="22" i="0">
                <a:latin typeface="Franklin Gothic Book"/>
                <a:cs typeface="Franklin Gothic Book"/>
              </a:rPr>
              <a:t>2</a:t>
            </a:r>
            <a:r>
              <a:rPr dirty="0" baseline="-21367" sz="1950" i="0">
                <a:latin typeface="Franklin Gothic Book"/>
                <a:cs typeface="Franklin Gothic Book"/>
              </a:rPr>
              <a:t> </a:t>
            </a:r>
            <a:r>
              <a:rPr dirty="0" baseline="-21367" sz="1950" spc="-225" i="0">
                <a:latin typeface="Franklin Gothic Book"/>
                <a:cs typeface="Franklin Gothic Book"/>
              </a:rPr>
              <a:t> </a:t>
            </a:r>
            <a:r>
              <a:rPr dirty="0" sz="2000" spc="-5" i="0">
                <a:latin typeface="Franklin Gothic Book"/>
                <a:cs typeface="Franklin Gothic Book"/>
              </a:rPr>
              <a:t>i</a:t>
            </a:r>
            <a:r>
              <a:rPr dirty="0" sz="2000" i="0">
                <a:latin typeface="Franklin Gothic Book"/>
                <a:cs typeface="Franklin Gothic Book"/>
              </a:rPr>
              <a:t>n una</a:t>
            </a:r>
            <a:r>
              <a:rPr dirty="0" sz="2000" spc="-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sir</a:t>
            </a:r>
            <a:r>
              <a:rPr dirty="0" sz="2000" spc="-10" i="0">
                <a:latin typeface="Franklin Gothic Book"/>
                <a:cs typeface="Franklin Gothic Book"/>
              </a:rPr>
              <a:t>i</a:t>
            </a:r>
            <a:r>
              <a:rPr dirty="0" sz="2000" i="0">
                <a:latin typeface="Franklin Gothic Book"/>
                <a:cs typeface="Franklin Gothic Book"/>
              </a:rPr>
              <a:t>nga</a:t>
            </a:r>
            <a:r>
              <a:rPr dirty="0" sz="2000" spc="2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a </a:t>
            </a:r>
            <a:r>
              <a:rPr dirty="0" sz="2000" spc="-45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enuta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s</a:t>
            </a:r>
            <a:r>
              <a:rPr dirty="0" sz="2000" spc="-10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agna.</a:t>
            </a:r>
            <a:r>
              <a:rPr dirty="0" sz="2000" spc="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Il</a:t>
            </a:r>
            <a:r>
              <a:rPr dirty="0" sz="2000" i="0">
                <a:latin typeface="Franklin Gothic Book"/>
                <a:cs typeface="Franklin Gothic Book"/>
              </a:rPr>
              <a:t> </a:t>
            </a:r>
            <a:r>
              <a:rPr dirty="0" sz="2000" spc="-30" i="0">
                <a:latin typeface="Franklin Gothic Book"/>
                <a:cs typeface="Franklin Gothic Book"/>
              </a:rPr>
              <a:t>v</a:t>
            </a:r>
            <a:r>
              <a:rPr dirty="0" sz="2000" i="0">
                <a:latin typeface="Franklin Gothic Book"/>
                <a:cs typeface="Franklin Gothic Book"/>
              </a:rPr>
              <a:t>ol</a:t>
            </a:r>
            <a:r>
              <a:rPr dirty="0" sz="2000" spc="-10" i="0">
                <a:latin typeface="Franklin Gothic Book"/>
                <a:cs typeface="Franklin Gothic Book"/>
              </a:rPr>
              <a:t>u</a:t>
            </a:r>
            <a:r>
              <a:rPr dirty="0" sz="2000" i="0">
                <a:latin typeface="Franklin Gothic Book"/>
                <a:cs typeface="Franklin Gothic Book"/>
              </a:rPr>
              <a:t>me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del</a:t>
            </a:r>
            <a:r>
              <a:rPr dirty="0" sz="2000" spc="-15" i="0">
                <a:latin typeface="Franklin Gothic Book"/>
                <a:cs typeface="Franklin Gothic Book"/>
              </a:rPr>
              <a:t> </a:t>
            </a:r>
            <a:r>
              <a:rPr dirty="0" sz="2000" spc="-5" i="0">
                <a:latin typeface="Franklin Gothic Book"/>
                <a:cs typeface="Franklin Gothic Book"/>
              </a:rPr>
              <a:t>ga</a:t>
            </a:r>
            <a:r>
              <a:rPr dirty="0" sz="2000" i="0">
                <a:latin typeface="Franklin Gothic Book"/>
                <a:cs typeface="Franklin Gothic Book"/>
              </a:rPr>
              <a:t>s è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di</a:t>
            </a:r>
            <a:r>
              <a:rPr dirty="0" sz="2000" spc="-5" i="0">
                <a:latin typeface="Franklin Gothic Book"/>
                <a:cs typeface="Franklin Gothic Book"/>
              </a:rPr>
              <a:t> 2</a:t>
            </a:r>
            <a:r>
              <a:rPr dirty="0" sz="2000" i="0">
                <a:latin typeface="Franklin Gothic Book"/>
                <a:cs typeface="Franklin Gothic Book"/>
              </a:rPr>
              <a:t>5 mL</a:t>
            </a:r>
            <a:r>
              <a:rPr dirty="0" sz="2000" spc="-2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a</a:t>
            </a:r>
            <a:r>
              <a:rPr dirty="0" sz="2000" spc="5" i="0">
                <a:latin typeface="Franklin Gothic Book"/>
                <a:cs typeface="Franklin Gothic Book"/>
              </a:rPr>
              <a:t> </a:t>
            </a:r>
            <a:r>
              <a:rPr dirty="0" sz="2000" spc="-45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e</a:t>
            </a:r>
            <a:r>
              <a:rPr dirty="0" sz="2000" spc="-15" i="0">
                <a:latin typeface="Franklin Gothic Book"/>
                <a:cs typeface="Franklin Gothic Book"/>
              </a:rPr>
              <a:t>m</a:t>
            </a:r>
            <a:r>
              <a:rPr dirty="0" sz="2000" spc="-5" i="0">
                <a:latin typeface="Franklin Gothic Book"/>
                <a:cs typeface="Franklin Gothic Book"/>
              </a:rPr>
              <a:t>per</a:t>
            </a:r>
            <a:r>
              <a:rPr dirty="0" sz="2000" spc="-10" i="0">
                <a:latin typeface="Franklin Gothic Book"/>
                <a:cs typeface="Franklin Gothic Book"/>
              </a:rPr>
              <a:t>a</a:t>
            </a:r>
            <a:r>
              <a:rPr dirty="0" sz="2000" i="0">
                <a:latin typeface="Franklin Gothic Book"/>
                <a:cs typeface="Franklin Gothic Book"/>
              </a:rPr>
              <a:t>t</a:t>
            </a:r>
            <a:r>
              <a:rPr dirty="0" sz="2000" spc="-15" i="0">
                <a:latin typeface="Franklin Gothic Book"/>
                <a:cs typeface="Franklin Gothic Book"/>
              </a:rPr>
              <a:t>u</a:t>
            </a:r>
            <a:r>
              <a:rPr dirty="0" sz="2000" i="0">
                <a:latin typeface="Franklin Gothic Book"/>
                <a:cs typeface="Franklin Gothic Book"/>
              </a:rPr>
              <a:t>ra</a:t>
            </a:r>
            <a:r>
              <a:rPr dirty="0" sz="2000" spc="-1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ambien</a:t>
            </a:r>
            <a:r>
              <a:rPr dirty="0" sz="2000" spc="-40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e</a:t>
            </a:r>
            <a:r>
              <a:rPr dirty="0" sz="2000" spc="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(20</a:t>
            </a:r>
            <a:r>
              <a:rPr dirty="0" sz="2000" i="0">
                <a:latin typeface="MS PGothic"/>
                <a:cs typeface="MS PGothic"/>
              </a:rPr>
              <a:t>°</a:t>
            </a:r>
            <a:r>
              <a:rPr dirty="0" sz="2000" spc="-5" i="0">
                <a:latin typeface="Franklin Gothic Book"/>
                <a:cs typeface="Franklin Gothic Book"/>
              </a:rPr>
              <a:t>C)</a:t>
            </a:r>
            <a:r>
              <a:rPr dirty="0" sz="2000" i="0">
                <a:latin typeface="Franklin Gothic Book"/>
                <a:cs typeface="Franklin Gothic Book"/>
              </a:rPr>
              <a:t>.</a:t>
            </a:r>
            <a:r>
              <a:rPr dirty="0" sz="2000" spc="-1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Q</a:t>
            </a:r>
            <a:r>
              <a:rPr dirty="0" sz="2000" spc="-10" i="0">
                <a:latin typeface="Franklin Gothic Book"/>
                <a:cs typeface="Franklin Gothic Book"/>
              </a:rPr>
              <a:t>u</a:t>
            </a:r>
            <a:r>
              <a:rPr dirty="0" sz="2000" i="0">
                <a:latin typeface="Franklin Gothic Book"/>
                <a:cs typeface="Franklin Gothic Book"/>
              </a:rPr>
              <a:t>a</a:t>
            </a:r>
            <a:r>
              <a:rPr dirty="0" sz="2000" spc="-10" i="0">
                <a:latin typeface="Franklin Gothic Book"/>
                <a:cs typeface="Franklin Gothic Book"/>
              </a:rPr>
              <a:t>l</a:t>
            </a:r>
            <a:r>
              <a:rPr dirty="0" sz="2000" i="0">
                <a:latin typeface="Franklin Gothic Book"/>
                <a:cs typeface="Franklin Gothic Book"/>
              </a:rPr>
              <a:t>’è</a:t>
            </a:r>
            <a:r>
              <a:rPr dirty="0" sz="2000" spc="1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il</a:t>
            </a:r>
            <a:r>
              <a:rPr dirty="0" sz="2000" i="0">
                <a:latin typeface="Franklin Gothic Book"/>
                <a:cs typeface="Franklin Gothic Book"/>
              </a:rPr>
              <a:t> </a:t>
            </a:r>
            <a:r>
              <a:rPr dirty="0" sz="2000" spc="-30" i="0">
                <a:latin typeface="Franklin Gothic Book"/>
                <a:cs typeface="Franklin Gothic Book"/>
              </a:rPr>
              <a:t>v</a:t>
            </a:r>
            <a:r>
              <a:rPr dirty="0" sz="2000" i="0">
                <a:latin typeface="Franklin Gothic Book"/>
                <a:cs typeface="Franklin Gothic Book"/>
              </a:rPr>
              <a:t>ol</a:t>
            </a:r>
            <a:r>
              <a:rPr dirty="0" sz="2000" spc="-10" i="0">
                <a:latin typeface="Franklin Gothic Book"/>
                <a:cs typeface="Franklin Gothic Book"/>
              </a:rPr>
              <a:t>u</a:t>
            </a:r>
            <a:r>
              <a:rPr dirty="0" sz="2000" i="0">
                <a:latin typeface="Franklin Gothic Book"/>
                <a:cs typeface="Franklin Gothic Book"/>
              </a:rPr>
              <a:t>me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spc="5" i="0">
                <a:latin typeface="Franklin Gothic Book"/>
                <a:cs typeface="Franklin Gothic Book"/>
              </a:rPr>
              <a:t>f</a:t>
            </a:r>
            <a:r>
              <a:rPr dirty="0" sz="2000" spc="-5" i="0">
                <a:latin typeface="Franklin Gothic Book"/>
                <a:cs typeface="Franklin Gothic Book"/>
              </a:rPr>
              <a:t>inal</a:t>
            </a:r>
            <a:r>
              <a:rPr dirty="0" sz="2000" i="0">
                <a:latin typeface="Franklin Gothic Book"/>
                <a:cs typeface="Franklin Gothic Book"/>
              </a:rPr>
              <a:t>e del</a:t>
            </a:r>
            <a:r>
              <a:rPr dirty="0" sz="2000" spc="-15" i="0">
                <a:latin typeface="Franklin Gothic Book"/>
                <a:cs typeface="Franklin Gothic Book"/>
              </a:rPr>
              <a:t> </a:t>
            </a:r>
            <a:r>
              <a:rPr dirty="0" sz="2000" spc="-5" i="0">
                <a:latin typeface="Franklin Gothic Book"/>
                <a:cs typeface="Franklin Gothic Book"/>
              </a:rPr>
              <a:t>ga</a:t>
            </a:r>
            <a:r>
              <a:rPr dirty="0" sz="2000" i="0">
                <a:latin typeface="Franklin Gothic Book"/>
                <a:cs typeface="Franklin Gothic Book"/>
              </a:rPr>
              <a:t>s se</a:t>
            </a:r>
            <a:r>
              <a:rPr dirty="0" sz="2000" spc="-1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si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s</a:t>
            </a:r>
            <a:r>
              <a:rPr dirty="0" sz="2000" spc="-10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ringe</a:t>
            </a:r>
            <a:r>
              <a:rPr dirty="0" sz="2000" spc="-1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la</a:t>
            </a:r>
            <a:r>
              <a:rPr dirty="0" sz="2000" spc="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s</a:t>
            </a:r>
            <a:r>
              <a:rPr dirty="0" sz="2000" spc="-10" i="0">
                <a:latin typeface="Franklin Gothic Book"/>
                <a:cs typeface="Franklin Gothic Book"/>
              </a:rPr>
              <a:t>i</a:t>
            </a:r>
            <a:r>
              <a:rPr dirty="0" sz="2000" i="0">
                <a:latin typeface="Franklin Gothic Book"/>
                <a:cs typeface="Franklin Gothic Book"/>
              </a:rPr>
              <a:t>ringa</a:t>
            </a:r>
            <a:r>
              <a:rPr dirty="0" sz="2000" spc="15" i="0">
                <a:latin typeface="Franklin Gothic Book"/>
                <a:cs typeface="Franklin Gothic Book"/>
              </a:rPr>
              <a:t> </a:t>
            </a:r>
            <a:r>
              <a:rPr dirty="0" sz="2000" spc="-5" i="0">
                <a:latin typeface="Franklin Gothic Book"/>
                <a:cs typeface="Franklin Gothic Book"/>
              </a:rPr>
              <a:t>i</a:t>
            </a:r>
            <a:r>
              <a:rPr dirty="0" sz="2000" i="0">
                <a:latin typeface="Franklin Gothic Book"/>
                <a:cs typeface="Franklin Gothic Book"/>
              </a:rPr>
              <a:t>n</a:t>
            </a:r>
            <a:r>
              <a:rPr dirty="0" sz="2000" spc="-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mano f</a:t>
            </a:r>
            <a:r>
              <a:rPr dirty="0" sz="2000" spc="-5" i="0">
                <a:latin typeface="Franklin Gothic Book"/>
                <a:cs typeface="Franklin Gothic Book"/>
              </a:rPr>
              <a:t>in</a:t>
            </a:r>
            <a:r>
              <a:rPr dirty="0" sz="2000" i="0">
                <a:latin typeface="Franklin Gothic Book"/>
                <a:cs typeface="Franklin Gothic Book"/>
              </a:rPr>
              <a:t>o</a:t>
            </a:r>
            <a:r>
              <a:rPr dirty="0" sz="2000" spc="5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a</a:t>
            </a:r>
            <a:r>
              <a:rPr dirty="0" sz="2000" spc="5" i="0">
                <a:latin typeface="Franklin Gothic Book"/>
                <a:cs typeface="Franklin Gothic Book"/>
              </a:rPr>
              <a:t> </a:t>
            </a:r>
            <a:r>
              <a:rPr dirty="0" sz="2000" spc="-5" i="0">
                <a:latin typeface="Franklin Gothic Book"/>
                <a:cs typeface="Franklin Gothic Book"/>
              </a:rPr>
              <a:t>po</a:t>
            </a:r>
            <a:r>
              <a:rPr dirty="0" sz="2000" spc="70" i="0">
                <a:latin typeface="Franklin Gothic Book"/>
                <a:cs typeface="Franklin Gothic Book"/>
              </a:rPr>
              <a:t>r</a:t>
            </a:r>
            <a:r>
              <a:rPr dirty="0" sz="2000" i="0">
                <a:latin typeface="Franklin Gothic Book"/>
                <a:cs typeface="Franklin Gothic Book"/>
              </a:rPr>
              <a:t>t</a:t>
            </a:r>
            <a:r>
              <a:rPr dirty="0" sz="2000" spc="-10" i="0">
                <a:latin typeface="Franklin Gothic Book"/>
                <a:cs typeface="Franklin Gothic Book"/>
              </a:rPr>
              <a:t>a</a:t>
            </a:r>
            <a:r>
              <a:rPr dirty="0" sz="2000" i="0">
                <a:latin typeface="Franklin Gothic Book"/>
                <a:cs typeface="Franklin Gothic Book"/>
              </a:rPr>
              <a:t>rne</a:t>
            </a:r>
            <a:r>
              <a:rPr dirty="0" sz="2000" spc="-2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la</a:t>
            </a:r>
            <a:r>
              <a:rPr dirty="0" sz="2000" i="0">
                <a:latin typeface="Franklin Gothic Book"/>
                <a:cs typeface="Franklin Gothic Book"/>
              </a:rPr>
              <a:t> </a:t>
            </a:r>
            <a:r>
              <a:rPr dirty="0" sz="2000" spc="-45" i="0">
                <a:latin typeface="Franklin Gothic Book"/>
                <a:cs typeface="Franklin Gothic Book"/>
              </a:rPr>
              <a:t>t</a:t>
            </a:r>
            <a:r>
              <a:rPr dirty="0" sz="2000" i="0">
                <a:latin typeface="Franklin Gothic Book"/>
                <a:cs typeface="Franklin Gothic Book"/>
              </a:rPr>
              <a:t>e</a:t>
            </a:r>
            <a:r>
              <a:rPr dirty="0" sz="2000" spc="-15" i="0">
                <a:latin typeface="Franklin Gothic Book"/>
                <a:cs typeface="Franklin Gothic Book"/>
              </a:rPr>
              <a:t>m</a:t>
            </a:r>
            <a:r>
              <a:rPr dirty="0" sz="2000" spc="-5" i="0">
                <a:latin typeface="Franklin Gothic Book"/>
                <a:cs typeface="Franklin Gothic Book"/>
              </a:rPr>
              <a:t>per</a:t>
            </a:r>
            <a:r>
              <a:rPr dirty="0" sz="2000" i="0">
                <a:latin typeface="Franklin Gothic Book"/>
                <a:cs typeface="Franklin Gothic Book"/>
              </a:rPr>
              <a:t>a</a:t>
            </a:r>
            <a:r>
              <a:rPr dirty="0" sz="2000" spc="-15" i="0">
                <a:latin typeface="Franklin Gothic Book"/>
                <a:cs typeface="Franklin Gothic Book"/>
              </a:rPr>
              <a:t>t</a:t>
            </a:r>
            <a:r>
              <a:rPr dirty="0" sz="2000" spc="-10" i="0">
                <a:latin typeface="Franklin Gothic Book"/>
                <a:cs typeface="Franklin Gothic Book"/>
              </a:rPr>
              <a:t>u</a:t>
            </a:r>
            <a:r>
              <a:rPr dirty="0" sz="2000" i="0">
                <a:latin typeface="Franklin Gothic Book"/>
                <a:cs typeface="Franklin Gothic Book"/>
              </a:rPr>
              <a:t>ra</a:t>
            </a:r>
            <a:r>
              <a:rPr dirty="0" sz="2000" spc="-20" i="0">
                <a:latin typeface="Franklin Gothic Book"/>
                <a:cs typeface="Franklin Gothic Book"/>
              </a:rPr>
              <a:t> </a:t>
            </a:r>
            <a:r>
              <a:rPr dirty="0" sz="2000" i="0">
                <a:latin typeface="Franklin Gothic Book"/>
                <a:cs typeface="Franklin Gothic Book"/>
              </a:rPr>
              <a:t>a</a:t>
            </a:r>
            <a:r>
              <a:rPr dirty="0" sz="2000" spc="10" i="0">
                <a:latin typeface="Franklin Gothic Book"/>
                <a:cs typeface="Franklin Gothic Book"/>
              </a:rPr>
              <a:t> </a:t>
            </a:r>
            <a:r>
              <a:rPr dirty="0" sz="2000" spc="-100" i="0">
                <a:latin typeface="Franklin Gothic Book"/>
                <a:cs typeface="Franklin Gothic Book"/>
              </a:rPr>
              <a:t>3</a:t>
            </a:r>
            <a:r>
              <a:rPr dirty="0" sz="2000" spc="-5" i="0">
                <a:latin typeface="Franklin Gothic Book"/>
                <a:cs typeface="Franklin Gothic Book"/>
              </a:rPr>
              <a:t>7</a:t>
            </a:r>
            <a:r>
              <a:rPr dirty="0" sz="2000" spc="-5" i="0">
                <a:latin typeface="MS PGothic"/>
                <a:cs typeface="MS PGothic"/>
              </a:rPr>
              <a:t>°</a:t>
            </a:r>
            <a:r>
              <a:rPr dirty="0" sz="2000" i="0">
                <a:latin typeface="Franklin Gothic Book"/>
                <a:cs typeface="Franklin Gothic Book"/>
              </a:rPr>
              <a:t>C?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380" y="4435157"/>
            <a:ext cx="1804035" cy="2160270"/>
          </a:xfrm>
          <a:prstGeom prst="rect">
            <a:avLst/>
          </a:prstGeom>
          <a:solidFill>
            <a:srgbClr val="999999"/>
          </a:solidFill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2200" spc="-235">
                <a:latin typeface="Franklin Gothic Book"/>
                <a:cs typeface="Franklin Gothic Book"/>
              </a:rPr>
              <a:t>P</a:t>
            </a:r>
            <a:r>
              <a:rPr dirty="0" sz="2200" spc="-10">
                <a:latin typeface="Franklin Gothic Book"/>
                <a:cs typeface="Franklin Gothic Book"/>
              </a:rPr>
              <a:t>,n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cost</a:t>
            </a:r>
            <a:endParaRPr sz="2200">
              <a:latin typeface="Franklin Gothic Book"/>
              <a:cs typeface="Franklin Gothic Book"/>
            </a:endParaRPr>
          </a:p>
          <a:p>
            <a:pPr marL="59690">
              <a:lnSpc>
                <a:spcPct val="100000"/>
              </a:lnSpc>
              <a:spcBef>
                <a:spcPts val="525"/>
              </a:spcBef>
            </a:pP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ml</a:t>
            </a:r>
            <a:endParaRPr sz="2200">
              <a:latin typeface="Franklin Gothic Book"/>
              <a:cs typeface="Franklin Gothic Book"/>
            </a:endParaRPr>
          </a:p>
          <a:p>
            <a:pPr marL="59690">
              <a:lnSpc>
                <a:spcPct val="100000"/>
              </a:lnSpc>
              <a:spcBef>
                <a:spcPts val="770"/>
              </a:spcBef>
            </a:pPr>
            <a:r>
              <a:rPr dirty="0" sz="2200" spc="-15">
                <a:latin typeface="Franklin Gothic Book"/>
                <a:cs typeface="Franklin Gothic Book"/>
              </a:rPr>
              <a:t>T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 spc="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29</a:t>
            </a:r>
            <a:r>
              <a:rPr dirty="0" sz="2200" spc="-25">
                <a:latin typeface="Franklin Gothic Book"/>
                <a:cs typeface="Franklin Gothic Book"/>
              </a:rPr>
              <a:t>3</a:t>
            </a:r>
            <a:r>
              <a:rPr dirty="0" sz="2200" spc="-95">
                <a:latin typeface="Franklin Gothic Book"/>
                <a:cs typeface="Franklin Gothic Book"/>
              </a:rPr>
              <a:t>.</a:t>
            </a:r>
            <a:r>
              <a:rPr dirty="0" sz="2200" spc="-60">
                <a:latin typeface="Franklin Gothic Book"/>
                <a:cs typeface="Franklin Gothic Book"/>
              </a:rPr>
              <a:t>1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K</a:t>
            </a:r>
            <a:endParaRPr sz="2200">
              <a:latin typeface="Franklin Gothic Book"/>
              <a:cs typeface="Franklin Gothic Book"/>
            </a:endParaRPr>
          </a:p>
          <a:p>
            <a:pPr marL="59690" marR="146685">
              <a:lnSpc>
                <a:spcPct val="131500"/>
              </a:lnSpc>
              <a:spcBef>
                <a:spcPts val="20"/>
              </a:spcBef>
            </a:pPr>
            <a:r>
              <a:rPr dirty="0" sz="2200" spc="-15">
                <a:latin typeface="Franklin Gothic Book"/>
                <a:cs typeface="Franklin Gothic Book"/>
              </a:rPr>
              <a:t>T</a:t>
            </a:r>
            <a:r>
              <a:rPr dirty="0" baseline="-21072" sz="2175" spc="-22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30">
                <a:latin typeface="Franklin Gothic Book"/>
                <a:cs typeface="Franklin Gothic Book"/>
              </a:rPr>
              <a:t>3</a:t>
            </a:r>
            <a:r>
              <a:rPr dirty="0" sz="2200" spc="-95">
                <a:latin typeface="Franklin Gothic Book"/>
                <a:cs typeface="Franklin Gothic Book"/>
              </a:rPr>
              <a:t>1</a:t>
            </a:r>
            <a:r>
              <a:rPr dirty="0" sz="2200" spc="-20">
                <a:latin typeface="Franklin Gothic Book"/>
                <a:cs typeface="Franklin Gothic Book"/>
              </a:rPr>
              <a:t>0</a:t>
            </a:r>
            <a:r>
              <a:rPr dirty="0" sz="2200" spc="-95">
                <a:latin typeface="Franklin Gothic Book"/>
                <a:cs typeface="Franklin Gothic Book"/>
              </a:rPr>
              <a:t>.</a:t>
            </a:r>
            <a:r>
              <a:rPr dirty="0" sz="2200" spc="-60">
                <a:latin typeface="Franklin Gothic Book"/>
                <a:cs typeface="Franklin Gothic Book"/>
              </a:rPr>
              <a:t>1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K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?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10026" y="4572247"/>
            <a:ext cx="13417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V/T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15">
                <a:latin typeface="Franklin Gothic Book"/>
                <a:cs typeface="Franklin Gothic Book"/>
              </a:rPr>
              <a:t>ost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98210" y="4491735"/>
            <a:ext cx="1882139" cy="471805"/>
          </a:xfrm>
          <a:prstGeom prst="rect">
            <a:avLst/>
          </a:prstGeom>
          <a:ln w="9524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2400" spc="-10">
                <a:latin typeface="Franklin Gothic Book"/>
                <a:cs typeface="Franklin Gothic Book"/>
              </a:rPr>
              <a:t>V</a:t>
            </a:r>
            <a:r>
              <a:rPr dirty="0" baseline="-20833" sz="2400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/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r>
              <a:rPr dirty="0" baseline="-20833" sz="2400" spc="27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r>
              <a:rPr dirty="0" sz="2400">
                <a:latin typeface="Franklin Gothic Book"/>
                <a:cs typeface="Franklin Gothic Book"/>
              </a:rPr>
              <a:t>/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0666" y="5486393"/>
            <a:ext cx="3841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V</a:t>
            </a:r>
            <a:r>
              <a:rPr dirty="0" sz="2400" spc="-23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3734" y="5643609"/>
            <a:ext cx="2813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7645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	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7584" y="5658300"/>
            <a:ext cx="493395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V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r>
              <a:rPr dirty="0" baseline="-20833" sz="2400">
                <a:latin typeface="Franklin Gothic Book"/>
                <a:cs typeface="Franklin Gothic Book"/>
              </a:rPr>
              <a:t> </a:t>
            </a:r>
            <a:r>
              <a:rPr dirty="0" baseline="-20833" sz="2400" spc="-157">
                <a:latin typeface="Franklin Gothic Book"/>
                <a:cs typeface="Franklin Gothic Book"/>
              </a:rPr>
              <a:t> </a:t>
            </a:r>
            <a:r>
              <a:rPr dirty="0" baseline="1157" sz="3600">
                <a:latin typeface="Comic Sans MS"/>
                <a:cs typeface="Comic Sans MS"/>
              </a:rPr>
              <a:t>=</a:t>
            </a:r>
            <a:endParaRPr baseline="1157" sz="36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82921" y="5543695"/>
            <a:ext cx="2496820" cy="48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46630" algn="l"/>
              </a:tabLst>
            </a:pPr>
            <a:r>
              <a:rPr dirty="0" baseline="-25462" sz="3600">
                <a:latin typeface="Comic Sans MS"/>
                <a:cs typeface="Comic Sans MS"/>
              </a:rPr>
              <a:t>=</a:t>
            </a:r>
            <a:r>
              <a:rPr dirty="0" baseline="-25462" sz="3600" spc="195">
                <a:latin typeface="Comic Sans MS"/>
                <a:cs typeface="Comic Sans MS"/>
              </a:rPr>
              <a:t> </a:t>
            </a:r>
            <a:r>
              <a:rPr dirty="0" sz="2400" u="heavy">
                <a:latin typeface="Franklin Gothic Book"/>
                <a:cs typeface="Franklin Gothic Book"/>
              </a:rPr>
              <a:t> </a:t>
            </a:r>
            <a:r>
              <a:rPr dirty="0" sz="2400" spc="75" u="heavy">
                <a:latin typeface="Franklin Gothic Book"/>
                <a:cs typeface="Franklin Gothic Book"/>
              </a:rPr>
              <a:t> </a:t>
            </a:r>
            <a:r>
              <a:rPr dirty="0" sz="2400" spc="-5" u="heavy">
                <a:latin typeface="Franklin Gothic Book"/>
                <a:cs typeface="Franklin Gothic Book"/>
              </a:rPr>
              <a:t>25</a:t>
            </a:r>
            <a:r>
              <a:rPr dirty="0" sz="2400" spc="10" u="heavy">
                <a:latin typeface="Franklin Gothic Book"/>
                <a:cs typeface="Franklin Gothic Book"/>
              </a:rPr>
              <a:t> </a:t>
            </a:r>
            <a:r>
              <a:rPr dirty="0" sz="2400" spc="-5" u="heavy">
                <a:latin typeface="Franklin Gothic Book"/>
                <a:cs typeface="Franklin Gothic Book"/>
              </a:rPr>
              <a:t>·</a:t>
            </a:r>
            <a:r>
              <a:rPr dirty="0" sz="2400" u="heavy">
                <a:latin typeface="Franklin Gothic Book"/>
                <a:cs typeface="Franklin Gothic Book"/>
              </a:rPr>
              <a:t> </a:t>
            </a:r>
            <a:r>
              <a:rPr dirty="0" sz="2400" spc="-125" u="heavy">
                <a:latin typeface="Franklin Gothic Book"/>
                <a:cs typeface="Franklin Gothic Book"/>
              </a:rPr>
              <a:t>3</a:t>
            </a:r>
            <a:r>
              <a:rPr dirty="0" sz="2400" spc="-80" u="heavy">
                <a:latin typeface="Franklin Gothic Book"/>
                <a:cs typeface="Franklin Gothic Book"/>
              </a:rPr>
              <a:t>1</a:t>
            </a:r>
            <a:r>
              <a:rPr dirty="0" sz="2400" spc="-5" u="heavy">
                <a:latin typeface="Franklin Gothic Book"/>
                <a:cs typeface="Franklin Gothic Book"/>
              </a:rPr>
              <a:t>0</a:t>
            </a:r>
            <a:r>
              <a:rPr dirty="0" sz="2400" spc="-100" u="heavy">
                <a:latin typeface="Franklin Gothic Book"/>
                <a:cs typeface="Franklin Gothic Book"/>
              </a:rPr>
              <a:t>.</a:t>
            </a:r>
            <a:r>
              <a:rPr dirty="0" sz="2400" spc="-40" u="heavy">
                <a:latin typeface="Franklin Gothic Book"/>
                <a:cs typeface="Franklin Gothic Book"/>
              </a:rPr>
              <a:t>1</a:t>
            </a:r>
            <a:r>
              <a:rPr dirty="0" sz="2400" u="heavy">
                <a:latin typeface="Franklin Gothic Book"/>
                <a:cs typeface="Franklin Gothic Book"/>
              </a:rPr>
              <a:t>5 	</a:t>
            </a:r>
            <a:r>
              <a:rPr dirty="0" baseline="-26620" sz="3600">
                <a:latin typeface="Comic Sans MS"/>
                <a:cs typeface="Comic Sans MS"/>
              </a:rPr>
              <a:t>=</a:t>
            </a:r>
            <a:endParaRPr baseline="-26620" sz="36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2715" y="5670492"/>
            <a:ext cx="10337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26.</a:t>
            </a:r>
            <a:r>
              <a:rPr dirty="0" sz="2400">
                <a:latin typeface="Franklin Gothic Book"/>
                <a:cs typeface="Franklin Gothic Book"/>
              </a:rPr>
              <a:t>4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ml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3633" y="2017014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1"/>
                </a:moveTo>
                <a:lnTo>
                  <a:pt x="221741" y="72771"/>
                </a:lnTo>
                <a:lnTo>
                  <a:pt x="221741" y="0"/>
                </a:lnTo>
                <a:lnTo>
                  <a:pt x="397509" y="145669"/>
                </a:lnTo>
                <a:lnTo>
                  <a:pt x="221741" y="291338"/>
                </a:lnTo>
                <a:lnTo>
                  <a:pt x="221741" y="218566"/>
                </a:lnTo>
                <a:lnTo>
                  <a:pt x="0" y="218566"/>
                </a:lnTo>
                <a:lnTo>
                  <a:pt x="0" y="72771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840981" y="1908111"/>
            <a:ext cx="2202815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V/T</a:t>
            </a:r>
            <a:r>
              <a:rPr dirty="0" sz="3200" spc="-30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=</a:t>
            </a:r>
            <a:r>
              <a:rPr dirty="0" sz="3200" spc="-5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cost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121526"/>
            <a:ext cx="287083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59" y="1131468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5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V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=</a:t>
            </a:r>
            <a:r>
              <a:rPr dirty="0" sz="2400" spc="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os</a:t>
            </a:r>
            <a:r>
              <a:rPr dirty="0" sz="2400" spc="-10" b="1">
                <a:latin typeface="Franklin Gothic Book"/>
                <a:cs typeface="Franklin Gothic Book"/>
              </a:rPr>
              <a:t>t</a:t>
            </a:r>
            <a:r>
              <a:rPr dirty="0" sz="2400" b="1"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25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0415" y="1291082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5">
                <a:moveTo>
                  <a:pt x="0" y="72897"/>
                </a:moveTo>
                <a:lnTo>
                  <a:pt x="221742" y="72897"/>
                </a:lnTo>
                <a:lnTo>
                  <a:pt x="221742" y="0"/>
                </a:lnTo>
                <a:lnTo>
                  <a:pt x="397510" y="145668"/>
                </a:lnTo>
                <a:lnTo>
                  <a:pt x="221742" y="291338"/>
                </a:lnTo>
                <a:lnTo>
                  <a:pt x="221742" y="218566"/>
                </a:lnTo>
                <a:lnTo>
                  <a:pt x="0" y="218566"/>
                </a:lnTo>
                <a:lnTo>
                  <a:pt x="0" y="7289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1496" y="1446657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57320" y="1055635"/>
            <a:ext cx="1363345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P =</a:t>
            </a:r>
            <a:r>
              <a:rPr dirty="0" baseline="-26909" sz="4800" spc="22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5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129" y="1503056"/>
            <a:ext cx="244475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V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1948" y="1300988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5">
                <a:moveTo>
                  <a:pt x="0" y="72771"/>
                </a:moveTo>
                <a:lnTo>
                  <a:pt x="221614" y="72771"/>
                </a:lnTo>
                <a:lnTo>
                  <a:pt x="221614" y="0"/>
                </a:lnTo>
                <a:lnTo>
                  <a:pt x="397510" y="145669"/>
                </a:lnTo>
                <a:lnTo>
                  <a:pt x="221614" y="291338"/>
                </a:lnTo>
                <a:lnTo>
                  <a:pt x="221614" y="218439"/>
                </a:lnTo>
                <a:lnTo>
                  <a:pt x="0" y="218439"/>
                </a:lnTo>
                <a:lnTo>
                  <a:pt x="0" y="7277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39331" y="1111643"/>
            <a:ext cx="1261110" cy="615950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45415">
              <a:lnSpc>
                <a:spcPct val="100000"/>
              </a:lnSpc>
            </a:pPr>
            <a:r>
              <a:rPr dirty="0" sz="3400" spc="-20">
                <a:latin typeface="Franklin Gothic Book"/>
                <a:cs typeface="Franklin Gothic Book"/>
              </a:rPr>
              <a:t>P</a:t>
            </a:r>
            <a:r>
              <a:rPr dirty="0" sz="3400" spc="-305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Cambria Math"/>
                <a:cs typeface="Cambria Math"/>
              </a:rPr>
              <a:t>∝</a:t>
            </a:r>
            <a:r>
              <a:rPr dirty="0" sz="3200" spc="-110">
                <a:latin typeface="Cambria Math"/>
                <a:cs typeface="Cambria Math"/>
              </a:rPr>
              <a:t> </a:t>
            </a:r>
            <a:r>
              <a:rPr dirty="0" sz="3400" spc="-20">
                <a:latin typeface="Franklin Gothic Book"/>
                <a:cs typeface="Franklin Gothic Book"/>
              </a:rPr>
              <a:t>T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270" y="2819405"/>
            <a:ext cx="6286246" cy="4018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3895" y="6672621"/>
            <a:ext cx="48139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Va</a:t>
            </a:r>
            <a:r>
              <a:rPr dirty="0" sz="1100" spc="-20">
                <a:latin typeface="Verdana"/>
                <a:cs typeface="Verdana"/>
              </a:rPr>
              <a:t>l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u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f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</a:t>
            </a:r>
            <a:r>
              <a:rPr dirty="0" sz="1100">
                <a:latin typeface="Verdana"/>
                <a:cs typeface="Verdana"/>
              </a:rPr>
              <a:t>en</a:t>
            </a:r>
            <a:r>
              <a:rPr dirty="0" sz="1100" spc="-5">
                <a:latin typeface="Verdana"/>
                <a:cs typeface="Verdana"/>
              </a:rPr>
              <a:t>t</a:t>
            </a:r>
            <a:r>
              <a:rPr dirty="0" sz="1100" spc="-15">
                <a:latin typeface="Verdana"/>
                <a:cs typeface="Verdana"/>
              </a:rPr>
              <a:t>il</a:t>
            </a:r>
            <a:r>
              <a:rPr dirty="0" sz="1100">
                <a:latin typeface="Verdana"/>
                <a:cs typeface="Verdana"/>
              </a:rPr>
              <a:t>e,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Esp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l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 spc="-10">
                <a:latin typeface="Verdana"/>
                <a:cs typeface="Verdana"/>
              </a:rPr>
              <a:t>m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ca,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>
                <a:latin typeface="Verdana"/>
                <a:cs typeface="Verdana"/>
              </a:rPr>
              <a:t>n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che</a:t>
            </a:r>
            <a:r>
              <a:rPr dirty="0" sz="1100" spc="-15">
                <a:latin typeface="Verdana"/>
                <a:cs typeface="Verdana"/>
              </a:rPr>
              <a:t>ll</a:t>
            </a:r>
            <a:r>
              <a:rPr dirty="0" sz="1100">
                <a:latin typeface="Verdana"/>
                <a:cs typeface="Verdana"/>
              </a:rPr>
              <a:t>i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sz="1100">
                <a:latin typeface="Verdana"/>
                <a:cs typeface="Verdana"/>
              </a:rPr>
              <a:t>e </a:t>
            </a:r>
            <a:r>
              <a:rPr dirty="0" sz="1100" spc="-10">
                <a:latin typeface="Verdana"/>
                <a:cs typeface="Verdana"/>
              </a:rPr>
              <a:t>200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195" y="1926145"/>
            <a:ext cx="8460105" cy="98996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Le</a:t>
            </a:r>
            <a:r>
              <a:rPr dirty="0" sz="2000" spc="-5" b="1">
                <a:latin typeface="Franklin Gothic Book"/>
                <a:cs typeface="Franklin Gothic Book"/>
              </a:rPr>
              <a:t>gg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G</a:t>
            </a:r>
            <a:r>
              <a:rPr dirty="0" sz="2000" spc="-40" b="1">
                <a:latin typeface="Franklin Gothic Book"/>
                <a:cs typeface="Franklin Gothic Book"/>
              </a:rPr>
              <a:t>a</a:t>
            </a:r>
            <a:r>
              <a:rPr dirty="0" sz="2000" spc="40" b="1">
                <a:latin typeface="Franklin Gothic Book"/>
                <a:cs typeface="Franklin Gothic Book"/>
              </a:rPr>
              <a:t>y</a:t>
            </a:r>
            <a:r>
              <a:rPr dirty="0" sz="2000" b="1">
                <a:latin typeface="Franklin Gothic Book"/>
                <a:cs typeface="Franklin Gothic Book"/>
              </a:rPr>
              <a:t>-</a:t>
            </a:r>
            <a:r>
              <a:rPr dirty="0" sz="2000" spc="-25" b="1"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latin typeface="Franklin Gothic Book"/>
                <a:cs typeface="Franklin Gothic Book"/>
              </a:rPr>
              <a:t>u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15" b="1">
                <a:latin typeface="Franklin Gothic Book"/>
                <a:cs typeface="Franklin Gothic Book"/>
              </a:rPr>
              <a:t>s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c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5">
                <a:latin typeface="Franklin Gothic Book"/>
                <a:cs typeface="Franklin Gothic Book"/>
              </a:rPr>
              <a:t>~</a:t>
            </a:r>
            <a:r>
              <a:rPr dirty="0" sz="2000" spc="-130">
                <a:latin typeface="Franklin Gothic Book"/>
                <a:cs typeface="Franklin Gothic Book"/>
              </a:rPr>
              <a:t>1</a:t>
            </a:r>
            <a:r>
              <a:rPr dirty="0" sz="2000" spc="-5">
                <a:latin typeface="Franklin Gothic Book"/>
                <a:cs typeface="Franklin Gothic Book"/>
              </a:rPr>
              <a:t>785):</a:t>
            </a:r>
            <a:endParaRPr sz="2000">
              <a:latin typeface="Franklin Gothic Book"/>
              <a:cs typeface="Franklin Gothic Book"/>
            </a:endParaRPr>
          </a:p>
          <a:p>
            <a:pPr marL="85090" marR="3098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e,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 ce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ga</a:t>
            </a:r>
            <a:r>
              <a:rPr dirty="0" sz="2000">
                <a:latin typeface="Franklin Gothic Book"/>
                <a:cs typeface="Franklin Gothic Book"/>
              </a:rPr>
              <a:t>s 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dir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6097" y="3753111"/>
            <a:ext cx="2341880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653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eloci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e,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-5">
                <a:latin typeface="Franklin Gothic Book"/>
                <a:cs typeface="Franklin Gothic Book"/>
              </a:rPr>
              <a:t>(V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eranno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ti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227" y="134226"/>
            <a:ext cx="287083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561192"/>
            <a:ext cx="222885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59" y="1178077"/>
            <a:ext cx="2861310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5" b="1">
                <a:latin typeface="Franklin Gothic Book"/>
                <a:cs typeface="Franklin Gothic Book"/>
              </a:rPr>
              <a:t>,</a:t>
            </a:r>
            <a:r>
              <a:rPr dirty="0" sz="2400" spc="-15" b="1">
                <a:latin typeface="Franklin Gothic Book"/>
                <a:cs typeface="Franklin Gothic Book"/>
              </a:rPr>
              <a:t>V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=</a:t>
            </a:r>
            <a:r>
              <a:rPr dirty="0" sz="2400" spc="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os</a:t>
            </a:r>
            <a:r>
              <a:rPr dirty="0" sz="2400" spc="-10" b="1">
                <a:latin typeface="Franklin Gothic Book"/>
                <a:cs typeface="Franklin Gothic Book"/>
              </a:rPr>
              <a:t>t</a:t>
            </a:r>
            <a:r>
              <a:rPr dirty="0" sz="2400" b="1"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25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0415" y="1337691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1"/>
                </a:moveTo>
                <a:lnTo>
                  <a:pt x="221742" y="72771"/>
                </a:lnTo>
                <a:lnTo>
                  <a:pt x="221742" y="0"/>
                </a:lnTo>
                <a:lnTo>
                  <a:pt x="397510" y="145669"/>
                </a:lnTo>
                <a:lnTo>
                  <a:pt x="221742" y="291338"/>
                </a:lnTo>
                <a:lnTo>
                  <a:pt x="221742" y="218567"/>
                </a:lnTo>
                <a:lnTo>
                  <a:pt x="0" y="218567"/>
                </a:lnTo>
                <a:lnTo>
                  <a:pt x="0" y="7277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1496" y="1493266"/>
            <a:ext cx="840105" cy="0"/>
          </a:xfrm>
          <a:custGeom>
            <a:avLst/>
            <a:gdLst/>
            <a:ahLst/>
            <a:cxnLst/>
            <a:rect l="l" t="t" r="r" b="b"/>
            <a:pathLst>
              <a:path w="840104" h="0">
                <a:moveTo>
                  <a:pt x="0" y="0"/>
                </a:moveTo>
                <a:lnTo>
                  <a:pt x="83959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57320" y="1102244"/>
            <a:ext cx="1363345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P =</a:t>
            </a:r>
            <a:r>
              <a:rPr dirty="0" baseline="-26909" sz="4800" spc="22"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5">
                <a:solidFill>
                  <a:srgbClr val="71BEC5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129" y="1549665"/>
            <a:ext cx="244475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V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1948" y="1347597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770"/>
                </a:moveTo>
                <a:lnTo>
                  <a:pt x="221614" y="72770"/>
                </a:lnTo>
                <a:lnTo>
                  <a:pt x="221614" y="0"/>
                </a:lnTo>
                <a:lnTo>
                  <a:pt x="397510" y="145668"/>
                </a:lnTo>
                <a:lnTo>
                  <a:pt x="221614" y="291338"/>
                </a:lnTo>
                <a:lnTo>
                  <a:pt x="221614" y="218439"/>
                </a:lnTo>
                <a:lnTo>
                  <a:pt x="0" y="218439"/>
                </a:lnTo>
                <a:lnTo>
                  <a:pt x="0" y="7277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39331" y="1158303"/>
            <a:ext cx="1643380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P</a:t>
            </a:r>
            <a:r>
              <a:rPr dirty="0" sz="3200" spc="204">
                <a:latin typeface="Franklin Gothic Book"/>
                <a:cs typeface="Franklin Gothic Book"/>
              </a:rPr>
              <a:t> </a:t>
            </a:r>
            <a:r>
              <a:rPr dirty="0" baseline="-3472" sz="4800" spc="-89">
                <a:latin typeface="Cambria Math"/>
                <a:cs typeface="Cambria Math"/>
              </a:rPr>
              <a:t>∝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435" y="2636901"/>
            <a:ext cx="8953500" cy="3960495"/>
          </a:xfrm>
          <a:custGeom>
            <a:avLst/>
            <a:gdLst/>
            <a:ahLst/>
            <a:cxnLst/>
            <a:rect l="l" t="t" r="r" b="b"/>
            <a:pathLst>
              <a:path w="8953500" h="3960495">
                <a:moveTo>
                  <a:pt x="0" y="660019"/>
                </a:moveTo>
                <a:lnTo>
                  <a:pt x="2187" y="605891"/>
                </a:lnTo>
                <a:lnTo>
                  <a:pt x="8638" y="552967"/>
                </a:lnTo>
                <a:lnTo>
                  <a:pt x="19181" y="501418"/>
                </a:lnTo>
                <a:lnTo>
                  <a:pt x="33647" y="451412"/>
                </a:lnTo>
                <a:lnTo>
                  <a:pt x="51866" y="403121"/>
                </a:lnTo>
                <a:lnTo>
                  <a:pt x="73668" y="356714"/>
                </a:lnTo>
                <a:lnTo>
                  <a:pt x="98883" y="312361"/>
                </a:lnTo>
                <a:lnTo>
                  <a:pt x="127342" y="270232"/>
                </a:lnTo>
                <a:lnTo>
                  <a:pt x="158874" y="230497"/>
                </a:lnTo>
                <a:lnTo>
                  <a:pt x="193310" y="193325"/>
                </a:lnTo>
                <a:lnTo>
                  <a:pt x="230480" y="158887"/>
                </a:lnTo>
                <a:lnTo>
                  <a:pt x="270214" y="127353"/>
                </a:lnTo>
                <a:lnTo>
                  <a:pt x="312342" y="98892"/>
                </a:lnTo>
                <a:lnTo>
                  <a:pt x="356694" y="73675"/>
                </a:lnTo>
                <a:lnTo>
                  <a:pt x="403101" y="51871"/>
                </a:lnTo>
                <a:lnTo>
                  <a:pt x="451392" y="33650"/>
                </a:lnTo>
                <a:lnTo>
                  <a:pt x="501399" y="19183"/>
                </a:lnTo>
                <a:lnTo>
                  <a:pt x="552950" y="8639"/>
                </a:lnTo>
                <a:lnTo>
                  <a:pt x="605876" y="2188"/>
                </a:lnTo>
                <a:lnTo>
                  <a:pt x="660007" y="0"/>
                </a:lnTo>
                <a:lnTo>
                  <a:pt x="8293088" y="0"/>
                </a:lnTo>
                <a:lnTo>
                  <a:pt x="8347216" y="2188"/>
                </a:lnTo>
                <a:lnTo>
                  <a:pt x="8400140" y="8639"/>
                </a:lnTo>
                <a:lnTo>
                  <a:pt x="8451689" y="19183"/>
                </a:lnTo>
                <a:lnTo>
                  <a:pt x="8501694" y="33650"/>
                </a:lnTo>
                <a:lnTo>
                  <a:pt x="8549985" y="51871"/>
                </a:lnTo>
                <a:lnTo>
                  <a:pt x="8596392" y="73675"/>
                </a:lnTo>
                <a:lnTo>
                  <a:pt x="8640745" y="98892"/>
                </a:lnTo>
                <a:lnTo>
                  <a:pt x="8682874" y="127353"/>
                </a:lnTo>
                <a:lnTo>
                  <a:pt x="8722610" y="158887"/>
                </a:lnTo>
                <a:lnTo>
                  <a:pt x="8759781" y="193325"/>
                </a:lnTo>
                <a:lnTo>
                  <a:pt x="8794219" y="230497"/>
                </a:lnTo>
                <a:lnTo>
                  <a:pt x="8825754" y="270232"/>
                </a:lnTo>
                <a:lnTo>
                  <a:pt x="8854214" y="312361"/>
                </a:lnTo>
                <a:lnTo>
                  <a:pt x="8879432" y="356714"/>
                </a:lnTo>
                <a:lnTo>
                  <a:pt x="8901236" y="403121"/>
                </a:lnTo>
                <a:lnTo>
                  <a:pt x="8919456" y="451412"/>
                </a:lnTo>
                <a:lnTo>
                  <a:pt x="8933924" y="501418"/>
                </a:lnTo>
                <a:lnTo>
                  <a:pt x="8944468" y="552967"/>
                </a:lnTo>
                <a:lnTo>
                  <a:pt x="8950919" y="605891"/>
                </a:lnTo>
                <a:lnTo>
                  <a:pt x="8953107" y="660019"/>
                </a:lnTo>
                <a:lnTo>
                  <a:pt x="8953107" y="3299993"/>
                </a:lnTo>
                <a:lnTo>
                  <a:pt x="8950919" y="3354124"/>
                </a:lnTo>
                <a:lnTo>
                  <a:pt x="8944468" y="3407051"/>
                </a:lnTo>
                <a:lnTo>
                  <a:pt x="8933924" y="3458602"/>
                </a:lnTo>
                <a:lnTo>
                  <a:pt x="8919456" y="3508609"/>
                </a:lnTo>
                <a:lnTo>
                  <a:pt x="8901236" y="3556901"/>
                </a:lnTo>
                <a:lnTo>
                  <a:pt x="8879432" y="3603308"/>
                </a:lnTo>
                <a:lnTo>
                  <a:pt x="8854214" y="3647661"/>
                </a:lnTo>
                <a:lnTo>
                  <a:pt x="8825754" y="3689790"/>
                </a:lnTo>
                <a:lnTo>
                  <a:pt x="8794219" y="3729525"/>
                </a:lnTo>
                <a:lnTo>
                  <a:pt x="8759781" y="3766696"/>
                </a:lnTo>
                <a:lnTo>
                  <a:pt x="8722610" y="3801133"/>
                </a:lnTo>
                <a:lnTo>
                  <a:pt x="8682874" y="3832666"/>
                </a:lnTo>
                <a:lnTo>
                  <a:pt x="8640745" y="3861125"/>
                </a:lnTo>
                <a:lnTo>
                  <a:pt x="8596392" y="3886341"/>
                </a:lnTo>
                <a:lnTo>
                  <a:pt x="8549985" y="3908144"/>
                </a:lnTo>
                <a:lnTo>
                  <a:pt x="8501694" y="3926363"/>
                </a:lnTo>
                <a:lnTo>
                  <a:pt x="8451689" y="3940830"/>
                </a:lnTo>
                <a:lnTo>
                  <a:pt x="8400140" y="3951373"/>
                </a:lnTo>
                <a:lnTo>
                  <a:pt x="8347216" y="3957824"/>
                </a:lnTo>
                <a:lnTo>
                  <a:pt x="8293088" y="3960012"/>
                </a:lnTo>
                <a:lnTo>
                  <a:pt x="660007" y="3960012"/>
                </a:lnTo>
                <a:lnTo>
                  <a:pt x="605876" y="3957824"/>
                </a:lnTo>
                <a:lnTo>
                  <a:pt x="552950" y="3951373"/>
                </a:lnTo>
                <a:lnTo>
                  <a:pt x="501399" y="3940830"/>
                </a:lnTo>
                <a:lnTo>
                  <a:pt x="451392" y="3926363"/>
                </a:lnTo>
                <a:lnTo>
                  <a:pt x="403101" y="3908144"/>
                </a:lnTo>
                <a:lnTo>
                  <a:pt x="356694" y="3886341"/>
                </a:lnTo>
                <a:lnTo>
                  <a:pt x="312342" y="3861125"/>
                </a:lnTo>
                <a:lnTo>
                  <a:pt x="270214" y="3832666"/>
                </a:lnTo>
                <a:lnTo>
                  <a:pt x="230480" y="3801133"/>
                </a:lnTo>
                <a:lnTo>
                  <a:pt x="193310" y="3766696"/>
                </a:lnTo>
                <a:lnTo>
                  <a:pt x="158874" y="3729525"/>
                </a:lnTo>
                <a:lnTo>
                  <a:pt x="127342" y="3689790"/>
                </a:lnTo>
                <a:lnTo>
                  <a:pt x="98883" y="3647661"/>
                </a:lnTo>
                <a:lnTo>
                  <a:pt x="73668" y="3603308"/>
                </a:lnTo>
                <a:lnTo>
                  <a:pt x="51866" y="3556901"/>
                </a:lnTo>
                <a:lnTo>
                  <a:pt x="33647" y="3508609"/>
                </a:lnTo>
                <a:lnTo>
                  <a:pt x="19181" y="3458602"/>
                </a:lnTo>
                <a:lnTo>
                  <a:pt x="8638" y="3407051"/>
                </a:lnTo>
                <a:lnTo>
                  <a:pt x="2187" y="3354124"/>
                </a:lnTo>
                <a:lnTo>
                  <a:pt x="0" y="3299993"/>
                </a:lnTo>
                <a:lnTo>
                  <a:pt x="0" y="660019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9235" y="4483608"/>
            <a:ext cx="704088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08732" y="4541392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199"/>
                </a:lnTo>
                <a:lnTo>
                  <a:pt x="522986" y="50799"/>
                </a:lnTo>
                <a:lnTo>
                  <a:pt x="484886" y="50799"/>
                </a:lnTo>
                <a:lnTo>
                  <a:pt x="484886" y="25399"/>
                </a:lnTo>
                <a:lnTo>
                  <a:pt x="522986" y="25399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472186" y="50799"/>
                </a:lnTo>
                <a:lnTo>
                  <a:pt x="472186" y="25399"/>
                </a:lnTo>
                <a:close/>
              </a:path>
              <a:path w="548639" h="76200">
                <a:moveTo>
                  <a:pt x="522986" y="25399"/>
                </a:moveTo>
                <a:lnTo>
                  <a:pt x="484886" y="25399"/>
                </a:lnTo>
                <a:lnTo>
                  <a:pt x="484886" y="50799"/>
                </a:lnTo>
                <a:lnTo>
                  <a:pt x="522986" y="50799"/>
                </a:lnTo>
                <a:lnTo>
                  <a:pt x="548386" y="38099"/>
                </a:lnTo>
                <a:lnTo>
                  <a:pt x="522986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02123" y="4472940"/>
            <a:ext cx="704088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2002" y="4531740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199"/>
                </a:lnTo>
                <a:lnTo>
                  <a:pt x="522986" y="50799"/>
                </a:lnTo>
                <a:lnTo>
                  <a:pt x="484886" y="50799"/>
                </a:lnTo>
                <a:lnTo>
                  <a:pt x="484886" y="25399"/>
                </a:lnTo>
                <a:lnTo>
                  <a:pt x="522986" y="25399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472186" y="50799"/>
                </a:lnTo>
                <a:lnTo>
                  <a:pt x="472186" y="25399"/>
                </a:lnTo>
                <a:close/>
              </a:path>
              <a:path w="548639" h="76200">
                <a:moveTo>
                  <a:pt x="522986" y="25399"/>
                </a:moveTo>
                <a:lnTo>
                  <a:pt x="484886" y="25399"/>
                </a:lnTo>
                <a:lnTo>
                  <a:pt x="484886" y="50799"/>
                </a:lnTo>
                <a:lnTo>
                  <a:pt x="522986" y="50799"/>
                </a:lnTo>
                <a:lnTo>
                  <a:pt x="548386" y="38099"/>
                </a:lnTo>
                <a:lnTo>
                  <a:pt x="522986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74159" y="5912319"/>
            <a:ext cx="833755" cy="13335"/>
          </a:xfrm>
          <a:custGeom>
            <a:avLst/>
            <a:gdLst/>
            <a:ahLst/>
            <a:cxnLst/>
            <a:rect l="l" t="t" r="r" b="b"/>
            <a:pathLst>
              <a:path w="833754" h="13335">
                <a:moveTo>
                  <a:pt x="0" y="0"/>
                </a:moveTo>
                <a:lnTo>
                  <a:pt x="833627" y="131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15761" y="6005162"/>
            <a:ext cx="9772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29</a:t>
            </a:r>
            <a:r>
              <a:rPr dirty="0" sz="2400" spc="-10">
                <a:latin typeface="Franklin Gothic Book"/>
                <a:cs typeface="Franklin Gothic Book"/>
              </a:rPr>
              <a:t>3</a:t>
            </a:r>
            <a:r>
              <a:rPr dirty="0" sz="2400" spc="-100">
                <a:latin typeface="Franklin Gothic Book"/>
                <a:cs typeface="Franklin Gothic Book"/>
              </a:rPr>
              <a:t>.</a:t>
            </a:r>
            <a:r>
              <a:rPr dirty="0" sz="2400" spc="-40">
                <a:latin typeface="Franklin Gothic Book"/>
                <a:cs typeface="Franklin Gothic Book"/>
              </a:rPr>
              <a:t>1</a:t>
            </a:r>
            <a:r>
              <a:rPr dirty="0" sz="2400">
                <a:latin typeface="Franklin Gothic Book"/>
                <a:cs typeface="Franklin Gothic Book"/>
              </a:rPr>
              <a:t>5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41244" y="571466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281178" y="0"/>
                </a:moveTo>
                <a:lnTo>
                  <a:pt x="281178" y="79540"/>
                </a:lnTo>
                <a:lnTo>
                  <a:pt x="0" y="79540"/>
                </a:lnTo>
                <a:lnTo>
                  <a:pt x="0" y="238620"/>
                </a:lnTo>
                <a:lnTo>
                  <a:pt x="281178" y="238620"/>
                </a:lnTo>
                <a:lnTo>
                  <a:pt x="281178" y="318173"/>
                </a:lnTo>
                <a:lnTo>
                  <a:pt x="440308" y="159080"/>
                </a:lnTo>
                <a:lnTo>
                  <a:pt x="281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41244" y="5714669"/>
            <a:ext cx="440690" cy="318770"/>
          </a:xfrm>
          <a:custGeom>
            <a:avLst/>
            <a:gdLst/>
            <a:ahLst/>
            <a:cxnLst/>
            <a:rect l="l" t="t" r="r" b="b"/>
            <a:pathLst>
              <a:path w="440689" h="318770">
                <a:moveTo>
                  <a:pt x="0" y="79540"/>
                </a:moveTo>
                <a:lnTo>
                  <a:pt x="281178" y="79540"/>
                </a:lnTo>
                <a:lnTo>
                  <a:pt x="281178" y="0"/>
                </a:lnTo>
                <a:lnTo>
                  <a:pt x="440308" y="159080"/>
                </a:lnTo>
                <a:lnTo>
                  <a:pt x="281178" y="318173"/>
                </a:lnTo>
                <a:lnTo>
                  <a:pt x="281178" y="238620"/>
                </a:lnTo>
                <a:lnTo>
                  <a:pt x="0" y="238620"/>
                </a:lnTo>
                <a:lnTo>
                  <a:pt x="0" y="7954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4487" y="2737873"/>
            <a:ext cx="7738745" cy="1260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53340">
              <a:lnSpc>
                <a:spcPct val="100000"/>
              </a:lnSpc>
            </a:pPr>
            <a:r>
              <a:rPr dirty="0" sz="2000" i="1">
                <a:latin typeface="Franklin Gothic Book"/>
                <a:cs typeface="Franklin Gothic Book"/>
              </a:rPr>
              <a:t>Ese</a:t>
            </a:r>
            <a:r>
              <a:rPr dirty="0" sz="2000" spc="-35" i="1">
                <a:latin typeface="Franklin Gothic Book"/>
                <a:cs typeface="Franklin Gothic Book"/>
              </a:rPr>
              <a:t>m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latin typeface="Franklin Gothic Book"/>
                <a:cs typeface="Franklin Gothic Book"/>
              </a:rPr>
              <a:t>io</a:t>
            </a:r>
            <a:endParaRPr sz="2000">
              <a:latin typeface="Franklin Gothic Book"/>
              <a:cs typeface="Franklin Gothic Book"/>
            </a:endParaRPr>
          </a:p>
          <a:p>
            <a:pPr algn="just" marL="12700" marR="5080">
              <a:lnSpc>
                <a:spcPct val="99500"/>
              </a:lnSpc>
              <a:spcBef>
                <a:spcPts val="555"/>
              </a:spcBef>
            </a:pP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5">
                <a:latin typeface="Franklin Gothic Book"/>
                <a:cs typeface="Franklin Gothic Book"/>
              </a:rPr>
              <a:t>pneuma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una</a:t>
            </a:r>
            <a:r>
              <a:rPr dirty="0" sz="2000" spc="-5">
                <a:latin typeface="Franklin Gothic Book"/>
                <a:cs typeface="Franklin Gothic Book"/>
              </a:rPr>
              <a:t> 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2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 a </a:t>
            </a: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MS PGothic"/>
                <a:cs typeface="MS PGothic"/>
              </a:rPr>
              <a:t>°</a:t>
            </a:r>
            <a:r>
              <a:rPr dirty="0" sz="2000" spc="-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Dopo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ari </a:t>
            </a:r>
            <a:r>
              <a:rPr dirty="0" sz="2000" spc="-5">
                <a:latin typeface="Franklin Gothic Book"/>
                <a:cs typeface="Franklin Gothic Book"/>
              </a:rPr>
              <a:t>gir</a:t>
            </a:r>
            <a:r>
              <a:rPr dirty="0" sz="2000">
                <a:latin typeface="Franklin Gothic Book"/>
                <a:cs typeface="Franklin Gothic Book"/>
              </a:rPr>
              <a:t>i su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 raggi</a:t>
            </a:r>
            <a:r>
              <a:rPr dirty="0" sz="2000" spc="-2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35">
                <a:latin typeface="Franklin Gothic Book"/>
                <a:cs typeface="Franklin Gothic Book"/>
              </a:rPr>
              <a:t>1</a:t>
            </a:r>
            <a:r>
              <a:rPr dirty="0" sz="2000" spc="-6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0 </a:t>
            </a:r>
            <a:r>
              <a:rPr dirty="0" sz="2000">
                <a:latin typeface="MS PGothic"/>
                <a:cs typeface="MS PGothic"/>
              </a:rPr>
              <a:t>°</a:t>
            </a:r>
            <a:r>
              <a:rPr dirty="0" sz="2000" spc="-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inal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101" y="4447660"/>
            <a:ext cx="13487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sz="2400" spc="-5">
                <a:latin typeface="Franklin Gothic Book"/>
                <a:cs typeface="Franklin Gothic Book"/>
              </a:rPr>
              <a:t>/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cost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90159" y="4367148"/>
            <a:ext cx="1934210" cy="4718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-20833" sz="2400" spc="7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/T</a:t>
            </a:r>
            <a:r>
              <a:rPr dirty="0" baseline="-20833" sz="2400">
                <a:latin typeface="Franklin Gothic Book"/>
                <a:cs typeface="Franklin Gothic Book"/>
              </a:rPr>
              <a:t>i</a:t>
            </a:r>
            <a:r>
              <a:rPr dirty="0" baseline="-20833" sz="2400" spc="247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 P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r>
              <a:rPr dirty="0" sz="2400">
                <a:latin typeface="Franklin Gothic Book"/>
                <a:cs typeface="Franklin Gothic Book"/>
              </a:rPr>
              <a:t>/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65421" y="5582100"/>
            <a:ext cx="452120" cy="751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270" marR="5080" indent="-116205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-20833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f</a:t>
            </a:r>
            <a:r>
              <a:rPr dirty="0" baseline="-20833" sz="2400" spc="-7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baseline="-20833" sz="2400" spc="-7">
                <a:latin typeface="Franklin Gothic Book"/>
                <a:cs typeface="Franklin Gothic Book"/>
              </a:rPr>
              <a:t>i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0942" y="5753761"/>
            <a:ext cx="49847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dirty="0" sz="2400">
                <a:latin typeface="Franklin Gothic Book"/>
                <a:cs typeface="Franklin Gothic Book"/>
              </a:rPr>
              <a:t>P	</a:t>
            </a:r>
            <a:r>
              <a:rPr dirty="0" baseline="1157" sz="3600">
                <a:latin typeface="Comic Sans MS"/>
                <a:cs typeface="Comic Sans MS"/>
              </a:rPr>
              <a:t>=</a:t>
            </a:r>
            <a:endParaRPr baseline="1157" sz="36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1630" y="5911223"/>
            <a:ext cx="863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Franklin Gothic Book"/>
                <a:cs typeface="Franklin Gothic Book"/>
              </a:rPr>
              <a:t>f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30851" y="5639098"/>
            <a:ext cx="2496820" cy="48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46630" algn="l"/>
              </a:tabLst>
            </a:pPr>
            <a:r>
              <a:rPr dirty="0" baseline="-25462" sz="3600">
                <a:latin typeface="Comic Sans MS"/>
                <a:cs typeface="Comic Sans MS"/>
              </a:rPr>
              <a:t>=</a:t>
            </a:r>
            <a:r>
              <a:rPr dirty="0" baseline="-25462" sz="3600" spc="195">
                <a:latin typeface="Comic Sans MS"/>
                <a:cs typeface="Comic Sans MS"/>
              </a:rPr>
              <a:t> </a:t>
            </a:r>
            <a:r>
              <a:rPr dirty="0" sz="2400" u="heavy">
                <a:latin typeface="Franklin Gothic Book"/>
                <a:cs typeface="Franklin Gothic Book"/>
              </a:rPr>
              <a:t> </a:t>
            </a:r>
            <a:r>
              <a:rPr dirty="0" sz="2400" spc="-270" u="heavy">
                <a:latin typeface="Franklin Gothic Book"/>
                <a:cs typeface="Franklin Gothic Book"/>
              </a:rPr>
              <a:t> </a:t>
            </a:r>
            <a:r>
              <a:rPr dirty="0" sz="2400" spc="-5" u="heavy">
                <a:latin typeface="Franklin Gothic Book"/>
                <a:cs typeface="Franklin Gothic Book"/>
              </a:rPr>
              <a:t>2</a:t>
            </a:r>
            <a:r>
              <a:rPr dirty="0" sz="2400" spc="-100" u="heavy">
                <a:latin typeface="Franklin Gothic Book"/>
                <a:cs typeface="Franklin Gothic Book"/>
              </a:rPr>
              <a:t>.</a:t>
            </a:r>
            <a:r>
              <a:rPr dirty="0" sz="2400" u="heavy">
                <a:latin typeface="Franklin Gothic Book"/>
                <a:cs typeface="Franklin Gothic Book"/>
              </a:rPr>
              <a:t>1</a:t>
            </a:r>
            <a:r>
              <a:rPr dirty="0" sz="2400" spc="20" u="heavy">
                <a:latin typeface="Franklin Gothic Book"/>
                <a:cs typeface="Franklin Gothic Book"/>
              </a:rPr>
              <a:t> </a:t>
            </a:r>
            <a:r>
              <a:rPr dirty="0" sz="2400" spc="-5" u="heavy">
                <a:latin typeface="Franklin Gothic Book"/>
                <a:cs typeface="Franklin Gothic Book"/>
              </a:rPr>
              <a:t>·</a:t>
            </a:r>
            <a:r>
              <a:rPr dirty="0" sz="2400" spc="-10" u="heavy">
                <a:latin typeface="Franklin Gothic Book"/>
                <a:cs typeface="Franklin Gothic Book"/>
              </a:rPr>
              <a:t> </a:t>
            </a:r>
            <a:r>
              <a:rPr dirty="0" sz="2400" spc="-5" u="heavy">
                <a:latin typeface="Franklin Gothic Book"/>
                <a:cs typeface="Franklin Gothic Book"/>
              </a:rPr>
              <a:t>38</a:t>
            </a:r>
            <a:r>
              <a:rPr dirty="0" sz="2400" spc="-10" u="heavy">
                <a:latin typeface="Franklin Gothic Book"/>
                <a:cs typeface="Franklin Gothic Book"/>
              </a:rPr>
              <a:t>3</a:t>
            </a:r>
            <a:r>
              <a:rPr dirty="0" sz="2400" spc="-100" u="heavy">
                <a:latin typeface="Franklin Gothic Book"/>
                <a:cs typeface="Franklin Gothic Book"/>
              </a:rPr>
              <a:t>.</a:t>
            </a:r>
            <a:r>
              <a:rPr dirty="0" sz="2400" spc="-40" u="heavy">
                <a:latin typeface="Franklin Gothic Book"/>
                <a:cs typeface="Franklin Gothic Book"/>
              </a:rPr>
              <a:t>1</a:t>
            </a:r>
            <a:r>
              <a:rPr dirty="0" sz="2400" u="heavy">
                <a:latin typeface="Franklin Gothic Book"/>
                <a:cs typeface="Franklin Gothic Book"/>
              </a:rPr>
              <a:t>5 	</a:t>
            </a:r>
            <a:r>
              <a:rPr dirty="0" baseline="-26620" sz="3600">
                <a:latin typeface="Comic Sans MS"/>
                <a:cs typeface="Comic Sans MS"/>
              </a:rPr>
              <a:t>=</a:t>
            </a:r>
            <a:endParaRPr baseline="-26620" sz="36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7469" y="5766199"/>
            <a:ext cx="103949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2.</a:t>
            </a:r>
            <a:r>
              <a:rPr dirty="0" sz="2400">
                <a:latin typeface="Franklin Gothic Book"/>
                <a:cs typeface="Franklin Gothic Book"/>
              </a:rPr>
              <a:t>7 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tm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53633" y="2058797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10" h="291464">
                <a:moveTo>
                  <a:pt x="0" y="72898"/>
                </a:moveTo>
                <a:lnTo>
                  <a:pt x="221741" y="72898"/>
                </a:lnTo>
                <a:lnTo>
                  <a:pt x="221741" y="0"/>
                </a:lnTo>
                <a:lnTo>
                  <a:pt x="397509" y="145795"/>
                </a:lnTo>
                <a:lnTo>
                  <a:pt x="221741" y="291464"/>
                </a:lnTo>
                <a:lnTo>
                  <a:pt x="221741" y="218566"/>
                </a:lnTo>
                <a:lnTo>
                  <a:pt x="0" y="218566"/>
                </a:lnTo>
                <a:lnTo>
                  <a:pt x="0" y="728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40981" y="1950021"/>
            <a:ext cx="2202815" cy="58483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P/</a:t>
            </a:r>
            <a:r>
              <a:rPr dirty="0" sz="3200">
                <a:latin typeface="Franklin Gothic Book"/>
                <a:cs typeface="Franklin Gothic Book"/>
              </a:rPr>
              <a:t>T =</a:t>
            </a:r>
            <a:r>
              <a:rPr dirty="0" sz="3200" spc="-5">
                <a:latin typeface="Franklin Gothic Book"/>
                <a:cs typeface="Franklin Gothic Book"/>
              </a:rPr>
              <a:t> </a:t>
            </a:r>
            <a:r>
              <a:rPr dirty="0" sz="3200" spc="-15">
                <a:latin typeface="Franklin Gothic Book"/>
                <a:cs typeface="Franklin Gothic Book"/>
              </a:rPr>
              <a:t>c</a:t>
            </a:r>
            <a:r>
              <a:rPr dirty="0" sz="3200">
                <a:latin typeface="Franklin Gothic Book"/>
                <a:cs typeface="Franklin Gothic Book"/>
              </a:rPr>
              <a:t>ost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0" name="object 30"/>
          <p:cNvSpPr txBox="1"/>
          <p:nvPr/>
        </p:nvSpPr>
        <p:spPr>
          <a:xfrm>
            <a:off x="418452" y="4293082"/>
            <a:ext cx="1804035" cy="2160270"/>
          </a:xfrm>
          <a:prstGeom prst="rect">
            <a:avLst/>
          </a:prstGeom>
          <a:solidFill>
            <a:srgbClr val="999999"/>
          </a:solidFill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2200" spc="-140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,n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cost</a:t>
            </a:r>
            <a:endParaRPr sz="2200">
              <a:latin typeface="Franklin Gothic Book"/>
              <a:cs typeface="Franklin Gothic Book"/>
            </a:endParaRPr>
          </a:p>
          <a:p>
            <a:pPr marL="59690">
              <a:lnSpc>
                <a:spcPct val="100000"/>
              </a:lnSpc>
              <a:spcBef>
                <a:spcPts val="520"/>
              </a:spcBef>
            </a:pP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90">
                <a:latin typeface="Franklin Gothic Book"/>
                <a:cs typeface="Franklin Gothic Book"/>
              </a:rPr>
              <a:t>.</a:t>
            </a:r>
            <a:r>
              <a:rPr dirty="0" sz="2200" spc="-15">
                <a:latin typeface="Franklin Gothic Book"/>
                <a:cs typeface="Franklin Gothic Book"/>
              </a:rPr>
              <a:t>1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sz="2200" spc="-15">
                <a:latin typeface="Franklin Gothic Book"/>
                <a:cs typeface="Franklin Gothic Book"/>
              </a:rPr>
              <a:t>tm</a:t>
            </a:r>
            <a:endParaRPr sz="2200">
              <a:latin typeface="Franklin Gothic Book"/>
              <a:cs typeface="Franklin Gothic Book"/>
            </a:endParaRPr>
          </a:p>
          <a:p>
            <a:pPr marL="59690">
              <a:lnSpc>
                <a:spcPct val="100000"/>
              </a:lnSpc>
              <a:spcBef>
                <a:spcPts val="770"/>
              </a:spcBef>
            </a:pPr>
            <a:r>
              <a:rPr dirty="0" sz="2200" spc="-15">
                <a:latin typeface="Franklin Gothic Book"/>
                <a:cs typeface="Franklin Gothic Book"/>
              </a:rPr>
              <a:t>T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 spc="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293</a:t>
            </a:r>
            <a:r>
              <a:rPr dirty="0" sz="2200" spc="-100">
                <a:latin typeface="Franklin Gothic Book"/>
                <a:cs typeface="Franklin Gothic Book"/>
              </a:rPr>
              <a:t>.</a:t>
            </a:r>
            <a:r>
              <a:rPr dirty="0" sz="2200" spc="-55">
                <a:latin typeface="Franklin Gothic Book"/>
                <a:cs typeface="Franklin Gothic Book"/>
              </a:rPr>
              <a:t>1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K</a:t>
            </a:r>
            <a:endParaRPr sz="2200">
              <a:latin typeface="Franklin Gothic Book"/>
              <a:cs typeface="Franklin Gothic Book"/>
            </a:endParaRPr>
          </a:p>
          <a:p>
            <a:pPr marL="59690" marR="122555">
              <a:lnSpc>
                <a:spcPct val="131500"/>
              </a:lnSpc>
              <a:spcBef>
                <a:spcPts val="20"/>
              </a:spcBef>
            </a:pPr>
            <a:r>
              <a:rPr dirty="0" sz="2200" spc="-15">
                <a:latin typeface="Franklin Gothic Book"/>
                <a:cs typeface="Franklin Gothic Book"/>
              </a:rPr>
              <a:t>T</a:t>
            </a:r>
            <a:r>
              <a:rPr dirty="0" baseline="-21072" sz="2175" spc="-22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383</a:t>
            </a:r>
            <a:r>
              <a:rPr dirty="0" sz="2200" spc="-90">
                <a:latin typeface="Franklin Gothic Book"/>
                <a:cs typeface="Franklin Gothic Book"/>
              </a:rPr>
              <a:t>.</a:t>
            </a:r>
            <a:r>
              <a:rPr dirty="0" sz="2200" spc="-55">
                <a:latin typeface="Franklin Gothic Book"/>
                <a:cs typeface="Franklin Gothic Book"/>
              </a:rPr>
              <a:t>1</a:t>
            </a:r>
            <a:r>
              <a:rPr dirty="0" sz="2200" spc="-15">
                <a:latin typeface="Franklin Gothic Book"/>
                <a:cs typeface="Franklin Gothic Book"/>
              </a:rPr>
              <a:t>5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K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>
                <a:latin typeface="Franklin Gothic Book"/>
                <a:cs typeface="Franklin Gothic Book"/>
              </a:rPr>
              <a:t>f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?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55" y="207116"/>
            <a:ext cx="265239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Pressio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zial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i: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leg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4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Dal</a:t>
            </a:r>
            <a:r>
              <a:rPr dirty="0" sz="2800" spc="-5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on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7909" y="5947448"/>
            <a:ext cx="4719955" cy="506095"/>
          </a:xfrm>
          <a:custGeom>
            <a:avLst/>
            <a:gdLst/>
            <a:ahLst/>
            <a:cxnLst/>
            <a:rect l="l" t="t" r="r" b="b"/>
            <a:pathLst>
              <a:path w="4719955" h="506095">
                <a:moveTo>
                  <a:pt x="0" y="505891"/>
                </a:moveTo>
                <a:lnTo>
                  <a:pt x="4719446" y="505891"/>
                </a:lnTo>
                <a:lnTo>
                  <a:pt x="4719446" y="0"/>
                </a:lnTo>
                <a:lnTo>
                  <a:pt x="0" y="0"/>
                </a:lnTo>
                <a:lnTo>
                  <a:pt x="0" y="505891"/>
                </a:lnTo>
                <a:close/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171" y="1418731"/>
            <a:ext cx="3781425" cy="5145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59690" marR="3683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mi</a:t>
            </a:r>
            <a:r>
              <a:rPr dirty="0" sz="2000" b="1">
                <a:latin typeface="Franklin Gothic Book"/>
                <a:cs typeface="Franklin Gothic Book"/>
              </a:rPr>
              <a:t>scela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2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</a:t>
            </a:r>
            <a:r>
              <a:rPr dirty="0" sz="2000" b="1">
                <a:latin typeface="Franklin Gothic Book"/>
                <a:cs typeface="Franklin Gothic Book"/>
              </a:rPr>
              <a:t>as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P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otale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da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da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le </a:t>
            </a:r>
            <a:r>
              <a:rPr dirty="0" sz="2000" spc="-5">
                <a:latin typeface="Franklin Gothic Book"/>
                <a:cs typeface="Franklin Gothic Book"/>
              </a:rPr>
              <a:t>pa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enti,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indipende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lo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nat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pre</a:t>
            </a:r>
            <a:r>
              <a:rPr dirty="0" sz="2000" b="1">
                <a:latin typeface="Franklin Gothic Book"/>
                <a:cs typeface="Franklin Gothic Book"/>
              </a:rPr>
              <a:t>ssio</a:t>
            </a:r>
            <a:r>
              <a:rPr dirty="0" sz="2000" spc="-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20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spc="-5" b="1">
                <a:latin typeface="Franklin Gothic Book"/>
                <a:cs typeface="Franklin Gothic Book"/>
              </a:rPr>
              <a:t>ial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Pi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un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10" b="1">
                <a:latin typeface="Franklin Gothic Book"/>
                <a:cs typeface="Franklin Gothic Book"/>
              </a:rPr>
              <a:t>m</a:t>
            </a:r>
            <a:r>
              <a:rPr dirty="0" sz="2000" spc="-5" b="1">
                <a:latin typeface="Franklin Gothic Book"/>
                <a:cs typeface="Franklin Gothic Book"/>
              </a:rPr>
              <a:t>pone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4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cela 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15" b="1">
                <a:latin typeface="Franklin Gothic Book"/>
                <a:cs typeface="Franklin Gothic Book"/>
              </a:rPr>
              <a:t>s</a:t>
            </a:r>
            <a:r>
              <a:rPr dirty="0" sz="2000" spc="-5" b="1">
                <a:latin typeface="Franklin Gothic Book"/>
                <a:cs typeface="Franklin Gothic Book"/>
              </a:rPr>
              <a:t>ion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h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-20" b="1">
                <a:latin typeface="Franklin Gothic Book"/>
                <a:cs typeface="Franklin Gothic Book"/>
              </a:rPr>
              <a:t>q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4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-40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vr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latin typeface="Franklin Gothic Book"/>
                <a:cs typeface="Franklin Gothic Book"/>
              </a:rPr>
              <a:t>b</a:t>
            </a:r>
            <a:r>
              <a:rPr dirty="0" sz="2000" spc="-5" b="1">
                <a:latin typeface="Franklin Gothic Book"/>
                <a:cs typeface="Franklin Gothic Book"/>
              </a:rPr>
              <a:t>be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-20" b="1">
                <a:latin typeface="Franklin Gothic Book"/>
                <a:cs typeface="Franklin Gothic Book"/>
              </a:rPr>
              <a:t>q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0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ra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oc</a:t>
            </a:r>
            <a:r>
              <a:rPr dirty="0" sz="200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u</a:t>
            </a:r>
            <a:r>
              <a:rPr dirty="0" sz="2000" spc="-5" b="1">
                <a:latin typeface="Franklin Gothic Book"/>
                <a:cs typeface="Franklin Gothic Book"/>
              </a:rPr>
              <a:t>passe</a:t>
            </a:r>
            <a:r>
              <a:rPr dirty="0" sz="2000" b="1">
                <a:latin typeface="Franklin Gothic Book"/>
                <a:cs typeface="Franklin Gothic Book"/>
              </a:rPr>
              <a:t>,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lo,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15" b="1">
                <a:latin typeface="Franklin Gothic Book"/>
                <a:cs typeface="Franklin Gothic Book"/>
              </a:rPr>
              <a:t> v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latin typeface="Franklin Gothic Book"/>
                <a:cs typeface="Franklin Gothic Book"/>
              </a:rPr>
              <a:t>u</a:t>
            </a:r>
            <a:r>
              <a:rPr dirty="0" sz="2000" b="1">
                <a:latin typeface="Franklin Gothic Book"/>
                <a:cs typeface="Franklin Gothic Book"/>
              </a:rPr>
              <a:t>me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os</a:t>
            </a:r>
            <a:r>
              <a:rPr dirty="0" sz="2000" spc="-10" b="1"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latin typeface="Franklin Gothic Book"/>
                <a:cs typeface="Franklin Gothic Book"/>
              </a:rPr>
              <a:t>zio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'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800">
              <a:latin typeface="Times New Roman"/>
              <a:cs typeface="Times New Roman"/>
            </a:endParaRPr>
          </a:p>
          <a:p>
            <a:pPr marL="1454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Legge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marL="1454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P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endParaRPr sz="2000">
              <a:latin typeface="Franklin Gothic Book"/>
              <a:cs typeface="Franklin Gothic Book"/>
            </a:endParaRPr>
          </a:p>
          <a:p>
            <a:pPr marL="145415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omma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4278" y="6038270"/>
            <a:ext cx="4024629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-30">
                <a:latin typeface="Franklin Gothic Book"/>
                <a:cs typeface="Franklin Gothic Book"/>
              </a:rPr>
              <a:t>t</a:t>
            </a:r>
            <a:r>
              <a:rPr dirty="0" baseline="-21021" sz="2775" spc="-15">
                <a:latin typeface="Franklin Gothic Book"/>
                <a:cs typeface="Franklin Gothic Book"/>
              </a:rPr>
              <a:t>o</a:t>
            </a:r>
            <a:r>
              <a:rPr dirty="0" baseline="-21021" sz="2775" spc="7">
                <a:latin typeface="Franklin Gothic Book"/>
                <a:cs typeface="Franklin Gothic Book"/>
              </a:rPr>
              <a:t>t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4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=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1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2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3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…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5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n</a:t>
            </a:r>
            <a:endParaRPr baseline="-21021" sz="2775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2476" y="1581518"/>
            <a:ext cx="867410" cy="445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Franklin Gothic Book"/>
                <a:cs typeface="Franklin Gothic Book"/>
              </a:rPr>
              <a:t>n</a:t>
            </a:r>
            <a:r>
              <a:rPr dirty="0" baseline="-21021" sz="2775" spc="-37">
                <a:latin typeface="Franklin Gothic Book"/>
                <a:cs typeface="Franklin Gothic Book"/>
              </a:rPr>
              <a:t>t</a:t>
            </a:r>
            <a:r>
              <a:rPr dirty="0" baseline="-21021" sz="2775" spc="-15">
                <a:latin typeface="Franklin Gothic Book"/>
                <a:cs typeface="Franklin Gothic Book"/>
              </a:rPr>
              <a:t>o</a:t>
            </a:r>
            <a:r>
              <a:rPr dirty="0" baseline="-21021" sz="2775" spc="7">
                <a:latin typeface="Franklin Gothic Book"/>
                <a:cs typeface="Franklin Gothic Book"/>
              </a:rPr>
              <a:t>t</a:t>
            </a:r>
            <a:r>
              <a:rPr dirty="0" sz="2800" spc="-45">
                <a:latin typeface="Franklin Gothic Book"/>
                <a:cs typeface="Franklin Gothic Book"/>
              </a:rPr>
              <a:t>RT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7756" y="2118593"/>
            <a:ext cx="216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6093" y="2069592"/>
            <a:ext cx="1288415" cy="6350"/>
          </a:xfrm>
          <a:custGeom>
            <a:avLst/>
            <a:gdLst/>
            <a:ahLst/>
            <a:cxnLst/>
            <a:rect l="l" t="t" r="r" b="b"/>
            <a:pathLst>
              <a:path w="1288415" h="6350">
                <a:moveTo>
                  <a:pt x="0" y="6096"/>
                </a:moveTo>
                <a:lnTo>
                  <a:pt x="1287906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52666" y="1847829"/>
            <a:ext cx="785495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0"/>
              </a:lnSpc>
            </a:pPr>
            <a:r>
              <a:rPr dirty="0" baseline="13888" sz="4200" spc="-37">
                <a:latin typeface="Franklin Gothic Book"/>
                <a:cs typeface="Franklin Gothic Book"/>
              </a:rPr>
              <a:t>P</a:t>
            </a:r>
            <a:r>
              <a:rPr dirty="0" sz="1850" spc="-20">
                <a:latin typeface="Franklin Gothic Book"/>
                <a:cs typeface="Franklin Gothic Book"/>
              </a:rPr>
              <a:t>t</a:t>
            </a:r>
            <a:r>
              <a:rPr dirty="0" sz="1850" spc="-10">
                <a:latin typeface="Franklin Gothic Book"/>
                <a:cs typeface="Franklin Gothic Book"/>
              </a:rPr>
              <a:t>o</a:t>
            </a:r>
            <a:r>
              <a:rPr dirty="0" sz="1850" spc="5">
                <a:latin typeface="Franklin Gothic Book"/>
                <a:cs typeface="Franklin Gothic Book"/>
              </a:rPr>
              <a:t>t</a:t>
            </a:r>
            <a:r>
              <a:rPr dirty="0" sz="1850">
                <a:latin typeface="Franklin Gothic Book"/>
                <a:cs typeface="Franklin Gothic Book"/>
              </a:rPr>
              <a:t> </a:t>
            </a:r>
            <a:r>
              <a:rPr dirty="0" sz="1850" spc="-229">
                <a:latin typeface="Franklin Gothic Book"/>
                <a:cs typeface="Franklin Gothic Book"/>
              </a:rPr>
              <a:t> </a:t>
            </a:r>
            <a:r>
              <a:rPr dirty="0" baseline="13888" sz="4200" spc="-30">
                <a:latin typeface="Franklin Gothic Book"/>
                <a:cs typeface="Franklin Gothic Book"/>
              </a:rPr>
              <a:t>=</a:t>
            </a:r>
            <a:endParaRPr baseline="13888" sz="4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7169" y="3785222"/>
            <a:ext cx="657225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Franklin Gothic Book"/>
                <a:cs typeface="Franklin Gothic Book"/>
              </a:rPr>
              <a:t>n</a:t>
            </a:r>
            <a:r>
              <a:rPr dirty="0" baseline="-21021" sz="2775">
                <a:latin typeface="Franklin Gothic Book"/>
                <a:cs typeface="Franklin Gothic Book"/>
              </a:rPr>
              <a:t>i</a:t>
            </a:r>
            <a:r>
              <a:rPr dirty="0" sz="2800" spc="-45">
                <a:latin typeface="Franklin Gothic Book"/>
                <a:cs typeface="Franklin Gothic Book"/>
              </a:rPr>
              <a:t>RT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8066" y="4280411"/>
            <a:ext cx="24384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Franklin Gothic Book"/>
                <a:cs typeface="Franklin Gothic Book"/>
              </a:rPr>
              <a:t>V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5880" y="4222622"/>
            <a:ext cx="1287780" cy="6350"/>
          </a:xfrm>
          <a:custGeom>
            <a:avLst/>
            <a:gdLst/>
            <a:ahLst/>
            <a:cxnLst/>
            <a:rect l="l" t="t" r="r" b="b"/>
            <a:pathLst>
              <a:path w="1287779" h="6350">
                <a:moveTo>
                  <a:pt x="0" y="5968"/>
                </a:moveTo>
                <a:lnTo>
                  <a:pt x="128777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23658" y="4009647"/>
            <a:ext cx="654685" cy="507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</a:t>
            </a:r>
            <a:r>
              <a:rPr dirty="0" baseline="-21164" sz="3150">
                <a:latin typeface="Franklin Gothic Book"/>
                <a:cs typeface="Franklin Gothic Book"/>
              </a:rPr>
              <a:t>i</a:t>
            </a:r>
            <a:r>
              <a:rPr dirty="0" baseline="-21164" sz="3150">
                <a:latin typeface="Franklin Gothic Book"/>
                <a:cs typeface="Franklin Gothic Book"/>
              </a:rPr>
              <a:t> </a:t>
            </a:r>
            <a:r>
              <a:rPr dirty="0" baseline="-21164" sz="3150" spc="-390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=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55" y="207116"/>
            <a:ext cx="265239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Pressio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zial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i: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leg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4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Dal</a:t>
            </a:r>
            <a:r>
              <a:rPr dirty="0" sz="2800" spc="-5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on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579" y="2492882"/>
            <a:ext cx="8682355" cy="4248150"/>
          </a:xfrm>
          <a:custGeom>
            <a:avLst/>
            <a:gdLst/>
            <a:ahLst/>
            <a:cxnLst/>
            <a:rect l="l" t="t" r="r" b="b"/>
            <a:pathLst>
              <a:path w="8682355" h="4248150">
                <a:moveTo>
                  <a:pt x="0" y="843661"/>
                </a:moveTo>
                <a:lnTo>
                  <a:pt x="2796" y="774464"/>
                </a:lnTo>
                <a:lnTo>
                  <a:pt x="11042" y="706809"/>
                </a:lnTo>
                <a:lnTo>
                  <a:pt x="24520" y="640912"/>
                </a:lnTo>
                <a:lnTo>
                  <a:pt x="43012" y="576990"/>
                </a:lnTo>
                <a:lnTo>
                  <a:pt x="66301" y="515260"/>
                </a:lnTo>
                <a:lnTo>
                  <a:pt x="94171" y="455940"/>
                </a:lnTo>
                <a:lnTo>
                  <a:pt x="126405" y="399246"/>
                </a:lnTo>
                <a:lnTo>
                  <a:pt x="162784" y="345396"/>
                </a:lnTo>
                <a:lnTo>
                  <a:pt x="203093" y="294606"/>
                </a:lnTo>
                <a:lnTo>
                  <a:pt x="247113" y="247094"/>
                </a:lnTo>
                <a:lnTo>
                  <a:pt x="294628" y="203076"/>
                </a:lnTo>
                <a:lnTo>
                  <a:pt x="345421" y="162771"/>
                </a:lnTo>
                <a:lnTo>
                  <a:pt x="399274" y="126394"/>
                </a:lnTo>
                <a:lnTo>
                  <a:pt x="455970" y="94163"/>
                </a:lnTo>
                <a:lnTo>
                  <a:pt x="515292" y="66295"/>
                </a:lnTo>
                <a:lnTo>
                  <a:pt x="577024" y="43008"/>
                </a:lnTo>
                <a:lnTo>
                  <a:pt x="640948" y="24517"/>
                </a:lnTo>
                <a:lnTo>
                  <a:pt x="706846" y="11041"/>
                </a:lnTo>
                <a:lnTo>
                  <a:pt x="774502" y="2796"/>
                </a:lnTo>
                <a:lnTo>
                  <a:pt x="843699" y="0"/>
                </a:lnTo>
                <a:lnTo>
                  <a:pt x="7838122" y="0"/>
                </a:lnTo>
                <a:lnTo>
                  <a:pt x="7907318" y="2796"/>
                </a:lnTo>
                <a:lnTo>
                  <a:pt x="7974974" y="11041"/>
                </a:lnTo>
                <a:lnTo>
                  <a:pt x="8040871" y="24517"/>
                </a:lnTo>
                <a:lnTo>
                  <a:pt x="8104793" y="43008"/>
                </a:lnTo>
                <a:lnTo>
                  <a:pt x="8166522" y="66295"/>
                </a:lnTo>
                <a:lnTo>
                  <a:pt x="8225842" y="94163"/>
                </a:lnTo>
                <a:lnTo>
                  <a:pt x="8282536" y="126394"/>
                </a:lnTo>
                <a:lnTo>
                  <a:pt x="8336387" y="162771"/>
                </a:lnTo>
                <a:lnTo>
                  <a:pt x="8387176" y="203076"/>
                </a:lnTo>
                <a:lnTo>
                  <a:pt x="8434689" y="247094"/>
                </a:lnTo>
                <a:lnTo>
                  <a:pt x="8478706" y="294606"/>
                </a:lnTo>
                <a:lnTo>
                  <a:pt x="8519012" y="345396"/>
                </a:lnTo>
                <a:lnTo>
                  <a:pt x="8555388" y="399246"/>
                </a:lnTo>
                <a:lnTo>
                  <a:pt x="8587619" y="455940"/>
                </a:lnTo>
                <a:lnTo>
                  <a:pt x="8615487" y="515260"/>
                </a:lnTo>
                <a:lnTo>
                  <a:pt x="8638775" y="576990"/>
                </a:lnTo>
                <a:lnTo>
                  <a:pt x="8657265" y="640912"/>
                </a:lnTo>
                <a:lnTo>
                  <a:pt x="8670741" y="706809"/>
                </a:lnTo>
                <a:lnTo>
                  <a:pt x="8678986" y="774464"/>
                </a:lnTo>
                <a:lnTo>
                  <a:pt x="8681783" y="843661"/>
                </a:lnTo>
                <a:lnTo>
                  <a:pt x="8681783" y="3404311"/>
                </a:lnTo>
                <a:lnTo>
                  <a:pt x="8678986" y="3473507"/>
                </a:lnTo>
                <a:lnTo>
                  <a:pt x="8670741" y="3541163"/>
                </a:lnTo>
                <a:lnTo>
                  <a:pt x="8657265" y="3607062"/>
                </a:lnTo>
                <a:lnTo>
                  <a:pt x="8638775" y="3670985"/>
                </a:lnTo>
                <a:lnTo>
                  <a:pt x="8615487" y="3732717"/>
                </a:lnTo>
                <a:lnTo>
                  <a:pt x="8587619" y="3792040"/>
                </a:lnTo>
                <a:lnTo>
                  <a:pt x="8555388" y="3848736"/>
                </a:lnTo>
                <a:lnTo>
                  <a:pt x="8519012" y="3902590"/>
                </a:lnTo>
                <a:lnTo>
                  <a:pt x="8478706" y="3953382"/>
                </a:lnTo>
                <a:lnTo>
                  <a:pt x="8434689" y="4000898"/>
                </a:lnTo>
                <a:lnTo>
                  <a:pt x="8387176" y="4044918"/>
                </a:lnTo>
                <a:lnTo>
                  <a:pt x="8336387" y="4085227"/>
                </a:lnTo>
                <a:lnTo>
                  <a:pt x="8282536" y="4121606"/>
                </a:lnTo>
                <a:lnTo>
                  <a:pt x="8225842" y="4153840"/>
                </a:lnTo>
                <a:lnTo>
                  <a:pt x="8166522" y="4181710"/>
                </a:lnTo>
                <a:lnTo>
                  <a:pt x="8104793" y="4205000"/>
                </a:lnTo>
                <a:lnTo>
                  <a:pt x="8040871" y="4223492"/>
                </a:lnTo>
                <a:lnTo>
                  <a:pt x="7974974" y="4236970"/>
                </a:lnTo>
                <a:lnTo>
                  <a:pt x="7907318" y="4245215"/>
                </a:lnTo>
                <a:lnTo>
                  <a:pt x="7838122" y="4248012"/>
                </a:lnTo>
                <a:lnTo>
                  <a:pt x="843699" y="4248012"/>
                </a:lnTo>
                <a:lnTo>
                  <a:pt x="774502" y="4245215"/>
                </a:lnTo>
                <a:lnTo>
                  <a:pt x="706846" y="4236970"/>
                </a:lnTo>
                <a:lnTo>
                  <a:pt x="640948" y="4223492"/>
                </a:lnTo>
                <a:lnTo>
                  <a:pt x="577024" y="4205000"/>
                </a:lnTo>
                <a:lnTo>
                  <a:pt x="515292" y="4181710"/>
                </a:lnTo>
                <a:lnTo>
                  <a:pt x="455970" y="4153840"/>
                </a:lnTo>
                <a:lnTo>
                  <a:pt x="399274" y="4121606"/>
                </a:lnTo>
                <a:lnTo>
                  <a:pt x="345421" y="4085227"/>
                </a:lnTo>
                <a:lnTo>
                  <a:pt x="294628" y="4044918"/>
                </a:lnTo>
                <a:lnTo>
                  <a:pt x="247113" y="4000898"/>
                </a:lnTo>
                <a:lnTo>
                  <a:pt x="203093" y="3953382"/>
                </a:lnTo>
                <a:lnTo>
                  <a:pt x="162784" y="3902590"/>
                </a:lnTo>
                <a:lnTo>
                  <a:pt x="126405" y="3848736"/>
                </a:lnTo>
                <a:lnTo>
                  <a:pt x="94171" y="3792040"/>
                </a:lnTo>
                <a:lnTo>
                  <a:pt x="66301" y="3732717"/>
                </a:lnTo>
                <a:lnTo>
                  <a:pt x="43012" y="3670985"/>
                </a:lnTo>
                <a:lnTo>
                  <a:pt x="24520" y="3607062"/>
                </a:lnTo>
                <a:lnTo>
                  <a:pt x="11042" y="3541163"/>
                </a:lnTo>
                <a:lnTo>
                  <a:pt x="2796" y="3473507"/>
                </a:lnTo>
                <a:lnTo>
                  <a:pt x="0" y="3404311"/>
                </a:lnTo>
                <a:lnTo>
                  <a:pt x="0" y="8436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6925" y="2644375"/>
            <a:ext cx="7973059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730">
              <a:lnSpc>
                <a:spcPct val="100000"/>
              </a:lnSpc>
            </a:pPr>
            <a:r>
              <a:rPr dirty="0" sz="2200" spc="-15" i="1">
                <a:latin typeface="Franklin Gothic Book"/>
                <a:cs typeface="Franklin Gothic Book"/>
              </a:rPr>
              <a:t>Es.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0 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29</a:t>
            </a:r>
            <a:r>
              <a:rPr dirty="0" sz="2000">
                <a:latin typeface="Franklin Gothic Book"/>
                <a:cs typeface="Franklin Gothic Book"/>
              </a:rPr>
              <a:t>8 K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engono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4 m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O</a:t>
            </a:r>
            <a:r>
              <a:rPr dirty="0" baseline="-21367" sz="1950" spc="22">
                <a:latin typeface="Franklin Gothic Book"/>
                <a:cs typeface="Franklin Gothic Book"/>
              </a:rPr>
              <a:t>2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3 mo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r>
              <a:rPr dirty="0" sz="2000" spc="-10">
                <a:latin typeface="Franklin Gothic Book"/>
                <a:cs typeface="Franklin Gothic Book"/>
              </a:rPr>
              <a:t> Qu</a:t>
            </a:r>
            <a:r>
              <a:rPr dirty="0" sz="2000">
                <a:latin typeface="Franklin Gothic Book"/>
                <a:cs typeface="Franklin Gothic Book"/>
              </a:rPr>
              <a:t>al è 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7640" y="1362532"/>
            <a:ext cx="4288155" cy="506095"/>
          </a:xfrm>
          <a:custGeom>
            <a:avLst/>
            <a:gdLst/>
            <a:ahLst/>
            <a:cxnLst/>
            <a:rect l="l" t="t" r="r" b="b"/>
            <a:pathLst>
              <a:path w="4288155" h="506094">
                <a:moveTo>
                  <a:pt x="0" y="505891"/>
                </a:moveTo>
                <a:lnTo>
                  <a:pt x="4287774" y="505891"/>
                </a:lnTo>
                <a:lnTo>
                  <a:pt x="4287774" y="0"/>
                </a:lnTo>
                <a:lnTo>
                  <a:pt x="0" y="0"/>
                </a:lnTo>
                <a:lnTo>
                  <a:pt x="0" y="505891"/>
                </a:lnTo>
                <a:close/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14138" y="1452605"/>
            <a:ext cx="4024629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-30">
                <a:latin typeface="Franklin Gothic Book"/>
                <a:cs typeface="Franklin Gothic Book"/>
              </a:rPr>
              <a:t>t</a:t>
            </a:r>
            <a:r>
              <a:rPr dirty="0" baseline="-21021" sz="2775" spc="-15">
                <a:latin typeface="Franklin Gothic Book"/>
                <a:cs typeface="Franklin Gothic Book"/>
              </a:rPr>
              <a:t>o</a:t>
            </a:r>
            <a:r>
              <a:rPr dirty="0" baseline="-21021" sz="2775" spc="7">
                <a:latin typeface="Franklin Gothic Book"/>
                <a:cs typeface="Franklin Gothic Book"/>
              </a:rPr>
              <a:t>t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4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=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1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2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3</a:t>
            </a:r>
            <a:r>
              <a:rPr dirty="0" baseline="-21021" sz="2775">
                <a:latin typeface="Franklin Gothic Book"/>
                <a:cs typeface="Franklin Gothic Book"/>
              </a:rPr>
              <a:t> </a:t>
            </a:r>
            <a:r>
              <a:rPr dirty="0" baseline="-21021" sz="2775" spc="-337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…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5">
                <a:latin typeface="Franklin Gothic Book"/>
                <a:cs typeface="Franklin Gothic Book"/>
              </a:rPr>
              <a:t> </a:t>
            </a:r>
            <a:r>
              <a:rPr dirty="0" sz="2800" spc="-25">
                <a:latin typeface="Franklin Gothic Book"/>
                <a:cs typeface="Franklin Gothic Book"/>
              </a:rPr>
              <a:t>P</a:t>
            </a:r>
            <a:r>
              <a:rPr dirty="0" baseline="-21021" sz="2775" spc="15">
                <a:latin typeface="Franklin Gothic Book"/>
                <a:cs typeface="Franklin Gothic Book"/>
              </a:rPr>
              <a:t>n</a:t>
            </a:r>
            <a:endParaRPr baseline="-21021" sz="2775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9432" y="1737360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47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32658" y="1313540"/>
            <a:ext cx="139001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3695" algn="l"/>
                <a:tab pos="745490" algn="l"/>
              </a:tabLst>
            </a:pPr>
            <a:r>
              <a:rPr dirty="0" baseline="-29761" sz="4200" spc="-30">
                <a:latin typeface="Franklin Gothic Book"/>
                <a:cs typeface="Franklin Gothic Book"/>
              </a:rPr>
              <a:t>P</a:t>
            </a:r>
            <a:r>
              <a:rPr dirty="0" baseline="-29761" sz="4200" spc="-30">
                <a:latin typeface="Franklin Gothic Book"/>
                <a:cs typeface="Franklin Gothic Book"/>
              </a:rPr>
              <a:t>	</a:t>
            </a:r>
            <a:r>
              <a:rPr dirty="0" baseline="-29761" sz="4200" spc="-30">
                <a:latin typeface="Franklin Gothic Book"/>
                <a:cs typeface="Franklin Gothic Book"/>
              </a:rPr>
              <a:t>=</a:t>
            </a:r>
            <a:r>
              <a:rPr dirty="0" baseline="-29761" sz="4200" spc="-30">
                <a:latin typeface="Franklin Gothic Book"/>
                <a:cs typeface="Franklin Gothic Book"/>
              </a:rPr>
              <a:t>	</a:t>
            </a:r>
            <a:r>
              <a:rPr dirty="0" sz="2800" spc="-25">
                <a:latin typeface="Franklin Gothic Book"/>
                <a:cs typeface="Franklin Gothic Book"/>
              </a:rPr>
              <a:t>n</a:t>
            </a:r>
            <a:r>
              <a:rPr dirty="0" baseline="-21021" sz="2775">
                <a:latin typeface="Franklin Gothic Book"/>
                <a:cs typeface="Franklin Gothic Book"/>
              </a:rPr>
              <a:t>i</a:t>
            </a:r>
            <a:r>
              <a:rPr dirty="0" sz="2800" spc="-45">
                <a:latin typeface="Franklin Gothic Book"/>
                <a:cs typeface="Franklin Gothic Book"/>
              </a:rPr>
              <a:t>RT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0983" y="1780265"/>
            <a:ext cx="216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779" y="1683608"/>
            <a:ext cx="8001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>
                <a:latin typeface="Franklin Gothic Book"/>
                <a:cs typeface="Franklin Gothic Book"/>
              </a:rPr>
              <a:t>i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9426" y="1759839"/>
            <a:ext cx="1201420" cy="6350"/>
          </a:xfrm>
          <a:custGeom>
            <a:avLst/>
            <a:gdLst/>
            <a:ahLst/>
            <a:cxnLst/>
            <a:rect l="l" t="t" r="r" b="b"/>
            <a:pathLst>
              <a:path w="1201420" h="6350">
                <a:moveTo>
                  <a:pt x="0" y="6096"/>
                </a:moveTo>
                <a:lnTo>
                  <a:pt x="1200886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9399" y="1326240"/>
            <a:ext cx="1253490" cy="85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410845" algn="l"/>
              </a:tabLst>
            </a:pPr>
            <a:r>
              <a:rPr dirty="0" baseline="-34722" sz="4200" spc="-30">
                <a:latin typeface="Franklin Gothic Book"/>
                <a:cs typeface="Franklin Gothic Book"/>
              </a:rPr>
              <a:t>=</a:t>
            </a:r>
            <a:r>
              <a:rPr dirty="0" baseline="-34722" sz="4200" spc="-30">
                <a:latin typeface="Franklin Gothic Book"/>
                <a:cs typeface="Franklin Gothic Book"/>
              </a:rPr>
              <a:t>	</a:t>
            </a:r>
            <a:r>
              <a:rPr dirty="0" sz="2800" spc="-25">
                <a:latin typeface="Franklin Gothic Book"/>
                <a:cs typeface="Franklin Gothic Book"/>
              </a:rPr>
              <a:t>n</a:t>
            </a:r>
            <a:r>
              <a:rPr dirty="0" baseline="-21021" sz="2775" spc="-30">
                <a:latin typeface="Franklin Gothic Book"/>
                <a:cs typeface="Franklin Gothic Book"/>
              </a:rPr>
              <a:t>t</a:t>
            </a:r>
            <a:r>
              <a:rPr dirty="0" baseline="-21021" sz="2775" spc="-15">
                <a:latin typeface="Franklin Gothic Book"/>
                <a:cs typeface="Franklin Gothic Book"/>
              </a:rPr>
              <a:t>o</a:t>
            </a:r>
            <a:r>
              <a:rPr dirty="0" baseline="-21021" sz="2775">
                <a:latin typeface="Franklin Gothic Book"/>
                <a:cs typeface="Franklin Gothic Book"/>
              </a:rPr>
              <a:t>t</a:t>
            </a:r>
            <a:r>
              <a:rPr dirty="0" sz="2800" spc="-45">
                <a:latin typeface="Franklin Gothic Book"/>
                <a:cs typeface="Franklin Gothic Book"/>
              </a:rPr>
              <a:t>RT</a:t>
            </a:r>
            <a:endParaRPr sz="2800">
              <a:latin typeface="Franklin Gothic Book"/>
              <a:cs typeface="Franklin Gothic Book"/>
            </a:endParaRPr>
          </a:p>
          <a:p>
            <a:pPr marL="711835">
              <a:lnSpc>
                <a:spcPts val="3335"/>
              </a:lnSpc>
              <a:spcBef>
                <a:spcPts val="540"/>
              </a:spcBef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711" y="1550903"/>
            <a:ext cx="1987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35"/>
              </a:lnSpc>
            </a:pPr>
            <a:r>
              <a:rPr dirty="0" sz="2800" spc="-20">
                <a:latin typeface="Franklin Gothic Book"/>
                <a:cs typeface="Franklin Gothic Book"/>
              </a:rPr>
              <a:t>P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831" y="1732630"/>
            <a:ext cx="26543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1850" spc="-20">
                <a:latin typeface="Franklin Gothic Book"/>
                <a:cs typeface="Franklin Gothic Book"/>
              </a:rPr>
              <a:t>t</a:t>
            </a:r>
            <a:r>
              <a:rPr dirty="0" sz="1850" spc="-10">
                <a:latin typeface="Franklin Gothic Book"/>
                <a:cs typeface="Franklin Gothic Book"/>
              </a:rPr>
              <a:t>o</a:t>
            </a:r>
            <a:r>
              <a:rPr dirty="0" sz="1850" spc="5">
                <a:latin typeface="Franklin Gothic Book"/>
                <a:cs typeface="Franklin Gothic Book"/>
              </a:rPr>
              <a:t>t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9257" y="1182433"/>
            <a:ext cx="1905635" cy="1029969"/>
          </a:xfrm>
          <a:custGeom>
            <a:avLst/>
            <a:gdLst/>
            <a:ahLst/>
            <a:cxnLst/>
            <a:rect l="l" t="t" r="r" b="b"/>
            <a:pathLst>
              <a:path w="1905635" h="1029969">
                <a:moveTo>
                  <a:pt x="0" y="1029525"/>
                </a:moveTo>
                <a:lnTo>
                  <a:pt x="1905381" y="1029525"/>
                </a:lnTo>
                <a:lnTo>
                  <a:pt x="1905381" y="0"/>
                </a:lnTo>
                <a:lnTo>
                  <a:pt x="0" y="0"/>
                </a:lnTo>
                <a:lnTo>
                  <a:pt x="0" y="10295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556" y="1174686"/>
            <a:ext cx="2292350" cy="1029969"/>
          </a:xfrm>
          <a:custGeom>
            <a:avLst/>
            <a:gdLst/>
            <a:ahLst/>
            <a:cxnLst/>
            <a:rect l="l" t="t" r="r" b="b"/>
            <a:pathLst>
              <a:path w="2292350" h="1029969">
                <a:moveTo>
                  <a:pt x="0" y="1029525"/>
                </a:moveTo>
                <a:lnTo>
                  <a:pt x="2291842" y="1029525"/>
                </a:lnTo>
                <a:lnTo>
                  <a:pt x="2291842" y="0"/>
                </a:lnTo>
                <a:lnTo>
                  <a:pt x="0" y="0"/>
                </a:lnTo>
                <a:lnTo>
                  <a:pt x="0" y="1029525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2582" y="3753561"/>
            <a:ext cx="1510665" cy="2268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n(</a:t>
            </a:r>
            <a:r>
              <a:rPr dirty="0" sz="2200" spc="-20">
                <a:latin typeface="Franklin Gothic Book"/>
                <a:cs typeface="Franklin Gothic Book"/>
              </a:rPr>
              <a:t>O</a:t>
            </a:r>
            <a:r>
              <a:rPr dirty="0" baseline="-21367" sz="1950" spc="15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4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617" y="5767209"/>
            <a:ext cx="1201420" cy="6350"/>
          </a:xfrm>
          <a:custGeom>
            <a:avLst/>
            <a:gdLst/>
            <a:ahLst/>
            <a:cxnLst/>
            <a:rect l="l" t="t" r="r" b="b"/>
            <a:pathLst>
              <a:path w="1201420" h="6350">
                <a:moveTo>
                  <a:pt x="0" y="6070"/>
                </a:moveTo>
                <a:lnTo>
                  <a:pt x="120091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9869" y="5767209"/>
            <a:ext cx="2576195" cy="6350"/>
          </a:xfrm>
          <a:custGeom>
            <a:avLst/>
            <a:gdLst/>
            <a:ahLst/>
            <a:cxnLst/>
            <a:rect l="l" t="t" r="r" b="b"/>
            <a:pathLst>
              <a:path w="2576195" h="6350">
                <a:moveTo>
                  <a:pt x="0" y="6070"/>
                </a:moveTo>
                <a:lnTo>
                  <a:pt x="25759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05125" y="4112767"/>
            <a:ext cx="1201420" cy="6350"/>
          </a:xfrm>
          <a:custGeom>
            <a:avLst/>
            <a:gdLst/>
            <a:ahLst/>
            <a:cxnLst/>
            <a:rect l="l" t="t" r="r" b="b"/>
            <a:pathLst>
              <a:path w="1201420" h="6350">
                <a:moveTo>
                  <a:pt x="0" y="5968"/>
                </a:moveTo>
                <a:lnTo>
                  <a:pt x="120091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06344" y="4931899"/>
            <a:ext cx="686435" cy="77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2865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V</a:t>
            </a:r>
            <a:endParaRPr sz="22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baseline="-21072" sz="2175" spc="-30">
                <a:latin typeface="Franklin Gothic Book"/>
                <a:cs typeface="Franklin Gothic Book"/>
              </a:rPr>
              <a:t>to</a:t>
            </a:r>
            <a:r>
              <a:rPr dirty="0" baseline="-21072" sz="2175" spc="7">
                <a:latin typeface="Franklin Gothic Book"/>
                <a:cs typeface="Franklin Gothic Book"/>
              </a:rPr>
              <a:t>t</a:t>
            </a:r>
            <a:r>
              <a:rPr dirty="0" sz="2200" spc="-30">
                <a:latin typeface="Franklin Gothic Book"/>
                <a:cs typeface="Franklin Gothic Book"/>
              </a:rPr>
              <a:t>RT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26054" y="5805430"/>
            <a:ext cx="1752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V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5919" y="5534768"/>
            <a:ext cx="6223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80"/>
              </a:lnSpc>
            </a:pPr>
            <a:r>
              <a:rPr dirty="0" baseline="13888" sz="3300" spc="-30">
                <a:latin typeface="Franklin Gothic Book"/>
                <a:cs typeface="Franklin Gothic Book"/>
              </a:rPr>
              <a:t>P</a:t>
            </a:r>
            <a:r>
              <a:rPr dirty="0" sz="1450" spc="-20">
                <a:latin typeface="Franklin Gothic Book"/>
                <a:cs typeface="Franklin Gothic Book"/>
              </a:rPr>
              <a:t>to</a:t>
            </a:r>
            <a:r>
              <a:rPr dirty="0" sz="1450">
                <a:latin typeface="Franklin Gothic Book"/>
                <a:cs typeface="Franklin Gothic Book"/>
              </a:rPr>
              <a:t>t </a:t>
            </a:r>
            <a:r>
              <a:rPr dirty="0" sz="1450" spc="-170">
                <a:latin typeface="Franklin Gothic Book"/>
                <a:cs typeface="Franklin Gothic Book"/>
              </a:rPr>
              <a:t> </a:t>
            </a:r>
            <a:r>
              <a:rPr dirty="0" baseline="13888" sz="3300" spc="-22">
                <a:latin typeface="Franklin Gothic Book"/>
                <a:cs typeface="Franklin Gothic Book"/>
              </a:rPr>
              <a:t>=</a:t>
            </a:r>
            <a:endParaRPr baseline="13888" sz="33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2721" y="5800757"/>
            <a:ext cx="3244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20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6433" y="5632203"/>
            <a:ext cx="1752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51318" y="5627021"/>
            <a:ext cx="123063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8.</a:t>
            </a:r>
            <a:r>
              <a:rPr dirty="0" sz="2000">
                <a:latin typeface="Franklin Gothic Book"/>
                <a:cs typeface="Franklin Gothic Book"/>
              </a:rPr>
              <a:t>56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05125" y="4893817"/>
            <a:ext cx="1201420" cy="6350"/>
          </a:xfrm>
          <a:custGeom>
            <a:avLst/>
            <a:gdLst/>
            <a:ahLst/>
            <a:cxnLst/>
            <a:rect l="l" t="t" r="r" b="b"/>
            <a:pathLst>
              <a:path w="1201420" h="6350">
                <a:moveTo>
                  <a:pt x="0" y="6095"/>
                </a:moveTo>
                <a:lnTo>
                  <a:pt x="120091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92582" y="3753561"/>
            <a:ext cx="1510665" cy="2268220"/>
          </a:xfrm>
          <a:prstGeom prst="rect">
            <a:avLst/>
          </a:prstGeom>
          <a:solidFill>
            <a:srgbClr val="999999"/>
          </a:solidFill>
        </p:spPr>
        <p:txBody>
          <a:bodyPr wrap="square" lIns="0" tIns="0" rIns="0" bIns="0" rtlCol="0" vert="horz">
            <a:spAutoFit/>
          </a:bodyPr>
          <a:lstStyle/>
          <a:p>
            <a:pPr marL="49530" marR="287020" indent="14604">
              <a:lnSpc>
                <a:spcPct val="109800"/>
              </a:lnSpc>
            </a:pP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 T</a:t>
            </a:r>
            <a:r>
              <a:rPr dirty="0" sz="2200" spc="-19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29</a:t>
            </a:r>
            <a:r>
              <a:rPr dirty="0" sz="2200" spc="-15">
                <a:latin typeface="Franklin Gothic Book"/>
                <a:cs typeface="Franklin Gothic Book"/>
              </a:rPr>
              <a:t>8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K</a:t>
            </a:r>
            <a:r>
              <a:rPr dirty="0" sz="2200" spc="-10">
                <a:latin typeface="Franklin Gothic Book"/>
                <a:cs typeface="Franklin Gothic Book"/>
              </a:rPr>
              <a:t> n(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baseline="-21072" sz="2175" spc="7">
                <a:latin typeface="Franklin Gothic Book"/>
                <a:cs typeface="Franklin Gothic Book"/>
              </a:rPr>
              <a:t>2</a:t>
            </a:r>
            <a:r>
              <a:rPr dirty="0" sz="2200">
                <a:latin typeface="Franklin Gothic Book"/>
                <a:cs typeface="Franklin Gothic Book"/>
              </a:rPr>
              <a:t>)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4</a:t>
            </a:r>
            <a:endParaRPr sz="2200">
              <a:latin typeface="Franklin Gothic Book"/>
              <a:cs typeface="Franklin Gothic Book"/>
            </a:endParaRPr>
          </a:p>
          <a:p>
            <a:pPr marL="49530">
              <a:lnSpc>
                <a:spcPct val="100000"/>
              </a:lnSpc>
              <a:spcBef>
                <a:spcPts val="70"/>
              </a:spcBef>
            </a:pPr>
            <a:r>
              <a:rPr dirty="0" sz="2200" spc="-10">
                <a:latin typeface="Franklin Gothic Book"/>
                <a:cs typeface="Franklin Gothic Book"/>
              </a:rPr>
              <a:t>n(He)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3</a:t>
            </a:r>
            <a:endParaRPr sz="2200">
              <a:latin typeface="Franklin Gothic Book"/>
              <a:cs typeface="Franklin Gothic Book"/>
            </a:endParaRPr>
          </a:p>
          <a:p>
            <a:pPr marL="88900" marR="612775" indent="-6985">
              <a:lnSpc>
                <a:spcPct val="102400"/>
              </a:lnSpc>
              <a:spcBef>
                <a:spcPts val="320"/>
              </a:spcBef>
            </a:pP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 spc="-30">
                <a:latin typeface="Franklin Gothic Book"/>
                <a:cs typeface="Franklin Gothic Book"/>
              </a:rPr>
              <a:t>to</a:t>
            </a:r>
            <a:r>
              <a:rPr dirty="0" baseline="-21072" sz="2175">
                <a:latin typeface="Franklin Gothic Book"/>
                <a:cs typeface="Franklin Gothic Book"/>
              </a:rPr>
              <a:t>t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?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baseline="-21072" sz="2175">
                <a:latin typeface="Franklin Gothic Book"/>
                <a:cs typeface="Franklin Gothic Book"/>
              </a:rPr>
              <a:t>i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62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?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29" name="object 29"/>
          <p:cNvSpPr txBox="1"/>
          <p:nvPr/>
        </p:nvSpPr>
        <p:spPr>
          <a:xfrm>
            <a:off x="4527677" y="3785750"/>
            <a:ext cx="2661920" cy="192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8585" algn="l"/>
              </a:tabLst>
            </a:pPr>
            <a:r>
              <a:rPr dirty="0" sz="2000" spc="-3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3</a:t>
            </a:r>
            <a:r>
              <a:rPr dirty="0" sz="2000" spc="-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·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-5" u="heavy">
                <a:latin typeface="Franklin Gothic Book"/>
                <a:cs typeface="Franklin Gothic Book"/>
              </a:rPr>
              <a:t>0.</a:t>
            </a:r>
            <a:r>
              <a:rPr dirty="0" sz="2000" u="heavy">
                <a:latin typeface="Franklin Gothic Book"/>
                <a:cs typeface="Franklin Gothic Book"/>
              </a:rPr>
              <a:t>0</a:t>
            </a:r>
            <a:r>
              <a:rPr dirty="0" sz="2000" spc="-5" u="heavy">
                <a:latin typeface="Franklin Gothic Book"/>
                <a:cs typeface="Franklin Gothic Book"/>
              </a:rPr>
              <a:t>8</a:t>
            </a:r>
            <a:r>
              <a:rPr dirty="0" sz="2000" spc="-70" u="heavy">
                <a:latin typeface="Franklin Gothic Book"/>
                <a:cs typeface="Franklin Gothic Book"/>
              </a:rPr>
              <a:t>2</a:t>
            </a:r>
            <a:r>
              <a:rPr dirty="0" sz="2000" u="heavy">
                <a:latin typeface="Franklin Gothic Book"/>
                <a:cs typeface="Franklin Gothic Book"/>
              </a:rPr>
              <a:t>1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· </a:t>
            </a:r>
            <a:r>
              <a:rPr dirty="0" sz="2000" spc="-5" u="heavy">
                <a:latin typeface="Franklin Gothic Book"/>
                <a:cs typeface="Franklin Gothic Book"/>
              </a:rPr>
              <a:t>298</a:t>
            </a:r>
            <a:r>
              <a:rPr dirty="0" sz="2000" u="heavy">
                <a:latin typeface="Franklin Gothic Book"/>
                <a:cs typeface="Franklin Gothic Book"/>
              </a:rPr>
              <a:t> 	</a:t>
            </a:r>
            <a:endParaRPr sz="2000">
              <a:latin typeface="Franklin Gothic Book"/>
              <a:cs typeface="Franklin Gothic Book"/>
            </a:endParaRPr>
          </a:p>
          <a:p>
            <a:pPr algn="ctr" marR="338455">
              <a:lnSpc>
                <a:spcPct val="100000"/>
              </a:lnSpc>
              <a:spcBef>
                <a:spcPts val="434"/>
              </a:spcBef>
            </a:pPr>
            <a:r>
              <a:rPr dirty="0" sz="2000" spc="-5">
                <a:latin typeface="Franklin Gothic Book"/>
                <a:cs typeface="Franklin Gothic Book"/>
              </a:rPr>
              <a:t>20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  <a:tabLst>
                <a:tab pos="2648585" algn="l"/>
              </a:tabLst>
            </a:pPr>
            <a:r>
              <a:rPr dirty="0" sz="2000" spc="-3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4</a:t>
            </a:r>
            <a:r>
              <a:rPr dirty="0" sz="2000" spc="-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·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-5" u="heavy">
                <a:latin typeface="Franklin Gothic Book"/>
                <a:cs typeface="Franklin Gothic Book"/>
              </a:rPr>
              <a:t>0.</a:t>
            </a:r>
            <a:r>
              <a:rPr dirty="0" sz="2000" u="heavy">
                <a:latin typeface="Franklin Gothic Book"/>
                <a:cs typeface="Franklin Gothic Book"/>
              </a:rPr>
              <a:t>0</a:t>
            </a:r>
            <a:r>
              <a:rPr dirty="0" sz="2000" spc="-5" u="heavy">
                <a:latin typeface="Franklin Gothic Book"/>
                <a:cs typeface="Franklin Gothic Book"/>
              </a:rPr>
              <a:t>8</a:t>
            </a:r>
            <a:r>
              <a:rPr dirty="0" sz="2000" spc="-70" u="heavy">
                <a:latin typeface="Franklin Gothic Book"/>
                <a:cs typeface="Franklin Gothic Book"/>
              </a:rPr>
              <a:t>2</a:t>
            </a:r>
            <a:r>
              <a:rPr dirty="0" sz="2000" u="heavy">
                <a:latin typeface="Franklin Gothic Book"/>
                <a:cs typeface="Franklin Gothic Book"/>
              </a:rPr>
              <a:t>1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· </a:t>
            </a:r>
            <a:r>
              <a:rPr dirty="0" sz="2000" spc="-5" u="heavy">
                <a:latin typeface="Franklin Gothic Book"/>
                <a:cs typeface="Franklin Gothic Book"/>
              </a:rPr>
              <a:t>298</a:t>
            </a:r>
            <a:r>
              <a:rPr dirty="0" sz="2000" u="heavy">
                <a:latin typeface="Franklin Gothic Book"/>
                <a:cs typeface="Franklin Gothic Book"/>
              </a:rPr>
              <a:t> 	</a:t>
            </a:r>
            <a:endParaRPr sz="2000">
              <a:latin typeface="Franklin Gothic Book"/>
              <a:cs typeface="Franklin Gothic Book"/>
            </a:endParaRPr>
          </a:p>
          <a:p>
            <a:pPr algn="ctr" marR="338455">
              <a:lnSpc>
                <a:spcPct val="100000"/>
              </a:lnSpc>
              <a:spcBef>
                <a:spcPts val="195"/>
              </a:spcBef>
            </a:pPr>
            <a:r>
              <a:rPr dirty="0" sz="2000">
                <a:latin typeface="Franklin Gothic Book"/>
                <a:cs typeface="Franklin Gothic Book"/>
              </a:rPr>
              <a:t>20</a:t>
            </a:r>
            <a:endParaRPr sz="2000">
              <a:latin typeface="Franklin Gothic Book"/>
              <a:cs typeface="Franklin Gothic Book"/>
            </a:endParaRPr>
          </a:p>
          <a:p>
            <a:pPr algn="ctr" marR="357505">
              <a:lnSpc>
                <a:spcPct val="100000"/>
              </a:lnSpc>
              <a:spcBef>
                <a:spcPts val="1555"/>
              </a:spcBef>
            </a:pPr>
            <a:r>
              <a:rPr dirty="0" sz="2000" spc="-5">
                <a:latin typeface="Franklin Gothic Book"/>
                <a:cs typeface="Franklin Gothic Book"/>
              </a:rPr>
              <a:t>(4+3</a:t>
            </a:r>
            <a:r>
              <a:rPr dirty="0" sz="2000">
                <a:latin typeface="Franklin Gothic Book"/>
                <a:cs typeface="Franklin Gothic Book"/>
              </a:rPr>
              <a:t>) ·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0.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5">
                <a:latin typeface="Franklin Gothic Book"/>
                <a:cs typeface="Franklin Gothic Book"/>
              </a:rPr>
              <a:t>8</a:t>
            </a:r>
            <a:r>
              <a:rPr dirty="0" sz="2000" spc="-70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·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298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6979" y="3695554"/>
            <a:ext cx="69596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baseline="-21072" sz="2175" spc="-7">
                <a:latin typeface="Franklin Gothic Book"/>
                <a:cs typeface="Franklin Gothic Book"/>
              </a:rPr>
              <a:t>H</a:t>
            </a:r>
            <a:r>
              <a:rPr dirty="0" baseline="-21072" sz="2175" spc="7">
                <a:latin typeface="Franklin Gothic Book"/>
                <a:cs typeface="Franklin Gothic Book"/>
              </a:rPr>
              <a:t>e</a:t>
            </a:r>
            <a:r>
              <a:rPr dirty="0" sz="2200" spc="-30">
                <a:latin typeface="Franklin Gothic Book"/>
                <a:cs typeface="Franklin Gothic Book"/>
              </a:rPr>
              <a:t>RT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6979" y="4150475"/>
            <a:ext cx="706755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3820">
              <a:lnSpc>
                <a:spcPts val="2605"/>
              </a:lnSpc>
            </a:pPr>
            <a:r>
              <a:rPr dirty="0" sz="2200" spc="-15">
                <a:latin typeface="Franklin Gothic Book"/>
                <a:cs typeface="Franklin Gothic Book"/>
              </a:rPr>
              <a:t>V</a:t>
            </a:r>
            <a:endParaRPr sz="2200">
              <a:latin typeface="Franklin Gothic Book"/>
              <a:cs typeface="Franklin Gothic Book"/>
            </a:endParaRPr>
          </a:p>
          <a:p>
            <a:pPr algn="ctr">
              <a:lnSpc>
                <a:spcPts val="2605"/>
              </a:lnSpc>
            </a:pP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baseline="-21072" sz="2175">
                <a:latin typeface="Franklin Gothic Book"/>
                <a:cs typeface="Franklin Gothic Book"/>
              </a:rPr>
              <a:t>O</a:t>
            </a:r>
            <a:r>
              <a:rPr dirty="0" baseline="-21072" sz="2175" spc="7">
                <a:latin typeface="Franklin Gothic Book"/>
                <a:cs typeface="Franklin Gothic Book"/>
              </a:rPr>
              <a:t>2</a:t>
            </a:r>
            <a:r>
              <a:rPr dirty="0" sz="2200" spc="-30">
                <a:latin typeface="Franklin Gothic Book"/>
                <a:cs typeface="Franklin Gothic Book"/>
              </a:rPr>
              <a:t>RT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6554" y="3879712"/>
            <a:ext cx="6311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4025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02001" y="4023439"/>
            <a:ext cx="24066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5">
                <a:latin typeface="Franklin Gothic Book"/>
                <a:cs typeface="Franklin Gothic Book"/>
              </a:rPr>
              <a:t>He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27067" y="3977146"/>
            <a:ext cx="17526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51572" y="3972313"/>
            <a:ext cx="123063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3.</a:t>
            </a:r>
            <a:r>
              <a:rPr dirty="0" sz="2000">
                <a:latin typeface="Franklin Gothic Book"/>
                <a:cs typeface="Franklin Gothic Book"/>
              </a:rPr>
              <a:t>67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46554" y="4661262"/>
            <a:ext cx="6419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02001" y="4804990"/>
            <a:ext cx="25209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>
                <a:latin typeface="Franklin Gothic Book"/>
                <a:cs typeface="Franklin Gothic Book"/>
              </a:rPr>
              <a:t>O2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27067" y="4758697"/>
            <a:ext cx="1752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51572" y="4753490"/>
            <a:ext cx="123063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4.</a:t>
            </a:r>
            <a:r>
              <a:rPr dirty="0" sz="2000">
                <a:latin typeface="Franklin Gothic Book"/>
                <a:cs typeface="Franklin Gothic Book"/>
              </a:rPr>
              <a:t>89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57222" y="6343911"/>
            <a:ext cx="3808729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baseline="-21367" sz="1950" spc="-37">
                <a:latin typeface="Franklin Gothic Book"/>
                <a:cs typeface="Franklin Gothic Book"/>
              </a:rPr>
              <a:t>t</a:t>
            </a:r>
            <a:r>
              <a:rPr dirty="0" baseline="-21367" sz="1950">
                <a:latin typeface="Franklin Gothic Book"/>
                <a:cs typeface="Franklin Gothic Book"/>
              </a:rPr>
              <a:t>o</a:t>
            </a:r>
            <a:r>
              <a:rPr dirty="0" baseline="-21367" sz="1950" spc="7">
                <a:latin typeface="Franklin Gothic Book"/>
                <a:cs typeface="Franklin Gothic Book"/>
              </a:rPr>
              <a:t>t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baseline="-21367" sz="1950" spc="15">
                <a:latin typeface="Franklin Gothic Book"/>
                <a:cs typeface="Franklin Gothic Book"/>
              </a:rPr>
              <a:t>H</a:t>
            </a:r>
            <a:r>
              <a:rPr dirty="0" baseline="-21367" sz="1950" spc="15">
                <a:latin typeface="Franklin Gothic Book"/>
                <a:cs typeface="Franklin Gothic Book"/>
              </a:rPr>
              <a:t>e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0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+ P</a:t>
            </a:r>
            <a:r>
              <a:rPr dirty="0" baseline="-21367" sz="1950" spc="15">
                <a:latin typeface="Franklin Gothic Book"/>
                <a:cs typeface="Franklin Gothic Book"/>
              </a:rPr>
              <a:t>O</a:t>
            </a:r>
            <a:r>
              <a:rPr dirty="0" baseline="-21367" sz="1950" spc="22">
                <a:latin typeface="Franklin Gothic Book"/>
                <a:cs typeface="Franklin Gothic Book"/>
              </a:rPr>
              <a:t>2</a:t>
            </a:r>
            <a:r>
              <a:rPr dirty="0" baseline="-21367" sz="195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3.</a:t>
            </a:r>
            <a:r>
              <a:rPr dirty="0" sz="2000">
                <a:latin typeface="Franklin Gothic Book"/>
                <a:cs typeface="Franklin Gothic Book"/>
              </a:rPr>
              <a:t>6</a:t>
            </a:r>
            <a:r>
              <a:rPr dirty="0" sz="2000" spc="-5">
                <a:latin typeface="Franklin Gothic Book"/>
                <a:cs typeface="Franklin Gothic Book"/>
              </a:rPr>
              <a:t>7+4</a:t>
            </a:r>
            <a:r>
              <a:rPr dirty="0" sz="2000" spc="5">
                <a:latin typeface="Franklin Gothic Book"/>
                <a:cs typeface="Franklin Gothic Book"/>
              </a:rPr>
              <a:t>.</a:t>
            </a:r>
            <a:r>
              <a:rPr dirty="0" sz="2000" spc="-5">
                <a:latin typeface="Franklin Gothic Book"/>
                <a:cs typeface="Franklin Gothic Book"/>
              </a:rPr>
              <a:t>8</a:t>
            </a:r>
            <a:r>
              <a:rPr dirty="0" sz="2000">
                <a:latin typeface="Franklin Gothic Book"/>
                <a:cs typeface="Franklin Gothic Book"/>
              </a:rPr>
              <a:t>9 =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8.</a:t>
            </a:r>
            <a:r>
              <a:rPr dirty="0" sz="2000">
                <a:latin typeface="Franklin Gothic Book"/>
                <a:cs typeface="Franklin Gothic Book"/>
              </a:rPr>
              <a:t>56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514" y="4706620"/>
            <a:ext cx="3456940" cy="511175"/>
          </a:xfrm>
          <a:custGeom>
            <a:avLst/>
            <a:gdLst/>
            <a:ahLst/>
            <a:cxnLst/>
            <a:rect l="l" t="t" r="r" b="b"/>
            <a:pathLst>
              <a:path w="3456940" h="511175">
                <a:moveTo>
                  <a:pt x="0" y="85089"/>
                </a:moveTo>
                <a:lnTo>
                  <a:pt x="10530" y="44065"/>
                </a:lnTo>
                <a:lnTo>
                  <a:pt x="38414" y="13944"/>
                </a:lnTo>
                <a:lnTo>
                  <a:pt x="78095" y="286"/>
                </a:lnTo>
                <a:lnTo>
                  <a:pt x="3371278" y="0"/>
                </a:lnTo>
                <a:lnTo>
                  <a:pt x="3385824" y="1238"/>
                </a:lnTo>
                <a:lnTo>
                  <a:pt x="3423838" y="18172"/>
                </a:lnTo>
                <a:lnTo>
                  <a:pt x="3449089" y="50604"/>
                </a:lnTo>
                <a:lnTo>
                  <a:pt x="3456368" y="425576"/>
                </a:lnTo>
                <a:lnTo>
                  <a:pt x="3455129" y="440123"/>
                </a:lnTo>
                <a:lnTo>
                  <a:pt x="3438196" y="478137"/>
                </a:lnTo>
                <a:lnTo>
                  <a:pt x="3405763" y="503387"/>
                </a:lnTo>
                <a:lnTo>
                  <a:pt x="85128" y="510666"/>
                </a:lnTo>
                <a:lnTo>
                  <a:pt x="70577" y="509428"/>
                </a:lnTo>
                <a:lnTo>
                  <a:pt x="32552" y="492502"/>
                </a:lnTo>
                <a:lnTo>
                  <a:pt x="7290" y="460082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7540" y="4814213"/>
            <a:ext cx="289560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4030" algn="l"/>
                <a:tab pos="1730375" algn="l"/>
                <a:tab pos="2181225" algn="l"/>
              </a:tabLst>
            </a:pPr>
            <a:r>
              <a:rPr dirty="0" sz="2400" spc="-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)	</a:t>
            </a:r>
            <a:r>
              <a:rPr dirty="0" sz="2400" spc="-160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,n</a:t>
            </a:r>
            <a:r>
              <a:rPr dirty="0" sz="2400" spc="-15">
                <a:latin typeface="Franklin Gothic Book"/>
                <a:cs typeface="Franklin Gothic Book"/>
              </a:rPr>
              <a:t>=</a:t>
            </a:r>
            <a:r>
              <a:rPr dirty="0" sz="2400">
                <a:latin typeface="Franklin Gothic Book"/>
                <a:cs typeface="Franklin Gothic Book"/>
              </a:rPr>
              <a:t>cost	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Franklin Gothic Book"/>
                <a:cs typeface="Franklin Gothic Book"/>
              </a:rPr>
              <a:t>V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Cambria Math"/>
                <a:cs typeface="Cambria Math"/>
              </a:rPr>
              <a:t>∝</a:t>
            </a:r>
            <a:r>
              <a:rPr dirty="0" sz="2400" spc="75">
                <a:latin typeface="Cambria Math"/>
                <a:cs typeface="Cambria Math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6234" y="5851238"/>
            <a:ext cx="402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on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m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opo</a:t>
            </a:r>
            <a:r>
              <a:rPr dirty="0" sz="2400">
                <a:latin typeface="Franklin Gothic Book"/>
                <a:cs typeface="Franklin Gothic Book"/>
              </a:rPr>
              <a:t>r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nale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P!!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2032" y="4807334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68131" y="5115184"/>
            <a:ext cx="21082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Franklin Gothic Book"/>
                <a:cs typeface="Franklin Gothic Book"/>
              </a:rPr>
              <a:t>P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12405" y="507110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46366" y="4667763"/>
            <a:ext cx="1214755" cy="553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1670" algn="l"/>
              </a:tabLst>
            </a:pPr>
            <a:r>
              <a:rPr dirty="0" baseline="-33119" sz="3900">
                <a:latin typeface="Franklin Gothic Book"/>
                <a:cs typeface="Franklin Gothic Book"/>
              </a:rPr>
              <a:t>V =	</a:t>
            </a:r>
            <a:r>
              <a:rPr dirty="0" sz="2600">
                <a:latin typeface="Franklin Gothic Book"/>
                <a:cs typeface="Franklin Gothic Book"/>
              </a:rPr>
              <a:t>n</a:t>
            </a:r>
            <a:r>
              <a:rPr dirty="0" sz="2600" spc="-25">
                <a:latin typeface="Franklin Gothic Book"/>
                <a:cs typeface="Franklin Gothic Book"/>
              </a:rPr>
              <a:t>R</a:t>
            </a:r>
            <a:r>
              <a:rPr dirty="0" sz="2600">
                <a:latin typeface="Franklin Gothic Book"/>
                <a:cs typeface="Franklin Gothic Book"/>
              </a:rPr>
              <a:t>T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61925" y="0"/>
                </a:moveTo>
                <a:lnTo>
                  <a:pt x="161925" y="80772"/>
                </a:lnTo>
                <a:lnTo>
                  <a:pt x="0" y="80772"/>
                </a:lnTo>
                <a:lnTo>
                  <a:pt x="0" y="242189"/>
                </a:lnTo>
                <a:lnTo>
                  <a:pt x="161925" y="242189"/>
                </a:lnTo>
                <a:lnTo>
                  <a:pt x="161925" y="322961"/>
                </a:lnTo>
                <a:lnTo>
                  <a:pt x="323469" y="161544"/>
                </a:lnTo>
                <a:lnTo>
                  <a:pt x="1619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80772"/>
                </a:moveTo>
                <a:lnTo>
                  <a:pt x="161925" y="80772"/>
                </a:lnTo>
                <a:lnTo>
                  <a:pt x="161925" y="0"/>
                </a:lnTo>
                <a:lnTo>
                  <a:pt x="323469" y="161544"/>
                </a:lnTo>
                <a:lnTo>
                  <a:pt x="161925" y="322961"/>
                </a:lnTo>
                <a:lnTo>
                  <a:pt x="161925" y="242189"/>
                </a:lnTo>
                <a:lnTo>
                  <a:pt x="0" y="242189"/>
                </a:lnTo>
                <a:lnTo>
                  <a:pt x="0" y="807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1376" y="2703067"/>
            <a:ext cx="2213610" cy="202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4212" rIns="0" bIns="0" rtlCol="0" vert="horz">
            <a:spAutoFit/>
          </a:bodyPr>
          <a:lstStyle/>
          <a:p>
            <a:pPr marL="50800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AS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IDEALI</a:t>
            </a:r>
          </a:p>
        </p:txBody>
      </p:sp>
      <p:sp>
        <p:nvSpPr>
          <p:cNvPr id="4" name="object 4"/>
          <p:cNvSpPr/>
          <p:nvPr/>
        </p:nvSpPr>
        <p:spPr>
          <a:xfrm>
            <a:off x="6732269" y="1281430"/>
            <a:ext cx="2100580" cy="995680"/>
          </a:xfrm>
          <a:custGeom>
            <a:avLst/>
            <a:gdLst/>
            <a:ahLst/>
            <a:cxnLst/>
            <a:rect l="l" t="t" r="r" b="b"/>
            <a:pathLst>
              <a:path w="2100579" h="995680">
                <a:moveTo>
                  <a:pt x="0" y="497713"/>
                </a:moveTo>
                <a:lnTo>
                  <a:pt x="3481" y="456899"/>
                </a:lnTo>
                <a:lnTo>
                  <a:pt x="13744" y="416993"/>
                </a:lnTo>
                <a:lnTo>
                  <a:pt x="30519" y="378123"/>
                </a:lnTo>
                <a:lnTo>
                  <a:pt x="53536" y="340416"/>
                </a:lnTo>
                <a:lnTo>
                  <a:pt x="82524" y="304002"/>
                </a:lnTo>
                <a:lnTo>
                  <a:pt x="117213" y="269007"/>
                </a:lnTo>
                <a:lnTo>
                  <a:pt x="157333" y="235561"/>
                </a:lnTo>
                <a:lnTo>
                  <a:pt x="202614" y="203792"/>
                </a:lnTo>
                <a:lnTo>
                  <a:pt x="252786" y="173827"/>
                </a:lnTo>
                <a:lnTo>
                  <a:pt x="307578" y="145795"/>
                </a:lnTo>
                <a:lnTo>
                  <a:pt x="366720" y="119825"/>
                </a:lnTo>
                <a:lnTo>
                  <a:pt x="429941" y="96044"/>
                </a:lnTo>
                <a:lnTo>
                  <a:pt x="496973" y="74581"/>
                </a:lnTo>
                <a:lnTo>
                  <a:pt x="567543" y="55563"/>
                </a:lnTo>
                <a:lnTo>
                  <a:pt x="641383" y="39119"/>
                </a:lnTo>
                <a:lnTo>
                  <a:pt x="718222" y="25378"/>
                </a:lnTo>
                <a:lnTo>
                  <a:pt x="797790" y="14467"/>
                </a:lnTo>
                <a:lnTo>
                  <a:pt x="879816" y="6515"/>
                </a:lnTo>
                <a:lnTo>
                  <a:pt x="964030" y="1650"/>
                </a:lnTo>
                <a:lnTo>
                  <a:pt x="1050162" y="0"/>
                </a:lnTo>
                <a:lnTo>
                  <a:pt x="1136295" y="1650"/>
                </a:lnTo>
                <a:lnTo>
                  <a:pt x="1220509" y="6515"/>
                </a:lnTo>
                <a:lnTo>
                  <a:pt x="1302535" y="14467"/>
                </a:lnTo>
                <a:lnTo>
                  <a:pt x="1382103" y="25378"/>
                </a:lnTo>
                <a:lnTo>
                  <a:pt x="1458942" y="39119"/>
                </a:lnTo>
                <a:lnTo>
                  <a:pt x="1532782" y="55563"/>
                </a:lnTo>
                <a:lnTo>
                  <a:pt x="1603352" y="74581"/>
                </a:lnTo>
                <a:lnTo>
                  <a:pt x="1670384" y="96044"/>
                </a:lnTo>
                <a:lnTo>
                  <a:pt x="1733605" y="119825"/>
                </a:lnTo>
                <a:lnTo>
                  <a:pt x="1792747" y="145796"/>
                </a:lnTo>
                <a:lnTo>
                  <a:pt x="1847539" y="173827"/>
                </a:lnTo>
                <a:lnTo>
                  <a:pt x="1897711" y="203792"/>
                </a:lnTo>
                <a:lnTo>
                  <a:pt x="1942992" y="235561"/>
                </a:lnTo>
                <a:lnTo>
                  <a:pt x="1983112" y="269007"/>
                </a:lnTo>
                <a:lnTo>
                  <a:pt x="2017801" y="304002"/>
                </a:lnTo>
                <a:lnTo>
                  <a:pt x="2046789" y="340416"/>
                </a:lnTo>
                <a:lnTo>
                  <a:pt x="2069806" y="378123"/>
                </a:lnTo>
                <a:lnTo>
                  <a:pt x="2086581" y="416993"/>
                </a:lnTo>
                <a:lnTo>
                  <a:pt x="2096844" y="456899"/>
                </a:lnTo>
                <a:lnTo>
                  <a:pt x="2100326" y="497713"/>
                </a:lnTo>
                <a:lnTo>
                  <a:pt x="2096844" y="538543"/>
                </a:lnTo>
                <a:lnTo>
                  <a:pt x="2086581" y="578463"/>
                </a:lnTo>
                <a:lnTo>
                  <a:pt x="2069806" y="617343"/>
                </a:lnTo>
                <a:lnTo>
                  <a:pt x="2046789" y="655057"/>
                </a:lnTo>
                <a:lnTo>
                  <a:pt x="2017801" y="691477"/>
                </a:lnTo>
                <a:lnTo>
                  <a:pt x="1983112" y="726474"/>
                </a:lnTo>
                <a:lnTo>
                  <a:pt x="1942992" y="759920"/>
                </a:lnTo>
                <a:lnTo>
                  <a:pt x="1897711" y="791688"/>
                </a:lnTo>
                <a:lnTo>
                  <a:pt x="1847539" y="821650"/>
                </a:lnTo>
                <a:lnTo>
                  <a:pt x="1792747" y="849677"/>
                </a:lnTo>
                <a:lnTo>
                  <a:pt x="1733605" y="875642"/>
                </a:lnTo>
                <a:lnTo>
                  <a:pt x="1670384" y="899418"/>
                </a:lnTo>
                <a:lnTo>
                  <a:pt x="1603352" y="920875"/>
                </a:lnTo>
                <a:lnTo>
                  <a:pt x="1532782" y="939886"/>
                </a:lnTo>
                <a:lnTo>
                  <a:pt x="1458942" y="956323"/>
                </a:lnTo>
                <a:lnTo>
                  <a:pt x="1382103" y="970059"/>
                </a:lnTo>
                <a:lnTo>
                  <a:pt x="1302535" y="980965"/>
                </a:lnTo>
                <a:lnTo>
                  <a:pt x="1220509" y="988913"/>
                </a:lnTo>
                <a:lnTo>
                  <a:pt x="1136295" y="993776"/>
                </a:lnTo>
                <a:lnTo>
                  <a:pt x="1050162" y="995426"/>
                </a:lnTo>
                <a:lnTo>
                  <a:pt x="964030" y="993776"/>
                </a:lnTo>
                <a:lnTo>
                  <a:pt x="879816" y="988913"/>
                </a:lnTo>
                <a:lnTo>
                  <a:pt x="797790" y="980965"/>
                </a:lnTo>
                <a:lnTo>
                  <a:pt x="718222" y="970059"/>
                </a:lnTo>
                <a:lnTo>
                  <a:pt x="641383" y="956323"/>
                </a:lnTo>
                <a:lnTo>
                  <a:pt x="567543" y="939886"/>
                </a:lnTo>
                <a:lnTo>
                  <a:pt x="496973" y="920875"/>
                </a:lnTo>
                <a:lnTo>
                  <a:pt x="429941" y="899418"/>
                </a:lnTo>
                <a:lnTo>
                  <a:pt x="366720" y="875642"/>
                </a:lnTo>
                <a:lnTo>
                  <a:pt x="307578" y="849677"/>
                </a:lnTo>
                <a:lnTo>
                  <a:pt x="252786" y="821650"/>
                </a:lnTo>
                <a:lnTo>
                  <a:pt x="202614" y="791688"/>
                </a:lnTo>
                <a:lnTo>
                  <a:pt x="157333" y="759920"/>
                </a:lnTo>
                <a:lnTo>
                  <a:pt x="117213" y="726474"/>
                </a:lnTo>
                <a:lnTo>
                  <a:pt x="82524" y="691477"/>
                </a:lnTo>
                <a:lnTo>
                  <a:pt x="53536" y="655057"/>
                </a:lnTo>
                <a:lnTo>
                  <a:pt x="30519" y="617343"/>
                </a:lnTo>
                <a:lnTo>
                  <a:pt x="13744" y="578463"/>
                </a:lnTo>
                <a:lnTo>
                  <a:pt x="3481" y="538543"/>
                </a:lnTo>
                <a:lnTo>
                  <a:pt x="0" y="49771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552" y="4710684"/>
            <a:ext cx="419100" cy="30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5150" y="4787772"/>
            <a:ext cx="225425" cy="114300"/>
          </a:xfrm>
          <a:custGeom>
            <a:avLst/>
            <a:gdLst/>
            <a:ahLst/>
            <a:cxnLst/>
            <a:rect l="l" t="t" r="r" b="b"/>
            <a:pathLst>
              <a:path w="225425" h="114300">
                <a:moveTo>
                  <a:pt x="110528" y="0"/>
                </a:moveTo>
                <a:lnTo>
                  <a:pt x="110528" y="114300"/>
                </a:lnTo>
                <a:lnTo>
                  <a:pt x="186728" y="76200"/>
                </a:lnTo>
                <a:lnTo>
                  <a:pt x="129578" y="76200"/>
                </a:lnTo>
                <a:lnTo>
                  <a:pt x="129578" y="38100"/>
                </a:lnTo>
                <a:lnTo>
                  <a:pt x="186728" y="38100"/>
                </a:lnTo>
                <a:lnTo>
                  <a:pt x="110528" y="0"/>
                </a:lnTo>
                <a:close/>
              </a:path>
              <a:path w="225425" h="114300">
                <a:moveTo>
                  <a:pt x="110528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10528" y="76200"/>
                </a:lnTo>
                <a:lnTo>
                  <a:pt x="110528" y="38100"/>
                </a:lnTo>
                <a:close/>
              </a:path>
              <a:path w="225425" h="114300">
                <a:moveTo>
                  <a:pt x="186728" y="38100"/>
                </a:moveTo>
                <a:lnTo>
                  <a:pt x="129578" y="38100"/>
                </a:lnTo>
                <a:lnTo>
                  <a:pt x="129578" y="76200"/>
                </a:lnTo>
                <a:lnTo>
                  <a:pt x="186728" y="76200"/>
                </a:lnTo>
                <a:lnTo>
                  <a:pt x="224828" y="57150"/>
                </a:lnTo>
                <a:lnTo>
                  <a:pt x="18672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456" y="5379720"/>
            <a:ext cx="41910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651" y="5457444"/>
            <a:ext cx="225425" cy="114300"/>
          </a:xfrm>
          <a:custGeom>
            <a:avLst/>
            <a:gdLst/>
            <a:ahLst/>
            <a:cxnLst/>
            <a:rect l="l" t="t" r="r" b="b"/>
            <a:pathLst>
              <a:path w="225425" h="114300">
                <a:moveTo>
                  <a:pt x="110528" y="0"/>
                </a:moveTo>
                <a:lnTo>
                  <a:pt x="110528" y="114299"/>
                </a:lnTo>
                <a:lnTo>
                  <a:pt x="186728" y="76199"/>
                </a:lnTo>
                <a:lnTo>
                  <a:pt x="129578" y="76199"/>
                </a:lnTo>
                <a:lnTo>
                  <a:pt x="129578" y="38099"/>
                </a:lnTo>
                <a:lnTo>
                  <a:pt x="186728" y="38099"/>
                </a:lnTo>
                <a:lnTo>
                  <a:pt x="110528" y="0"/>
                </a:lnTo>
                <a:close/>
              </a:path>
              <a:path w="225425" h="114300">
                <a:moveTo>
                  <a:pt x="110528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110528" y="76199"/>
                </a:lnTo>
                <a:lnTo>
                  <a:pt x="110528" y="38099"/>
                </a:lnTo>
                <a:close/>
              </a:path>
              <a:path w="225425" h="114300">
                <a:moveTo>
                  <a:pt x="186728" y="38099"/>
                </a:moveTo>
                <a:lnTo>
                  <a:pt x="129578" y="38099"/>
                </a:lnTo>
                <a:lnTo>
                  <a:pt x="129578" y="76199"/>
                </a:lnTo>
                <a:lnTo>
                  <a:pt x="186728" y="76199"/>
                </a:lnTo>
                <a:lnTo>
                  <a:pt x="224828" y="57149"/>
                </a:lnTo>
                <a:lnTo>
                  <a:pt x="18672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85480" y="3860800"/>
            <a:ext cx="240665" cy="167005"/>
          </a:xfrm>
          <a:custGeom>
            <a:avLst/>
            <a:gdLst/>
            <a:ahLst/>
            <a:cxnLst/>
            <a:rect l="l" t="t" r="r" b="b"/>
            <a:pathLst>
              <a:path w="240665" h="167004">
                <a:moveTo>
                  <a:pt x="170309" y="31795"/>
                </a:moveTo>
                <a:lnTo>
                  <a:pt x="0" y="145414"/>
                </a:lnTo>
                <a:lnTo>
                  <a:pt x="14097" y="166624"/>
                </a:lnTo>
                <a:lnTo>
                  <a:pt x="184390" y="52895"/>
                </a:lnTo>
                <a:lnTo>
                  <a:pt x="170309" y="31795"/>
                </a:lnTo>
                <a:close/>
              </a:path>
              <a:path w="240665" h="167004">
                <a:moveTo>
                  <a:pt x="226562" y="24764"/>
                </a:moveTo>
                <a:lnTo>
                  <a:pt x="180848" y="24764"/>
                </a:lnTo>
                <a:lnTo>
                  <a:pt x="194945" y="45847"/>
                </a:lnTo>
                <a:lnTo>
                  <a:pt x="184390" y="52895"/>
                </a:lnTo>
                <a:lnTo>
                  <a:pt x="198500" y="74041"/>
                </a:lnTo>
                <a:lnTo>
                  <a:pt x="226562" y="24764"/>
                </a:lnTo>
                <a:close/>
              </a:path>
              <a:path w="240665" h="167004">
                <a:moveTo>
                  <a:pt x="180848" y="24764"/>
                </a:moveTo>
                <a:lnTo>
                  <a:pt x="170309" y="31795"/>
                </a:lnTo>
                <a:lnTo>
                  <a:pt x="184390" y="52895"/>
                </a:lnTo>
                <a:lnTo>
                  <a:pt x="194945" y="45847"/>
                </a:lnTo>
                <a:lnTo>
                  <a:pt x="180848" y="24764"/>
                </a:lnTo>
                <a:close/>
              </a:path>
              <a:path w="240665" h="167004">
                <a:moveTo>
                  <a:pt x="240665" y="0"/>
                </a:moveTo>
                <a:lnTo>
                  <a:pt x="156210" y="10668"/>
                </a:lnTo>
                <a:lnTo>
                  <a:pt x="170309" y="31795"/>
                </a:lnTo>
                <a:lnTo>
                  <a:pt x="180848" y="24764"/>
                </a:lnTo>
                <a:lnTo>
                  <a:pt x="226562" y="24764"/>
                </a:lnTo>
                <a:lnTo>
                  <a:pt x="240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17206" y="3938778"/>
            <a:ext cx="76200" cy="349885"/>
          </a:xfrm>
          <a:custGeom>
            <a:avLst/>
            <a:gdLst/>
            <a:ahLst/>
            <a:cxnLst/>
            <a:rect l="l" t="t" r="r" b="b"/>
            <a:pathLst>
              <a:path w="76200" h="349885">
                <a:moveTo>
                  <a:pt x="25400" y="273304"/>
                </a:moveTo>
                <a:lnTo>
                  <a:pt x="0" y="273304"/>
                </a:lnTo>
                <a:lnTo>
                  <a:pt x="38100" y="349504"/>
                </a:lnTo>
                <a:lnTo>
                  <a:pt x="69850" y="286004"/>
                </a:lnTo>
                <a:lnTo>
                  <a:pt x="25400" y="286004"/>
                </a:lnTo>
                <a:lnTo>
                  <a:pt x="25400" y="273304"/>
                </a:lnTo>
                <a:close/>
              </a:path>
              <a:path w="76200" h="349885">
                <a:moveTo>
                  <a:pt x="50800" y="0"/>
                </a:moveTo>
                <a:lnTo>
                  <a:pt x="25400" y="0"/>
                </a:lnTo>
                <a:lnTo>
                  <a:pt x="25400" y="286004"/>
                </a:lnTo>
                <a:lnTo>
                  <a:pt x="50800" y="286004"/>
                </a:lnTo>
                <a:lnTo>
                  <a:pt x="50800" y="0"/>
                </a:lnTo>
                <a:close/>
              </a:path>
              <a:path w="76200" h="349885">
                <a:moveTo>
                  <a:pt x="76200" y="273304"/>
                </a:moveTo>
                <a:lnTo>
                  <a:pt x="50800" y="273304"/>
                </a:lnTo>
                <a:lnTo>
                  <a:pt x="50800" y="286004"/>
                </a:lnTo>
                <a:lnTo>
                  <a:pt x="69850" y="286004"/>
                </a:lnTo>
                <a:lnTo>
                  <a:pt x="76200" y="273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0856" y="3706876"/>
            <a:ext cx="253365" cy="191770"/>
          </a:xfrm>
          <a:custGeom>
            <a:avLst/>
            <a:gdLst/>
            <a:ahLst/>
            <a:cxnLst/>
            <a:rect l="l" t="t" r="r" b="b"/>
            <a:pathLst>
              <a:path w="253365" h="191770">
                <a:moveTo>
                  <a:pt x="38735" y="115697"/>
                </a:moveTo>
                <a:lnTo>
                  <a:pt x="0" y="191643"/>
                </a:lnTo>
                <a:lnTo>
                  <a:pt x="83947" y="177037"/>
                </a:lnTo>
                <a:lnTo>
                  <a:pt x="74399" y="164084"/>
                </a:lnTo>
                <a:lnTo>
                  <a:pt x="58674" y="164084"/>
                </a:lnTo>
                <a:lnTo>
                  <a:pt x="43561" y="143637"/>
                </a:lnTo>
                <a:lnTo>
                  <a:pt x="53774" y="136101"/>
                </a:lnTo>
                <a:lnTo>
                  <a:pt x="38735" y="115697"/>
                </a:lnTo>
                <a:close/>
              </a:path>
              <a:path w="253365" h="191770">
                <a:moveTo>
                  <a:pt x="53774" y="136101"/>
                </a:moveTo>
                <a:lnTo>
                  <a:pt x="43561" y="143637"/>
                </a:lnTo>
                <a:lnTo>
                  <a:pt x="58674" y="164084"/>
                </a:lnTo>
                <a:lnTo>
                  <a:pt x="68860" y="156568"/>
                </a:lnTo>
                <a:lnTo>
                  <a:pt x="53774" y="136101"/>
                </a:lnTo>
                <a:close/>
              </a:path>
              <a:path w="253365" h="191770">
                <a:moveTo>
                  <a:pt x="68860" y="156568"/>
                </a:moveTo>
                <a:lnTo>
                  <a:pt x="58674" y="164084"/>
                </a:lnTo>
                <a:lnTo>
                  <a:pt x="74399" y="164084"/>
                </a:lnTo>
                <a:lnTo>
                  <a:pt x="68860" y="156568"/>
                </a:lnTo>
                <a:close/>
              </a:path>
              <a:path w="253365" h="191770">
                <a:moveTo>
                  <a:pt x="238251" y="0"/>
                </a:moveTo>
                <a:lnTo>
                  <a:pt x="53774" y="136101"/>
                </a:lnTo>
                <a:lnTo>
                  <a:pt x="68860" y="156568"/>
                </a:lnTo>
                <a:lnTo>
                  <a:pt x="253365" y="20447"/>
                </a:lnTo>
                <a:lnTo>
                  <a:pt x="238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51167" y="2930270"/>
            <a:ext cx="111125" cy="225425"/>
          </a:xfrm>
          <a:custGeom>
            <a:avLst/>
            <a:gdLst/>
            <a:ahLst/>
            <a:cxnLst/>
            <a:rect l="l" t="t" r="r" b="b"/>
            <a:pathLst>
              <a:path w="111125" h="225425">
                <a:moveTo>
                  <a:pt x="46767" y="65179"/>
                </a:moveTo>
                <a:lnTo>
                  <a:pt x="23372" y="75139"/>
                </a:lnTo>
                <a:lnTo>
                  <a:pt x="87375" y="225425"/>
                </a:lnTo>
                <a:lnTo>
                  <a:pt x="110743" y="215518"/>
                </a:lnTo>
                <a:lnTo>
                  <a:pt x="46767" y="65179"/>
                </a:lnTo>
                <a:close/>
              </a:path>
              <a:path w="111125" h="225425">
                <a:moveTo>
                  <a:pt x="5206" y="0"/>
                </a:moveTo>
                <a:lnTo>
                  <a:pt x="0" y="85089"/>
                </a:lnTo>
                <a:lnTo>
                  <a:pt x="23372" y="75139"/>
                </a:lnTo>
                <a:lnTo>
                  <a:pt x="18414" y="63500"/>
                </a:lnTo>
                <a:lnTo>
                  <a:pt x="41782" y="53466"/>
                </a:lnTo>
                <a:lnTo>
                  <a:pt x="68015" y="53466"/>
                </a:lnTo>
                <a:lnTo>
                  <a:pt x="5206" y="0"/>
                </a:lnTo>
                <a:close/>
              </a:path>
              <a:path w="111125" h="225425">
                <a:moveTo>
                  <a:pt x="41782" y="53466"/>
                </a:moveTo>
                <a:lnTo>
                  <a:pt x="18414" y="63500"/>
                </a:lnTo>
                <a:lnTo>
                  <a:pt x="23372" y="75139"/>
                </a:lnTo>
                <a:lnTo>
                  <a:pt x="46767" y="65179"/>
                </a:lnTo>
                <a:lnTo>
                  <a:pt x="41782" y="53466"/>
                </a:lnTo>
                <a:close/>
              </a:path>
              <a:path w="111125" h="225425">
                <a:moveTo>
                  <a:pt x="68015" y="53466"/>
                </a:moveTo>
                <a:lnTo>
                  <a:pt x="41782" y="53466"/>
                </a:lnTo>
                <a:lnTo>
                  <a:pt x="46767" y="65179"/>
                </a:lnTo>
                <a:lnTo>
                  <a:pt x="70103" y="55244"/>
                </a:lnTo>
                <a:lnTo>
                  <a:pt x="68015" y="53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88529" y="3084322"/>
            <a:ext cx="78740" cy="222885"/>
          </a:xfrm>
          <a:custGeom>
            <a:avLst/>
            <a:gdLst/>
            <a:ahLst/>
            <a:cxnLst/>
            <a:rect l="l" t="t" r="r" b="b"/>
            <a:pathLst>
              <a:path w="78740" h="222885">
                <a:moveTo>
                  <a:pt x="28308" y="72294"/>
                </a:moveTo>
                <a:lnTo>
                  <a:pt x="0" y="217931"/>
                </a:lnTo>
                <a:lnTo>
                  <a:pt x="24892" y="222885"/>
                </a:lnTo>
                <a:lnTo>
                  <a:pt x="53218" y="77158"/>
                </a:lnTo>
                <a:lnTo>
                  <a:pt x="28308" y="72294"/>
                </a:lnTo>
                <a:close/>
              </a:path>
              <a:path w="78740" h="222885">
                <a:moveTo>
                  <a:pt x="72039" y="59816"/>
                </a:moveTo>
                <a:lnTo>
                  <a:pt x="30734" y="59816"/>
                </a:lnTo>
                <a:lnTo>
                  <a:pt x="55625" y="64769"/>
                </a:lnTo>
                <a:lnTo>
                  <a:pt x="53218" y="77158"/>
                </a:lnTo>
                <a:lnTo>
                  <a:pt x="78231" y="82041"/>
                </a:lnTo>
                <a:lnTo>
                  <a:pt x="72039" y="59816"/>
                </a:lnTo>
                <a:close/>
              </a:path>
              <a:path w="78740" h="222885">
                <a:moveTo>
                  <a:pt x="30734" y="59816"/>
                </a:moveTo>
                <a:lnTo>
                  <a:pt x="28308" y="72294"/>
                </a:lnTo>
                <a:lnTo>
                  <a:pt x="53218" y="77158"/>
                </a:lnTo>
                <a:lnTo>
                  <a:pt x="55625" y="64769"/>
                </a:lnTo>
                <a:lnTo>
                  <a:pt x="30734" y="59816"/>
                </a:lnTo>
                <a:close/>
              </a:path>
              <a:path w="78740" h="222885">
                <a:moveTo>
                  <a:pt x="55372" y="0"/>
                </a:moveTo>
                <a:lnTo>
                  <a:pt x="3428" y="67437"/>
                </a:lnTo>
                <a:lnTo>
                  <a:pt x="28308" y="72294"/>
                </a:lnTo>
                <a:lnTo>
                  <a:pt x="30734" y="59816"/>
                </a:lnTo>
                <a:lnTo>
                  <a:pt x="72039" y="59816"/>
                </a:lnTo>
                <a:lnTo>
                  <a:pt x="553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7332" y="2199367"/>
            <a:ext cx="8438515" cy="435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La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eloci</a:t>
            </a:r>
            <a:r>
              <a:rPr dirty="0" sz="2200" spc="-10" b="1">
                <a:latin typeface="Franklin Gothic Book"/>
                <a:cs typeface="Franklin Gothic Book"/>
              </a:rPr>
              <a:t>tà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delle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</a:t>
            </a:r>
            <a:r>
              <a:rPr dirty="0" sz="2200" spc="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elle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or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1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na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b="1">
                <a:latin typeface="Franklin Gothic Book"/>
                <a:cs typeface="Franklin Gothic Book"/>
              </a:rPr>
              <a:t>ll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er</a:t>
            </a:r>
            <a:r>
              <a:rPr dirty="0" sz="2200" spc="-15" b="1">
                <a:latin typeface="Franklin Gothic Book"/>
                <a:cs typeface="Franklin Gothic Book"/>
              </a:rPr>
              <a:t>atu</a:t>
            </a:r>
            <a:r>
              <a:rPr dirty="0" sz="2200" spc="-20" b="1">
                <a:latin typeface="Franklin Gothic Book"/>
                <a:cs typeface="Franklin Gothic Book"/>
              </a:rPr>
              <a:t>r</a:t>
            </a:r>
            <a:r>
              <a:rPr dirty="0" sz="2200" spc="20" b="1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15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llo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st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0">
                <a:latin typeface="Franklin Gothic Book"/>
                <a:cs typeface="Franklin Gothic Book"/>
              </a:rPr>
              <a:t>dio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ga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prim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app</a:t>
            </a:r>
            <a:r>
              <a:rPr dirty="0" sz="2200" spc="-5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ossima</a:t>
            </a:r>
            <a:r>
              <a:rPr dirty="0" sz="2200" spc="-25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ione</a:t>
            </a:r>
            <a:endParaRPr sz="2200">
              <a:latin typeface="Franklin Gothic Book"/>
              <a:cs typeface="Franklin Gothic Book"/>
            </a:endParaRPr>
          </a:p>
          <a:p>
            <a:pPr marL="21336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uò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assumere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tame</a:t>
            </a:r>
            <a:r>
              <a:rPr dirty="0" sz="2200" spc="-25" b="1">
                <a:latin typeface="Franklin Gothic Book"/>
                <a:cs typeface="Franklin Gothic Book"/>
              </a:rPr>
              <a:t>n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0" b="1">
                <a:latin typeface="Franklin Gothic Book"/>
                <a:cs typeface="Franklin Gothic Book"/>
              </a:rPr>
              <a:t>l</a:t>
            </a:r>
            <a:r>
              <a:rPr dirty="0" sz="2200" spc="0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: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600">
              <a:latin typeface="Times New Roman"/>
              <a:cs typeface="Times New Roman"/>
            </a:endParaRPr>
          </a:p>
          <a:p>
            <a:pPr marL="576580">
              <a:lnSpc>
                <a:spcPct val="100000"/>
              </a:lnSpc>
            </a:pP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li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mati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tic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l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i</a:t>
            </a:r>
            <a:r>
              <a:rPr dirty="0" sz="2200" spc="-60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mi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576580" marR="508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Le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45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0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ze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in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er</a:t>
            </a:r>
            <a:r>
              <a:rPr dirty="0" sz="2200" spc="-15" b="1">
                <a:latin typeface="Franklin Gothic Book"/>
                <a:cs typeface="Franklin Gothic Book"/>
              </a:rPr>
              <a:t>mo</a:t>
            </a:r>
            <a:r>
              <a:rPr dirty="0" sz="2200" spc="-5" b="1">
                <a:latin typeface="Franklin Gothic Book"/>
                <a:cs typeface="Franklin Gothic Book"/>
              </a:rPr>
              <a:t>le</a:t>
            </a:r>
            <a:r>
              <a:rPr dirty="0" sz="2200" spc="-15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10" b="1">
                <a:latin typeface="Franklin Gothic Book"/>
                <a:cs typeface="Franklin Gothic Book"/>
              </a:rPr>
              <a:t>ari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on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nulle</a:t>
            </a:r>
            <a:r>
              <a:rPr dirty="0" sz="2200" spc="-10" b="1">
                <a:latin typeface="Franklin Gothic Book"/>
                <a:cs typeface="Franklin Gothic Book"/>
              </a:rPr>
              <a:t>,</a:t>
            </a:r>
            <a:r>
              <a:rPr dirty="0" sz="2200" spc="5" b="1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pe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ues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ga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upa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tut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 lo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spa</a:t>
            </a:r>
            <a:r>
              <a:rPr dirty="0" sz="2200" spc="-15">
                <a:latin typeface="Franklin Gothic Book"/>
                <a:cs typeface="Franklin Gothic Book"/>
              </a:rPr>
              <a:t>zi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sua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disposizio</a:t>
            </a:r>
            <a:r>
              <a:rPr dirty="0" sz="2200" spc="-35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e.</a:t>
            </a:r>
            <a:endParaRPr sz="2200">
              <a:latin typeface="Franklin Gothic Book"/>
              <a:cs typeface="Franklin Gothic Book"/>
            </a:endParaRPr>
          </a:p>
          <a:p>
            <a:pPr marL="584835">
              <a:lnSpc>
                <a:spcPct val="100000"/>
              </a:lnSpc>
              <a:spcBef>
                <a:spcPts val="1635"/>
              </a:spcBef>
            </a:pPr>
            <a:r>
              <a:rPr dirty="0" sz="2200" spc="-10">
                <a:latin typeface="Franklin Gothic Book"/>
                <a:cs typeface="Franklin Gothic Book"/>
              </a:rPr>
              <a:t>Gli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el</a:t>
            </a:r>
            <a:r>
              <a:rPr dirty="0" sz="2200" spc="-5" b="1">
                <a:latin typeface="Franklin Gothic Book"/>
                <a:cs typeface="Franklin Gothic Book"/>
              </a:rPr>
              <a:t>as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ic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4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cioè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non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dissipano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rgia.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4806" y="1503052"/>
            <a:ext cx="157289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13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eoria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endParaRPr sz="2000">
              <a:latin typeface="Franklin Gothic Book"/>
              <a:cs typeface="Franklin Gothic Book"/>
            </a:endParaRPr>
          </a:p>
          <a:p>
            <a:pPr algn="ctr" marL="64769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32" y="1528807"/>
            <a:ext cx="579120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3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ga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ma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gra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num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</a:t>
            </a:r>
            <a:r>
              <a:rPr dirty="0" sz="2200" spc="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elle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5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as</a:t>
            </a:r>
            <a:r>
              <a:rPr dirty="0" sz="2200" spc="-15" b="1">
                <a:latin typeface="Franklin Gothic Book"/>
                <a:cs typeface="Franklin Gothic Book"/>
              </a:rPr>
              <a:t>ua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15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600" y="6259067"/>
            <a:ext cx="419100" cy="307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8389" y="6335852"/>
            <a:ext cx="225425" cy="114300"/>
          </a:xfrm>
          <a:custGeom>
            <a:avLst/>
            <a:gdLst/>
            <a:ahLst/>
            <a:cxnLst/>
            <a:rect l="l" t="t" r="r" b="b"/>
            <a:pathLst>
              <a:path w="225425" h="114300">
                <a:moveTo>
                  <a:pt x="110528" y="0"/>
                </a:moveTo>
                <a:lnTo>
                  <a:pt x="110528" y="114299"/>
                </a:lnTo>
                <a:lnTo>
                  <a:pt x="186728" y="76199"/>
                </a:lnTo>
                <a:lnTo>
                  <a:pt x="129578" y="76199"/>
                </a:lnTo>
                <a:lnTo>
                  <a:pt x="129578" y="38099"/>
                </a:lnTo>
                <a:lnTo>
                  <a:pt x="186728" y="38099"/>
                </a:lnTo>
                <a:lnTo>
                  <a:pt x="110528" y="0"/>
                </a:lnTo>
                <a:close/>
              </a:path>
              <a:path w="225425" h="114300">
                <a:moveTo>
                  <a:pt x="110528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110528" y="76199"/>
                </a:lnTo>
                <a:lnTo>
                  <a:pt x="110528" y="38099"/>
                </a:lnTo>
                <a:close/>
              </a:path>
              <a:path w="225425" h="114300">
                <a:moveTo>
                  <a:pt x="186728" y="38099"/>
                </a:moveTo>
                <a:lnTo>
                  <a:pt x="129578" y="38099"/>
                </a:lnTo>
                <a:lnTo>
                  <a:pt x="129578" y="76199"/>
                </a:lnTo>
                <a:lnTo>
                  <a:pt x="186728" y="76199"/>
                </a:lnTo>
                <a:lnTo>
                  <a:pt x="224828" y="57149"/>
                </a:lnTo>
                <a:lnTo>
                  <a:pt x="18672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4295" y="4807334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5590" y="4667763"/>
            <a:ext cx="38735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Franklin Gothic Book"/>
                <a:cs typeface="Franklin Gothic Book"/>
              </a:rPr>
              <a:t>PV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8450" y="5115184"/>
            <a:ext cx="40894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Franklin Gothic Book"/>
                <a:cs typeface="Franklin Gothic Book"/>
              </a:rPr>
              <a:t>nR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2405" y="507110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246366" y="4864740"/>
            <a:ext cx="461645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Franklin Gothic Book"/>
                <a:cs typeface="Franklin Gothic Book"/>
              </a:rPr>
              <a:t>T</a:t>
            </a:r>
            <a:r>
              <a:rPr dirty="0" sz="2600" spc="-10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=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4677" y="5913723"/>
            <a:ext cx="49523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No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 si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ò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v</a:t>
            </a:r>
            <a:r>
              <a:rPr dirty="0" sz="2400" spc="-10">
                <a:latin typeface="Franklin Gothic Book"/>
                <a:cs typeface="Franklin Gothic Book"/>
              </a:rPr>
              <a:t>ariare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solo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ram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0">
                <a:latin typeface="Franklin Gothic Book"/>
                <a:cs typeface="Franklin Gothic Book"/>
              </a:rPr>
              <a:t>o!!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504" y="4738496"/>
            <a:ext cx="4032885" cy="476884"/>
          </a:xfrm>
          <a:custGeom>
            <a:avLst/>
            <a:gdLst/>
            <a:ahLst/>
            <a:cxnLst/>
            <a:rect l="l" t="t" r="r" b="b"/>
            <a:pathLst>
              <a:path w="4032885" h="476885">
                <a:moveTo>
                  <a:pt x="0" y="79501"/>
                </a:moveTo>
                <a:lnTo>
                  <a:pt x="11200" y="38764"/>
                </a:lnTo>
                <a:lnTo>
                  <a:pt x="40553" y="10156"/>
                </a:lnTo>
                <a:lnTo>
                  <a:pt x="3952939" y="0"/>
                </a:lnTo>
                <a:lnTo>
                  <a:pt x="3967470" y="1321"/>
                </a:lnTo>
                <a:lnTo>
                  <a:pt x="4004861" y="19271"/>
                </a:lnTo>
                <a:lnTo>
                  <a:pt x="4028017" y="53260"/>
                </a:lnTo>
                <a:lnTo>
                  <a:pt x="4032441" y="397255"/>
                </a:lnTo>
                <a:lnTo>
                  <a:pt x="4031119" y="411786"/>
                </a:lnTo>
                <a:lnTo>
                  <a:pt x="4013170" y="449178"/>
                </a:lnTo>
                <a:lnTo>
                  <a:pt x="3979180" y="472333"/>
                </a:lnTo>
                <a:lnTo>
                  <a:pt x="79452" y="476757"/>
                </a:lnTo>
                <a:lnTo>
                  <a:pt x="64936" y="475435"/>
                </a:lnTo>
                <a:lnTo>
                  <a:pt x="27564" y="457475"/>
                </a:lnTo>
                <a:lnTo>
                  <a:pt x="4415" y="423468"/>
                </a:lnTo>
                <a:lnTo>
                  <a:pt x="0" y="7950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3779" y="4841159"/>
            <a:ext cx="217741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72440" algn="l"/>
                <a:tab pos="1616075" algn="l"/>
                <a:tab pos="2028825" algn="l"/>
              </a:tabLst>
            </a:pPr>
            <a:r>
              <a:rPr dirty="0" sz="2200" spc="-20">
                <a:latin typeface="Franklin Gothic Book"/>
                <a:cs typeface="Franklin Gothic Book"/>
              </a:rPr>
              <a:t>B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 spc="-235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,n=c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st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 spc="-25">
                <a:latin typeface="Wingdings"/>
                <a:cs typeface="Wingdings"/>
              </a:rPr>
              <a:t></a:t>
            </a:r>
            <a:r>
              <a:rPr dirty="0" sz="2200">
                <a:latin typeface="Times New Roman"/>
                <a:cs typeface="Times New Roman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4967" y="4841159"/>
            <a:ext cx="12401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4180" algn="l"/>
              </a:tabLst>
            </a:pPr>
            <a:r>
              <a:rPr dirty="0" sz="2200" spc="-25">
                <a:latin typeface="Wingdings"/>
                <a:cs typeface="Wingdings"/>
              </a:rPr>
              <a:t></a:t>
            </a:r>
            <a:r>
              <a:rPr dirty="0" sz="2200" spc="-25">
                <a:latin typeface="Times New Roman"/>
                <a:cs typeface="Times New Roman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V=</a:t>
            </a:r>
            <a:r>
              <a:rPr dirty="0" sz="2200" spc="-30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ost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45639" y="4821173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42925" y="63500"/>
                </a:moveTo>
                <a:lnTo>
                  <a:pt x="33400" y="63500"/>
                </a:lnTo>
                <a:lnTo>
                  <a:pt x="33400" y="288036"/>
                </a:lnTo>
                <a:lnTo>
                  <a:pt x="42925" y="288036"/>
                </a:lnTo>
                <a:lnTo>
                  <a:pt x="42925" y="63500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200"/>
                </a:lnTo>
                <a:lnTo>
                  <a:pt x="33400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500"/>
                </a:moveTo>
                <a:lnTo>
                  <a:pt x="42925" y="63500"/>
                </a:lnTo>
                <a:lnTo>
                  <a:pt x="429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61925" y="0"/>
                </a:moveTo>
                <a:lnTo>
                  <a:pt x="161925" y="80772"/>
                </a:lnTo>
                <a:lnTo>
                  <a:pt x="0" y="80772"/>
                </a:lnTo>
                <a:lnTo>
                  <a:pt x="0" y="242189"/>
                </a:lnTo>
                <a:lnTo>
                  <a:pt x="161925" y="242189"/>
                </a:lnTo>
                <a:lnTo>
                  <a:pt x="161925" y="322961"/>
                </a:lnTo>
                <a:lnTo>
                  <a:pt x="323469" y="161544"/>
                </a:lnTo>
                <a:lnTo>
                  <a:pt x="1619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80772"/>
                </a:moveTo>
                <a:lnTo>
                  <a:pt x="161925" y="80772"/>
                </a:lnTo>
                <a:lnTo>
                  <a:pt x="161925" y="0"/>
                </a:lnTo>
                <a:lnTo>
                  <a:pt x="323469" y="161544"/>
                </a:lnTo>
                <a:lnTo>
                  <a:pt x="161925" y="322961"/>
                </a:lnTo>
                <a:lnTo>
                  <a:pt x="161925" y="242189"/>
                </a:lnTo>
                <a:lnTo>
                  <a:pt x="0" y="242189"/>
                </a:lnTo>
                <a:lnTo>
                  <a:pt x="0" y="807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884677" y="6279482"/>
            <a:ext cx="42246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T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aume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ta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V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menta.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4295" y="4807334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5590" y="4667763"/>
            <a:ext cx="38735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Franklin Gothic Book"/>
                <a:cs typeface="Franklin Gothic Book"/>
              </a:rPr>
              <a:t>PV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8450" y="5115184"/>
            <a:ext cx="38608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25">
                <a:latin typeface="Franklin Gothic Book"/>
                <a:cs typeface="Franklin Gothic Book"/>
              </a:rPr>
              <a:t>R</a:t>
            </a:r>
            <a:r>
              <a:rPr dirty="0" sz="2600">
                <a:latin typeface="Franklin Gothic Book"/>
                <a:cs typeface="Franklin Gothic Book"/>
              </a:rPr>
              <a:t>T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2405" y="507110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246366" y="4864740"/>
            <a:ext cx="40005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Franklin Gothic Book"/>
                <a:cs typeface="Franklin Gothic Book"/>
              </a:rPr>
              <a:t>n=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4866" y="5893911"/>
            <a:ext cx="46316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dir</a:t>
            </a:r>
            <a:r>
              <a:rPr dirty="0" sz="2400" spc="-3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amen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opo</a:t>
            </a:r>
            <a:r>
              <a:rPr dirty="0" sz="2400">
                <a:latin typeface="Franklin Gothic Book"/>
                <a:cs typeface="Franklin Gothic Book"/>
              </a:rPr>
              <a:t>r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nale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V!!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504" y="4725161"/>
            <a:ext cx="3600450" cy="511175"/>
          </a:xfrm>
          <a:custGeom>
            <a:avLst/>
            <a:gdLst/>
            <a:ahLst/>
            <a:cxnLst/>
            <a:rect l="l" t="t" r="r" b="b"/>
            <a:pathLst>
              <a:path w="3600450" h="511175">
                <a:moveTo>
                  <a:pt x="0" y="85089"/>
                </a:moveTo>
                <a:lnTo>
                  <a:pt x="10530" y="44065"/>
                </a:lnTo>
                <a:lnTo>
                  <a:pt x="38415" y="13945"/>
                </a:lnTo>
                <a:lnTo>
                  <a:pt x="78095" y="286"/>
                </a:lnTo>
                <a:lnTo>
                  <a:pt x="3515297" y="0"/>
                </a:lnTo>
                <a:lnTo>
                  <a:pt x="3529844" y="1238"/>
                </a:lnTo>
                <a:lnTo>
                  <a:pt x="3567858" y="18172"/>
                </a:lnTo>
                <a:lnTo>
                  <a:pt x="3593108" y="50604"/>
                </a:lnTo>
                <a:lnTo>
                  <a:pt x="3600387" y="425576"/>
                </a:lnTo>
                <a:lnTo>
                  <a:pt x="3599150" y="440148"/>
                </a:lnTo>
                <a:lnTo>
                  <a:pt x="3582241" y="478207"/>
                </a:lnTo>
                <a:lnTo>
                  <a:pt x="3549849" y="503482"/>
                </a:lnTo>
                <a:lnTo>
                  <a:pt x="85129" y="510794"/>
                </a:lnTo>
                <a:lnTo>
                  <a:pt x="70589" y="509557"/>
                </a:lnTo>
                <a:lnTo>
                  <a:pt x="32585" y="492645"/>
                </a:lnTo>
                <a:lnTo>
                  <a:pt x="7320" y="460225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5607" y="4832755"/>
            <a:ext cx="322580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  <a:tab pos="1746885" algn="l"/>
                <a:tab pos="2197735" algn="l"/>
              </a:tabLst>
            </a:pPr>
            <a:r>
              <a:rPr dirty="0" sz="2400">
                <a:latin typeface="Franklin Gothic Book"/>
                <a:cs typeface="Franklin Gothic Book"/>
              </a:rPr>
              <a:t>C)	</a:t>
            </a:r>
            <a:r>
              <a:rPr dirty="0" sz="2400" spc="-160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,P=c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st	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Cambria Math"/>
                <a:cs typeface="Cambria Math"/>
              </a:rPr>
              <a:t>∝</a:t>
            </a:r>
            <a:r>
              <a:rPr dirty="0" sz="2400" spc="75">
                <a:latin typeface="Cambria Math"/>
                <a:cs typeface="Cambria Math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1/V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61925" y="0"/>
                </a:moveTo>
                <a:lnTo>
                  <a:pt x="161925" y="80772"/>
                </a:lnTo>
                <a:lnTo>
                  <a:pt x="0" y="80772"/>
                </a:lnTo>
                <a:lnTo>
                  <a:pt x="0" y="242189"/>
                </a:lnTo>
                <a:lnTo>
                  <a:pt x="161925" y="242189"/>
                </a:lnTo>
                <a:lnTo>
                  <a:pt x="161925" y="322961"/>
                </a:lnTo>
                <a:lnTo>
                  <a:pt x="323469" y="161544"/>
                </a:lnTo>
                <a:lnTo>
                  <a:pt x="1619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80772"/>
                </a:moveTo>
                <a:lnTo>
                  <a:pt x="161925" y="80772"/>
                </a:lnTo>
                <a:lnTo>
                  <a:pt x="161925" y="0"/>
                </a:lnTo>
                <a:lnTo>
                  <a:pt x="323469" y="161544"/>
                </a:lnTo>
                <a:lnTo>
                  <a:pt x="161925" y="322961"/>
                </a:lnTo>
                <a:lnTo>
                  <a:pt x="161925" y="242189"/>
                </a:lnTo>
                <a:lnTo>
                  <a:pt x="0" y="242189"/>
                </a:lnTo>
                <a:lnTo>
                  <a:pt x="0" y="807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4295" y="4807334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4866" y="5893911"/>
            <a:ext cx="46196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dir</a:t>
            </a:r>
            <a:r>
              <a:rPr dirty="0" sz="2400" spc="-3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amen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4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opo</a:t>
            </a:r>
            <a:r>
              <a:rPr dirty="0" sz="2400">
                <a:latin typeface="Franklin Gothic Book"/>
                <a:cs typeface="Franklin Gothic Book"/>
              </a:rPr>
              <a:t>r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nale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T!!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504" y="4725161"/>
            <a:ext cx="3600450" cy="511175"/>
          </a:xfrm>
          <a:custGeom>
            <a:avLst/>
            <a:gdLst/>
            <a:ahLst/>
            <a:cxnLst/>
            <a:rect l="l" t="t" r="r" b="b"/>
            <a:pathLst>
              <a:path w="3600450" h="511175">
                <a:moveTo>
                  <a:pt x="0" y="85089"/>
                </a:moveTo>
                <a:lnTo>
                  <a:pt x="10530" y="44065"/>
                </a:lnTo>
                <a:lnTo>
                  <a:pt x="38415" y="13945"/>
                </a:lnTo>
                <a:lnTo>
                  <a:pt x="78095" y="286"/>
                </a:lnTo>
                <a:lnTo>
                  <a:pt x="3515297" y="0"/>
                </a:lnTo>
                <a:lnTo>
                  <a:pt x="3529844" y="1238"/>
                </a:lnTo>
                <a:lnTo>
                  <a:pt x="3567858" y="18172"/>
                </a:lnTo>
                <a:lnTo>
                  <a:pt x="3593108" y="50604"/>
                </a:lnTo>
                <a:lnTo>
                  <a:pt x="3600387" y="425576"/>
                </a:lnTo>
                <a:lnTo>
                  <a:pt x="3599150" y="440148"/>
                </a:lnTo>
                <a:lnTo>
                  <a:pt x="3582241" y="478207"/>
                </a:lnTo>
                <a:lnTo>
                  <a:pt x="3549849" y="503482"/>
                </a:lnTo>
                <a:lnTo>
                  <a:pt x="85129" y="510794"/>
                </a:lnTo>
                <a:lnTo>
                  <a:pt x="70589" y="509557"/>
                </a:lnTo>
                <a:lnTo>
                  <a:pt x="32585" y="492645"/>
                </a:lnTo>
                <a:lnTo>
                  <a:pt x="7320" y="460225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5607" y="4832755"/>
            <a:ext cx="324739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5780" algn="l"/>
                <a:tab pos="1779905" algn="l"/>
                <a:tab pos="2231390" algn="l"/>
              </a:tabLst>
            </a:pPr>
            <a:r>
              <a:rPr dirty="0" sz="2400">
                <a:latin typeface="Franklin Gothic Book"/>
                <a:cs typeface="Franklin Gothic Book"/>
              </a:rPr>
              <a:t>D)	</a:t>
            </a:r>
            <a:r>
              <a:rPr dirty="0" sz="2400" spc="-140">
                <a:latin typeface="Franklin Gothic Book"/>
                <a:cs typeface="Franklin Gothic Book"/>
              </a:rPr>
              <a:t>V</a:t>
            </a:r>
            <a:r>
              <a:rPr dirty="0" sz="2400">
                <a:latin typeface="Franklin Gothic Book"/>
                <a:cs typeface="Franklin Gothic Book"/>
              </a:rPr>
              <a:t>,n</a:t>
            </a:r>
            <a:r>
              <a:rPr dirty="0" sz="2400" spc="-15">
                <a:latin typeface="Franklin Gothic Book"/>
                <a:cs typeface="Franklin Gothic Book"/>
              </a:rPr>
              <a:t>=</a:t>
            </a:r>
            <a:r>
              <a:rPr dirty="0" sz="2400">
                <a:latin typeface="Franklin Gothic Book"/>
                <a:cs typeface="Franklin Gothic Book"/>
              </a:rPr>
              <a:t>cost	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Franklin Gothic Book"/>
                <a:cs typeface="Franklin Gothic Book"/>
              </a:rPr>
              <a:t>P </a:t>
            </a:r>
            <a:r>
              <a:rPr dirty="0" sz="2400">
                <a:latin typeface="Cambria Math"/>
                <a:cs typeface="Cambria Math"/>
              </a:rPr>
              <a:t>∝</a:t>
            </a:r>
            <a:r>
              <a:rPr dirty="0" sz="2400" spc="75">
                <a:latin typeface="Cambria Math"/>
                <a:cs typeface="Cambria Math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1/T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61925" y="0"/>
                </a:moveTo>
                <a:lnTo>
                  <a:pt x="161925" y="80772"/>
                </a:lnTo>
                <a:lnTo>
                  <a:pt x="0" y="80772"/>
                </a:lnTo>
                <a:lnTo>
                  <a:pt x="0" y="242189"/>
                </a:lnTo>
                <a:lnTo>
                  <a:pt x="161925" y="242189"/>
                </a:lnTo>
                <a:lnTo>
                  <a:pt x="161925" y="322961"/>
                </a:lnTo>
                <a:lnTo>
                  <a:pt x="323469" y="161544"/>
                </a:lnTo>
                <a:lnTo>
                  <a:pt x="1619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80772"/>
                </a:moveTo>
                <a:lnTo>
                  <a:pt x="161925" y="80772"/>
                </a:lnTo>
                <a:lnTo>
                  <a:pt x="161925" y="0"/>
                </a:lnTo>
                <a:lnTo>
                  <a:pt x="323469" y="161544"/>
                </a:lnTo>
                <a:lnTo>
                  <a:pt x="161925" y="322961"/>
                </a:lnTo>
                <a:lnTo>
                  <a:pt x="161925" y="242189"/>
                </a:lnTo>
                <a:lnTo>
                  <a:pt x="0" y="242189"/>
                </a:lnTo>
                <a:lnTo>
                  <a:pt x="0" y="807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27568" y="5119857"/>
            <a:ext cx="216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81822" y="507110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90256" y="4672436"/>
            <a:ext cx="1183640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8769" sz="4200" spc="-30">
                <a:latin typeface="Franklin Gothic Book"/>
                <a:cs typeface="Franklin Gothic Book"/>
              </a:rPr>
              <a:t>P</a:t>
            </a:r>
            <a:r>
              <a:rPr dirty="0" baseline="-28769" sz="4200" spc="-30">
                <a:latin typeface="Franklin Gothic Book"/>
                <a:cs typeface="Franklin Gothic Book"/>
              </a:rPr>
              <a:t> </a:t>
            </a:r>
            <a:r>
              <a:rPr dirty="0" baseline="-28769" sz="4200" spc="-30">
                <a:latin typeface="Franklin Gothic Book"/>
                <a:cs typeface="Franklin Gothic Book"/>
              </a:rPr>
              <a:t>=</a:t>
            </a:r>
            <a:r>
              <a:rPr dirty="0" baseline="-28769" sz="4200" spc="-82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45">
                <a:latin typeface="Franklin Gothic Book"/>
                <a:cs typeface="Franklin Gothic Book"/>
              </a:rPr>
              <a:t>R</a:t>
            </a:r>
            <a:r>
              <a:rPr dirty="0" sz="2800" spc="-15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360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16480"/>
            <a:ext cx="912964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6972"/>
            <a:ext cx="9129646" cy="521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623694"/>
            <a:ext cx="467995" cy="2516505"/>
          </a:xfrm>
          <a:custGeom>
            <a:avLst/>
            <a:gdLst/>
            <a:ahLst/>
            <a:cxnLst/>
            <a:rect l="l" t="t" r="r" b="b"/>
            <a:pathLst>
              <a:path w="467994" h="2516504">
                <a:moveTo>
                  <a:pt x="0" y="2516123"/>
                </a:moveTo>
                <a:lnTo>
                  <a:pt x="467994" y="2516123"/>
                </a:lnTo>
                <a:lnTo>
                  <a:pt x="467994" y="0"/>
                </a:lnTo>
                <a:lnTo>
                  <a:pt x="0" y="0"/>
                </a:lnTo>
                <a:lnTo>
                  <a:pt x="0" y="25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1109454"/>
            <a:ext cx="2945765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A)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B)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C)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 spc="-5">
                <a:latin typeface="Arial"/>
                <a:cs typeface="Arial"/>
              </a:rPr>
              <a:t>D)</a:t>
            </a:r>
            <a:endParaRPr sz="21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"/>
                <a:cs typeface="Arial"/>
              </a:rPr>
              <a:t>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4295" y="4807334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9329" y="5955843"/>
            <a:ext cx="10636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GI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 spc="-50">
                <a:latin typeface="Franklin Gothic Book"/>
                <a:cs typeface="Franklin Gothic Book"/>
              </a:rPr>
              <a:t>S</a:t>
            </a:r>
            <a:r>
              <a:rPr dirty="0" sz="2400" spc="-7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504" y="4725161"/>
            <a:ext cx="3240405" cy="511175"/>
          </a:xfrm>
          <a:custGeom>
            <a:avLst/>
            <a:gdLst/>
            <a:ahLst/>
            <a:cxnLst/>
            <a:rect l="l" t="t" r="r" b="b"/>
            <a:pathLst>
              <a:path w="3240404" h="511175">
                <a:moveTo>
                  <a:pt x="0" y="85089"/>
                </a:moveTo>
                <a:lnTo>
                  <a:pt x="10530" y="44065"/>
                </a:lnTo>
                <a:lnTo>
                  <a:pt x="38415" y="13945"/>
                </a:lnTo>
                <a:lnTo>
                  <a:pt x="78095" y="286"/>
                </a:lnTo>
                <a:lnTo>
                  <a:pt x="3155252" y="0"/>
                </a:lnTo>
                <a:lnTo>
                  <a:pt x="3169799" y="1238"/>
                </a:lnTo>
                <a:lnTo>
                  <a:pt x="3207813" y="18172"/>
                </a:lnTo>
                <a:lnTo>
                  <a:pt x="3233063" y="50604"/>
                </a:lnTo>
                <a:lnTo>
                  <a:pt x="3240342" y="425576"/>
                </a:lnTo>
                <a:lnTo>
                  <a:pt x="3239105" y="440148"/>
                </a:lnTo>
                <a:lnTo>
                  <a:pt x="3222196" y="478207"/>
                </a:lnTo>
                <a:lnTo>
                  <a:pt x="3189804" y="503482"/>
                </a:lnTo>
                <a:lnTo>
                  <a:pt x="85129" y="510794"/>
                </a:lnTo>
                <a:lnTo>
                  <a:pt x="70589" y="509557"/>
                </a:lnTo>
                <a:lnTo>
                  <a:pt x="32585" y="492645"/>
                </a:lnTo>
                <a:lnTo>
                  <a:pt x="7320" y="460225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5607" y="4832755"/>
            <a:ext cx="290068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  <a:tab pos="1751330" algn="l"/>
                <a:tab pos="2202815" algn="l"/>
              </a:tabLst>
            </a:pPr>
            <a:r>
              <a:rPr dirty="0" sz="2400">
                <a:latin typeface="Franklin Gothic Book"/>
                <a:cs typeface="Franklin Gothic Book"/>
              </a:rPr>
              <a:t>E)	</a:t>
            </a:r>
            <a:r>
              <a:rPr dirty="0" sz="2400" spc="-140">
                <a:latin typeface="Franklin Gothic Book"/>
                <a:cs typeface="Franklin Gothic Book"/>
              </a:rPr>
              <a:t>V</a:t>
            </a:r>
            <a:r>
              <a:rPr dirty="0" sz="2400">
                <a:latin typeface="Franklin Gothic Book"/>
                <a:cs typeface="Franklin Gothic Book"/>
              </a:rPr>
              <a:t>,n</a:t>
            </a:r>
            <a:r>
              <a:rPr dirty="0" sz="2400" spc="-15">
                <a:latin typeface="Franklin Gothic Book"/>
                <a:cs typeface="Franklin Gothic Book"/>
              </a:rPr>
              <a:t>=</a:t>
            </a:r>
            <a:r>
              <a:rPr dirty="0" sz="2400">
                <a:latin typeface="Franklin Gothic Book"/>
                <a:cs typeface="Franklin Gothic Book"/>
              </a:rPr>
              <a:t>cost	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Cambria Math"/>
                <a:cs typeface="Cambria Math"/>
              </a:rPr>
              <a:t>∝</a:t>
            </a:r>
            <a:r>
              <a:rPr dirty="0" sz="2400" spc="75">
                <a:latin typeface="Cambria Math"/>
                <a:cs typeface="Cambria Math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61925" y="0"/>
                </a:moveTo>
                <a:lnTo>
                  <a:pt x="161925" y="80772"/>
                </a:lnTo>
                <a:lnTo>
                  <a:pt x="0" y="80772"/>
                </a:lnTo>
                <a:lnTo>
                  <a:pt x="0" y="242189"/>
                </a:lnTo>
                <a:lnTo>
                  <a:pt x="161925" y="242189"/>
                </a:lnTo>
                <a:lnTo>
                  <a:pt x="161925" y="322961"/>
                </a:lnTo>
                <a:lnTo>
                  <a:pt x="323469" y="161544"/>
                </a:lnTo>
                <a:lnTo>
                  <a:pt x="16192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6836" y="486917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0" y="80772"/>
                </a:moveTo>
                <a:lnTo>
                  <a:pt x="161925" y="80772"/>
                </a:lnTo>
                <a:lnTo>
                  <a:pt x="161925" y="0"/>
                </a:lnTo>
                <a:lnTo>
                  <a:pt x="323469" y="161544"/>
                </a:lnTo>
                <a:lnTo>
                  <a:pt x="161925" y="322961"/>
                </a:lnTo>
                <a:lnTo>
                  <a:pt x="161925" y="242189"/>
                </a:lnTo>
                <a:lnTo>
                  <a:pt x="0" y="242189"/>
                </a:lnTo>
                <a:lnTo>
                  <a:pt x="0" y="807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27568" y="5119857"/>
            <a:ext cx="216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81822" y="5071109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90256" y="4672436"/>
            <a:ext cx="1183640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8769" sz="4200" spc="-30">
                <a:latin typeface="Franklin Gothic Book"/>
                <a:cs typeface="Franklin Gothic Book"/>
              </a:rPr>
              <a:t>P</a:t>
            </a:r>
            <a:r>
              <a:rPr dirty="0" baseline="-28769" sz="4200" spc="-30">
                <a:latin typeface="Franklin Gothic Book"/>
                <a:cs typeface="Franklin Gothic Book"/>
              </a:rPr>
              <a:t> </a:t>
            </a:r>
            <a:r>
              <a:rPr dirty="0" baseline="-28769" sz="4200" spc="-30">
                <a:latin typeface="Franklin Gothic Book"/>
                <a:cs typeface="Franklin Gothic Book"/>
              </a:rPr>
              <a:t>=</a:t>
            </a:r>
            <a:r>
              <a:rPr dirty="0" baseline="-28769" sz="4200" spc="-82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45">
                <a:latin typeface="Franklin Gothic Book"/>
                <a:cs typeface="Franklin Gothic Book"/>
              </a:rPr>
              <a:t>R</a:t>
            </a:r>
            <a:r>
              <a:rPr dirty="0" sz="2800" spc="-15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27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40738"/>
            <a:ext cx="9129648" cy="283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1140188"/>
            <a:ext cx="29457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</a:t>
            </a:r>
            <a:r>
              <a:rPr dirty="0" sz="1600" spc="-70">
                <a:latin typeface="Franklin Gothic Book"/>
                <a:cs typeface="Franklin Gothic Book"/>
              </a:rPr>
              <a:t>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42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9611" y="4821173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42925" y="63500"/>
                </a:moveTo>
                <a:lnTo>
                  <a:pt x="33400" y="63500"/>
                </a:lnTo>
                <a:lnTo>
                  <a:pt x="33400" y="288036"/>
                </a:lnTo>
                <a:lnTo>
                  <a:pt x="42925" y="288036"/>
                </a:lnTo>
                <a:lnTo>
                  <a:pt x="42925" y="63500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200"/>
                </a:lnTo>
                <a:lnTo>
                  <a:pt x="33400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500"/>
                </a:moveTo>
                <a:lnTo>
                  <a:pt x="42925" y="63500"/>
                </a:lnTo>
                <a:lnTo>
                  <a:pt x="429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2255" y="4317229"/>
            <a:ext cx="3413125" cy="231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4655" indent="-401955">
              <a:lnSpc>
                <a:spcPct val="100000"/>
              </a:lnSpc>
              <a:buFont typeface="Franklin Gothic Book"/>
              <a:buAutoNum type="alphaUcParenR"/>
              <a:tabLst>
                <a:tab pos="415290" algn="l"/>
                <a:tab pos="1823085" algn="l"/>
              </a:tabLst>
            </a:pPr>
            <a:r>
              <a:rPr dirty="0" sz="2000" spc="-12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,n</a:t>
            </a:r>
            <a:r>
              <a:rPr dirty="0" sz="2000" spc="-5">
                <a:latin typeface="Franklin Gothic Book"/>
                <a:cs typeface="Franklin Gothic Book"/>
              </a:rPr>
              <a:t>=cos</a:t>
            </a:r>
            <a:r>
              <a:rPr dirty="0" sz="2000">
                <a:latin typeface="Franklin Gothic Book"/>
                <a:cs typeface="Franklin Gothic Book"/>
              </a:rPr>
              <a:t>t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Cambria Math"/>
                <a:cs typeface="Cambria Math"/>
              </a:rPr>
              <a:t>∝</a:t>
            </a:r>
            <a:r>
              <a:rPr dirty="0" sz="2000" spc="55">
                <a:latin typeface="Cambria Math"/>
                <a:cs typeface="Cambria Math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endParaRPr sz="2000">
              <a:latin typeface="Franklin Gothic Book"/>
              <a:cs typeface="Franklin Gothic Book"/>
            </a:endParaRPr>
          </a:p>
          <a:p>
            <a:pPr marL="431800" indent="-419100">
              <a:lnSpc>
                <a:spcPct val="100000"/>
              </a:lnSpc>
              <a:spcBef>
                <a:spcPts val="1670"/>
              </a:spcBef>
              <a:buFont typeface="Franklin Gothic Book"/>
              <a:buAutoNum type="alphaUcParenR"/>
              <a:tabLst>
                <a:tab pos="431800" algn="l"/>
                <a:tab pos="1849120" algn="l"/>
                <a:tab pos="2289810" algn="l"/>
                <a:tab pos="2665730" algn="l"/>
              </a:tabLst>
            </a:pPr>
            <a:r>
              <a:rPr dirty="0" sz="2000" spc="-20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=cos</a:t>
            </a:r>
            <a:r>
              <a:rPr dirty="0" sz="2000">
                <a:latin typeface="Franklin Gothic Book"/>
                <a:cs typeface="Franklin Gothic Book"/>
              </a:rPr>
              <a:t>t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T	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V=cost</a:t>
            </a:r>
            <a:endParaRPr sz="2000">
              <a:latin typeface="Franklin Gothic Book"/>
              <a:cs typeface="Franklin Gothic Book"/>
            </a:endParaRPr>
          </a:p>
          <a:p>
            <a:pPr marL="425450" indent="-412750">
              <a:lnSpc>
                <a:spcPct val="100000"/>
              </a:lnSpc>
              <a:spcBef>
                <a:spcPts val="1570"/>
              </a:spcBef>
              <a:buFont typeface="Franklin Gothic Book"/>
              <a:buAutoNum type="alphaUcParenR"/>
              <a:tabLst>
                <a:tab pos="426084" algn="l"/>
                <a:tab pos="1837055" algn="l"/>
              </a:tabLst>
            </a:pPr>
            <a:r>
              <a:rPr dirty="0" sz="2000" spc="-12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,P=cost 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Cambria Math"/>
                <a:cs typeface="Cambria Math"/>
              </a:rPr>
              <a:t>∝</a:t>
            </a:r>
            <a:r>
              <a:rPr dirty="0" sz="2000" spc="55">
                <a:latin typeface="Cambria Math"/>
                <a:cs typeface="Cambria Math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1/V</a:t>
            </a:r>
            <a:endParaRPr sz="2000">
              <a:latin typeface="Franklin Gothic Book"/>
              <a:cs typeface="Franklin Gothic Book"/>
            </a:endParaRPr>
          </a:p>
          <a:p>
            <a:pPr marL="441959" indent="-429259">
              <a:lnSpc>
                <a:spcPct val="100000"/>
              </a:lnSpc>
              <a:spcBef>
                <a:spcPts val="1570"/>
              </a:spcBef>
              <a:buFont typeface="Franklin Gothic Book"/>
              <a:buAutoNum type="alphaUcParenR"/>
              <a:tabLst>
                <a:tab pos="442595" algn="l"/>
                <a:tab pos="1865630" algn="l"/>
              </a:tabLst>
            </a:pPr>
            <a:r>
              <a:rPr dirty="0" sz="2000" spc="-12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,n</a:t>
            </a:r>
            <a:r>
              <a:rPr dirty="0" sz="2000" spc="-5">
                <a:latin typeface="Franklin Gothic Book"/>
                <a:cs typeface="Franklin Gothic Book"/>
              </a:rPr>
              <a:t>=cos</a:t>
            </a:r>
            <a:r>
              <a:rPr dirty="0" sz="2000">
                <a:latin typeface="Franklin Gothic Book"/>
                <a:cs typeface="Franklin Gothic Book"/>
              </a:rPr>
              <a:t>t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Cambria Math"/>
                <a:cs typeface="Cambria Math"/>
              </a:rPr>
              <a:t>∝</a:t>
            </a:r>
            <a:r>
              <a:rPr dirty="0" sz="2000" spc="55">
                <a:latin typeface="Cambria Math"/>
                <a:cs typeface="Cambria Math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1/T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1570"/>
              </a:spcBef>
              <a:buFont typeface="Franklin Gothic Book"/>
              <a:buAutoNum type="alphaUcParenR"/>
              <a:tabLst>
                <a:tab pos="418465" algn="l"/>
                <a:tab pos="1840230" algn="l"/>
              </a:tabLst>
            </a:pPr>
            <a:r>
              <a:rPr dirty="0" sz="2000" spc="-12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,n</a:t>
            </a:r>
            <a:r>
              <a:rPr dirty="0" sz="2000" spc="-5">
                <a:latin typeface="Franklin Gothic Book"/>
                <a:cs typeface="Franklin Gothic Book"/>
              </a:rPr>
              <a:t>=cos</a:t>
            </a:r>
            <a:r>
              <a:rPr dirty="0" sz="2000">
                <a:latin typeface="Franklin Gothic Book"/>
                <a:cs typeface="Franklin Gothic Book"/>
              </a:rPr>
              <a:t>t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Cambria Math"/>
                <a:cs typeface="Cambria Math"/>
              </a:rPr>
              <a:t>∝</a:t>
            </a:r>
            <a:r>
              <a:rPr dirty="0" sz="2000" spc="55">
                <a:latin typeface="Cambria Math"/>
                <a:cs typeface="Cambria Math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8085" y="4340736"/>
            <a:ext cx="137541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Book"/>
                <a:cs typeface="Franklin Gothic Book"/>
              </a:rPr>
              <a:t>PV=n</a:t>
            </a:r>
            <a:r>
              <a:rPr dirty="0" sz="3200" spc="-20">
                <a:latin typeface="Franklin Gothic Book"/>
                <a:cs typeface="Franklin Gothic Book"/>
              </a:rPr>
              <a:t>R</a:t>
            </a:r>
            <a:r>
              <a:rPr dirty="0" sz="3200">
                <a:latin typeface="Franklin Gothic Book"/>
                <a:cs typeface="Franklin Gothic Book"/>
              </a:rPr>
              <a:t>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0033" y="4604511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7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54266" y="4205838"/>
            <a:ext cx="126809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5005" algn="l"/>
              </a:tabLst>
            </a:pPr>
            <a:r>
              <a:rPr dirty="0" baseline="-30753" sz="4200" spc="-22">
                <a:latin typeface="Franklin Gothic Book"/>
                <a:cs typeface="Franklin Gothic Book"/>
              </a:rPr>
              <a:t>V</a:t>
            </a:r>
            <a:r>
              <a:rPr dirty="0" baseline="-30753" sz="4200" spc="-7">
                <a:latin typeface="Franklin Gothic Book"/>
                <a:cs typeface="Franklin Gothic Book"/>
              </a:rPr>
              <a:t> </a:t>
            </a:r>
            <a:r>
              <a:rPr dirty="0" baseline="-30753" sz="4200" spc="-30">
                <a:latin typeface="Franklin Gothic Book"/>
                <a:cs typeface="Franklin Gothic Book"/>
              </a:rPr>
              <a:t>=</a:t>
            </a:r>
            <a:r>
              <a:rPr dirty="0" baseline="-30753" sz="4200">
                <a:latin typeface="Franklin Gothic Book"/>
                <a:cs typeface="Franklin Gothic Book"/>
              </a:rPr>
              <a:t>	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45">
                <a:latin typeface="Franklin Gothic Book"/>
                <a:cs typeface="Franklin Gothic Book"/>
              </a:rPr>
              <a:t>R</a:t>
            </a:r>
            <a:r>
              <a:rPr dirty="0" sz="2800" spc="-15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5652" y="4653259"/>
            <a:ext cx="22415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Franklin Gothic Book"/>
                <a:cs typeface="Franklin Gothic Book"/>
              </a:rPr>
              <a:t>P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9781" y="5661538"/>
            <a:ext cx="21653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4164" y="5612650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7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62725" y="5214091"/>
            <a:ext cx="1183640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8769" sz="4200" spc="-30">
                <a:latin typeface="Franklin Gothic Book"/>
                <a:cs typeface="Franklin Gothic Book"/>
              </a:rPr>
              <a:t>P</a:t>
            </a:r>
            <a:r>
              <a:rPr dirty="0" baseline="-28769" sz="4200" spc="-30">
                <a:latin typeface="Franklin Gothic Book"/>
                <a:cs typeface="Franklin Gothic Book"/>
              </a:rPr>
              <a:t> </a:t>
            </a:r>
            <a:r>
              <a:rPr dirty="0" baseline="-28769" sz="4200" spc="-30">
                <a:latin typeface="Franklin Gothic Book"/>
                <a:cs typeface="Franklin Gothic Book"/>
              </a:rPr>
              <a:t>=</a:t>
            </a:r>
            <a:r>
              <a:rPr dirty="0" baseline="-28769" sz="4200" spc="-82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45">
                <a:latin typeface="Franklin Gothic Book"/>
                <a:cs typeface="Franklin Gothic Book"/>
              </a:rPr>
              <a:t>R</a:t>
            </a:r>
            <a:r>
              <a:rPr dirty="0" sz="2800" spc="-15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3452990"/>
            <a:ext cx="194056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pr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ss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one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2179" y="2773133"/>
            <a:ext cx="2319654" cy="382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4961" y="4532609"/>
            <a:ext cx="52197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Franklin Gothic Book"/>
                <a:cs typeface="Franklin Gothic Book"/>
              </a:rPr>
              <a:t>P</a:t>
            </a:r>
            <a:r>
              <a:rPr dirty="0" sz="2800" spc="-20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=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400" y="4327131"/>
            <a:ext cx="20637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F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0989" y="4794110"/>
            <a:ext cx="1905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8947" y="4702809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 h="0">
                <a:moveTo>
                  <a:pt x="0" y="0"/>
                </a:moveTo>
                <a:lnTo>
                  <a:pt x="41287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4322" y="4046473"/>
            <a:ext cx="1651000" cy="1276985"/>
          </a:xfrm>
          <a:custGeom>
            <a:avLst/>
            <a:gdLst/>
            <a:ahLst/>
            <a:cxnLst/>
            <a:rect l="l" t="t" r="r" b="b"/>
            <a:pathLst>
              <a:path w="1651000" h="1276985">
                <a:moveTo>
                  <a:pt x="0" y="1276477"/>
                </a:moveTo>
                <a:lnTo>
                  <a:pt x="1650745" y="1276477"/>
                </a:lnTo>
                <a:lnTo>
                  <a:pt x="1650745" y="0"/>
                </a:lnTo>
                <a:lnTo>
                  <a:pt x="0" y="0"/>
                </a:lnTo>
                <a:lnTo>
                  <a:pt x="0" y="127647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61513" y="4008261"/>
            <a:ext cx="271716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 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55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icie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1513" y="5090301"/>
            <a:ext cx="221996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icie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1764" y="4139184"/>
            <a:ext cx="941832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61388" y="4221988"/>
            <a:ext cx="786130" cy="267335"/>
          </a:xfrm>
          <a:custGeom>
            <a:avLst/>
            <a:gdLst/>
            <a:ahLst/>
            <a:cxnLst/>
            <a:rect l="l" t="t" r="r" b="b"/>
            <a:pathLst>
              <a:path w="786130" h="267335">
                <a:moveTo>
                  <a:pt x="709420" y="24295"/>
                </a:moveTo>
                <a:lnTo>
                  <a:pt x="0" y="243078"/>
                </a:lnTo>
                <a:lnTo>
                  <a:pt x="7493" y="267335"/>
                </a:lnTo>
                <a:lnTo>
                  <a:pt x="716901" y="48555"/>
                </a:lnTo>
                <a:lnTo>
                  <a:pt x="709420" y="24295"/>
                </a:lnTo>
                <a:close/>
              </a:path>
              <a:path w="786130" h="267335">
                <a:moveTo>
                  <a:pt x="779100" y="20574"/>
                </a:moveTo>
                <a:lnTo>
                  <a:pt x="721487" y="20574"/>
                </a:lnTo>
                <a:lnTo>
                  <a:pt x="728980" y="44831"/>
                </a:lnTo>
                <a:lnTo>
                  <a:pt x="716901" y="48555"/>
                </a:lnTo>
                <a:lnTo>
                  <a:pt x="724407" y="72898"/>
                </a:lnTo>
                <a:lnTo>
                  <a:pt x="779100" y="20574"/>
                </a:lnTo>
                <a:close/>
              </a:path>
              <a:path w="786130" h="267335">
                <a:moveTo>
                  <a:pt x="721487" y="20574"/>
                </a:moveTo>
                <a:lnTo>
                  <a:pt x="709420" y="24295"/>
                </a:lnTo>
                <a:lnTo>
                  <a:pt x="716901" y="48555"/>
                </a:lnTo>
                <a:lnTo>
                  <a:pt x="728980" y="44831"/>
                </a:lnTo>
                <a:lnTo>
                  <a:pt x="721487" y="20574"/>
                </a:lnTo>
                <a:close/>
              </a:path>
              <a:path w="786130" h="267335">
                <a:moveTo>
                  <a:pt x="701929" y="0"/>
                </a:moveTo>
                <a:lnTo>
                  <a:pt x="709420" y="24295"/>
                </a:lnTo>
                <a:lnTo>
                  <a:pt x="721487" y="20574"/>
                </a:lnTo>
                <a:lnTo>
                  <a:pt x="779100" y="20574"/>
                </a:lnTo>
                <a:lnTo>
                  <a:pt x="786003" y="13969"/>
                </a:lnTo>
                <a:lnTo>
                  <a:pt x="7019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9279" y="4968240"/>
            <a:ext cx="1045463" cy="370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98904" y="4988052"/>
            <a:ext cx="889000" cy="234950"/>
          </a:xfrm>
          <a:custGeom>
            <a:avLst/>
            <a:gdLst/>
            <a:ahLst/>
            <a:cxnLst/>
            <a:rect l="l" t="t" r="r" b="b"/>
            <a:pathLst>
              <a:path w="889000" h="234950">
                <a:moveTo>
                  <a:pt x="811833" y="209772"/>
                </a:moveTo>
                <a:lnTo>
                  <a:pt x="806195" y="234569"/>
                </a:lnTo>
                <a:lnTo>
                  <a:pt x="889000" y="214375"/>
                </a:lnTo>
                <a:lnTo>
                  <a:pt x="886833" y="212598"/>
                </a:lnTo>
                <a:lnTo>
                  <a:pt x="824229" y="212598"/>
                </a:lnTo>
                <a:lnTo>
                  <a:pt x="811833" y="209772"/>
                </a:lnTo>
                <a:close/>
              </a:path>
              <a:path w="889000" h="234950">
                <a:moveTo>
                  <a:pt x="817461" y="185016"/>
                </a:moveTo>
                <a:lnTo>
                  <a:pt x="811833" y="209772"/>
                </a:lnTo>
                <a:lnTo>
                  <a:pt x="824229" y="212598"/>
                </a:lnTo>
                <a:lnTo>
                  <a:pt x="829818" y="187833"/>
                </a:lnTo>
                <a:lnTo>
                  <a:pt x="817461" y="185016"/>
                </a:lnTo>
                <a:close/>
              </a:path>
              <a:path w="889000" h="234950">
                <a:moveTo>
                  <a:pt x="823087" y="160274"/>
                </a:moveTo>
                <a:lnTo>
                  <a:pt x="817461" y="185016"/>
                </a:lnTo>
                <a:lnTo>
                  <a:pt x="829818" y="187833"/>
                </a:lnTo>
                <a:lnTo>
                  <a:pt x="824229" y="212598"/>
                </a:lnTo>
                <a:lnTo>
                  <a:pt x="886833" y="212598"/>
                </a:lnTo>
                <a:lnTo>
                  <a:pt x="823087" y="160274"/>
                </a:lnTo>
                <a:close/>
              </a:path>
              <a:path w="889000" h="234950">
                <a:moveTo>
                  <a:pt x="5714" y="0"/>
                </a:moveTo>
                <a:lnTo>
                  <a:pt x="0" y="24765"/>
                </a:lnTo>
                <a:lnTo>
                  <a:pt x="811833" y="209772"/>
                </a:lnTo>
                <a:lnTo>
                  <a:pt x="817461" y="185016"/>
                </a:lnTo>
                <a:lnTo>
                  <a:pt x="571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9110" y="1468101"/>
            <a:ext cx="2761615" cy="13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2200" spc="-20" b="1">
                <a:latin typeface="Franklin Gothic Book"/>
                <a:cs typeface="Franklin Gothic Book"/>
              </a:rPr>
              <a:t>N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ice</a:t>
            </a:r>
            <a:r>
              <a:rPr dirty="0" sz="2200" spc="5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le</a:t>
            </a:r>
            <a:endParaRPr sz="22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ione</a:t>
            </a:r>
            <a:endParaRPr sz="22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2200" spc="-90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-"/>
              <a:tabLst>
                <a:tab pos="355600" algn="l"/>
              </a:tabLst>
            </a:pP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ratura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5271" y="1728705"/>
            <a:ext cx="369316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cambia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aram</a:t>
            </a:r>
            <a:r>
              <a:rPr dirty="0" sz="2200" spc="-3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anche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gl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cambiano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96758" y="3337083"/>
            <a:ext cx="186690" cy="189230"/>
          </a:xfrm>
          <a:custGeom>
            <a:avLst/>
            <a:gdLst/>
            <a:ahLst/>
            <a:cxnLst/>
            <a:rect l="l" t="t" r="r" b="b"/>
            <a:pathLst>
              <a:path w="186690" h="189229">
                <a:moveTo>
                  <a:pt x="86511" y="0"/>
                </a:moveTo>
                <a:lnTo>
                  <a:pt x="46486" y="12652"/>
                </a:lnTo>
                <a:lnTo>
                  <a:pt x="16516" y="40770"/>
                </a:lnTo>
                <a:lnTo>
                  <a:pt x="1115" y="79805"/>
                </a:lnTo>
                <a:lnTo>
                  <a:pt x="0" y="94456"/>
                </a:lnTo>
                <a:lnTo>
                  <a:pt x="574" y="104980"/>
                </a:lnTo>
                <a:lnTo>
                  <a:pt x="14050" y="144058"/>
                </a:lnTo>
                <a:lnTo>
                  <a:pt x="42637" y="173175"/>
                </a:lnTo>
                <a:lnTo>
                  <a:pt x="82630" y="188055"/>
                </a:lnTo>
                <a:lnTo>
                  <a:pt x="97856" y="189113"/>
                </a:lnTo>
                <a:lnTo>
                  <a:pt x="111204" y="187560"/>
                </a:lnTo>
                <a:lnTo>
                  <a:pt x="146840" y="171881"/>
                </a:lnTo>
                <a:lnTo>
                  <a:pt x="172987" y="141374"/>
                </a:lnTo>
                <a:lnTo>
                  <a:pt x="185946" y="98231"/>
                </a:lnTo>
                <a:lnTo>
                  <a:pt x="186695" y="81420"/>
                </a:lnTo>
                <a:lnTo>
                  <a:pt x="183815" y="67918"/>
                </a:lnTo>
                <a:lnTo>
                  <a:pt x="164295" y="32746"/>
                </a:lnTo>
                <a:lnTo>
                  <a:pt x="130839" y="8748"/>
                </a:lnTo>
                <a:lnTo>
                  <a:pt x="86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49158" y="3773582"/>
            <a:ext cx="186690" cy="189230"/>
          </a:xfrm>
          <a:custGeom>
            <a:avLst/>
            <a:gdLst/>
            <a:ahLst/>
            <a:cxnLst/>
            <a:rect l="l" t="t" r="r" b="b"/>
            <a:pathLst>
              <a:path w="186690" h="189229">
                <a:moveTo>
                  <a:pt x="86511" y="0"/>
                </a:moveTo>
                <a:lnTo>
                  <a:pt x="46486" y="12652"/>
                </a:lnTo>
                <a:lnTo>
                  <a:pt x="16516" y="40770"/>
                </a:lnTo>
                <a:lnTo>
                  <a:pt x="1115" y="79805"/>
                </a:lnTo>
                <a:lnTo>
                  <a:pt x="0" y="94456"/>
                </a:lnTo>
                <a:lnTo>
                  <a:pt x="592" y="105152"/>
                </a:lnTo>
                <a:lnTo>
                  <a:pt x="14114" y="144191"/>
                </a:lnTo>
                <a:lnTo>
                  <a:pt x="42718" y="173298"/>
                </a:lnTo>
                <a:lnTo>
                  <a:pt x="82723" y="188178"/>
                </a:lnTo>
                <a:lnTo>
                  <a:pt x="97955" y="189235"/>
                </a:lnTo>
                <a:lnTo>
                  <a:pt x="111290" y="187666"/>
                </a:lnTo>
                <a:lnTo>
                  <a:pt x="146889" y="171931"/>
                </a:lnTo>
                <a:lnTo>
                  <a:pt x="173005" y="141378"/>
                </a:lnTo>
                <a:lnTo>
                  <a:pt x="185947" y="98223"/>
                </a:lnTo>
                <a:lnTo>
                  <a:pt x="186695" y="81420"/>
                </a:lnTo>
                <a:lnTo>
                  <a:pt x="183815" y="67918"/>
                </a:lnTo>
                <a:lnTo>
                  <a:pt x="164295" y="32746"/>
                </a:lnTo>
                <a:lnTo>
                  <a:pt x="130839" y="8748"/>
                </a:lnTo>
                <a:lnTo>
                  <a:pt x="86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30236" y="3349148"/>
            <a:ext cx="187325" cy="189230"/>
          </a:xfrm>
          <a:custGeom>
            <a:avLst/>
            <a:gdLst/>
            <a:ahLst/>
            <a:cxnLst/>
            <a:rect l="l" t="t" r="r" b="b"/>
            <a:pathLst>
              <a:path w="187325" h="189229">
                <a:moveTo>
                  <a:pt x="86511" y="0"/>
                </a:moveTo>
                <a:lnTo>
                  <a:pt x="46486" y="12652"/>
                </a:lnTo>
                <a:lnTo>
                  <a:pt x="16516" y="40770"/>
                </a:lnTo>
                <a:lnTo>
                  <a:pt x="1115" y="79805"/>
                </a:lnTo>
                <a:lnTo>
                  <a:pt x="0" y="94456"/>
                </a:lnTo>
                <a:lnTo>
                  <a:pt x="588" y="105113"/>
                </a:lnTo>
                <a:lnTo>
                  <a:pt x="14104" y="144134"/>
                </a:lnTo>
                <a:lnTo>
                  <a:pt x="42723" y="173202"/>
                </a:lnTo>
                <a:lnTo>
                  <a:pt x="82772" y="188052"/>
                </a:lnTo>
                <a:lnTo>
                  <a:pt x="98026" y="189105"/>
                </a:lnTo>
                <a:lnTo>
                  <a:pt x="111357" y="187532"/>
                </a:lnTo>
                <a:lnTo>
                  <a:pt x="146964" y="171814"/>
                </a:lnTo>
                <a:lnTo>
                  <a:pt x="173104" y="141293"/>
                </a:lnTo>
                <a:lnTo>
                  <a:pt x="186060" y="98142"/>
                </a:lnTo>
                <a:lnTo>
                  <a:pt x="186807" y="81327"/>
                </a:lnTo>
                <a:lnTo>
                  <a:pt x="183909" y="67839"/>
                </a:lnTo>
                <a:lnTo>
                  <a:pt x="164332" y="32706"/>
                </a:lnTo>
                <a:lnTo>
                  <a:pt x="130836" y="8736"/>
                </a:lnTo>
                <a:lnTo>
                  <a:pt x="86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88783" y="3678967"/>
            <a:ext cx="187325" cy="189230"/>
          </a:xfrm>
          <a:custGeom>
            <a:avLst/>
            <a:gdLst/>
            <a:ahLst/>
            <a:cxnLst/>
            <a:rect l="l" t="t" r="r" b="b"/>
            <a:pathLst>
              <a:path w="187325" h="189229">
                <a:moveTo>
                  <a:pt x="86511" y="0"/>
                </a:moveTo>
                <a:lnTo>
                  <a:pt x="46486" y="12652"/>
                </a:lnTo>
                <a:lnTo>
                  <a:pt x="16516" y="40770"/>
                </a:lnTo>
                <a:lnTo>
                  <a:pt x="1115" y="79805"/>
                </a:lnTo>
                <a:lnTo>
                  <a:pt x="0" y="94456"/>
                </a:lnTo>
                <a:lnTo>
                  <a:pt x="607" y="105285"/>
                </a:lnTo>
                <a:lnTo>
                  <a:pt x="14169" y="144266"/>
                </a:lnTo>
                <a:lnTo>
                  <a:pt x="42803" y="173324"/>
                </a:lnTo>
                <a:lnTo>
                  <a:pt x="82864" y="188175"/>
                </a:lnTo>
                <a:lnTo>
                  <a:pt x="98126" y="189228"/>
                </a:lnTo>
                <a:lnTo>
                  <a:pt x="111443" y="187637"/>
                </a:lnTo>
                <a:lnTo>
                  <a:pt x="147012" y="171863"/>
                </a:lnTo>
                <a:lnTo>
                  <a:pt x="173122" y="141297"/>
                </a:lnTo>
                <a:lnTo>
                  <a:pt x="186062" y="98134"/>
                </a:lnTo>
                <a:lnTo>
                  <a:pt x="186807" y="81327"/>
                </a:lnTo>
                <a:lnTo>
                  <a:pt x="183909" y="67839"/>
                </a:lnTo>
                <a:lnTo>
                  <a:pt x="164332" y="32706"/>
                </a:lnTo>
                <a:lnTo>
                  <a:pt x="130836" y="8736"/>
                </a:lnTo>
                <a:lnTo>
                  <a:pt x="86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14995" y="2982086"/>
            <a:ext cx="136525" cy="304800"/>
          </a:xfrm>
          <a:custGeom>
            <a:avLst/>
            <a:gdLst/>
            <a:ahLst/>
            <a:cxnLst/>
            <a:rect l="l" t="t" r="r" b="b"/>
            <a:pathLst>
              <a:path w="136525" h="304800">
                <a:moveTo>
                  <a:pt x="88635" y="66433"/>
                </a:moveTo>
                <a:lnTo>
                  <a:pt x="0" y="295148"/>
                </a:lnTo>
                <a:lnTo>
                  <a:pt x="23622" y="304418"/>
                </a:lnTo>
                <a:lnTo>
                  <a:pt x="112271" y="75549"/>
                </a:lnTo>
                <a:lnTo>
                  <a:pt x="88635" y="66433"/>
                </a:lnTo>
                <a:close/>
              </a:path>
              <a:path w="136525" h="304800">
                <a:moveTo>
                  <a:pt x="133174" y="54610"/>
                </a:moveTo>
                <a:lnTo>
                  <a:pt x="93218" y="54610"/>
                </a:lnTo>
                <a:lnTo>
                  <a:pt x="116839" y="63753"/>
                </a:lnTo>
                <a:lnTo>
                  <a:pt x="112271" y="75549"/>
                </a:lnTo>
                <a:lnTo>
                  <a:pt x="136017" y="84709"/>
                </a:lnTo>
                <a:lnTo>
                  <a:pt x="133174" y="54610"/>
                </a:lnTo>
                <a:close/>
              </a:path>
              <a:path w="136525" h="304800">
                <a:moveTo>
                  <a:pt x="93218" y="54610"/>
                </a:moveTo>
                <a:lnTo>
                  <a:pt x="88635" y="66433"/>
                </a:lnTo>
                <a:lnTo>
                  <a:pt x="112271" y="75549"/>
                </a:lnTo>
                <a:lnTo>
                  <a:pt x="116839" y="63753"/>
                </a:lnTo>
                <a:lnTo>
                  <a:pt x="93218" y="54610"/>
                </a:lnTo>
                <a:close/>
              </a:path>
              <a:path w="136525" h="304800">
                <a:moveTo>
                  <a:pt x="128015" y="0"/>
                </a:moveTo>
                <a:lnTo>
                  <a:pt x="64897" y="57276"/>
                </a:lnTo>
                <a:lnTo>
                  <a:pt x="88635" y="66433"/>
                </a:lnTo>
                <a:lnTo>
                  <a:pt x="93218" y="54610"/>
                </a:lnTo>
                <a:lnTo>
                  <a:pt x="133174" y="54610"/>
                </a:lnTo>
                <a:lnTo>
                  <a:pt x="128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79029" y="3646932"/>
            <a:ext cx="230504" cy="132080"/>
          </a:xfrm>
          <a:custGeom>
            <a:avLst/>
            <a:gdLst/>
            <a:ahLst/>
            <a:cxnLst/>
            <a:rect l="l" t="t" r="r" b="b"/>
            <a:pathLst>
              <a:path w="230504" h="132079">
                <a:moveTo>
                  <a:pt x="157335" y="24937"/>
                </a:moveTo>
                <a:lnTo>
                  <a:pt x="0" y="109474"/>
                </a:lnTo>
                <a:lnTo>
                  <a:pt x="12065" y="131826"/>
                </a:lnTo>
                <a:lnTo>
                  <a:pt x="169340" y="47257"/>
                </a:lnTo>
                <a:lnTo>
                  <a:pt x="157335" y="24937"/>
                </a:lnTo>
                <a:close/>
              </a:path>
              <a:path w="230504" h="132079">
                <a:moveTo>
                  <a:pt x="217049" y="18923"/>
                </a:moveTo>
                <a:lnTo>
                  <a:pt x="168528" y="18923"/>
                </a:lnTo>
                <a:lnTo>
                  <a:pt x="180467" y="41275"/>
                </a:lnTo>
                <a:lnTo>
                  <a:pt x="169340" y="47257"/>
                </a:lnTo>
                <a:lnTo>
                  <a:pt x="181355" y="69596"/>
                </a:lnTo>
                <a:lnTo>
                  <a:pt x="217049" y="18923"/>
                </a:lnTo>
                <a:close/>
              </a:path>
              <a:path w="230504" h="132079">
                <a:moveTo>
                  <a:pt x="168528" y="18923"/>
                </a:moveTo>
                <a:lnTo>
                  <a:pt x="157335" y="24937"/>
                </a:lnTo>
                <a:lnTo>
                  <a:pt x="169340" y="47257"/>
                </a:lnTo>
                <a:lnTo>
                  <a:pt x="180467" y="41275"/>
                </a:lnTo>
                <a:lnTo>
                  <a:pt x="168528" y="18923"/>
                </a:lnTo>
                <a:close/>
              </a:path>
              <a:path w="230504" h="132079">
                <a:moveTo>
                  <a:pt x="230377" y="0"/>
                </a:moveTo>
                <a:lnTo>
                  <a:pt x="145288" y="2540"/>
                </a:lnTo>
                <a:lnTo>
                  <a:pt x="157335" y="24937"/>
                </a:lnTo>
                <a:lnTo>
                  <a:pt x="168528" y="18923"/>
                </a:lnTo>
                <a:lnTo>
                  <a:pt x="217049" y="18923"/>
                </a:lnTo>
                <a:lnTo>
                  <a:pt x="230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20306" y="3857878"/>
            <a:ext cx="253365" cy="191770"/>
          </a:xfrm>
          <a:custGeom>
            <a:avLst/>
            <a:gdLst/>
            <a:ahLst/>
            <a:cxnLst/>
            <a:rect l="l" t="t" r="r" b="b"/>
            <a:pathLst>
              <a:path w="253365" h="191770">
                <a:moveTo>
                  <a:pt x="38608" y="115697"/>
                </a:moveTo>
                <a:lnTo>
                  <a:pt x="0" y="191643"/>
                </a:lnTo>
                <a:lnTo>
                  <a:pt x="83947" y="177038"/>
                </a:lnTo>
                <a:lnTo>
                  <a:pt x="74372" y="164084"/>
                </a:lnTo>
                <a:lnTo>
                  <a:pt x="58547" y="164084"/>
                </a:lnTo>
                <a:lnTo>
                  <a:pt x="43561" y="143637"/>
                </a:lnTo>
                <a:lnTo>
                  <a:pt x="53717" y="136139"/>
                </a:lnTo>
                <a:lnTo>
                  <a:pt x="38608" y="115697"/>
                </a:lnTo>
                <a:close/>
              </a:path>
              <a:path w="253365" h="191770">
                <a:moveTo>
                  <a:pt x="53717" y="136139"/>
                </a:moveTo>
                <a:lnTo>
                  <a:pt x="43561" y="143637"/>
                </a:lnTo>
                <a:lnTo>
                  <a:pt x="58547" y="164084"/>
                </a:lnTo>
                <a:lnTo>
                  <a:pt x="68787" y="156528"/>
                </a:lnTo>
                <a:lnTo>
                  <a:pt x="53717" y="136139"/>
                </a:lnTo>
                <a:close/>
              </a:path>
              <a:path w="253365" h="191770">
                <a:moveTo>
                  <a:pt x="68787" y="156528"/>
                </a:moveTo>
                <a:lnTo>
                  <a:pt x="58547" y="164084"/>
                </a:lnTo>
                <a:lnTo>
                  <a:pt x="74372" y="164084"/>
                </a:lnTo>
                <a:lnTo>
                  <a:pt x="68787" y="156528"/>
                </a:lnTo>
                <a:close/>
              </a:path>
              <a:path w="253365" h="191770">
                <a:moveTo>
                  <a:pt x="238125" y="0"/>
                </a:moveTo>
                <a:lnTo>
                  <a:pt x="53717" y="136139"/>
                </a:lnTo>
                <a:lnTo>
                  <a:pt x="68787" y="156528"/>
                </a:lnTo>
                <a:lnTo>
                  <a:pt x="253238" y="20447"/>
                </a:lnTo>
                <a:lnTo>
                  <a:pt x="238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37907" y="3113404"/>
            <a:ext cx="111125" cy="225425"/>
          </a:xfrm>
          <a:custGeom>
            <a:avLst/>
            <a:gdLst/>
            <a:ahLst/>
            <a:cxnLst/>
            <a:rect l="l" t="t" r="r" b="b"/>
            <a:pathLst>
              <a:path w="111125" h="225425">
                <a:moveTo>
                  <a:pt x="46767" y="65179"/>
                </a:moveTo>
                <a:lnTo>
                  <a:pt x="23372" y="75139"/>
                </a:lnTo>
                <a:lnTo>
                  <a:pt x="87375" y="225425"/>
                </a:lnTo>
                <a:lnTo>
                  <a:pt x="110744" y="215519"/>
                </a:lnTo>
                <a:lnTo>
                  <a:pt x="46767" y="65179"/>
                </a:lnTo>
                <a:close/>
              </a:path>
              <a:path w="111125" h="225425">
                <a:moveTo>
                  <a:pt x="5207" y="0"/>
                </a:moveTo>
                <a:lnTo>
                  <a:pt x="0" y="85090"/>
                </a:lnTo>
                <a:lnTo>
                  <a:pt x="23372" y="75139"/>
                </a:lnTo>
                <a:lnTo>
                  <a:pt x="18415" y="63500"/>
                </a:lnTo>
                <a:lnTo>
                  <a:pt x="41783" y="53467"/>
                </a:lnTo>
                <a:lnTo>
                  <a:pt x="68015" y="53467"/>
                </a:lnTo>
                <a:lnTo>
                  <a:pt x="5207" y="0"/>
                </a:lnTo>
                <a:close/>
              </a:path>
              <a:path w="111125" h="225425">
                <a:moveTo>
                  <a:pt x="41783" y="53467"/>
                </a:moveTo>
                <a:lnTo>
                  <a:pt x="18415" y="63500"/>
                </a:lnTo>
                <a:lnTo>
                  <a:pt x="23372" y="75139"/>
                </a:lnTo>
                <a:lnTo>
                  <a:pt x="46767" y="65179"/>
                </a:lnTo>
                <a:lnTo>
                  <a:pt x="41783" y="53467"/>
                </a:lnTo>
                <a:close/>
              </a:path>
              <a:path w="111125" h="225425">
                <a:moveTo>
                  <a:pt x="68015" y="53467"/>
                </a:moveTo>
                <a:lnTo>
                  <a:pt x="41783" y="53467"/>
                </a:lnTo>
                <a:lnTo>
                  <a:pt x="46767" y="65179"/>
                </a:lnTo>
                <a:lnTo>
                  <a:pt x="70103" y="55245"/>
                </a:lnTo>
                <a:lnTo>
                  <a:pt x="68015" y="53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0963" y="4065436"/>
            <a:ext cx="187325" cy="189230"/>
          </a:xfrm>
          <a:custGeom>
            <a:avLst/>
            <a:gdLst/>
            <a:ahLst/>
            <a:cxnLst/>
            <a:rect l="l" t="t" r="r" b="b"/>
            <a:pathLst>
              <a:path w="187325" h="189229">
                <a:moveTo>
                  <a:pt x="86413" y="0"/>
                </a:moveTo>
                <a:lnTo>
                  <a:pt x="46429" y="12682"/>
                </a:lnTo>
                <a:lnTo>
                  <a:pt x="16495" y="40823"/>
                </a:lnTo>
                <a:lnTo>
                  <a:pt x="1114" y="79901"/>
                </a:lnTo>
                <a:lnTo>
                  <a:pt x="0" y="94575"/>
                </a:lnTo>
                <a:lnTo>
                  <a:pt x="603" y="105363"/>
                </a:lnTo>
                <a:lnTo>
                  <a:pt x="14158" y="144327"/>
                </a:lnTo>
                <a:lnTo>
                  <a:pt x="42807" y="173347"/>
                </a:lnTo>
                <a:lnTo>
                  <a:pt x="82910" y="188167"/>
                </a:lnTo>
                <a:lnTo>
                  <a:pt x="98193" y="189217"/>
                </a:lnTo>
                <a:lnTo>
                  <a:pt x="111502" y="187622"/>
                </a:lnTo>
                <a:lnTo>
                  <a:pt x="147044" y="171861"/>
                </a:lnTo>
                <a:lnTo>
                  <a:pt x="173128" y="141305"/>
                </a:lnTo>
                <a:lnTo>
                  <a:pt x="186045" y="98097"/>
                </a:lnTo>
                <a:lnTo>
                  <a:pt x="186784" y="81254"/>
                </a:lnTo>
                <a:lnTo>
                  <a:pt x="183867" y="67763"/>
                </a:lnTo>
                <a:lnTo>
                  <a:pt x="164259" y="32648"/>
                </a:lnTo>
                <a:lnTo>
                  <a:pt x="130752" y="8714"/>
                </a:lnTo>
                <a:lnTo>
                  <a:pt x="86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34782" y="3798696"/>
            <a:ext cx="78105" cy="222885"/>
          </a:xfrm>
          <a:custGeom>
            <a:avLst/>
            <a:gdLst/>
            <a:ahLst/>
            <a:cxnLst/>
            <a:rect l="l" t="t" r="r" b="b"/>
            <a:pathLst>
              <a:path w="78104" h="222885">
                <a:moveTo>
                  <a:pt x="28303" y="72445"/>
                </a:moveTo>
                <a:lnTo>
                  <a:pt x="0" y="218058"/>
                </a:lnTo>
                <a:lnTo>
                  <a:pt x="24892" y="222884"/>
                </a:lnTo>
                <a:lnTo>
                  <a:pt x="53189" y="77304"/>
                </a:lnTo>
                <a:lnTo>
                  <a:pt x="28303" y="72445"/>
                </a:lnTo>
                <a:close/>
              </a:path>
              <a:path w="78104" h="222885">
                <a:moveTo>
                  <a:pt x="71921" y="59943"/>
                </a:moveTo>
                <a:lnTo>
                  <a:pt x="30734" y="59943"/>
                </a:lnTo>
                <a:lnTo>
                  <a:pt x="55625" y="64769"/>
                </a:lnTo>
                <a:lnTo>
                  <a:pt x="53189" y="77304"/>
                </a:lnTo>
                <a:lnTo>
                  <a:pt x="78105" y="82168"/>
                </a:lnTo>
                <a:lnTo>
                  <a:pt x="71921" y="59943"/>
                </a:lnTo>
                <a:close/>
              </a:path>
              <a:path w="78104" h="222885">
                <a:moveTo>
                  <a:pt x="30734" y="59943"/>
                </a:moveTo>
                <a:lnTo>
                  <a:pt x="28303" y="72445"/>
                </a:lnTo>
                <a:lnTo>
                  <a:pt x="53189" y="77304"/>
                </a:lnTo>
                <a:lnTo>
                  <a:pt x="55625" y="64769"/>
                </a:lnTo>
                <a:lnTo>
                  <a:pt x="30734" y="59943"/>
                </a:lnTo>
                <a:close/>
              </a:path>
              <a:path w="78104" h="222885">
                <a:moveTo>
                  <a:pt x="55245" y="0"/>
                </a:moveTo>
                <a:lnTo>
                  <a:pt x="3301" y="67563"/>
                </a:lnTo>
                <a:lnTo>
                  <a:pt x="28303" y="72445"/>
                </a:lnTo>
                <a:lnTo>
                  <a:pt x="30734" y="59943"/>
                </a:lnTo>
                <a:lnTo>
                  <a:pt x="71921" y="59943"/>
                </a:lnTo>
                <a:lnTo>
                  <a:pt x="552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86231" y="5857305"/>
            <a:ext cx="6134735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ndo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ria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3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30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pr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ssione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</a:t>
            </a:r>
            <a:r>
              <a:rPr dirty="0" sz="2200" spc="-50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0">
                <a:latin typeface="Franklin Gothic Book"/>
                <a:cs typeface="Franklin Gothic Book"/>
              </a:rPr>
              <a:t>ta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agli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u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delle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</a:t>
            </a:r>
            <a:r>
              <a:rPr dirty="0" sz="2200" spc="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elle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sulle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par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con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eni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ar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6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tri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che</a:t>
            </a: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descr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ono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lo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 st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gas</a:t>
            </a:r>
            <a:endParaRPr sz="2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128" y="3605403"/>
            <a:ext cx="467995" cy="269240"/>
          </a:xfrm>
          <a:custGeom>
            <a:avLst/>
            <a:gdLst/>
            <a:ahLst/>
            <a:cxnLst/>
            <a:rect l="l" t="t" r="r" b="b"/>
            <a:pathLst>
              <a:path w="467994" h="269239">
                <a:moveTo>
                  <a:pt x="0" y="67310"/>
                </a:moveTo>
                <a:lnTo>
                  <a:pt x="333159" y="67310"/>
                </a:lnTo>
                <a:lnTo>
                  <a:pt x="333159" y="0"/>
                </a:lnTo>
                <a:lnTo>
                  <a:pt x="467741" y="134620"/>
                </a:lnTo>
                <a:lnTo>
                  <a:pt x="333159" y="269240"/>
                </a:lnTo>
                <a:lnTo>
                  <a:pt x="333159" y="201930"/>
                </a:lnTo>
                <a:lnTo>
                  <a:pt x="0" y="201930"/>
                </a:lnTo>
                <a:lnTo>
                  <a:pt x="0" y="6731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77914" y="1441196"/>
            <a:ext cx="2213610" cy="202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2144" y="2599054"/>
            <a:ext cx="240665" cy="167005"/>
          </a:xfrm>
          <a:custGeom>
            <a:avLst/>
            <a:gdLst/>
            <a:ahLst/>
            <a:cxnLst/>
            <a:rect l="l" t="t" r="r" b="b"/>
            <a:pathLst>
              <a:path w="240665" h="167005">
                <a:moveTo>
                  <a:pt x="170129" y="31716"/>
                </a:moveTo>
                <a:lnTo>
                  <a:pt x="0" y="145415"/>
                </a:lnTo>
                <a:lnTo>
                  <a:pt x="14097" y="166497"/>
                </a:lnTo>
                <a:lnTo>
                  <a:pt x="184262" y="52894"/>
                </a:lnTo>
                <a:lnTo>
                  <a:pt x="170129" y="31716"/>
                </a:lnTo>
                <a:close/>
              </a:path>
              <a:path w="240665" h="167005">
                <a:moveTo>
                  <a:pt x="226592" y="24637"/>
                </a:moveTo>
                <a:lnTo>
                  <a:pt x="180721" y="24637"/>
                </a:lnTo>
                <a:lnTo>
                  <a:pt x="194818" y="45847"/>
                </a:lnTo>
                <a:lnTo>
                  <a:pt x="184262" y="52894"/>
                </a:lnTo>
                <a:lnTo>
                  <a:pt x="198374" y="74041"/>
                </a:lnTo>
                <a:lnTo>
                  <a:pt x="226592" y="24637"/>
                </a:lnTo>
                <a:close/>
              </a:path>
              <a:path w="240665" h="167005">
                <a:moveTo>
                  <a:pt x="180721" y="24637"/>
                </a:moveTo>
                <a:lnTo>
                  <a:pt x="170129" y="31716"/>
                </a:lnTo>
                <a:lnTo>
                  <a:pt x="184262" y="52894"/>
                </a:lnTo>
                <a:lnTo>
                  <a:pt x="194818" y="45847"/>
                </a:lnTo>
                <a:lnTo>
                  <a:pt x="180721" y="24637"/>
                </a:lnTo>
                <a:close/>
              </a:path>
              <a:path w="240665" h="167005">
                <a:moveTo>
                  <a:pt x="240664" y="0"/>
                </a:moveTo>
                <a:lnTo>
                  <a:pt x="156082" y="10668"/>
                </a:lnTo>
                <a:lnTo>
                  <a:pt x="170129" y="31716"/>
                </a:lnTo>
                <a:lnTo>
                  <a:pt x="180721" y="24637"/>
                </a:lnTo>
                <a:lnTo>
                  <a:pt x="226592" y="24637"/>
                </a:lnTo>
                <a:lnTo>
                  <a:pt x="240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03871" y="2677032"/>
            <a:ext cx="76200" cy="349885"/>
          </a:xfrm>
          <a:custGeom>
            <a:avLst/>
            <a:gdLst/>
            <a:ahLst/>
            <a:cxnLst/>
            <a:rect l="l" t="t" r="r" b="b"/>
            <a:pathLst>
              <a:path w="76200" h="349885">
                <a:moveTo>
                  <a:pt x="25400" y="273303"/>
                </a:moveTo>
                <a:lnTo>
                  <a:pt x="0" y="273303"/>
                </a:lnTo>
                <a:lnTo>
                  <a:pt x="38100" y="349503"/>
                </a:lnTo>
                <a:lnTo>
                  <a:pt x="69850" y="286003"/>
                </a:lnTo>
                <a:lnTo>
                  <a:pt x="25400" y="286003"/>
                </a:lnTo>
                <a:lnTo>
                  <a:pt x="25400" y="273303"/>
                </a:lnTo>
                <a:close/>
              </a:path>
              <a:path w="76200" h="349885">
                <a:moveTo>
                  <a:pt x="50800" y="0"/>
                </a:moveTo>
                <a:lnTo>
                  <a:pt x="25400" y="0"/>
                </a:lnTo>
                <a:lnTo>
                  <a:pt x="25400" y="286003"/>
                </a:lnTo>
                <a:lnTo>
                  <a:pt x="50800" y="286003"/>
                </a:lnTo>
                <a:lnTo>
                  <a:pt x="50800" y="0"/>
                </a:lnTo>
                <a:close/>
              </a:path>
              <a:path w="76200" h="349885">
                <a:moveTo>
                  <a:pt x="76200" y="273303"/>
                </a:moveTo>
                <a:lnTo>
                  <a:pt x="50800" y="273303"/>
                </a:lnTo>
                <a:lnTo>
                  <a:pt x="50800" y="286003"/>
                </a:lnTo>
                <a:lnTo>
                  <a:pt x="69850" y="286003"/>
                </a:lnTo>
                <a:lnTo>
                  <a:pt x="76200" y="273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97520" y="2445004"/>
            <a:ext cx="253365" cy="191770"/>
          </a:xfrm>
          <a:custGeom>
            <a:avLst/>
            <a:gdLst/>
            <a:ahLst/>
            <a:cxnLst/>
            <a:rect l="l" t="t" r="r" b="b"/>
            <a:pathLst>
              <a:path w="253365" h="191769">
                <a:moveTo>
                  <a:pt x="38734" y="115824"/>
                </a:moveTo>
                <a:lnTo>
                  <a:pt x="0" y="191643"/>
                </a:lnTo>
                <a:lnTo>
                  <a:pt x="83947" y="177037"/>
                </a:lnTo>
                <a:lnTo>
                  <a:pt x="74473" y="164211"/>
                </a:lnTo>
                <a:lnTo>
                  <a:pt x="58674" y="164211"/>
                </a:lnTo>
                <a:lnTo>
                  <a:pt x="43560" y="143763"/>
                </a:lnTo>
                <a:lnTo>
                  <a:pt x="53789" y="136206"/>
                </a:lnTo>
                <a:lnTo>
                  <a:pt x="38734" y="115824"/>
                </a:lnTo>
                <a:close/>
              </a:path>
              <a:path w="253365" h="191769">
                <a:moveTo>
                  <a:pt x="53789" y="136206"/>
                </a:moveTo>
                <a:lnTo>
                  <a:pt x="43560" y="143763"/>
                </a:lnTo>
                <a:lnTo>
                  <a:pt x="58674" y="164211"/>
                </a:lnTo>
                <a:lnTo>
                  <a:pt x="68895" y="156658"/>
                </a:lnTo>
                <a:lnTo>
                  <a:pt x="53789" y="136206"/>
                </a:lnTo>
                <a:close/>
              </a:path>
              <a:path w="253365" h="191769">
                <a:moveTo>
                  <a:pt x="68895" y="156658"/>
                </a:moveTo>
                <a:lnTo>
                  <a:pt x="58674" y="164211"/>
                </a:lnTo>
                <a:lnTo>
                  <a:pt x="74473" y="164211"/>
                </a:lnTo>
                <a:lnTo>
                  <a:pt x="68895" y="156658"/>
                </a:lnTo>
                <a:close/>
              </a:path>
              <a:path w="253365" h="191769">
                <a:moveTo>
                  <a:pt x="238125" y="0"/>
                </a:moveTo>
                <a:lnTo>
                  <a:pt x="53789" y="136206"/>
                </a:lnTo>
                <a:lnTo>
                  <a:pt x="68895" y="156658"/>
                </a:lnTo>
                <a:lnTo>
                  <a:pt x="253237" y="20447"/>
                </a:lnTo>
                <a:lnTo>
                  <a:pt x="238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37831" y="1668526"/>
            <a:ext cx="111125" cy="225425"/>
          </a:xfrm>
          <a:custGeom>
            <a:avLst/>
            <a:gdLst/>
            <a:ahLst/>
            <a:cxnLst/>
            <a:rect l="l" t="t" r="r" b="b"/>
            <a:pathLst>
              <a:path w="111125" h="225425">
                <a:moveTo>
                  <a:pt x="46724" y="65071"/>
                </a:moveTo>
                <a:lnTo>
                  <a:pt x="23368" y="75014"/>
                </a:lnTo>
                <a:lnTo>
                  <a:pt x="87375" y="225425"/>
                </a:lnTo>
                <a:lnTo>
                  <a:pt x="110744" y="215391"/>
                </a:lnTo>
                <a:lnTo>
                  <a:pt x="46724" y="65071"/>
                </a:lnTo>
                <a:close/>
              </a:path>
              <a:path w="111125" h="225425">
                <a:moveTo>
                  <a:pt x="5207" y="0"/>
                </a:moveTo>
                <a:lnTo>
                  <a:pt x="0" y="84962"/>
                </a:lnTo>
                <a:lnTo>
                  <a:pt x="23368" y="75014"/>
                </a:lnTo>
                <a:lnTo>
                  <a:pt x="18415" y="63373"/>
                </a:lnTo>
                <a:lnTo>
                  <a:pt x="41783" y="53466"/>
                </a:lnTo>
                <a:lnTo>
                  <a:pt x="68160" y="53466"/>
                </a:lnTo>
                <a:lnTo>
                  <a:pt x="5207" y="0"/>
                </a:lnTo>
                <a:close/>
              </a:path>
              <a:path w="111125" h="225425">
                <a:moveTo>
                  <a:pt x="41783" y="53466"/>
                </a:moveTo>
                <a:lnTo>
                  <a:pt x="18415" y="63373"/>
                </a:lnTo>
                <a:lnTo>
                  <a:pt x="23368" y="75014"/>
                </a:lnTo>
                <a:lnTo>
                  <a:pt x="46724" y="65071"/>
                </a:lnTo>
                <a:lnTo>
                  <a:pt x="41783" y="53466"/>
                </a:lnTo>
                <a:close/>
              </a:path>
              <a:path w="111125" h="225425">
                <a:moveTo>
                  <a:pt x="68160" y="53466"/>
                </a:moveTo>
                <a:lnTo>
                  <a:pt x="41783" y="53466"/>
                </a:lnTo>
                <a:lnTo>
                  <a:pt x="46724" y="65071"/>
                </a:lnTo>
                <a:lnTo>
                  <a:pt x="70103" y="55118"/>
                </a:lnTo>
                <a:lnTo>
                  <a:pt x="68160" y="53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5193" y="1822450"/>
            <a:ext cx="78105" cy="222885"/>
          </a:xfrm>
          <a:custGeom>
            <a:avLst/>
            <a:gdLst/>
            <a:ahLst/>
            <a:cxnLst/>
            <a:rect l="l" t="t" r="r" b="b"/>
            <a:pathLst>
              <a:path w="78104" h="222885">
                <a:moveTo>
                  <a:pt x="28311" y="72404"/>
                </a:moveTo>
                <a:lnTo>
                  <a:pt x="0" y="218059"/>
                </a:lnTo>
                <a:lnTo>
                  <a:pt x="24891" y="222885"/>
                </a:lnTo>
                <a:lnTo>
                  <a:pt x="53205" y="77222"/>
                </a:lnTo>
                <a:lnTo>
                  <a:pt x="28311" y="72404"/>
                </a:lnTo>
                <a:close/>
              </a:path>
              <a:path w="78104" h="222885">
                <a:moveTo>
                  <a:pt x="71947" y="59944"/>
                </a:moveTo>
                <a:lnTo>
                  <a:pt x="30733" y="59944"/>
                </a:lnTo>
                <a:lnTo>
                  <a:pt x="55625" y="64770"/>
                </a:lnTo>
                <a:lnTo>
                  <a:pt x="53205" y="77222"/>
                </a:lnTo>
                <a:lnTo>
                  <a:pt x="78104" y="82041"/>
                </a:lnTo>
                <a:lnTo>
                  <a:pt x="71947" y="59944"/>
                </a:lnTo>
                <a:close/>
              </a:path>
              <a:path w="78104" h="222885">
                <a:moveTo>
                  <a:pt x="30733" y="59944"/>
                </a:moveTo>
                <a:lnTo>
                  <a:pt x="28311" y="72404"/>
                </a:lnTo>
                <a:lnTo>
                  <a:pt x="53205" y="77222"/>
                </a:lnTo>
                <a:lnTo>
                  <a:pt x="55625" y="64770"/>
                </a:lnTo>
                <a:lnTo>
                  <a:pt x="30733" y="59944"/>
                </a:lnTo>
                <a:close/>
              </a:path>
              <a:path w="78104" h="222885">
                <a:moveTo>
                  <a:pt x="55245" y="0"/>
                </a:moveTo>
                <a:lnTo>
                  <a:pt x="3301" y="67563"/>
                </a:lnTo>
                <a:lnTo>
                  <a:pt x="28311" y="72404"/>
                </a:lnTo>
                <a:lnTo>
                  <a:pt x="30733" y="59944"/>
                </a:lnTo>
                <a:lnTo>
                  <a:pt x="71947" y="59944"/>
                </a:lnTo>
                <a:lnTo>
                  <a:pt x="55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93928" y="6155361"/>
            <a:ext cx="3291840" cy="29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5087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s.	</a:t>
            </a: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MS PGothic"/>
                <a:cs typeface="MS PGothic"/>
              </a:rPr>
              <a:t>°</a:t>
            </a:r>
            <a:r>
              <a:rPr dirty="0" sz="2000">
                <a:latin typeface="Franklin Gothic Book"/>
                <a:cs typeface="Franklin Gothic Book"/>
              </a:rPr>
              <a:t>C corr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9104" y="6168346"/>
            <a:ext cx="26809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+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85">
                <a:latin typeface="Franklin Gothic Book"/>
                <a:cs typeface="Franklin Gothic Book"/>
              </a:rPr>
              <a:t>2</a:t>
            </a:r>
            <a:r>
              <a:rPr dirty="0" sz="2000" spc="-5">
                <a:latin typeface="Franklin Gothic Book"/>
                <a:cs typeface="Franklin Gothic Book"/>
              </a:rPr>
              <a:t>73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 spc="-2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5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2</a:t>
            </a:r>
            <a:r>
              <a:rPr dirty="0" sz="2000" spc="-5">
                <a:latin typeface="Franklin Gothic Book"/>
                <a:cs typeface="Franklin Gothic Book"/>
              </a:rPr>
              <a:t>93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 spc="-2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5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5204" y="2673223"/>
            <a:ext cx="99060" cy="213995"/>
          </a:xfrm>
          <a:custGeom>
            <a:avLst/>
            <a:gdLst/>
            <a:ahLst/>
            <a:cxnLst/>
            <a:rect l="l" t="t" r="r" b="b"/>
            <a:pathLst>
              <a:path w="99059" h="213994">
                <a:moveTo>
                  <a:pt x="50855" y="67045"/>
                </a:moveTo>
                <a:lnTo>
                  <a:pt x="0" y="205231"/>
                </a:lnTo>
                <a:lnTo>
                  <a:pt x="23875" y="213994"/>
                </a:lnTo>
                <a:lnTo>
                  <a:pt x="74726" y="75821"/>
                </a:lnTo>
                <a:lnTo>
                  <a:pt x="50855" y="67045"/>
                </a:lnTo>
                <a:close/>
              </a:path>
              <a:path w="99059" h="213994">
                <a:moveTo>
                  <a:pt x="95278" y="55117"/>
                </a:moveTo>
                <a:lnTo>
                  <a:pt x="55245" y="55117"/>
                </a:lnTo>
                <a:lnTo>
                  <a:pt x="79121" y="63880"/>
                </a:lnTo>
                <a:lnTo>
                  <a:pt x="74726" y="75821"/>
                </a:lnTo>
                <a:lnTo>
                  <a:pt x="98551" y="84581"/>
                </a:lnTo>
                <a:lnTo>
                  <a:pt x="95278" y="55117"/>
                </a:lnTo>
                <a:close/>
              </a:path>
              <a:path w="99059" h="213994">
                <a:moveTo>
                  <a:pt x="55245" y="55117"/>
                </a:moveTo>
                <a:lnTo>
                  <a:pt x="50855" y="67045"/>
                </a:lnTo>
                <a:lnTo>
                  <a:pt x="74726" y="75821"/>
                </a:lnTo>
                <a:lnTo>
                  <a:pt x="79121" y="63880"/>
                </a:lnTo>
                <a:lnTo>
                  <a:pt x="55245" y="55117"/>
                </a:lnTo>
                <a:close/>
              </a:path>
              <a:path w="99059" h="213994">
                <a:moveTo>
                  <a:pt x="89153" y="0"/>
                </a:moveTo>
                <a:lnTo>
                  <a:pt x="27050" y="58292"/>
                </a:lnTo>
                <a:lnTo>
                  <a:pt x="50855" y="67045"/>
                </a:lnTo>
                <a:lnTo>
                  <a:pt x="55245" y="55117"/>
                </a:lnTo>
                <a:lnTo>
                  <a:pt x="95278" y="55117"/>
                </a:lnTo>
                <a:lnTo>
                  <a:pt x="89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63991" y="1913635"/>
            <a:ext cx="253365" cy="159385"/>
          </a:xfrm>
          <a:custGeom>
            <a:avLst/>
            <a:gdLst/>
            <a:ahLst/>
            <a:cxnLst/>
            <a:rect l="l" t="t" r="r" b="b"/>
            <a:pathLst>
              <a:path w="253365" h="159385">
                <a:moveTo>
                  <a:pt x="181600" y="28347"/>
                </a:moveTo>
                <a:lnTo>
                  <a:pt x="0" y="137667"/>
                </a:lnTo>
                <a:lnTo>
                  <a:pt x="13080" y="159385"/>
                </a:lnTo>
                <a:lnTo>
                  <a:pt x="194715" y="50164"/>
                </a:lnTo>
                <a:lnTo>
                  <a:pt x="181600" y="28347"/>
                </a:lnTo>
                <a:close/>
              </a:path>
              <a:path w="253365" h="159385">
                <a:moveTo>
                  <a:pt x="239509" y="21843"/>
                </a:moveTo>
                <a:lnTo>
                  <a:pt x="192404" y="21843"/>
                </a:lnTo>
                <a:lnTo>
                  <a:pt x="205485" y="43687"/>
                </a:lnTo>
                <a:lnTo>
                  <a:pt x="194715" y="50164"/>
                </a:lnTo>
                <a:lnTo>
                  <a:pt x="207772" y="71881"/>
                </a:lnTo>
                <a:lnTo>
                  <a:pt x="239509" y="21843"/>
                </a:lnTo>
                <a:close/>
              </a:path>
              <a:path w="253365" h="159385">
                <a:moveTo>
                  <a:pt x="192404" y="21843"/>
                </a:moveTo>
                <a:lnTo>
                  <a:pt x="181600" y="28347"/>
                </a:lnTo>
                <a:lnTo>
                  <a:pt x="194715" y="50164"/>
                </a:lnTo>
                <a:lnTo>
                  <a:pt x="205485" y="43687"/>
                </a:lnTo>
                <a:lnTo>
                  <a:pt x="192404" y="21843"/>
                </a:lnTo>
                <a:close/>
              </a:path>
              <a:path w="253365" h="159385">
                <a:moveTo>
                  <a:pt x="253364" y="0"/>
                </a:moveTo>
                <a:lnTo>
                  <a:pt x="168528" y="6603"/>
                </a:lnTo>
                <a:lnTo>
                  <a:pt x="181600" y="28347"/>
                </a:lnTo>
                <a:lnTo>
                  <a:pt x="192404" y="21843"/>
                </a:lnTo>
                <a:lnTo>
                  <a:pt x="239509" y="21843"/>
                </a:lnTo>
                <a:lnTo>
                  <a:pt x="253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43266" y="1661541"/>
            <a:ext cx="299085" cy="137160"/>
          </a:xfrm>
          <a:custGeom>
            <a:avLst/>
            <a:gdLst/>
            <a:ahLst/>
            <a:cxnLst/>
            <a:rect l="l" t="t" r="r" b="b"/>
            <a:pathLst>
              <a:path w="299084" h="137160">
                <a:moveTo>
                  <a:pt x="75415" y="23530"/>
                </a:moveTo>
                <a:lnTo>
                  <a:pt x="65967" y="47128"/>
                </a:lnTo>
                <a:lnTo>
                  <a:pt x="289051" y="136651"/>
                </a:lnTo>
                <a:lnTo>
                  <a:pt x="298576" y="113157"/>
                </a:lnTo>
                <a:lnTo>
                  <a:pt x="75415" y="23530"/>
                </a:lnTo>
                <a:close/>
              </a:path>
              <a:path w="299084" h="137160">
                <a:moveTo>
                  <a:pt x="84835" y="0"/>
                </a:moveTo>
                <a:lnTo>
                  <a:pt x="0" y="6985"/>
                </a:lnTo>
                <a:lnTo>
                  <a:pt x="56514" y="70738"/>
                </a:lnTo>
                <a:lnTo>
                  <a:pt x="65967" y="47128"/>
                </a:lnTo>
                <a:lnTo>
                  <a:pt x="54228" y="42418"/>
                </a:lnTo>
                <a:lnTo>
                  <a:pt x="63626" y="18796"/>
                </a:lnTo>
                <a:lnTo>
                  <a:pt x="77310" y="18796"/>
                </a:lnTo>
                <a:lnTo>
                  <a:pt x="84835" y="0"/>
                </a:lnTo>
                <a:close/>
              </a:path>
              <a:path w="299084" h="137160">
                <a:moveTo>
                  <a:pt x="63626" y="18796"/>
                </a:moveTo>
                <a:lnTo>
                  <a:pt x="54228" y="42418"/>
                </a:lnTo>
                <a:lnTo>
                  <a:pt x="65967" y="47128"/>
                </a:lnTo>
                <a:lnTo>
                  <a:pt x="75415" y="23530"/>
                </a:lnTo>
                <a:lnTo>
                  <a:pt x="63626" y="18796"/>
                </a:lnTo>
                <a:close/>
              </a:path>
              <a:path w="299084" h="137160">
                <a:moveTo>
                  <a:pt x="77310" y="18796"/>
                </a:moveTo>
                <a:lnTo>
                  <a:pt x="63626" y="18796"/>
                </a:lnTo>
                <a:lnTo>
                  <a:pt x="75415" y="23530"/>
                </a:lnTo>
                <a:lnTo>
                  <a:pt x="77310" y="18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8889" y="202443"/>
            <a:ext cx="7546975" cy="5504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3535" marR="3322320">
              <a:lnSpc>
                <a:spcPct val="100000"/>
              </a:lnSpc>
            </a:pP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ar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6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tri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che</a:t>
            </a: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descr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ono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lo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 st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gas</a:t>
            </a:r>
            <a:endParaRPr sz="2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5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55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ratura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Se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ondo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eo</a:t>
            </a:r>
            <a:r>
              <a:rPr dirty="0" sz="2200" spc="-2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cin</a:t>
            </a:r>
            <a:r>
              <a:rPr dirty="0" sz="2200" spc="-4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eloci</a:t>
            </a:r>
            <a:r>
              <a:rPr dirty="0" sz="2200" spc="-10" b="1">
                <a:latin typeface="Franklin Gothic Book"/>
                <a:cs typeface="Franklin Gothic Book"/>
              </a:rPr>
              <a:t>tà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delle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</a:t>
            </a:r>
            <a:r>
              <a:rPr dirty="0" sz="2200" spc="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elle</a:t>
            </a:r>
            <a:endParaRPr sz="2200">
              <a:latin typeface="Franklin Gothic Book"/>
              <a:cs typeface="Franklin Gothic Book"/>
            </a:endParaRPr>
          </a:p>
          <a:p>
            <a:pPr marL="57785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20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0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z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30" b="1">
                <a:latin typeface="Franklin Gothic Book"/>
                <a:cs typeface="Franklin Gothic Book"/>
              </a:rPr>
              <a:t>a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b="1">
                <a:latin typeface="Franklin Gothic Book"/>
                <a:cs typeface="Franklin Gothic Book"/>
              </a:rPr>
              <a:t>ll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ra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ur</a:t>
            </a:r>
            <a:r>
              <a:rPr dirty="0" sz="2200" spc="25" b="1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250">
              <a:latin typeface="Times New Roman"/>
              <a:cs typeface="Times New Roman"/>
            </a:endParaRPr>
          </a:p>
          <a:p>
            <a:pPr marL="1056005">
              <a:lnSpc>
                <a:spcPct val="100000"/>
              </a:lnSpc>
            </a:pPr>
            <a:r>
              <a:rPr dirty="0" sz="2600" spc="-5">
                <a:latin typeface="Franklin Gothic Book"/>
                <a:cs typeface="Franklin Gothic Book"/>
              </a:rPr>
              <a:t>Scal</a:t>
            </a:r>
            <a:r>
              <a:rPr dirty="0" sz="2600">
                <a:latin typeface="Franklin Gothic Book"/>
                <a:cs typeface="Franklin Gothic Book"/>
              </a:rPr>
              <a:t>a</a:t>
            </a:r>
            <a:r>
              <a:rPr dirty="0" sz="2600" spc="-15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assol</a:t>
            </a:r>
            <a:r>
              <a:rPr dirty="0" sz="2600" spc="5">
                <a:latin typeface="Franklin Gothic Book"/>
                <a:cs typeface="Franklin Gothic Book"/>
              </a:rPr>
              <a:t>u</a:t>
            </a:r>
            <a:r>
              <a:rPr dirty="0" sz="2600">
                <a:latin typeface="Franklin Gothic Book"/>
                <a:cs typeface="Franklin Gothic Book"/>
              </a:rPr>
              <a:t>ta</a:t>
            </a:r>
            <a:r>
              <a:rPr dirty="0" sz="2600" spc="-10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della</a:t>
            </a:r>
            <a:r>
              <a:rPr dirty="0" sz="2600" spc="-55">
                <a:latin typeface="Franklin Gothic Book"/>
                <a:cs typeface="Franklin Gothic Book"/>
              </a:rPr>
              <a:t> </a:t>
            </a:r>
            <a:r>
              <a:rPr dirty="0" sz="2600" spc="-50">
                <a:latin typeface="Franklin Gothic Book"/>
                <a:cs typeface="Franklin Gothic Book"/>
              </a:rPr>
              <a:t>t</a:t>
            </a:r>
            <a:r>
              <a:rPr dirty="0" sz="2600">
                <a:latin typeface="Franklin Gothic Book"/>
                <a:cs typeface="Franklin Gothic Book"/>
              </a:rPr>
              <a:t>e</a:t>
            </a:r>
            <a:r>
              <a:rPr dirty="0" sz="2600" spc="-25">
                <a:latin typeface="Franklin Gothic Book"/>
                <a:cs typeface="Franklin Gothic Book"/>
              </a:rPr>
              <a:t>m</a:t>
            </a:r>
            <a:r>
              <a:rPr dirty="0" sz="2600" spc="-5">
                <a:latin typeface="Franklin Gothic Book"/>
                <a:cs typeface="Franklin Gothic Book"/>
              </a:rPr>
              <a:t>perat</a:t>
            </a:r>
            <a:r>
              <a:rPr dirty="0" sz="2600" spc="10">
                <a:latin typeface="Franklin Gothic Book"/>
                <a:cs typeface="Franklin Gothic Book"/>
              </a:rPr>
              <a:t>u</a:t>
            </a:r>
            <a:r>
              <a:rPr dirty="0" sz="2600">
                <a:latin typeface="Franklin Gothic Book"/>
                <a:cs typeface="Franklin Gothic Book"/>
              </a:rPr>
              <a:t>ra:</a:t>
            </a:r>
            <a:r>
              <a:rPr dirty="0" sz="2600" spc="-30">
                <a:latin typeface="Franklin Gothic Book"/>
                <a:cs typeface="Franklin Gothic Book"/>
              </a:rPr>
              <a:t> </a:t>
            </a:r>
            <a:r>
              <a:rPr dirty="0" sz="2600" spc="-70" b="1">
                <a:latin typeface="Franklin Gothic Book"/>
                <a:cs typeface="Franklin Gothic Book"/>
              </a:rPr>
              <a:t>K</a:t>
            </a:r>
            <a:r>
              <a:rPr dirty="0" sz="2600" spc="5" b="1">
                <a:latin typeface="Franklin Gothic Book"/>
                <a:cs typeface="Franklin Gothic Book"/>
              </a:rPr>
              <a:t>e</a:t>
            </a:r>
            <a:r>
              <a:rPr dirty="0" sz="2600" spc="10" b="1">
                <a:latin typeface="Franklin Gothic Book"/>
                <a:cs typeface="Franklin Gothic Book"/>
              </a:rPr>
              <a:t>l</a:t>
            </a:r>
            <a:r>
              <a:rPr dirty="0" sz="2600" spc="-5" b="1">
                <a:latin typeface="Franklin Gothic Book"/>
                <a:cs typeface="Franklin Gothic Book"/>
              </a:rPr>
              <a:t>vin</a:t>
            </a:r>
            <a:endParaRPr sz="2600">
              <a:latin typeface="Franklin Gothic Book"/>
              <a:cs typeface="Franklin Gothic Book"/>
            </a:endParaRPr>
          </a:p>
          <a:p>
            <a:pPr marL="1884680" marR="5080" indent="-1656714">
              <a:lnSpc>
                <a:spcPct val="216900"/>
              </a:lnSpc>
              <a:spcBef>
                <a:spcPts val="30"/>
              </a:spcBef>
            </a:pPr>
            <a:r>
              <a:rPr dirty="0" sz="2600" b="1">
                <a:latin typeface="Franklin Gothic Book"/>
                <a:cs typeface="Franklin Gothic Book"/>
              </a:rPr>
              <a:t>0</a:t>
            </a:r>
            <a:r>
              <a:rPr dirty="0" sz="2600" spc="-10" b="1">
                <a:latin typeface="Franklin Gothic Book"/>
                <a:cs typeface="Franklin Gothic Book"/>
              </a:rPr>
              <a:t> </a:t>
            </a:r>
            <a:r>
              <a:rPr dirty="0" sz="2600" b="1">
                <a:latin typeface="Franklin Gothic Book"/>
                <a:cs typeface="Franklin Gothic Book"/>
              </a:rPr>
              <a:t>K</a:t>
            </a:r>
            <a:r>
              <a:rPr dirty="0" sz="2600" spc="5" b="1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=</a:t>
            </a:r>
            <a:r>
              <a:rPr dirty="0" sz="2600" spc="-5">
                <a:latin typeface="Franklin Gothic Book"/>
                <a:cs typeface="Franklin Gothic Book"/>
              </a:rPr>
              <a:t> pa</a:t>
            </a:r>
            <a:r>
              <a:rPr dirty="0" sz="2600" spc="90">
                <a:latin typeface="Franklin Gothic Book"/>
                <a:cs typeface="Franklin Gothic Book"/>
              </a:rPr>
              <a:t>r</a:t>
            </a:r>
            <a:r>
              <a:rPr dirty="0" sz="2600">
                <a:latin typeface="Franklin Gothic Book"/>
                <a:cs typeface="Franklin Gothic Book"/>
              </a:rPr>
              <a:t>ticelle</a:t>
            </a:r>
            <a:r>
              <a:rPr dirty="0" sz="2600" spc="-30">
                <a:latin typeface="Franklin Gothic Book"/>
                <a:cs typeface="Franklin Gothic Book"/>
              </a:rPr>
              <a:t> </a:t>
            </a:r>
            <a:r>
              <a:rPr dirty="0" sz="2600" spc="-65">
                <a:latin typeface="Franklin Gothic Book"/>
                <a:cs typeface="Franklin Gothic Book"/>
              </a:rPr>
              <a:t>f</a:t>
            </a:r>
            <a:r>
              <a:rPr dirty="0" sz="2600">
                <a:latin typeface="Franklin Gothic Book"/>
                <a:cs typeface="Franklin Gothic Book"/>
              </a:rPr>
              <a:t>er</a:t>
            </a:r>
            <a:r>
              <a:rPr dirty="0" sz="2600" spc="5">
                <a:latin typeface="Franklin Gothic Book"/>
                <a:cs typeface="Franklin Gothic Book"/>
              </a:rPr>
              <a:t>m</a:t>
            </a:r>
            <a:r>
              <a:rPr dirty="0" sz="2600">
                <a:latin typeface="Franklin Gothic Book"/>
                <a:cs typeface="Franklin Gothic Book"/>
              </a:rPr>
              <a:t>e</a:t>
            </a:r>
            <a:r>
              <a:rPr dirty="0" sz="2600" spc="-30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=</a:t>
            </a:r>
            <a:r>
              <a:rPr dirty="0" sz="2600" spc="-5">
                <a:latin typeface="Franklin Gothic Book"/>
                <a:cs typeface="Franklin Gothic Book"/>
              </a:rPr>
              <a:t> </a:t>
            </a:r>
            <a:r>
              <a:rPr dirty="0" sz="2600" spc="-5" b="1">
                <a:latin typeface="Franklin Gothic Book"/>
                <a:cs typeface="Franklin Gothic Book"/>
              </a:rPr>
              <a:t>z</a:t>
            </a:r>
            <a:r>
              <a:rPr dirty="0" sz="2600" spc="5" b="1">
                <a:latin typeface="Franklin Gothic Book"/>
                <a:cs typeface="Franklin Gothic Book"/>
              </a:rPr>
              <a:t>e</a:t>
            </a:r>
            <a:r>
              <a:rPr dirty="0" sz="2600" spc="-45" b="1">
                <a:latin typeface="Franklin Gothic Book"/>
                <a:cs typeface="Franklin Gothic Book"/>
              </a:rPr>
              <a:t>r</a:t>
            </a:r>
            <a:r>
              <a:rPr dirty="0" sz="2600" b="1">
                <a:latin typeface="Franklin Gothic Book"/>
                <a:cs typeface="Franklin Gothic Book"/>
              </a:rPr>
              <a:t>o</a:t>
            </a:r>
            <a:r>
              <a:rPr dirty="0" sz="2600" spc="-35" b="1">
                <a:latin typeface="Franklin Gothic Book"/>
                <a:cs typeface="Franklin Gothic Book"/>
              </a:rPr>
              <a:t> </a:t>
            </a:r>
            <a:r>
              <a:rPr dirty="0" sz="2600" spc="10" b="1">
                <a:latin typeface="Franklin Gothic Book"/>
                <a:cs typeface="Franklin Gothic Book"/>
              </a:rPr>
              <a:t>a</a:t>
            </a:r>
            <a:r>
              <a:rPr dirty="0" sz="2600" spc="10" b="1">
                <a:latin typeface="Franklin Gothic Book"/>
                <a:cs typeface="Franklin Gothic Book"/>
              </a:rPr>
              <a:t>s</a:t>
            </a:r>
            <a:r>
              <a:rPr dirty="0" sz="2600" b="1">
                <a:latin typeface="Franklin Gothic Book"/>
                <a:cs typeface="Franklin Gothic Book"/>
              </a:rPr>
              <a:t>sol</a:t>
            </a:r>
            <a:r>
              <a:rPr dirty="0" sz="2600" spc="5" b="1">
                <a:latin typeface="Franklin Gothic Book"/>
                <a:cs typeface="Franklin Gothic Book"/>
              </a:rPr>
              <a:t>u</a:t>
            </a:r>
            <a:r>
              <a:rPr dirty="0" sz="2600" spc="-50" b="1">
                <a:latin typeface="Franklin Gothic Book"/>
                <a:cs typeface="Franklin Gothic Book"/>
              </a:rPr>
              <a:t>t</a:t>
            </a:r>
            <a:r>
              <a:rPr dirty="0" sz="2600" b="1">
                <a:latin typeface="Franklin Gothic Book"/>
                <a:cs typeface="Franklin Gothic Book"/>
              </a:rPr>
              <a:t>o</a:t>
            </a:r>
            <a:r>
              <a:rPr dirty="0" sz="2600" spc="-20" b="1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=</a:t>
            </a:r>
            <a:r>
              <a:rPr dirty="0" sz="2600" spc="-5">
                <a:latin typeface="Franklin Gothic Book"/>
                <a:cs typeface="Franklin Gothic Book"/>
              </a:rPr>
              <a:t> </a:t>
            </a:r>
            <a:r>
              <a:rPr dirty="0" sz="2600" spc="-5">
                <a:latin typeface="Franklin Gothic Book"/>
                <a:cs typeface="Franklin Gothic Book"/>
              </a:rPr>
              <a:t>-</a:t>
            </a:r>
            <a:r>
              <a:rPr dirty="0" sz="2600" spc="-125">
                <a:latin typeface="Franklin Gothic Book"/>
                <a:cs typeface="Franklin Gothic Book"/>
              </a:rPr>
              <a:t>2</a:t>
            </a:r>
            <a:r>
              <a:rPr dirty="0" sz="2600" spc="-5">
                <a:latin typeface="Franklin Gothic Book"/>
                <a:cs typeface="Franklin Gothic Book"/>
              </a:rPr>
              <a:t>73</a:t>
            </a:r>
            <a:r>
              <a:rPr dirty="0" sz="2600" spc="-100">
                <a:latin typeface="Franklin Gothic Book"/>
                <a:cs typeface="Franklin Gothic Book"/>
              </a:rPr>
              <a:t>.</a:t>
            </a:r>
            <a:r>
              <a:rPr dirty="0" sz="2600" spc="-45">
                <a:latin typeface="Franklin Gothic Book"/>
                <a:cs typeface="Franklin Gothic Book"/>
              </a:rPr>
              <a:t>1</a:t>
            </a:r>
            <a:r>
              <a:rPr dirty="0" sz="2600">
                <a:latin typeface="Franklin Gothic Book"/>
                <a:cs typeface="Franklin Gothic Book"/>
              </a:rPr>
              <a:t>5</a:t>
            </a:r>
            <a:r>
              <a:rPr dirty="0" sz="2600" spc="-5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MS PGothic"/>
                <a:cs typeface="MS PGothic"/>
              </a:rPr>
              <a:t>°</a:t>
            </a:r>
            <a:r>
              <a:rPr dirty="0" sz="2600">
                <a:latin typeface="Franklin Gothic Book"/>
                <a:cs typeface="Franklin Gothic Book"/>
              </a:rPr>
              <a:t>C</a:t>
            </a:r>
            <a:r>
              <a:rPr dirty="0" sz="2600">
                <a:latin typeface="Franklin Gothic Book"/>
                <a:cs typeface="Franklin Gothic Book"/>
              </a:rPr>
              <a:t> T </a:t>
            </a:r>
            <a:r>
              <a:rPr dirty="0" sz="2600" spc="-5">
                <a:latin typeface="Franklin Gothic Book"/>
                <a:cs typeface="Franklin Gothic Book"/>
              </a:rPr>
              <a:t>(K</a:t>
            </a:r>
            <a:r>
              <a:rPr dirty="0" sz="2600">
                <a:latin typeface="Franklin Gothic Book"/>
                <a:cs typeface="Franklin Gothic Book"/>
              </a:rPr>
              <a:t>) =</a:t>
            </a:r>
            <a:r>
              <a:rPr dirty="0" sz="2600" spc="-5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T</a:t>
            </a:r>
            <a:r>
              <a:rPr dirty="0" sz="2600" spc="-10">
                <a:latin typeface="Franklin Gothic Book"/>
                <a:cs typeface="Franklin Gothic Book"/>
              </a:rPr>
              <a:t> </a:t>
            </a:r>
            <a:r>
              <a:rPr dirty="0" sz="2600" spc="5">
                <a:latin typeface="Franklin Gothic Book"/>
                <a:cs typeface="Franklin Gothic Book"/>
              </a:rPr>
              <a:t>(</a:t>
            </a:r>
            <a:r>
              <a:rPr dirty="0" sz="2600">
                <a:latin typeface="MS PGothic"/>
                <a:cs typeface="MS PGothic"/>
              </a:rPr>
              <a:t>°</a:t>
            </a:r>
            <a:r>
              <a:rPr dirty="0" sz="2600" spc="-5">
                <a:latin typeface="Franklin Gothic Book"/>
                <a:cs typeface="Franklin Gothic Book"/>
              </a:rPr>
              <a:t>C</a:t>
            </a:r>
            <a:r>
              <a:rPr dirty="0" sz="2600">
                <a:latin typeface="Franklin Gothic Book"/>
                <a:cs typeface="Franklin Gothic Book"/>
              </a:rPr>
              <a:t>)</a:t>
            </a:r>
            <a:r>
              <a:rPr dirty="0" sz="2600" spc="-20">
                <a:latin typeface="Franklin Gothic Book"/>
                <a:cs typeface="Franklin Gothic Book"/>
              </a:rPr>
              <a:t> </a:t>
            </a:r>
            <a:r>
              <a:rPr dirty="0" sz="2600">
                <a:latin typeface="Franklin Gothic Book"/>
                <a:cs typeface="Franklin Gothic Book"/>
              </a:rPr>
              <a:t>+</a:t>
            </a:r>
            <a:r>
              <a:rPr dirty="0" sz="2600" spc="-5">
                <a:latin typeface="Franklin Gothic Book"/>
                <a:cs typeface="Franklin Gothic Book"/>
              </a:rPr>
              <a:t> </a:t>
            </a:r>
            <a:r>
              <a:rPr dirty="0" sz="2600" spc="-130">
                <a:latin typeface="Franklin Gothic Book"/>
                <a:cs typeface="Franklin Gothic Book"/>
              </a:rPr>
              <a:t>2</a:t>
            </a:r>
            <a:r>
              <a:rPr dirty="0" sz="2600" spc="-5">
                <a:latin typeface="Franklin Gothic Book"/>
                <a:cs typeface="Franklin Gothic Book"/>
              </a:rPr>
              <a:t>73</a:t>
            </a:r>
            <a:r>
              <a:rPr dirty="0" sz="2600" spc="-105">
                <a:latin typeface="Franklin Gothic Book"/>
                <a:cs typeface="Franklin Gothic Book"/>
              </a:rPr>
              <a:t>.</a:t>
            </a:r>
            <a:r>
              <a:rPr dirty="0" sz="2600" spc="-45">
                <a:latin typeface="Franklin Gothic Book"/>
                <a:cs typeface="Franklin Gothic Book"/>
              </a:rPr>
              <a:t>1</a:t>
            </a:r>
            <a:r>
              <a:rPr dirty="0" sz="2600">
                <a:latin typeface="Franklin Gothic Book"/>
                <a:cs typeface="Franklin Gothic Book"/>
              </a:rPr>
              <a:t>5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00"/>
              </a:lnSpc>
            </a:pP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ar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6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tri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che</a:t>
            </a:r>
            <a:r>
              <a:rPr dirty="0" sz="26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descr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ono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lo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5918" y="6595120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5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783" y="611383"/>
            <a:ext cx="8413750" cy="155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>
              <a:lnSpc>
                <a:spcPct val="100000"/>
              </a:lnSpc>
            </a:pP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st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6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6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Franklin Gothic Book"/>
                <a:cs typeface="Franklin Gothic Book"/>
              </a:rPr>
              <a:t>gas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dirty="0" sz="2800" spc="-5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ume</a:t>
            </a:r>
            <a:r>
              <a:rPr dirty="0" sz="2800" spc="-6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ticelle:</a:t>
            </a:r>
            <a:r>
              <a:rPr dirty="0" sz="2800" spc="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800" spc="-10" b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15" b="1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endParaRPr sz="2800">
              <a:latin typeface="Franklin Gothic Book"/>
              <a:cs typeface="Franklin Gothic Book"/>
            </a:endParaRPr>
          </a:p>
          <a:p>
            <a:pPr marL="229870">
              <a:lnSpc>
                <a:spcPct val="100000"/>
              </a:lnSpc>
              <a:spcBef>
                <a:spcPts val="1855"/>
              </a:spcBef>
            </a:pPr>
            <a:r>
              <a:rPr dirty="0" sz="2200" spc="-15">
                <a:latin typeface="Franklin Gothic Book"/>
                <a:cs typeface="Franklin Gothic Book"/>
              </a:rPr>
              <a:t>La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l’unità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misura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pe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misura</a:t>
            </a:r>
            <a:r>
              <a:rPr dirty="0" sz="2200" spc="-1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3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2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à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nza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602" y="2661792"/>
            <a:ext cx="8159750" cy="1368425"/>
          </a:xfrm>
          <a:prstGeom prst="rect">
            <a:avLst/>
          </a:prstGeom>
          <a:ln w="25399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740" marR="76835">
              <a:lnSpc>
                <a:spcPct val="100000"/>
              </a:lnSpc>
              <a:tabLst>
                <a:tab pos="7019290" algn="l"/>
              </a:tabLst>
            </a:pPr>
            <a:r>
              <a:rPr dirty="0" sz="2500" spc="-35">
                <a:latin typeface="Franklin Gothic Book"/>
                <a:cs typeface="Franklin Gothic Book"/>
              </a:rPr>
              <a:t>U</a:t>
            </a:r>
            <a:r>
              <a:rPr dirty="0" sz="2500" spc="-15">
                <a:latin typeface="Franklin Gothic Book"/>
                <a:cs typeface="Franklin Gothic Book"/>
              </a:rPr>
              <a:t>na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mole</a:t>
            </a:r>
            <a:r>
              <a:rPr dirty="0" sz="250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è</a:t>
            </a:r>
            <a:r>
              <a:rPr dirty="0" sz="2500" spc="10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la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45">
                <a:latin typeface="Franklin Gothic Book"/>
                <a:cs typeface="Franklin Gothic Book"/>
              </a:rPr>
              <a:t>q</a:t>
            </a:r>
            <a:r>
              <a:rPr dirty="0" sz="2500" spc="-15">
                <a:latin typeface="Franklin Gothic Book"/>
                <a:cs typeface="Franklin Gothic Book"/>
              </a:rPr>
              <a:t>uantità</a:t>
            </a:r>
            <a:r>
              <a:rPr dirty="0" sz="2500" spc="15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di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so</a:t>
            </a:r>
            <a:r>
              <a:rPr dirty="0" sz="2500" spc="-25">
                <a:latin typeface="Franklin Gothic Book"/>
                <a:cs typeface="Franklin Gothic Book"/>
              </a:rPr>
              <a:t>s</a:t>
            </a:r>
            <a:r>
              <a:rPr dirty="0" sz="2500" spc="-15">
                <a:latin typeface="Franklin Gothic Book"/>
                <a:cs typeface="Franklin Gothic Book"/>
              </a:rPr>
              <a:t>tanza</a:t>
            </a:r>
            <a:r>
              <a:rPr dirty="0" sz="2500" spc="3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che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cont</a:t>
            </a:r>
            <a:r>
              <a:rPr dirty="0" sz="2500" spc="-5">
                <a:latin typeface="Franklin Gothic Book"/>
                <a:cs typeface="Franklin Gothic Book"/>
              </a:rPr>
              <a:t>i</a:t>
            </a:r>
            <a:r>
              <a:rPr dirty="0" sz="2500" spc="-15">
                <a:latin typeface="Franklin Gothic Book"/>
                <a:cs typeface="Franklin Gothic Book"/>
              </a:rPr>
              <a:t>ene</a:t>
            </a:r>
            <a:r>
              <a:rPr dirty="0" sz="2500" spc="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un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nume</a:t>
            </a:r>
            <a:r>
              <a:rPr dirty="0" sz="2500" spc="-60">
                <a:latin typeface="Franklin Gothic Book"/>
                <a:cs typeface="Franklin Gothic Book"/>
              </a:rPr>
              <a:t>r</a:t>
            </a:r>
            <a:r>
              <a:rPr dirty="0" sz="2500" spc="-15">
                <a:latin typeface="Franklin Gothic Book"/>
                <a:cs typeface="Franklin Gothic Book"/>
              </a:rPr>
              <a:t>o</a:t>
            </a:r>
            <a:r>
              <a:rPr dirty="0" sz="2500" spc="-10">
                <a:latin typeface="Franklin Gothic Book"/>
                <a:cs typeface="Franklin Gothic Book"/>
              </a:rPr>
              <a:t> di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pa</a:t>
            </a:r>
            <a:r>
              <a:rPr dirty="0" sz="2500" spc="75">
                <a:latin typeface="Franklin Gothic Book"/>
                <a:cs typeface="Franklin Gothic Book"/>
              </a:rPr>
              <a:t>r</a:t>
            </a:r>
            <a:r>
              <a:rPr dirty="0" sz="2500" spc="-10">
                <a:latin typeface="Franklin Gothic Book"/>
                <a:cs typeface="Franklin Gothic Book"/>
              </a:rPr>
              <a:t>ticelle</a:t>
            </a:r>
            <a:r>
              <a:rPr dirty="0" sz="2500" spc="1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ele</a:t>
            </a:r>
            <a:r>
              <a:rPr dirty="0" sz="2500" spc="-40">
                <a:latin typeface="Franklin Gothic Book"/>
                <a:cs typeface="Franklin Gothic Book"/>
              </a:rPr>
              <a:t>m</a:t>
            </a:r>
            <a:r>
              <a:rPr dirty="0" sz="2500" spc="-15">
                <a:latin typeface="Franklin Gothic Book"/>
                <a:cs typeface="Franklin Gothic Book"/>
              </a:rPr>
              <a:t>entari</a:t>
            </a:r>
            <a:r>
              <a:rPr dirty="0" sz="2500" spc="15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(a</a:t>
            </a:r>
            <a:r>
              <a:rPr dirty="0" sz="2500" spc="-45">
                <a:latin typeface="Franklin Gothic Book"/>
                <a:cs typeface="Franklin Gothic Book"/>
              </a:rPr>
              <a:t>t</a:t>
            </a:r>
            <a:r>
              <a:rPr dirty="0" sz="2500" spc="-15">
                <a:latin typeface="Franklin Gothic Book"/>
                <a:cs typeface="Franklin Gothic Book"/>
              </a:rPr>
              <a:t>omi,</a:t>
            </a:r>
            <a:r>
              <a:rPr dirty="0" sz="2500" spc="1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mol</a:t>
            </a:r>
            <a:r>
              <a:rPr dirty="0" sz="2500" spc="-25">
                <a:latin typeface="Franklin Gothic Book"/>
                <a:cs typeface="Franklin Gothic Book"/>
              </a:rPr>
              <a:t>e</a:t>
            </a:r>
            <a:r>
              <a:rPr dirty="0" sz="2500" spc="-10">
                <a:latin typeface="Franklin Gothic Book"/>
                <a:cs typeface="Franklin Gothic Book"/>
              </a:rPr>
              <a:t>cole,</a:t>
            </a:r>
            <a:r>
              <a:rPr dirty="0" sz="2500" spc="25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ion</a:t>
            </a:r>
            <a:r>
              <a:rPr dirty="0" sz="2500">
                <a:latin typeface="Franklin Gothic Book"/>
                <a:cs typeface="Franklin Gothic Book"/>
              </a:rPr>
              <a:t>i</a:t>
            </a:r>
            <a:r>
              <a:rPr dirty="0" sz="2500" spc="-10">
                <a:latin typeface="Franklin Gothic Book"/>
                <a:cs typeface="Franklin Gothic Book"/>
              </a:rPr>
              <a:t>,</a:t>
            </a:r>
            <a:r>
              <a:rPr dirty="0" sz="2500">
                <a:latin typeface="Franklin Gothic Book"/>
                <a:cs typeface="Franklin Gothic Book"/>
              </a:rPr>
              <a:t> </a:t>
            </a:r>
            <a:r>
              <a:rPr dirty="0" sz="2500" spc="-35">
                <a:latin typeface="Franklin Gothic Book"/>
                <a:cs typeface="Franklin Gothic Book"/>
              </a:rPr>
              <a:t>e</a:t>
            </a:r>
            <a:r>
              <a:rPr dirty="0" sz="2500" spc="-10">
                <a:latin typeface="Franklin Gothic Book"/>
                <a:cs typeface="Franklin Gothic Book"/>
              </a:rPr>
              <a:t>tc.)</a:t>
            </a:r>
            <a:r>
              <a:rPr dirty="0" sz="2500">
                <a:latin typeface="Franklin Gothic Book"/>
                <a:cs typeface="Franklin Gothic Book"/>
              </a:rPr>
              <a:t>	</a:t>
            </a:r>
            <a:r>
              <a:rPr dirty="0" sz="2500" spc="-20">
                <a:latin typeface="Franklin Gothic Book"/>
                <a:cs typeface="Franklin Gothic Book"/>
              </a:rPr>
              <a:t>par</a:t>
            </a:r>
            <a:r>
              <a:rPr dirty="0" sz="2500" spc="-10">
                <a:latin typeface="Franklin Gothic Book"/>
                <a:cs typeface="Franklin Gothic Book"/>
              </a:rPr>
              <a:t>i</a:t>
            </a:r>
            <a:r>
              <a:rPr dirty="0" sz="2500" spc="5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al</a:t>
            </a:r>
            <a:r>
              <a:rPr dirty="0" sz="2500" spc="-10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num</a:t>
            </a:r>
            <a:r>
              <a:rPr dirty="0" sz="2500" spc="-25">
                <a:latin typeface="Franklin Gothic Book"/>
                <a:cs typeface="Franklin Gothic Book"/>
              </a:rPr>
              <a:t>e</a:t>
            </a:r>
            <a:r>
              <a:rPr dirty="0" sz="2500" spc="-55">
                <a:latin typeface="Franklin Gothic Book"/>
                <a:cs typeface="Franklin Gothic Book"/>
              </a:rPr>
              <a:t>r</a:t>
            </a:r>
            <a:r>
              <a:rPr dirty="0" sz="2500" spc="-15">
                <a:latin typeface="Franklin Gothic Book"/>
                <a:cs typeface="Franklin Gothic Book"/>
              </a:rPr>
              <a:t>o</a:t>
            </a:r>
            <a:r>
              <a:rPr dirty="0" sz="2500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di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a</a:t>
            </a:r>
            <a:r>
              <a:rPr dirty="0" sz="2500" spc="-50">
                <a:latin typeface="Franklin Gothic Book"/>
                <a:cs typeface="Franklin Gothic Book"/>
              </a:rPr>
              <a:t>t</a:t>
            </a:r>
            <a:r>
              <a:rPr dirty="0" sz="2500" spc="-15">
                <a:latin typeface="Franklin Gothic Book"/>
                <a:cs typeface="Franklin Gothic Book"/>
              </a:rPr>
              <a:t>o</a:t>
            </a:r>
            <a:r>
              <a:rPr dirty="0" sz="2500" spc="-35">
                <a:latin typeface="Franklin Gothic Book"/>
                <a:cs typeface="Franklin Gothic Book"/>
              </a:rPr>
              <a:t>m</a:t>
            </a:r>
            <a:r>
              <a:rPr dirty="0" sz="2500" spc="-10">
                <a:latin typeface="Franklin Gothic Book"/>
                <a:cs typeface="Franklin Gothic Book"/>
              </a:rPr>
              <a:t>i</a:t>
            </a:r>
            <a:r>
              <a:rPr dirty="0" sz="2500" spc="2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con</a:t>
            </a:r>
            <a:r>
              <a:rPr dirty="0" sz="2500" spc="-60">
                <a:latin typeface="Franklin Gothic Book"/>
                <a:cs typeface="Franklin Gothic Book"/>
              </a:rPr>
              <a:t>t</a:t>
            </a:r>
            <a:r>
              <a:rPr dirty="0" sz="2500" spc="-15">
                <a:latin typeface="Franklin Gothic Book"/>
                <a:cs typeface="Franklin Gothic Book"/>
              </a:rPr>
              <a:t>enuti</a:t>
            </a:r>
            <a:r>
              <a:rPr dirty="0" sz="2500" spc="5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in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12</a:t>
            </a:r>
            <a:r>
              <a:rPr dirty="0" sz="2500" spc="-1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gram</a:t>
            </a:r>
            <a:r>
              <a:rPr dirty="0" sz="2500" spc="-40">
                <a:latin typeface="Franklin Gothic Book"/>
                <a:cs typeface="Franklin Gothic Book"/>
              </a:rPr>
              <a:t>m</a:t>
            </a:r>
            <a:r>
              <a:rPr dirty="0" sz="2500" spc="-10">
                <a:latin typeface="Franklin Gothic Book"/>
                <a:cs typeface="Franklin Gothic Book"/>
              </a:rPr>
              <a:t>i</a:t>
            </a:r>
            <a:r>
              <a:rPr dirty="0" sz="2500" spc="2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d</a:t>
            </a:r>
            <a:r>
              <a:rPr dirty="0" sz="2500" spc="-25">
                <a:latin typeface="Franklin Gothic Book"/>
                <a:cs typeface="Franklin Gothic Book"/>
              </a:rPr>
              <a:t>e</a:t>
            </a:r>
            <a:r>
              <a:rPr dirty="0" sz="2500" spc="-10">
                <a:latin typeface="Franklin Gothic Book"/>
                <a:cs typeface="Franklin Gothic Book"/>
              </a:rPr>
              <a:t>ll’is</a:t>
            </a:r>
            <a:r>
              <a:rPr dirty="0" sz="2500" spc="-45">
                <a:latin typeface="Franklin Gothic Book"/>
                <a:cs typeface="Franklin Gothic Book"/>
              </a:rPr>
              <a:t>o</a:t>
            </a:r>
            <a:r>
              <a:rPr dirty="0" sz="2500" spc="-50">
                <a:latin typeface="Franklin Gothic Book"/>
                <a:cs typeface="Franklin Gothic Book"/>
              </a:rPr>
              <a:t>t</a:t>
            </a:r>
            <a:r>
              <a:rPr dirty="0" sz="2500" spc="-15">
                <a:latin typeface="Franklin Gothic Book"/>
                <a:cs typeface="Franklin Gothic Book"/>
              </a:rPr>
              <a:t>opo</a:t>
            </a:r>
            <a:r>
              <a:rPr dirty="0" sz="2500" spc="50">
                <a:latin typeface="Franklin Gothic Book"/>
                <a:cs typeface="Franklin Gothic Book"/>
              </a:rPr>
              <a:t> </a:t>
            </a:r>
            <a:r>
              <a:rPr dirty="0" baseline="25252" sz="2475" spc="7">
                <a:latin typeface="Franklin Gothic Book"/>
                <a:cs typeface="Franklin Gothic Book"/>
              </a:rPr>
              <a:t>1</a:t>
            </a:r>
            <a:r>
              <a:rPr dirty="0" baseline="25252" sz="2475" spc="15">
                <a:latin typeface="Franklin Gothic Book"/>
                <a:cs typeface="Franklin Gothic Book"/>
              </a:rPr>
              <a:t>2</a:t>
            </a:r>
            <a:r>
              <a:rPr dirty="0" sz="2500" spc="-25">
                <a:latin typeface="Franklin Gothic Book"/>
                <a:cs typeface="Franklin Gothic Book"/>
              </a:rPr>
              <a:t>C</a:t>
            </a:r>
            <a:r>
              <a:rPr dirty="0" sz="2500" spc="-10">
                <a:solidFill>
                  <a:srgbClr val="0033CC"/>
                </a:solidFill>
                <a:latin typeface="Franklin Gothic Book"/>
                <a:cs typeface="Franklin Gothic Book"/>
              </a:rPr>
              <a:t>.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544" y="4446949"/>
            <a:ext cx="8316595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210" marR="5080">
              <a:lnSpc>
                <a:spcPct val="100000"/>
              </a:lnSpc>
            </a:pPr>
            <a:r>
              <a:rPr dirty="0" sz="2500" spc="-5" b="1">
                <a:latin typeface="Franklin Gothic Book"/>
                <a:cs typeface="Franklin Gothic Book"/>
              </a:rPr>
              <a:t>un</a:t>
            </a:r>
            <a:r>
              <a:rPr dirty="0" sz="2500" spc="-15" b="1">
                <a:latin typeface="Franklin Gothic Book"/>
                <a:cs typeface="Franklin Gothic Book"/>
              </a:rPr>
              <a:t>a</a:t>
            </a:r>
            <a:r>
              <a:rPr dirty="0" sz="2500" spc="-40" b="1">
                <a:latin typeface="Franklin Gothic Book"/>
                <a:cs typeface="Franklin Gothic Book"/>
              </a:rPr>
              <a:t> </a:t>
            </a:r>
            <a:r>
              <a:rPr dirty="0" sz="2500" spc="-15" b="1">
                <a:latin typeface="Franklin Gothic Book"/>
                <a:cs typeface="Franklin Gothic Book"/>
              </a:rPr>
              <a:t>mo</a:t>
            </a:r>
            <a:r>
              <a:rPr dirty="0" sz="2500" b="1">
                <a:latin typeface="Franklin Gothic Book"/>
                <a:cs typeface="Franklin Gothic Book"/>
              </a:rPr>
              <a:t>l</a:t>
            </a:r>
            <a:r>
              <a:rPr dirty="0" sz="2500" spc="-15" b="1">
                <a:latin typeface="Franklin Gothic Book"/>
                <a:cs typeface="Franklin Gothic Book"/>
              </a:rPr>
              <a:t>e</a:t>
            </a:r>
            <a:r>
              <a:rPr dirty="0" sz="2500" spc="-5" b="1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di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u</a:t>
            </a:r>
            <a:r>
              <a:rPr dirty="0" sz="2500" spc="-10">
                <a:latin typeface="Franklin Gothic Book"/>
                <a:cs typeface="Franklin Gothic Book"/>
              </a:rPr>
              <a:t>n</a:t>
            </a:r>
            <a:r>
              <a:rPr dirty="0" sz="2500" spc="-15">
                <a:latin typeface="Franklin Gothic Book"/>
                <a:cs typeface="Franklin Gothic Book"/>
              </a:rPr>
              <a:t>a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s</a:t>
            </a:r>
            <a:r>
              <a:rPr dirty="0" sz="2500" spc="-25">
                <a:latin typeface="Franklin Gothic Book"/>
                <a:cs typeface="Franklin Gothic Book"/>
              </a:rPr>
              <a:t>o</a:t>
            </a:r>
            <a:r>
              <a:rPr dirty="0" sz="2500" spc="-15">
                <a:latin typeface="Franklin Gothic Book"/>
                <a:cs typeface="Franklin Gothic Book"/>
              </a:rPr>
              <a:t>stanza</a:t>
            </a:r>
            <a:r>
              <a:rPr dirty="0" sz="2500" spc="45">
                <a:latin typeface="Franklin Gothic Book"/>
                <a:cs typeface="Franklin Gothic Book"/>
              </a:rPr>
              <a:t> </a:t>
            </a:r>
            <a:r>
              <a:rPr dirty="0" sz="2500" spc="-5" b="1">
                <a:latin typeface="Franklin Gothic Book"/>
                <a:cs typeface="Franklin Gothic Book"/>
              </a:rPr>
              <a:t>c</a:t>
            </a:r>
            <a:r>
              <a:rPr dirty="0" sz="2500" spc="-10" b="1">
                <a:latin typeface="Franklin Gothic Book"/>
                <a:cs typeface="Franklin Gothic Book"/>
              </a:rPr>
              <a:t>o</a:t>
            </a:r>
            <a:r>
              <a:rPr dirty="0" sz="2500" spc="-15" b="1">
                <a:latin typeface="Franklin Gothic Book"/>
                <a:cs typeface="Franklin Gothic Book"/>
              </a:rPr>
              <a:t>n</a:t>
            </a:r>
            <a:r>
              <a:rPr dirty="0" sz="2500" b="1">
                <a:latin typeface="Franklin Gothic Book"/>
                <a:cs typeface="Franklin Gothic Book"/>
              </a:rPr>
              <a:t>t</a:t>
            </a:r>
            <a:r>
              <a:rPr dirty="0" sz="2500" spc="-20" b="1">
                <a:latin typeface="Franklin Gothic Book"/>
                <a:cs typeface="Franklin Gothic Book"/>
              </a:rPr>
              <a:t>ien</a:t>
            </a:r>
            <a:r>
              <a:rPr dirty="0" sz="2500" spc="-15" b="1">
                <a:latin typeface="Franklin Gothic Book"/>
                <a:cs typeface="Franklin Gothic Book"/>
              </a:rPr>
              <a:t>e</a:t>
            </a:r>
            <a:r>
              <a:rPr dirty="0" sz="2500" spc="-30" b="1">
                <a:latin typeface="Franklin Gothic Book"/>
                <a:cs typeface="Franklin Gothic Book"/>
              </a:rPr>
              <a:t> 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-5" b="1">
                <a:latin typeface="Franklin Gothic Book"/>
                <a:cs typeface="Franklin Gothic Book"/>
              </a:rPr>
              <a:t>e</a:t>
            </a:r>
            <a:r>
              <a:rPr dirty="0" sz="2500" spc="-40" b="1">
                <a:latin typeface="Franklin Gothic Book"/>
                <a:cs typeface="Franklin Gothic Book"/>
              </a:rPr>
              <a:t>m</a:t>
            </a:r>
            <a:r>
              <a:rPr dirty="0" sz="2500" spc="-10" b="1">
                <a:latin typeface="Franklin Gothic Book"/>
                <a:cs typeface="Franklin Gothic Book"/>
              </a:rPr>
              <a:t>p</a:t>
            </a:r>
            <a:r>
              <a:rPr dirty="0" sz="2500" spc="0" b="1">
                <a:latin typeface="Franklin Gothic Book"/>
                <a:cs typeface="Franklin Gothic Book"/>
              </a:rPr>
              <a:t>r</a:t>
            </a:r>
            <a:r>
              <a:rPr dirty="0" sz="2500" spc="-15" b="1">
                <a:latin typeface="Franklin Gothic Book"/>
                <a:cs typeface="Franklin Gothic Book"/>
              </a:rPr>
              <a:t>e</a:t>
            </a:r>
            <a:r>
              <a:rPr dirty="0" sz="2500" spc="-30" b="1">
                <a:latin typeface="Franklin Gothic Book"/>
                <a:cs typeface="Franklin Gothic Book"/>
              </a:rPr>
              <a:t> </a:t>
            </a:r>
            <a:r>
              <a:rPr dirty="0" sz="2500" b="1">
                <a:latin typeface="Franklin Gothic Book"/>
                <a:cs typeface="Franklin Gothic Book"/>
              </a:rPr>
              <a:t>l</a:t>
            </a:r>
            <a:r>
              <a:rPr dirty="0" sz="2500" spc="-15" b="1">
                <a:latin typeface="Franklin Gothic Book"/>
                <a:cs typeface="Franklin Gothic Book"/>
              </a:rPr>
              <a:t>o</a:t>
            </a:r>
            <a:r>
              <a:rPr dirty="0" sz="2500" spc="-20" b="1">
                <a:latin typeface="Franklin Gothic Book"/>
                <a:cs typeface="Franklin Gothic Book"/>
              </a:rPr>
              <a:t> 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-40" b="1">
                <a:latin typeface="Franklin Gothic Book"/>
                <a:cs typeface="Franklin Gothic Book"/>
              </a:rPr>
              <a:t>t</a:t>
            </a:r>
            <a:r>
              <a:rPr dirty="0" sz="2500" spc="-10" b="1">
                <a:latin typeface="Franklin Gothic Book"/>
                <a:cs typeface="Franklin Gothic Book"/>
              </a:rPr>
              <a:t>e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-5" b="1">
                <a:latin typeface="Franklin Gothic Book"/>
                <a:cs typeface="Franklin Gothic Book"/>
              </a:rPr>
              <a:t>s</a:t>
            </a:r>
            <a:r>
              <a:rPr dirty="0" sz="2500" spc="-15" b="1">
                <a:latin typeface="Franklin Gothic Book"/>
                <a:cs typeface="Franklin Gothic Book"/>
              </a:rPr>
              <a:t>o</a:t>
            </a:r>
            <a:r>
              <a:rPr dirty="0" sz="2500" spc="-5" b="1">
                <a:latin typeface="Franklin Gothic Book"/>
                <a:cs typeface="Franklin Gothic Book"/>
              </a:rPr>
              <a:t> </a:t>
            </a:r>
            <a:r>
              <a:rPr dirty="0" sz="2500" spc="-5" b="1">
                <a:latin typeface="Franklin Gothic Book"/>
                <a:cs typeface="Franklin Gothic Book"/>
              </a:rPr>
              <a:t>nu</a:t>
            </a:r>
            <a:r>
              <a:rPr dirty="0" sz="2500" spc="-20" b="1">
                <a:latin typeface="Franklin Gothic Book"/>
                <a:cs typeface="Franklin Gothic Book"/>
              </a:rPr>
              <a:t>me</a:t>
            </a:r>
            <a:r>
              <a:rPr dirty="0" sz="2500" spc="-50" b="1">
                <a:latin typeface="Franklin Gothic Book"/>
                <a:cs typeface="Franklin Gothic Book"/>
              </a:rPr>
              <a:t>r</a:t>
            </a:r>
            <a:r>
              <a:rPr dirty="0" sz="2500" spc="-15" b="1">
                <a:latin typeface="Franklin Gothic Book"/>
                <a:cs typeface="Franklin Gothic Book"/>
              </a:rPr>
              <a:t>o</a:t>
            </a:r>
            <a:r>
              <a:rPr dirty="0" sz="2500" spc="-10" b="1">
                <a:latin typeface="Franklin Gothic Book"/>
                <a:cs typeface="Franklin Gothic Book"/>
              </a:rPr>
              <a:t> </a:t>
            </a:r>
            <a:r>
              <a:rPr dirty="0" sz="2500" spc="-10" b="1">
                <a:latin typeface="Franklin Gothic Book"/>
                <a:cs typeface="Franklin Gothic Book"/>
              </a:rPr>
              <a:t>d</a:t>
            </a:r>
            <a:r>
              <a:rPr dirty="0" sz="2500" spc="-10" b="1">
                <a:latin typeface="Franklin Gothic Book"/>
                <a:cs typeface="Franklin Gothic Book"/>
              </a:rPr>
              <a:t>i</a:t>
            </a:r>
            <a:r>
              <a:rPr dirty="0" sz="2500" spc="-15" b="1">
                <a:latin typeface="Franklin Gothic Book"/>
                <a:cs typeface="Franklin Gothic Book"/>
              </a:rPr>
              <a:t> </a:t>
            </a:r>
            <a:r>
              <a:rPr dirty="0" sz="2500" spc="-10" b="1">
                <a:latin typeface="Franklin Gothic Book"/>
                <a:cs typeface="Franklin Gothic Book"/>
              </a:rPr>
              <a:t>p</a:t>
            </a:r>
            <a:r>
              <a:rPr dirty="0" sz="2500" spc="-5" b="1">
                <a:latin typeface="Franklin Gothic Book"/>
                <a:cs typeface="Franklin Gothic Book"/>
              </a:rPr>
              <a:t>a</a:t>
            </a:r>
            <a:r>
              <a:rPr dirty="0" sz="2500" spc="80" b="1">
                <a:latin typeface="Franklin Gothic Book"/>
                <a:cs typeface="Franklin Gothic Book"/>
              </a:rPr>
              <a:t>r</a:t>
            </a:r>
            <a:r>
              <a:rPr dirty="0" sz="2500" b="1">
                <a:latin typeface="Franklin Gothic Book"/>
                <a:cs typeface="Franklin Gothic Book"/>
              </a:rPr>
              <a:t>t</a:t>
            </a:r>
            <a:r>
              <a:rPr dirty="0" sz="2500" spc="-15" b="1">
                <a:latin typeface="Franklin Gothic Book"/>
                <a:cs typeface="Franklin Gothic Book"/>
              </a:rPr>
              <a:t>ic</a:t>
            </a:r>
            <a:r>
              <a:rPr dirty="0" sz="2500" spc="-5" b="1">
                <a:latin typeface="Franklin Gothic Book"/>
                <a:cs typeface="Franklin Gothic Book"/>
              </a:rPr>
              <a:t>e</a:t>
            </a:r>
            <a:r>
              <a:rPr dirty="0" sz="2500" spc="-10" b="1">
                <a:latin typeface="Franklin Gothic Book"/>
                <a:cs typeface="Franklin Gothic Book"/>
              </a:rPr>
              <a:t>lle,</a:t>
            </a:r>
            <a:r>
              <a:rPr dirty="0" sz="2500" spc="-40" b="1">
                <a:latin typeface="Franklin Gothic Book"/>
                <a:cs typeface="Franklin Gothic Book"/>
              </a:rPr>
              <a:t> </a:t>
            </a:r>
            <a:r>
              <a:rPr dirty="0" sz="2500" b="1">
                <a:latin typeface="Franklin Gothic Book"/>
                <a:cs typeface="Franklin Gothic Book"/>
              </a:rPr>
              <a:t>in</a:t>
            </a:r>
            <a:r>
              <a:rPr dirty="0" sz="2500" spc="-10" b="1">
                <a:latin typeface="Franklin Gothic Book"/>
                <a:cs typeface="Franklin Gothic Book"/>
              </a:rPr>
              <a:t>d</a:t>
            </a:r>
            <a:r>
              <a:rPr dirty="0" sz="2500" spc="-20" b="1">
                <a:latin typeface="Franklin Gothic Book"/>
                <a:cs typeface="Franklin Gothic Book"/>
              </a:rPr>
              <a:t>ipen</a:t>
            </a:r>
            <a:r>
              <a:rPr dirty="0" sz="2500" b="1">
                <a:latin typeface="Franklin Gothic Book"/>
                <a:cs typeface="Franklin Gothic Book"/>
              </a:rPr>
              <a:t>d</a:t>
            </a:r>
            <a:r>
              <a:rPr dirty="0" sz="2500" spc="-15" b="1">
                <a:latin typeface="Franklin Gothic Book"/>
                <a:cs typeface="Franklin Gothic Book"/>
              </a:rPr>
              <a:t>en</a:t>
            </a:r>
            <a:r>
              <a:rPr dirty="0" sz="2500" spc="-50" b="1">
                <a:latin typeface="Franklin Gothic Book"/>
                <a:cs typeface="Franklin Gothic Book"/>
              </a:rPr>
              <a:t>t</a:t>
            </a:r>
            <a:r>
              <a:rPr dirty="0" sz="2500" spc="-15" b="1">
                <a:latin typeface="Franklin Gothic Book"/>
                <a:cs typeface="Franklin Gothic Book"/>
              </a:rPr>
              <a:t>emen</a:t>
            </a:r>
            <a:r>
              <a:rPr dirty="0" sz="2500" spc="-50" b="1">
                <a:latin typeface="Franklin Gothic Book"/>
                <a:cs typeface="Franklin Gothic Book"/>
              </a:rPr>
              <a:t>t</a:t>
            </a:r>
            <a:r>
              <a:rPr dirty="0" sz="2500" spc="-15" b="1">
                <a:latin typeface="Franklin Gothic Book"/>
                <a:cs typeface="Franklin Gothic Book"/>
              </a:rPr>
              <a:t>e</a:t>
            </a:r>
            <a:r>
              <a:rPr dirty="0" sz="2500" spc="-40" b="1">
                <a:latin typeface="Franklin Gothic Book"/>
                <a:cs typeface="Franklin Gothic Book"/>
              </a:rPr>
              <a:t> </a:t>
            </a:r>
            <a:r>
              <a:rPr dirty="0" sz="2500" spc="-10" b="1">
                <a:latin typeface="Franklin Gothic Book"/>
                <a:cs typeface="Franklin Gothic Book"/>
              </a:rPr>
              <a:t>d</a:t>
            </a:r>
            <a:r>
              <a:rPr dirty="0" sz="2500" spc="-15" b="1">
                <a:latin typeface="Franklin Gothic Book"/>
                <a:cs typeface="Franklin Gothic Book"/>
              </a:rPr>
              <a:t>a</a:t>
            </a:r>
            <a:r>
              <a:rPr dirty="0" sz="2500" spc="-5" b="1">
                <a:latin typeface="Franklin Gothic Book"/>
                <a:cs typeface="Franklin Gothic Book"/>
              </a:rPr>
              <a:t> </a:t>
            </a:r>
            <a:r>
              <a:rPr dirty="0" sz="2500" spc="-35" b="1">
                <a:latin typeface="Franklin Gothic Book"/>
                <a:cs typeface="Franklin Gothic Book"/>
              </a:rPr>
              <a:t>q</a:t>
            </a:r>
            <a:r>
              <a:rPr dirty="0" sz="2500" spc="-5" b="1">
                <a:latin typeface="Franklin Gothic Book"/>
                <a:cs typeface="Franklin Gothic Book"/>
              </a:rPr>
              <a:t>ua</a:t>
            </a:r>
            <a:r>
              <a:rPr dirty="0" sz="2500" spc="-10" b="1">
                <a:latin typeface="Franklin Gothic Book"/>
                <a:cs typeface="Franklin Gothic Book"/>
              </a:rPr>
              <a:t>le</a:t>
            </a:r>
            <a:r>
              <a:rPr dirty="0" sz="2500" spc="-30" b="1">
                <a:latin typeface="Franklin Gothic Book"/>
                <a:cs typeface="Franklin Gothic Book"/>
              </a:rPr>
              <a:t> 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0" b="1">
                <a:latin typeface="Franklin Gothic Book"/>
                <a:cs typeface="Franklin Gothic Book"/>
              </a:rPr>
              <a:t>i</a:t>
            </a:r>
            <a:r>
              <a:rPr dirty="0" sz="2500" spc="-15" b="1">
                <a:latin typeface="Franklin Gothic Book"/>
                <a:cs typeface="Franklin Gothic Book"/>
              </a:rPr>
              <a:t>a</a:t>
            </a:r>
            <a:r>
              <a:rPr dirty="0" sz="2500" spc="-20" b="1">
                <a:latin typeface="Franklin Gothic Book"/>
                <a:cs typeface="Franklin Gothic Book"/>
              </a:rPr>
              <a:t> </a:t>
            </a:r>
            <a:r>
              <a:rPr dirty="0" sz="2500" b="1">
                <a:latin typeface="Franklin Gothic Book"/>
                <a:cs typeface="Franklin Gothic Book"/>
              </a:rPr>
              <a:t>l</a:t>
            </a:r>
            <a:r>
              <a:rPr dirty="0" sz="2500" spc="-15" b="1">
                <a:latin typeface="Franklin Gothic Book"/>
                <a:cs typeface="Franklin Gothic Book"/>
              </a:rPr>
              <a:t>a</a:t>
            </a:r>
            <a:r>
              <a:rPr dirty="0" sz="2500" spc="-20" b="1">
                <a:latin typeface="Franklin Gothic Book"/>
                <a:cs typeface="Franklin Gothic Book"/>
              </a:rPr>
              <a:t> 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-5" b="1">
                <a:latin typeface="Franklin Gothic Book"/>
                <a:cs typeface="Franklin Gothic Book"/>
              </a:rPr>
              <a:t>o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0" b="1">
                <a:latin typeface="Franklin Gothic Book"/>
                <a:cs typeface="Franklin Gothic Book"/>
              </a:rPr>
              <a:t>t</a:t>
            </a:r>
            <a:r>
              <a:rPr dirty="0" sz="2500" spc="-5" b="1">
                <a:latin typeface="Franklin Gothic Book"/>
                <a:cs typeface="Franklin Gothic Book"/>
              </a:rPr>
              <a:t>an</a:t>
            </a:r>
            <a:r>
              <a:rPr dirty="0" sz="2500" spc="-10" b="1">
                <a:latin typeface="Franklin Gothic Book"/>
                <a:cs typeface="Franklin Gothic Book"/>
              </a:rPr>
              <a:t>z</a:t>
            </a:r>
            <a:r>
              <a:rPr dirty="0" sz="2500" spc="-10" b="1">
                <a:latin typeface="Franklin Gothic Book"/>
                <a:cs typeface="Franklin Gothic Book"/>
              </a:rPr>
              <a:t>a.</a:t>
            </a:r>
            <a:endParaRPr sz="25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500" spc="-15">
                <a:latin typeface="Franklin Gothic Book"/>
                <a:cs typeface="Franklin Gothic Book"/>
              </a:rPr>
              <a:t>Que</a:t>
            </a:r>
            <a:r>
              <a:rPr dirty="0" sz="2500" spc="-25">
                <a:latin typeface="Franklin Gothic Book"/>
                <a:cs typeface="Franklin Gothic Book"/>
              </a:rPr>
              <a:t>s</a:t>
            </a:r>
            <a:r>
              <a:rPr dirty="0" sz="2500" spc="-50">
                <a:latin typeface="Franklin Gothic Book"/>
                <a:cs typeface="Franklin Gothic Book"/>
              </a:rPr>
              <a:t>t</a:t>
            </a:r>
            <a:r>
              <a:rPr dirty="0" sz="2500" spc="-15">
                <a:latin typeface="Franklin Gothic Book"/>
                <a:cs typeface="Franklin Gothic Book"/>
              </a:rPr>
              <a:t>o</a:t>
            </a:r>
            <a:r>
              <a:rPr dirty="0" sz="2500" spc="20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nume</a:t>
            </a:r>
            <a:r>
              <a:rPr dirty="0" sz="2500" spc="-55">
                <a:latin typeface="Franklin Gothic Book"/>
                <a:cs typeface="Franklin Gothic Book"/>
              </a:rPr>
              <a:t>r</a:t>
            </a:r>
            <a:r>
              <a:rPr dirty="0" sz="2500" spc="-15">
                <a:latin typeface="Franklin Gothic Book"/>
                <a:cs typeface="Franklin Gothic Book"/>
              </a:rPr>
              <a:t>o</a:t>
            </a:r>
            <a:r>
              <a:rPr dirty="0" sz="2500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corr</a:t>
            </a:r>
            <a:r>
              <a:rPr dirty="0" sz="2500" spc="-5">
                <a:latin typeface="Franklin Gothic Book"/>
                <a:cs typeface="Franklin Gothic Book"/>
              </a:rPr>
              <a:t>i</a:t>
            </a:r>
            <a:r>
              <a:rPr dirty="0" sz="2500" spc="-15">
                <a:latin typeface="Franklin Gothic Book"/>
                <a:cs typeface="Franklin Gothic Book"/>
              </a:rPr>
              <a:t>sp</a:t>
            </a:r>
            <a:r>
              <a:rPr dirty="0" sz="2500" spc="-25">
                <a:latin typeface="Franklin Gothic Book"/>
                <a:cs typeface="Franklin Gothic Book"/>
              </a:rPr>
              <a:t>o</a:t>
            </a:r>
            <a:r>
              <a:rPr dirty="0" sz="2500" spc="-15">
                <a:latin typeface="Franklin Gothic Book"/>
                <a:cs typeface="Franklin Gothic Book"/>
              </a:rPr>
              <a:t>nde</a:t>
            </a:r>
            <a:r>
              <a:rPr dirty="0" sz="2500" spc="20">
                <a:latin typeface="Franklin Gothic Book"/>
                <a:cs typeface="Franklin Gothic Book"/>
              </a:rPr>
              <a:t> </a:t>
            </a:r>
            <a:r>
              <a:rPr dirty="0" sz="2500" spc="-10">
                <a:latin typeface="Franklin Gothic Book"/>
                <a:cs typeface="Franklin Gothic Book"/>
              </a:rPr>
              <a:t>alla</a:t>
            </a:r>
            <a:r>
              <a:rPr dirty="0" sz="2500" spc="20">
                <a:latin typeface="Franklin Gothic Book"/>
                <a:cs typeface="Franklin Gothic Book"/>
              </a:rPr>
              <a:t> </a:t>
            </a:r>
            <a:r>
              <a:rPr dirty="0" sz="2500" spc="-5" b="1">
                <a:latin typeface="Franklin Gothic Book"/>
                <a:cs typeface="Franklin Gothic Book"/>
              </a:rPr>
              <a:t>c</a:t>
            </a:r>
            <a:r>
              <a:rPr dirty="0" sz="2500" spc="-10" b="1">
                <a:latin typeface="Franklin Gothic Book"/>
                <a:cs typeface="Franklin Gothic Book"/>
              </a:rPr>
              <a:t>o</a:t>
            </a:r>
            <a:r>
              <a:rPr dirty="0" sz="2500" spc="-15" b="1">
                <a:latin typeface="Franklin Gothic Book"/>
                <a:cs typeface="Franklin Gothic Book"/>
              </a:rPr>
              <a:t>s</a:t>
            </a:r>
            <a:r>
              <a:rPr dirty="0" sz="2500" spc="0" b="1">
                <a:latin typeface="Franklin Gothic Book"/>
                <a:cs typeface="Franklin Gothic Book"/>
              </a:rPr>
              <a:t>t</a:t>
            </a:r>
            <a:r>
              <a:rPr dirty="0" sz="2500" spc="-15" b="1">
                <a:latin typeface="Franklin Gothic Book"/>
                <a:cs typeface="Franklin Gothic Book"/>
              </a:rPr>
              <a:t>an</a:t>
            </a:r>
            <a:r>
              <a:rPr dirty="0" sz="2500" spc="-45" b="1">
                <a:latin typeface="Franklin Gothic Book"/>
                <a:cs typeface="Franklin Gothic Book"/>
              </a:rPr>
              <a:t>t</a:t>
            </a:r>
            <a:r>
              <a:rPr dirty="0" sz="2500" spc="-15" b="1">
                <a:latin typeface="Franklin Gothic Book"/>
                <a:cs typeface="Franklin Gothic Book"/>
              </a:rPr>
              <a:t>e</a:t>
            </a:r>
            <a:r>
              <a:rPr dirty="0" sz="2500" spc="-30" b="1">
                <a:latin typeface="Franklin Gothic Book"/>
                <a:cs typeface="Franklin Gothic Book"/>
              </a:rPr>
              <a:t> </a:t>
            </a:r>
            <a:r>
              <a:rPr dirty="0" sz="2500" spc="-10" b="1">
                <a:latin typeface="Franklin Gothic Book"/>
                <a:cs typeface="Franklin Gothic Book"/>
              </a:rPr>
              <a:t>d</a:t>
            </a:r>
            <a:r>
              <a:rPr dirty="0" sz="2500" spc="-10" b="1">
                <a:latin typeface="Franklin Gothic Book"/>
                <a:cs typeface="Franklin Gothic Book"/>
              </a:rPr>
              <a:t>i</a:t>
            </a:r>
            <a:r>
              <a:rPr dirty="0" sz="2500" spc="-15" b="1">
                <a:latin typeface="Franklin Gothic Book"/>
                <a:cs typeface="Franklin Gothic Book"/>
              </a:rPr>
              <a:t> </a:t>
            </a:r>
            <a:r>
              <a:rPr dirty="0" sz="2500" spc="-70" b="1">
                <a:latin typeface="Franklin Gothic Book"/>
                <a:cs typeface="Franklin Gothic Book"/>
              </a:rPr>
              <a:t>A</a:t>
            </a:r>
            <a:r>
              <a:rPr dirty="0" sz="2500" spc="-40" b="1">
                <a:latin typeface="Franklin Gothic Book"/>
                <a:cs typeface="Franklin Gothic Book"/>
              </a:rPr>
              <a:t>v</a:t>
            </a:r>
            <a:r>
              <a:rPr dirty="0" sz="2500" spc="-10" b="1">
                <a:latin typeface="Franklin Gothic Book"/>
                <a:cs typeface="Franklin Gothic Book"/>
              </a:rPr>
              <a:t>og</a:t>
            </a:r>
            <a:r>
              <a:rPr dirty="0" sz="2500" spc="-15" b="1">
                <a:latin typeface="Franklin Gothic Book"/>
                <a:cs typeface="Franklin Gothic Book"/>
              </a:rPr>
              <a:t>a</a:t>
            </a:r>
            <a:r>
              <a:rPr dirty="0" sz="2500" spc="-10" b="1">
                <a:latin typeface="Franklin Gothic Book"/>
                <a:cs typeface="Franklin Gothic Book"/>
              </a:rPr>
              <a:t>d</a:t>
            </a:r>
            <a:r>
              <a:rPr dirty="0" sz="2500" spc="-55" b="1">
                <a:latin typeface="Franklin Gothic Book"/>
                <a:cs typeface="Franklin Gothic Book"/>
              </a:rPr>
              <a:t>r</a:t>
            </a:r>
            <a:r>
              <a:rPr dirty="0" sz="2500" spc="10" b="1">
                <a:latin typeface="Franklin Gothic Book"/>
                <a:cs typeface="Franklin Gothic Book"/>
              </a:rPr>
              <a:t>o</a:t>
            </a:r>
            <a:r>
              <a:rPr dirty="0" sz="2500" spc="-10">
                <a:latin typeface="Franklin Gothic Book"/>
                <a:cs typeface="Franklin Gothic Book"/>
              </a:rPr>
              <a:t>:</a:t>
            </a:r>
            <a:endParaRPr sz="25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7004" y="6067814"/>
            <a:ext cx="2396490" cy="41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20">
                <a:latin typeface="Franklin Gothic Book"/>
                <a:cs typeface="Franklin Gothic Book"/>
              </a:rPr>
              <a:t>N</a:t>
            </a:r>
            <a:r>
              <a:rPr dirty="0" baseline="-20202" sz="2475" spc="7">
                <a:latin typeface="Franklin Gothic Book"/>
                <a:cs typeface="Franklin Gothic Book"/>
              </a:rPr>
              <a:t>A</a:t>
            </a:r>
            <a:r>
              <a:rPr dirty="0" baseline="-20202" sz="2475" spc="284">
                <a:latin typeface="Franklin Gothic Book"/>
                <a:cs typeface="Franklin Gothic Book"/>
              </a:rPr>
              <a:t> </a:t>
            </a:r>
            <a:r>
              <a:rPr dirty="0" sz="2500" spc="-15">
                <a:latin typeface="Franklin Gothic Book"/>
                <a:cs typeface="Franklin Gothic Book"/>
              </a:rPr>
              <a:t>=</a:t>
            </a:r>
            <a:r>
              <a:rPr dirty="0" sz="2500" spc="-5">
                <a:latin typeface="Franklin Gothic Book"/>
                <a:cs typeface="Franklin Gothic Book"/>
              </a:rPr>
              <a:t> </a:t>
            </a:r>
            <a:r>
              <a:rPr dirty="0" sz="2500" spc="-20">
                <a:latin typeface="Franklin Gothic Book"/>
                <a:cs typeface="Franklin Gothic Book"/>
              </a:rPr>
              <a:t>6.02</a:t>
            </a:r>
            <a:r>
              <a:rPr dirty="0" sz="2500" spc="-15">
                <a:latin typeface="Franklin Gothic Book"/>
                <a:cs typeface="Franklin Gothic Book"/>
              </a:rPr>
              <a:t>2</a:t>
            </a:r>
            <a:r>
              <a:rPr dirty="0" sz="2500">
                <a:latin typeface="Franklin Gothic Book"/>
                <a:cs typeface="Franklin Gothic Book"/>
              </a:rPr>
              <a:t> </a:t>
            </a:r>
            <a:r>
              <a:rPr dirty="0" sz="2500" spc="-5">
                <a:latin typeface="Franklin Gothic Book"/>
                <a:cs typeface="Franklin Gothic Book"/>
              </a:rPr>
              <a:t>·</a:t>
            </a:r>
            <a:r>
              <a:rPr dirty="0" sz="2500" spc="5">
                <a:latin typeface="Franklin Gothic Book"/>
                <a:cs typeface="Franklin Gothic Book"/>
              </a:rPr>
              <a:t> </a:t>
            </a:r>
            <a:r>
              <a:rPr dirty="0" sz="2500" spc="-100">
                <a:latin typeface="Franklin Gothic Book"/>
                <a:cs typeface="Franklin Gothic Book"/>
              </a:rPr>
              <a:t>1</a:t>
            </a:r>
            <a:r>
              <a:rPr dirty="0" sz="2500" spc="-15">
                <a:latin typeface="Franklin Gothic Book"/>
                <a:cs typeface="Franklin Gothic Book"/>
              </a:rPr>
              <a:t>0</a:t>
            </a:r>
            <a:r>
              <a:rPr dirty="0" sz="2500" spc="5">
                <a:latin typeface="Franklin Gothic Book"/>
                <a:cs typeface="Franklin Gothic Book"/>
              </a:rPr>
              <a:t> </a:t>
            </a:r>
            <a:r>
              <a:rPr dirty="0" baseline="25252" sz="2475" spc="7">
                <a:latin typeface="Franklin Gothic Book"/>
                <a:cs typeface="Franklin Gothic Book"/>
              </a:rPr>
              <a:t>23</a:t>
            </a:r>
            <a:endParaRPr baseline="25252" sz="2475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4178" y="6067814"/>
            <a:ext cx="698500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20">
                <a:latin typeface="Franklin Gothic Book"/>
                <a:cs typeface="Franklin Gothic Book"/>
              </a:rPr>
              <a:t>mo</a:t>
            </a:r>
            <a:r>
              <a:rPr dirty="0" sz="2500" spc="-15">
                <a:latin typeface="Franklin Gothic Book"/>
                <a:cs typeface="Franklin Gothic Book"/>
              </a:rPr>
              <a:t>l</a:t>
            </a:r>
            <a:r>
              <a:rPr dirty="0" baseline="25252" sz="2475" spc="7">
                <a:latin typeface="Franklin Gothic Book"/>
                <a:cs typeface="Franklin Gothic Book"/>
              </a:rPr>
              <a:t>-1</a:t>
            </a:r>
            <a:endParaRPr baseline="25252" sz="2475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056" y="2716573"/>
            <a:ext cx="57023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15">
                <a:latin typeface="Franklin Gothic Book"/>
                <a:cs typeface="Franklin Gothic Book"/>
              </a:rPr>
              <a:t>Def:</a:t>
            </a:r>
            <a:endParaRPr sz="25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310" y="3717035"/>
            <a:ext cx="8682355" cy="3060065"/>
          </a:xfrm>
          <a:custGeom>
            <a:avLst/>
            <a:gdLst/>
            <a:ahLst/>
            <a:cxnLst/>
            <a:rect l="l" t="t" r="r" b="b"/>
            <a:pathLst>
              <a:path w="8682355" h="3060065">
                <a:moveTo>
                  <a:pt x="0" y="510031"/>
                </a:moveTo>
                <a:lnTo>
                  <a:pt x="1690" y="468201"/>
                </a:lnTo>
                <a:lnTo>
                  <a:pt x="6675" y="427301"/>
                </a:lnTo>
                <a:lnTo>
                  <a:pt x="14821" y="387464"/>
                </a:lnTo>
                <a:lnTo>
                  <a:pt x="26000" y="348821"/>
                </a:lnTo>
                <a:lnTo>
                  <a:pt x="40078" y="311503"/>
                </a:lnTo>
                <a:lnTo>
                  <a:pt x="56925" y="275641"/>
                </a:lnTo>
                <a:lnTo>
                  <a:pt x="76409" y="241367"/>
                </a:lnTo>
                <a:lnTo>
                  <a:pt x="98400" y="208812"/>
                </a:lnTo>
                <a:lnTo>
                  <a:pt x="122766" y="178107"/>
                </a:lnTo>
                <a:lnTo>
                  <a:pt x="149375" y="149383"/>
                </a:lnTo>
                <a:lnTo>
                  <a:pt x="178097" y="122772"/>
                </a:lnTo>
                <a:lnTo>
                  <a:pt x="208801" y="98405"/>
                </a:lnTo>
                <a:lnTo>
                  <a:pt x="241354" y="76413"/>
                </a:lnTo>
                <a:lnTo>
                  <a:pt x="275627" y="56928"/>
                </a:lnTo>
                <a:lnTo>
                  <a:pt x="311487" y="40080"/>
                </a:lnTo>
                <a:lnTo>
                  <a:pt x="348803" y="26001"/>
                </a:lnTo>
                <a:lnTo>
                  <a:pt x="387444" y="14822"/>
                </a:lnTo>
                <a:lnTo>
                  <a:pt x="427279" y="6675"/>
                </a:lnTo>
                <a:lnTo>
                  <a:pt x="468177" y="1690"/>
                </a:lnTo>
                <a:lnTo>
                  <a:pt x="510006" y="0"/>
                </a:lnTo>
                <a:lnTo>
                  <a:pt x="8171776" y="0"/>
                </a:lnTo>
                <a:lnTo>
                  <a:pt x="8213607" y="1690"/>
                </a:lnTo>
                <a:lnTo>
                  <a:pt x="8254507" y="6675"/>
                </a:lnTo>
                <a:lnTo>
                  <a:pt x="8294344" y="14822"/>
                </a:lnTo>
                <a:lnTo>
                  <a:pt x="8332987" y="26001"/>
                </a:lnTo>
                <a:lnTo>
                  <a:pt x="8370305" y="40080"/>
                </a:lnTo>
                <a:lnTo>
                  <a:pt x="8406167" y="56928"/>
                </a:lnTo>
                <a:lnTo>
                  <a:pt x="8440441" y="76413"/>
                </a:lnTo>
                <a:lnTo>
                  <a:pt x="8472996" y="98405"/>
                </a:lnTo>
                <a:lnTo>
                  <a:pt x="8503701" y="122772"/>
                </a:lnTo>
                <a:lnTo>
                  <a:pt x="8532425" y="149383"/>
                </a:lnTo>
                <a:lnTo>
                  <a:pt x="8559036" y="178107"/>
                </a:lnTo>
                <a:lnTo>
                  <a:pt x="8583403" y="208812"/>
                </a:lnTo>
                <a:lnTo>
                  <a:pt x="8605395" y="241367"/>
                </a:lnTo>
                <a:lnTo>
                  <a:pt x="8624880" y="275641"/>
                </a:lnTo>
                <a:lnTo>
                  <a:pt x="8641728" y="311503"/>
                </a:lnTo>
                <a:lnTo>
                  <a:pt x="8655807" y="348821"/>
                </a:lnTo>
                <a:lnTo>
                  <a:pt x="8666986" y="387464"/>
                </a:lnTo>
                <a:lnTo>
                  <a:pt x="8675133" y="427301"/>
                </a:lnTo>
                <a:lnTo>
                  <a:pt x="8680118" y="468201"/>
                </a:lnTo>
                <a:lnTo>
                  <a:pt x="8681808" y="510031"/>
                </a:lnTo>
                <a:lnTo>
                  <a:pt x="8681808" y="2549982"/>
                </a:lnTo>
                <a:lnTo>
                  <a:pt x="8680118" y="2591811"/>
                </a:lnTo>
                <a:lnTo>
                  <a:pt x="8675133" y="2632709"/>
                </a:lnTo>
                <a:lnTo>
                  <a:pt x="8666986" y="2672544"/>
                </a:lnTo>
                <a:lnTo>
                  <a:pt x="8655807" y="2711186"/>
                </a:lnTo>
                <a:lnTo>
                  <a:pt x="8641728" y="2748502"/>
                </a:lnTo>
                <a:lnTo>
                  <a:pt x="8624880" y="2784362"/>
                </a:lnTo>
                <a:lnTo>
                  <a:pt x="8605395" y="2818635"/>
                </a:lnTo>
                <a:lnTo>
                  <a:pt x="8583403" y="2851189"/>
                </a:lnTo>
                <a:lnTo>
                  <a:pt x="8559036" y="2881893"/>
                </a:lnTo>
                <a:lnTo>
                  <a:pt x="8532425" y="2910616"/>
                </a:lnTo>
                <a:lnTo>
                  <a:pt x="8503701" y="2937226"/>
                </a:lnTo>
                <a:lnTo>
                  <a:pt x="8472996" y="2961592"/>
                </a:lnTo>
                <a:lnTo>
                  <a:pt x="8440441" y="2983583"/>
                </a:lnTo>
                <a:lnTo>
                  <a:pt x="8406167" y="3003068"/>
                </a:lnTo>
                <a:lnTo>
                  <a:pt x="8370305" y="3019915"/>
                </a:lnTo>
                <a:lnTo>
                  <a:pt x="8332987" y="3033994"/>
                </a:lnTo>
                <a:lnTo>
                  <a:pt x="8294344" y="3045172"/>
                </a:lnTo>
                <a:lnTo>
                  <a:pt x="8254507" y="3053319"/>
                </a:lnTo>
                <a:lnTo>
                  <a:pt x="8213607" y="3058304"/>
                </a:lnTo>
                <a:lnTo>
                  <a:pt x="8171776" y="3059995"/>
                </a:lnTo>
                <a:lnTo>
                  <a:pt x="510006" y="3059995"/>
                </a:lnTo>
                <a:lnTo>
                  <a:pt x="468177" y="3058304"/>
                </a:lnTo>
                <a:lnTo>
                  <a:pt x="427279" y="3053319"/>
                </a:lnTo>
                <a:lnTo>
                  <a:pt x="387444" y="3045172"/>
                </a:lnTo>
                <a:lnTo>
                  <a:pt x="348803" y="3033994"/>
                </a:lnTo>
                <a:lnTo>
                  <a:pt x="311487" y="3019915"/>
                </a:lnTo>
                <a:lnTo>
                  <a:pt x="275627" y="3003068"/>
                </a:lnTo>
                <a:lnTo>
                  <a:pt x="241354" y="2983583"/>
                </a:lnTo>
                <a:lnTo>
                  <a:pt x="208801" y="2961592"/>
                </a:lnTo>
                <a:lnTo>
                  <a:pt x="178097" y="2937226"/>
                </a:lnTo>
                <a:lnTo>
                  <a:pt x="149375" y="2910616"/>
                </a:lnTo>
                <a:lnTo>
                  <a:pt x="122766" y="2881893"/>
                </a:lnTo>
                <a:lnTo>
                  <a:pt x="98400" y="2851189"/>
                </a:lnTo>
                <a:lnTo>
                  <a:pt x="76409" y="2818635"/>
                </a:lnTo>
                <a:lnTo>
                  <a:pt x="56925" y="2784362"/>
                </a:lnTo>
                <a:lnTo>
                  <a:pt x="40078" y="2748502"/>
                </a:lnTo>
                <a:lnTo>
                  <a:pt x="26000" y="2711186"/>
                </a:lnTo>
                <a:lnTo>
                  <a:pt x="14821" y="2672544"/>
                </a:lnTo>
                <a:lnTo>
                  <a:pt x="6675" y="2632709"/>
                </a:lnTo>
                <a:lnTo>
                  <a:pt x="1690" y="2591811"/>
                </a:lnTo>
                <a:lnTo>
                  <a:pt x="0" y="2549982"/>
                </a:lnTo>
                <a:lnTo>
                  <a:pt x="0" y="51003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112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z="32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mole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440" y="1141617"/>
            <a:ext cx="545719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5" b="1">
                <a:latin typeface="Franklin Gothic Book"/>
                <a:cs typeface="Franklin Gothic Book"/>
              </a:rPr>
              <a:t>pe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co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(</a:t>
            </a:r>
            <a:r>
              <a:rPr dirty="0" sz="2000" spc="-80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A)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gra</a:t>
            </a:r>
            <a:r>
              <a:rPr dirty="0" sz="2000" b="1">
                <a:latin typeface="Franklin Gothic Book"/>
                <a:cs typeface="Franklin Gothic Book"/>
              </a:rPr>
              <a:t>mmi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2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mo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 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’elemen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440" y="2091951"/>
            <a:ext cx="583946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mo</a:t>
            </a:r>
            <a:r>
              <a:rPr dirty="0" sz="2000" b="1">
                <a:latin typeface="Franklin Gothic Book"/>
                <a:cs typeface="Franklin Gothic Book"/>
              </a:rPr>
              <a:t>lecolare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(PM</a:t>
            </a:r>
            <a:r>
              <a:rPr dirty="0" sz="2000" b="1">
                <a:latin typeface="Franklin Gothic Book"/>
                <a:cs typeface="Franklin Gothic Book"/>
              </a:rPr>
              <a:t>)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 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pe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gr</a:t>
            </a:r>
            <a:r>
              <a:rPr dirty="0" sz="2000" b="1">
                <a:latin typeface="Franklin Gothic Book"/>
                <a:cs typeface="Franklin Gothic Book"/>
              </a:rPr>
              <a:t>ammi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2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m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le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ecole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279" y="1172781"/>
            <a:ext cx="1732914" cy="6908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6220">
              <a:lnSpc>
                <a:spcPct val="100000"/>
              </a:lnSpc>
            </a:pPr>
            <a:r>
              <a:rPr dirty="0" sz="2800" spc="-20" b="1">
                <a:latin typeface="Franklin Gothic Book"/>
                <a:cs typeface="Franklin Gothic Book"/>
              </a:rPr>
              <a:t>n</a:t>
            </a:r>
            <a:r>
              <a:rPr dirty="0" sz="2800" spc="-20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=</a:t>
            </a:r>
            <a:r>
              <a:rPr dirty="0" sz="2800" spc="-5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g</a:t>
            </a:r>
            <a:r>
              <a:rPr dirty="0" sz="2800" b="1">
                <a:latin typeface="Franklin Gothic Book"/>
                <a:cs typeface="Franklin Gothic Book"/>
              </a:rPr>
              <a:t>/</a:t>
            </a:r>
            <a:r>
              <a:rPr dirty="0" sz="2800" spc="-120" b="1">
                <a:latin typeface="Franklin Gothic Book"/>
                <a:cs typeface="Franklin Gothic Book"/>
              </a:rPr>
              <a:t>P</a:t>
            </a:r>
            <a:r>
              <a:rPr dirty="0" sz="2800" spc="-15" b="1">
                <a:latin typeface="Franklin Gothic Book"/>
                <a:cs typeface="Franklin Gothic Book"/>
              </a:rPr>
              <a:t>A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4279" y="2162365"/>
            <a:ext cx="1732914" cy="6908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7960">
              <a:lnSpc>
                <a:spcPct val="100000"/>
              </a:lnSpc>
            </a:pPr>
            <a:r>
              <a:rPr dirty="0" sz="2800" spc="-20" b="1">
                <a:latin typeface="Franklin Gothic Book"/>
                <a:cs typeface="Franklin Gothic Book"/>
              </a:rPr>
              <a:t>n</a:t>
            </a:r>
            <a:r>
              <a:rPr dirty="0" sz="2800" spc="-20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=</a:t>
            </a:r>
            <a:r>
              <a:rPr dirty="0" sz="2800" spc="-5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g</a:t>
            </a:r>
            <a:r>
              <a:rPr dirty="0" sz="2800" b="1">
                <a:latin typeface="Franklin Gothic Book"/>
                <a:cs typeface="Franklin Gothic Book"/>
              </a:rPr>
              <a:t>/</a:t>
            </a:r>
            <a:r>
              <a:rPr dirty="0" sz="2800" spc="-15" b="1">
                <a:latin typeface="Franklin Gothic Book"/>
                <a:cs typeface="Franklin Gothic Book"/>
              </a:rPr>
              <a:t>P</a:t>
            </a:r>
            <a:r>
              <a:rPr dirty="0" sz="2800" spc="-25" b="1">
                <a:latin typeface="Franklin Gothic Book"/>
                <a:cs typeface="Franklin Gothic Book"/>
              </a:rPr>
              <a:t>M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897" y="3834372"/>
            <a:ext cx="3784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i="1">
                <a:latin typeface="Franklin Gothic Book"/>
                <a:cs typeface="Franklin Gothic Book"/>
              </a:rPr>
              <a:t>Es.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440" y="3011812"/>
            <a:ext cx="709168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-9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og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elemen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6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ola </a:t>
            </a:r>
            <a:r>
              <a:rPr dirty="0" sz="2000" spc="-5">
                <a:latin typeface="Franklin Gothic Book"/>
                <a:cs typeface="Franklin Gothic Book"/>
              </a:rPr>
              <a:t>peri</a:t>
            </a:r>
            <a:r>
              <a:rPr dirty="0" sz="2000">
                <a:latin typeface="Franklin Gothic Book"/>
                <a:cs typeface="Franklin Gothic Book"/>
              </a:rPr>
              <a:t>odica,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som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9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pongon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mol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953" y="3896609"/>
            <a:ext cx="579691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cip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>
                <a:latin typeface="Franklin Gothic Book"/>
                <a:cs typeface="Franklin Gothic Book"/>
              </a:rPr>
              <a:t>33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me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cu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(H</a:t>
            </a:r>
            <a:r>
              <a:rPr dirty="0" sz="1800" spc="5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).</a:t>
            </a:r>
            <a:endParaRPr sz="1800">
              <a:latin typeface="Franklin Gothic Book"/>
              <a:cs typeface="Franklin Gothic Book"/>
            </a:endParaRPr>
          </a:p>
          <a:p>
            <a:pPr marL="1170940" indent="-243840">
              <a:lnSpc>
                <a:spcPct val="100000"/>
              </a:lnSpc>
              <a:buFont typeface="Franklin Gothic Book"/>
              <a:buAutoNum type="alphaLcParenR"/>
              <a:tabLst>
                <a:tab pos="1171575" algn="l"/>
              </a:tabLst>
            </a:pP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 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Hg?</a:t>
            </a:r>
            <a:endParaRPr sz="1800">
              <a:latin typeface="Franklin Gothic Book"/>
              <a:cs typeface="Franklin Gothic Book"/>
            </a:endParaRPr>
          </a:p>
          <a:p>
            <a:pPr marL="1172210" indent="-245110">
              <a:lnSpc>
                <a:spcPct val="100000"/>
              </a:lnSpc>
              <a:buFont typeface="Franklin Gothic Book"/>
              <a:buAutoNum type="alphaLcParenR"/>
              <a:tabLst>
                <a:tab pos="1172845" algn="l"/>
              </a:tabLst>
            </a:pP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omi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Hg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esenti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eci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311" y="5076585"/>
            <a:ext cx="233679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a)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194" y="5160398"/>
            <a:ext cx="2374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b)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1954" y="5799337"/>
            <a:ext cx="3147695" cy="74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9461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sz="2000" spc="-65">
                <a:latin typeface="Franklin Gothic Book"/>
                <a:cs typeface="Franklin Gothic Book"/>
              </a:rPr>
              <a:t>.</a:t>
            </a:r>
            <a:r>
              <a:rPr dirty="0" sz="2000" spc="-7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6 mol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· </a:t>
            </a:r>
            <a:r>
              <a:rPr dirty="0" sz="2000" spc="-5">
                <a:latin typeface="Franklin Gothic Book"/>
                <a:cs typeface="Franklin Gothic Book"/>
              </a:rPr>
              <a:t>6</a:t>
            </a:r>
            <a:r>
              <a:rPr dirty="0" sz="2000" spc="5">
                <a:latin typeface="Franklin Gothic Book"/>
                <a:cs typeface="Franklin Gothic Book"/>
              </a:rPr>
              <a:t>.</a:t>
            </a:r>
            <a:r>
              <a:rPr dirty="0" sz="2000" spc="-5">
                <a:latin typeface="Franklin Gothic Book"/>
                <a:cs typeface="Franklin Gothic Book"/>
              </a:rPr>
              <a:t>0</a:t>
            </a:r>
            <a:r>
              <a:rPr dirty="0" sz="2000" spc="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2 ·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6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baseline="25641" sz="1950" spc="22">
                <a:latin typeface="Franklin Gothic Book"/>
                <a:cs typeface="Franklin Gothic Book"/>
              </a:rPr>
              <a:t>23</a:t>
            </a:r>
            <a:r>
              <a:rPr dirty="0" baseline="25641" sz="1950">
                <a:latin typeface="Franklin Gothic Book"/>
                <a:cs typeface="Franklin Gothic Book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baseline="25641" sz="1950" spc="15">
                <a:latin typeface="Franklin Gothic Book"/>
                <a:cs typeface="Franklin Gothic Book"/>
              </a:rPr>
              <a:t>-1</a:t>
            </a:r>
            <a:endParaRPr baseline="25641" sz="19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419225" algn="l"/>
              </a:tabLst>
            </a:pP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3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· </a:t>
            </a:r>
            <a:r>
              <a:rPr dirty="0" sz="2000" spc="-6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baseline="25641" sz="1950" spc="22">
                <a:latin typeface="Franklin Gothic Book"/>
                <a:cs typeface="Franklin Gothic Book"/>
              </a:rPr>
              <a:t>23</a:t>
            </a:r>
            <a:r>
              <a:rPr dirty="0" baseline="25641" sz="1950">
                <a:latin typeface="Franklin Gothic Book"/>
                <a:cs typeface="Franklin Gothic Book"/>
              </a:rPr>
              <a:t>	</a:t>
            </a:r>
            <a:r>
              <a:rPr dirty="0" sz="2000" spc="-5">
                <a:latin typeface="Franklin Gothic Book"/>
                <a:cs typeface="Franklin Gothic Book"/>
              </a:rPr>
              <a:t>pa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ticel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8376" y="5898657"/>
            <a:ext cx="66167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43</a:t>
            </a:r>
            <a:r>
              <a:rPr dirty="0" sz="2000">
                <a:latin typeface="Franklin Gothic Book"/>
                <a:cs typeface="Franklin Gothic Book"/>
              </a:rPr>
              <a:t>3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255" y="6045511"/>
            <a:ext cx="327787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30"/>
              </a:lnSpc>
              <a:tabLst>
                <a:tab pos="2098675" algn="l"/>
              </a:tabLst>
            </a:pPr>
            <a:r>
              <a:rPr dirty="0" baseline="6944" sz="3000">
                <a:latin typeface="Franklin Gothic Book"/>
                <a:cs typeface="Franklin Gothic Book"/>
              </a:rPr>
              <a:t>n =</a:t>
            </a:r>
            <a:r>
              <a:rPr dirty="0" baseline="6944" sz="3000" spc="-60">
                <a:latin typeface="Franklin Gothic Book"/>
                <a:cs typeface="Franklin Gothic Book"/>
              </a:rPr>
              <a:t> </a:t>
            </a:r>
            <a:r>
              <a:rPr dirty="0" sz="2000" strike="sngStrike">
                <a:latin typeface="Franklin Gothic Book"/>
                <a:cs typeface="Franklin Gothic Book"/>
              </a:rPr>
              <a:t> 	=</a:t>
            </a:r>
            <a:r>
              <a:rPr dirty="0" sz="2000" strike="noStrike">
                <a:latin typeface="Franklin Gothic Book"/>
                <a:cs typeface="Franklin Gothic Book"/>
              </a:rPr>
              <a:t> 2</a:t>
            </a:r>
            <a:r>
              <a:rPr dirty="0" sz="2000" spc="-70" strike="noStrike">
                <a:latin typeface="Franklin Gothic Book"/>
                <a:cs typeface="Franklin Gothic Book"/>
              </a:rPr>
              <a:t>.</a:t>
            </a:r>
            <a:r>
              <a:rPr dirty="0" sz="2000" spc="-75" strike="noStrike">
                <a:latin typeface="Franklin Gothic Book"/>
                <a:cs typeface="Franklin Gothic Book"/>
              </a:rPr>
              <a:t>1</a:t>
            </a:r>
            <a:r>
              <a:rPr dirty="0" sz="2000" strike="noStrike">
                <a:latin typeface="Franklin Gothic Book"/>
                <a:cs typeface="Franklin Gothic Book"/>
              </a:rPr>
              <a:t>6</a:t>
            </a:r>
            <a:r>
              <a:rPr dirty="0" sz="2000" spc="-20" strike="noStrike">
                <a:latin typeface="Franklin Gothic Book"/>
                <a:cs typeface="Franklin Gothic Book"/>
              </a:rPr>
              <a:t> </a:t>
            </a:r>
            <a:r>
              <a:rPr dirty="0" sz="2000" strike="noStrike">
                <a:latin typeface="Franklin Gothic Book"/>
                <a:cs typeface="Franklin Gothic Book"/>
              </a:rPr>
              <a:t>mol</a:t>
            </a:r>
            <a:endParaRPr sz="2000">
              <a:latin typeface="Franklin Gothic Book"/>
              <a:cs typeface="Franklin Gothic Book"/>
            </a:endParaRPr>
          </a:p>
          <a:p>
            <a:pPr marL="561340">
              <a:lnSpc>
                <a:spcPts val="2030"/>
              </a:lnSpc>
            </a:pPr>
            <a:r>
              <a:rPr dirty="0" sz="2000" spc="-5">
                <a:latin typeface="Franklin Gothic Book"/>
                <a:cs typeface="Franklin Gothic Book"/>
              </a:rPr>
              <a:t>200.</a:t>
            </a:r>
            <a:r>
              <a:rPr dirty="0" sz="2000">
                <a:latin typeface="Franklin Gothic Book"/>
                <a:cs typeface="Franklin Gothic Book"/>
              </a:rPr>
              <a:t>6</a:t>
            </a:r>
            <a:r>
              <a:rPr dirty="0" sz="2000" spc="-5">
                <a:latin typeface="Franklin Gothic Book"/>
                <a:cs typeface="Franklin Gothic Book"/>
              </a:rPr>
              <a:t> g/mol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1838" y="5028445"/>
            <a:ext cx="8801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(g)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5346" y="5417928"/>
            <a:ext cx="11442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9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(g</a:t>
            </a:r>
            <a:r>
              <a:rPr dirty="0" sz="2000">
                <a:latin typeface="Franklin Gothic Book"/>
                <a:cs typeface="Franklin Gothic Book"/>
              </a:rPr>
              <a:t>/mol)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8853" y="5342763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 h="0">
                <a:moveTo>
                  <a:pt x="0" y="0"/>
                </a:moveTo>
                <a:lnTo>
                  <a:pt x="173304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76960" y="5175257"/>
            <a:ext cx="37655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 =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5918" y="6595120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5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39714" y="5226819"/>
            <a:ext cx="21583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moli x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3694" y="5358291"/>
            <a:ext cx="11620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latin typeface="Franklin Gothic Book"/>
                <a:cs typeface="Franklin Gothic Book"/>
              </a:rPr>
              <a:t>A</a:t>
            </a:r>
            <a:endParaRPr sz="13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112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z="32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mole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440" y="1141617"/>
            <a:ext cx="545719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5" b="1">
                <a:latin typeface="Franklin Gothic Book"/>
                <a:cs typeface="Franklin Gothic Book"/>
              </a:rPr>
              <a:t>pe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co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(</a:t>
            </a:r>
            <a:r>
              <a:rPr dirty="0" sz="2000" spc="-80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A)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gra</a:t>
            </a:r>
            <a:r>
              <a:rPr dirty="0" sz="2000" b="1">
                <a:latin typeface="Franklin Gothic Book"/>
                <a:cs typeface="Franklin Gothic Book"/>
              </a:rPr>
              <a:t>mmi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2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mo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 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’elemen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440" y="2091951"/>
            <a:ext cx="583946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mo</a:t>
            </a:r>
            <a:r>
              <a:rPr dirty="0" sz="2000" b="1">
                <a:latin typeface="Franklin Gothic Book"/>
                <a:cs typeface="Franklin Gothic Book"/>
              </a:rPr>
              <a:t>lecolare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(PM</a:t>
            </a:r>
            <a:r>
              <a:rPr dirty="0" sz="2000" b="1">
                <a:latin typeface="Franklin Gothic Book"/>
                <a:cs typeface="Franklin Gothic Book"/>
              </a:rPr>
              <a:t>)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 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pe</a:t>
            </a:r>
            <a:r>
              <a:rPr dirty="0" sz="2000" b="1">
                <a:latin typeface="Franklin Gothic Book"/>
                <a:cs typeface="Franklin Gothic Book"/>
              </a:rPr>
              <a:t>so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gr</a:t>
            </a:r>
            <a:r>
              <a:rPr dirty="0" sz="2000" b="1">
                <a:latin typeface="Franklin Gothic Book"/>
                <a:cs typeface="Franklin Gothic Book"/>
              </a:rPr>
              <a:t>ammi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2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m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le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ecole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279" y="1172781"/>
            <a:ext cx="1732914" cy="6908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6220">
              <a:lnSpc>
                <a:spcPct val="100000"/>
              </a:lnSpc>
            </a:pPr>
            <a:r>
              <a:rPr dirty="0" sz="2800" spc="-20" b="1">
                <a:latin typeface="Franklin Gothic Book"/>
                <a:cs typeface="Franklin Gothic Book"/>
              </a:rPr>
              <a:t>n</a:t>
            </a:r>
            <a:r>
              <a:rPr dirty="0" sz="2800" spc="-20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=</a:t>
            </a:r>
            <a:r>
              <a:rPr dirty="0" sz="2800" spc="-5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g</a:t>
            </a:r>
            <a:r>
              <a:rPr dirty="0" sz="2800" b="1">
                <a:latin typeface="Franklin Gothic Book"/>
                <a:cs typeface="Franklin Gothic Book"/>
              </a:rPr>
              <a:t>/</a:t>
            </a:r>
            <a:r>
              <a:rPr dirty="0" sz="2800" spc="-120" b="1">
                <a:latin typeface="Franklin Gothic Book"/>
                <a:cs typeface="Franklin Gothic Book"/>
              </a:rPr>
              <a:t>P</a:t>
            </a:r>
            <a:r>
              <a:rPr dirty="0" sz="2800" spc="-15" b="1">
                <a:latin typeface="Franklin Gothic Book"/>
                <a:cs typeface="Franklin Gothic Book"/>
              </a:rPr>
              <a:t>A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279" y="2162365"/>
            <a:ext cx="1732914" cy="69088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7960">
              <a:lnSpc>
                <a:spcPct val="100000"/>
              </a:lnSpc>
            </a:pPr>
            <a:r>
              <a:rPr dirty="0" sz="2800" spc="-20" b="1">
                <a:latin typeface="Franklin Gothic Book"/>
                <a:cs typeface="Franklin Gothic Book"/>
              </a:rPr>
              <a:t>n</a:t>
            </a:r>
            <a:r>
              <a:rPr dirty="0" sz="2800" spc="-20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=</a:t>
            </a:r>
            <a:r>
              <a:rPr dirty="0" sz="2800" spc="-5" b="1">
                <a:latin typeface="Franklin Gothic Book"/>
                <a:cs typeface="Franklin Gothic Book"/>
              </a:rPr>
              <a:t> </a:t>
            </a:r>
            <a:r>
              <a:rPr dirty="0" sz="2800" spc="-20" b="1">
                <a:latin typeface="Franklin Gothic Book"/>
                <a:cs typeface="Franklin Gothic Book"/>
              </a:rPr>
              <a:t>g</a:t>
            </a:r>
            <a:r>
              <a:rPr dirty="0" sz="2800" b="1">
                <a:latin typeface="Franklin Gothic Book"/>
                <a:cs typeface="Franklin Gothic Book"/>
              </a:rPr>
              <a:t>/</a:t>
            </a:r>
            <a:r>
              <a:rPr dirty="0" sz="2800" spc="-15" b="1">
                <a:latin typeface="Franklin Gothic Book"/>
                <a:cs typeface="Franklin Gothic Book"/>
              </a:rPr>
              <a:t>P</a:t>
            </a:r>
            <a:r>
              <a:rPr dirty="0" sz="2800" spc="-25" b="1">
                <a:latin typeface="Franklin Gothic Book"/>
                <a:cs typeface="Franklin Gothic Book"/>
              </a:rPr>
              <a:t>M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440" y="3011812"/>
            <a:ext cx="709168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-9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og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elemen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6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ola </a:t>
            </a:r>
            <a:r>
              <a:rPr dirty="0" sz="2000" spc="-5">
                <a:latin typeface="Franklin Gothic Book"/>
                <a:cs typeface="Franklin Gothic Book"/>
              </a:rPr>
              <a:t>peri</a:t>
            </a:r>
            <a:r>
              <a:rPr dirty="0" sz="2000">
                <a:latin typeface="Franklin Gothic Book"/>
                <a:cs typeface="Franklin Gothic Book"/>
              </a:rPr>
              <a:t>odica,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som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9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pongon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mol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310" y="3626103"/>
            <a:ext cx="8682355" cy="3147060"/>
          </a:xfrm>
          <a:custGeom>
            <a:avLst/>
            <a:gdLst/>
            <a:ahLst/>
            <a:cxnLst/>
            <a:rect l="l" t="t" r="r" b="b"/>
            <a:pathLst>
              <a:path w="8682355" h="3147059">
                <a:moveTo>
                  <a:pt x="0" y="524383"/>
                </a:moveTo>
                <a:lnTo>
                  <a:pt x="1738" y="481382"/>
                </a:lnTo>
                <a:lnTo>
                  <a:pt x="6863" y="439337"/>
                </a:lnTo>
                <a:lnTo>
                  <a:pt x="15240" y="398383"/>
                </a:lnTo>
                <a:lnTo>
                  <a:pt x="26734" y="358656"/>
                </a:lnTo>
                <a:lnTo>
                  <a:pt x="41210" y="320290"/>
                </a:lnTo>
                <a:lnTo>
                  <a:pt x="58533" y="283420"/>
                </a:lnTo>
                <a:lnTo>
                  <a:pt x="78568" y="248182"/>
                </a:lnTo>
                <a:lnTo>
                  <a:pt x="101181" y="214710"/>
                </a:lnTo>
                <a:lnTo>
                  <a:pt x="126235" y="183140"/>
                </a:lnTo>
                <a:lnTo>
                  <a:pt x="153596" y="153606"/>
                </a:lnTo>
                <a:lnTo>
                  <a:pt x="183130" y="126244"/>
                </a:lnTo>
                <a:lnTo>
                  <a:pt x="214702" y="101189"/>
                </a:lnTo>
                <a:lnTo>
                  <a:pt x="248175" y="78576"/>
                </a:lnTo>
                <a:lnTo>
                  <a:pt x="283416" y="58539"/>
                </a:lnTo>
                <a:lnTo>
                  <a:pt x="320290" y="41215"/>
                </a:lnTo>
                <a:lnTo>
                  <a:pt x="358661" y="26738"/>
                </a:lnTo>
                <a:lnTo>
                  <a:pt x="398394" y="15242"/>
                </a:lnTo>
                <a:lnTo>
                  <a:pt x="439355" y="6864"/>
                </a:lnTo>
                <a:lnTo>
                  <a:pt x="481409" y="1738"/>
                </a:lnTo>
                <a:lnTo>
                  <a:pt x="524421" y="0"/>
                </a:lnTo>
                <a:lnTo>
                  <a:pt x="8157298" y="0"/>
                </a:lnTo>
                <a:lnTo>
                  <a:pt x="8200317" y="1738"/>
                </a:lnTo>
                <a:lnTo>
                  <a:pt x="8242379" y="6864"/>
                </a:lnTo>
                <a:lnTo>
                  <a:pt x="8283347" y="15242"/>
                </a:lnTo>
                <a:lnTo>
                  <a:pt x="8323087" y="26738"/>
                </a:lnTo>
                <a:lnTo>
                  <a:pt x="8361465" y="41215"/>
                </a:lnTo>
                <a:lnTo>
                  <a:pt x="8398345" y="58539"/>
                </a:lnTo>
                <a:lnTo>
                  <a:pt x="8433591" y="78576"/>
                </a:lnTo>
                <a:lnTo>
                  <a:pt x="8467071" y="101189"/>
                </a:lnTo>
                <a:lnTo>
                  <a:pt x="8498647" y="126244"/>
                </a:lnTo>
                <a:lnTo>
                  <a:pt x="8528186" y="153606"/>
                </a:lnTo>
                <a:lnTo>
                  <a:pt x="8555552" y="183140"/>
                </a:lnTo>
                <a:lnTo>
                  <a:pt x="8580611" y="214710"/>
                </a:lnTo>
                <a:lnTo>
                  <a:pt x="8603227" y="248182"/>
                </a:lnTo>
                <a:lnTo>
                  <a:pt x="8623265" y="283420"/>
                </a:lnTo>
                <a:lnTo>
                  <a:pt x="8640591" y="320290"/>
                </a:lnTo>
                <a:lnTo>
                  <a:pt x="8655069" y="358656"/>
                </a:lnTo>
                <a:lnTo>
                  <a:pt x="8666565" y="398383"/>
                </a:lnTo>
                <a:lnTo>
                  <a:pt x="8674944" y="439337"/>
                </a:lnTo>
                <a:lnTo>
                  <a:pt x="8680070" y="481382"/>
                </a:lnTo>
                <a:lnTo>
                  <a:pt x="8681808" y="524383"/>
                </a:lnTo>
                <a:lnTo>
                  <a:pt x="8681808" y="2622067"/>
                </a:lnTo>
                <a:lnTo>
                  <a:pt x="8680070" y="2665077"/>
                </a:lnTo>
                <a:lnTo>
                  <a:pt x="8674944" y="2707129"/>
                </a:lnTo>
                <a:lnTo>
                  <a:pt x="8666565" y="2748089"/>
                </a:lnTo>
                <a:lnTo>
                  <a:pt x="8655069" y="2787822"/>
                </a:lnTo>
                <a:lnTo>
                  <a:pt x="8640591" y="2826192"/>
                </a:lnTo>
                <a:lnTo>
                  <a:pt x="8623265" y="2863065"/>
                </a:lnTo>
                <a:lnTo>
                  <a:pt x="8603227" y="2898306"/>
                </a:lnTo>
                <a:lnTo>
                  <a:pt x="8580611" y="2931779"/>
                </a:lnTo>
                <a:lnTo>
                  <a:pt x="8555552" y="2963350"/>
                </a:lnTo>
                <a:lnTo>
                  <a:pt x="8528186" y="2992884"/>
                </a:lnTo>
                <a:lnTo>
                  <a:pt x="8498647" y="3020246"/>
                </a:lnTo>
                <a:lnTo>
                  <a:pt x="8467071" y="3045301"/>
                </a:lnTo>
                <a:lnTo>
                  <a:pt x="8433591" y="3067913"/>
                </a:lnTo>
                <a:lnTo>
                  <a:pt x="8398345" y="3087949"/>
                </a:lnTo>
                <a:lnTo>
                  <a:pt x="8361465" y="3105272"/>
                </a:lnTo>
                <a:lnTo>
                  <a:pt x="8323087" y="3119749"/>
                </a:lnTo>
                <a:lnTo>
                  <a:pt x="8283347" y="3131243"/>
                </a:lnTo>
                <a:lnTo>
                  <a:pt x="8242379" y="3139620"/>
                </a:lnTo>
                <a:lnTo>
                  <a:pt x="8200317" y="3144746"/>
                </a:lnTo>
                <a:lnTo>
                  <a:pt x="8157298" y="3146484"/>
                </a:lnTo>
                <a:lnTo>
                  <a:pt x="524421" y="3146484"/>
                </a:lnTo>
                <a:lnTo>
                  <a:pt x="481409" y="3144746"/>
                </a:lnTo>
                <a:lnTo>
                  <a:pt x="439355" y="3139620"/>
                </a:lnTo>
                <a:lnTo>
                  <a:pt x="398394" y="3131243"/>
                </a:lnTo>
                <a:lnTo>
                  <a:pt x="358661" y="3119749"/>
                </a:lnTo>
                <a:lnTo>
                  <a:pt x="320290" y="3105272"/>
                </a:lnTo>
                <a:lnTo>
                  <a:pt x="283416" y="3087949"/>
                </a:lnTo>
                <a:lnTo>
                  <a:pt x="248175" y="3067913"/>
                </a:lnTo>
                <a:lnTo>
                  <a:pt x="214702" y="3045301"/>
                </a:lnTo>
                <a:lnTo>
                  <a:pt x="183130" y="3020246"/>
                </a:lnTo>
                <a:lnTo>
                  <a:pt x="153596" y="2992884"/>
                </a:lnTo>
                <a:lnTo>
                  <a:pt x="126235" y="2963350"/>
                </a:lnTo>
                <a:lnTo>
                  <a:pt x="101181" y="2931779"/>
                </a:lnTo>
                <a:lnTo>
                  <a:pt x="78568" y="2898306"/>
                </a:lnTo>
                <a:lnTo>
                  <a:pt x="58533" y="2863065"/>
                </a:lnTo>
                <a:lnTo>
                  <a:pt x="41210" y="2826192"/>
                </a:lnTo>
                <a:lnTo>
                  <a:pt x="26734" y="2787822"/>
                </a:lnTo>
                <a:lnTo>
                  <a:pt x="15240" y="2748089"/>
                </a:lnTo>
                <a:lnTo>
                  <a:pt x="6863" y="2707129"/>
                </a:lnTo>
                <a:lnTo>
                  <a:pt x="1738" y="2665077"/>
                </a:lnTo>
                <a:lnTo>
                  <a:pt x="0" y="2622067"/>
                </a:lnTo>
                <a:lnTo>
                  <a:pt x="0" y="52438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5388" y="3867258"/>
            <a:ext cx="3790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i="1">
                <a:latin typeface="Franklin Gothic Book"/>
                <a:cs typeface="Franklin Gothic Book"/>
              </a:rPr>
              <a:t>Es.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8369" y="3929502"/>
            <a:ext cx="62617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Qua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moli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icchi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914" y="4509904"/>
            <a:ext cx="6022340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9905" algn="l"/>
              </a:tabLst>
            </a:pPr>
            <a:r>
              <a:rPr dirty="0" sz="2000">
                <a:latin typeface="Franklin Gothic Book"/>
                <a:cs typeface="Franklin Gothic Book"/>
              </a:rPr>
              <a:t>Densi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 = 1 </a:t>
            </a:r>
            <a:r>
              <a:rPr dirty="0" sz="2000" spc="20">
                <a:latin typeface="Franklin Gothic Book"/>
                <a:cs typeface="Franklin Gothic Book"/>
              </a:rPr>
              <a:t>k</a:t>
            </a:r>
            <a:r>
              <a:rPr dirty="0" sz="2000" spc="-5">
                <a:latin typeface="Franklin Gothic Book"/>
                <a:cs typeface="Franklin Gothic Book"/>
              </a:rPr>
              <a:t>g/</a:t>
            </a:r>
            <a:r>
              <a:rPr dirty="0" sz="2000">
                <a:latin typeface="Franklin Gothic Book"/>
                <a:cs typeface="Franklin Gothic Book"/>
              </a:rPr>
              <a:t>l = 1</a:t>
            </a:r>
            <a:r>
              <a:rPr dirty="0" sz="2000" spc="-5">
                <a:latin typeface="Franklin Gothic Book"/>
                <a:cs typeface="Franklin Gothic Book"/>
              </a:rPr>
              <a:t> g/m</a:t>
            </a:r>
            <a:r>
              <a:rPr dirty="0" sz="2000">
                <a:latin typeface="Franklin Gothic Book"/>
                <a:cs typeface="Franklin Gothic Book"/>
              </a:rPr>
              <a:t>l	</a:t>
            </a:r>
            <a:r>
              <a:rPr dirty="0" baseline="1388" sz="3000" spc="-7">
                <a:latin typeface="Franklin Gothic Book"/>
                <a:cs typeface="Franklin Gothic Book"/>
              </a:rPr>
              <a:t>20</a:t>
            </a:r>
            <a:r>
              <a:rPr dirty="0" baseline="1388" sz="3000">
                <a:latin typeface="Franklin Gothic Book"/>
                <a:cs typeface="Franklin Gothic Book"/>
              </a:rPr>
              <a:t>0 ml</a:t>
            </a:r>
            <a:r>
              <a:rPr dirty="0" baseline="1388" sz="3000" spc="-15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=</a:t>
            </a:r>
            <a:r>
              <a:rPr dirty="0" baseline="1388" sz="3000" spc="7">
                <a:latin typeface="Franklin Gothic Book"/>
                <a:cs typeface="Franklin Gothic Book"/>
              </a:rPr>
              <a:t> </a:t>
            </a:r>
            <a:r>
              <a:rPr dirty="0" baseline="1388" sz="3000" spc="-7">
                <a:latin typeface="Franklin Gothic Book"/>
                <a:cs typeface="Franklin Gothic Book"/>
              </a:rPr>
              <a:t>20</a:t>
            </a:r>
            <a:r>
              <a:rPr dirty="0" baseline="1388" sz="3000">
                <a:latin typeface="Franklin Gothic Book"/>
                <a:cs typeface="Franklin Gothic Book"/>
              </a:rPr>
              <a:t>0 g</a:t>
            </a:r>
            <a:endParaRPr baseline="1388" sz="3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59352" y="4543044"/>
            <a:ext cx="879348" cy="233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9229" y="4601083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9" y="0"/>
                </a:moveTo>
                <a:lnTo>
                  <a:pt x="647319" y="76200"/>
                </a:lnTo>
                <a:lnTo>
                  <a:pt x="698119" y="50800"/>
                </a:lnTo>
                <a:lnTo>
                  <a:pt x="660019" y="50800"/>
                </a:lnTo>
                <a:lnTo>
                  <a:pt x="660019" y="25400"/>
                </a:lnTo>
                <a:lnTo>
                  <a:pt x="698119" y="25400"/>
                </a:lnTo>
                <a:lnTo>
                  <a:pt x="647319" y="0"/>
                </a:lnTo>
                <a:close/>
              </a:path>
              <a:path w="723900" h="76200">
                <a:moveTo>
                  <a:pt x="64731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47319" y="50800"/>
                </a:lnTo>
                <a:lnTo>
                  <a:pt x="647319" y="25400"/>
                </a:lnTo>
                <a:close/>
              </a:path>
              <a:path w="723900" h="76200">
                <a:moveTo>
                  <a:pt x="698119" y="25400"/>
                </a:moveTo>
                <a:lnTo>
                  <a:pt x="660019" y="25400"/>
                </a:lnTo>
                <a:lnTo>
                  <a:pt x="660019" y="50800"/>
                </a:lnTo>
                <a:lnTo>
                  <a:pt x="698119" y="50800"/>
                </a:lnTo>
                <a:lnTo>
                  <a:pt x="723519" y="38100"/>
                </a:lnTo>
                <a:lnTo>
                  <a:pt x="69811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31291" y="5126235"/>
            <a:ext cx="1932939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9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(H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1</a:t>
            </a:r>
            <a:r>
              <a:rPr dirty="0" sz="2000" spc="-5">
                <a:latin typeface="Franklin Gothic Book"/>
                <a:cs typeface="Franklin Gothic Book"/>
              </a:rPr>
              <a:t> g/mol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9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(O</a:t>
            </a:r>
            <a:r>
              <a:rPr dirty="0" sz="2000">
                <a:latin typeface="Franklin Gothic Book"/>
                <a:cs typeface="Franklin Gothic Book"/>
              </a:rPr>
              <a:t>) =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7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6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g/mol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9740" y="5285754"/>
            <a:ext cx="3702685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(H</a:t>
            </a:r>
            <a:r>
              <a:rPr dirty="0" baseline="-21367" sz="1950" spc="15">
                <a:latin typeface="Franklin Gothic Book"/>
                <a:cs typeface="Franklin Gothic Book"/>
              </a:rPr>
              <a:t>2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) = 1 +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1 +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7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6 = </a:t>
            </a:r>
            <a:r>
              <a:rPr dirty="0" sz="2000" spc="-1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8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g/mol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5451" y="5308091"/>
            <a:ext cx="879348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5710" y="5366892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8" y="0"/>
                </a:moveTo>
                <a:lnTo>
                  <a:pt x="647318" y="76199"/>
                </a:lnTo>
                <a:lnTo>
                  <a:pt x="698118" y="50799"/>
                </a:lnTo>
                <a:lnTo>
                  <a:pt x="660018" y="50799"/>
                </a:lnTo>
                <a:lnTo>
                  <a:pt x="660018" y="25399"/>
                </a:lnTo>
                <a:lnTo>
                  <a:pt x="698118" y="25399"/>
                </a:lnTo>
                <a:lnTo>
                  <a:pt x="647318" y="0"/>
                </a:lnTo>
                <a:close/>
              </a:path>
              <a:path w="723900" h="76200">
                <a:moveTo>
                  <a:pt x="647318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647318" y="50799"/>
                </a:lnTo>
                <a:lnTo>
                  <a:pt x="647318" y="25399"/>
                </a:lnTo>
                <a:close/>
              </a:path>
              <a:path w="723900" h="76200">
                <a:moveTo>
                  <a:pt x="698118" y="25399"/>
                </a:moveTo>
                <a:lnTo>
                  <a:pt x="660018" y="25399"/>
                </a:lnTo>
                <a:lnTo>
                  <a:pt x="660018" y="50799"/>
                </a:lnTo>
                <a:lnTo>
                  <a:pt x="698118" y="50799"/>
                </a:lnTo>
                <a:lnTo>
                  <a:pt x="723518" y="38099"/>
                </a:lnTo>
                <a:lnTo>
                  <a:pt x="698118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66442" y="5890064"/>
            <a:ext cx="382206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0705" marR="5080" indent="-548640">
              <a:lnSpc>
                <a:spcPct val="127800"/>
              </a:lnSpc>
              <a:tabLst>
                <a:tab pos="687070" algn="l"/>
                <a:tab pos="2214880" algn="l"/>
                <a:tab pos="2740025" algn="l"/>
                <a:tab pos="2867025" algn="l"/>
                <a:tab pos="3808729" algn="l"/>
              </a:tabLst>
            </a:pPr>
            <a:r>
              <a:rPr dirty="0" baseline="-31944" sz="3000">
                <a:latin typeface="Franklin Gothic Book"/>
                <a:cs typeface="Franklin Gothic Book"/>
              </a:rPr>
              <a:t>n =</a:t>
            </a:r>
            <a:r>
              <a:rPr dirty="0" baseline="-31944" sz="3000" spc="-67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 		</a:t>
            </a:r>
            <a:r>
              <a:rPr dirty="0" sz="2000" spc="-5" u="heavy">
                <a:latin typeface="Franklin Gothic Book"/>
                <a:cs typeface="Franklin Gothic Book"/>
              </a:rPr>
              <a:t>pe</a:t>
            </a:r>
            <a:r>
              <a:rPr dirty="0" sz="2000" spc="-10" u="heavy">
                <a:latin typeface="Franklin Gothic Book"/>
                <a:cs typeface="Franklin Gothic Book"/>
              </a:rPr>
              <a:t>s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-5" u="heavy">
                <a:latin typeface="Franklin Gothic Book"/>
                <a:cs typeface="Franklin Gothic Book"/>
              </a:rPr>
              <a:t>(g)</a:t>
            </a:r>
            <a:r>
              <a:rPr dirty="0" sz="2000" u="heavy">
                <a:latin typeface="Franklin Gothic Book"/>
                <a:cs typeface="Franklin Gothic Book"/>
              </a:rPr>
              <a:t> 	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baseline="-36111" sz="3000">
                <a:latin typeface="Franklin Gothic Book"/>
                <a:cs typeface="Franklin Gothic Book"/>
              </a:rPr>
              <a:t>= </a:t>
            </a:r>
            <a:r>
              <a:rPr dirty="0" baseline="-36111" sz="3000" spc="-209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 		</a:t>
            </a:r>
            <a:r>
              <a:rPr dirty="0" sz="2000" spc="-5" u="heavy">
                <a:latin typeface="Franklin Gothic Book"/>
                <a:cs typeface="Franklin Gothic Book"/>
              </a:rPr>
              <a:t>2</a:t>
            </a:r>
            <a:r>
              <a:rPr dirty="0" sz="2000" spc="5" u="heavy">
                <a:latin typeface="Franklin Gothic Book"/>
                <a:cs typeface="Franklin Gothic Book"/>
              </a:rPr>
              <a:t>0</a:t>
            </a:r>
            <a:r>
              <a:rPr dirty="0" sz="2000" u="heavy">
                <a:latin typeface="Franklin Gothic Book"/>
                <a:cs typeface="Franklin Gothic Book"/>
              </a:rPr>
              <a:t>0</a:t>
            </a:r>
            <a:r>
              <a:rPr dirty="0" sz="2000" spc="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g 	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(g</a:t>
            </a:r>
            <a:r>
              <a:rPr dirty="0" sz="2000">
                <a:latin typeface="Franklin Gothic Book"/>
                <a:cs typeface="Franklin Gothic Book"/>
              </a:rPr>
              <a:t>/mol)		</a:t>
            </a:r>
            <a:r>
              <a:rPr dirty="0" sz="2000" spc="-10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8 </a:t>
            </a:r>
            <a:r>
              <a:rPr dirty="0" sz="2000" spc="-5">
                <a:latin typeface="Franklin Gothic Book"/>
                <a:cs typeface="Franklin Gothic Book"/>
              </a:rPr>
              <a:t>g/m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95918" y="6595120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7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3001" y="6065214"/>
            <a:ext cx="113855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" sz="3000">
                <a:latin typeface="Comic Sans MS"/>
                <a:cs typeface="Comic Sans MS"/>
              </a:rPr>
              <a:t>=</a:t>
            </a:r>
            <a:r>
              <a:rPr dirty="0" baseline="4166" sz="3000" spc="-577">
                <a:latin typeface="Comic Sans MS"/>
                <a:cs typeface="Comic Sans MS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1</a:t>
            </a:r>
            <a:r>
              <a:rPr dirty="0" sz="2000" spc="-15">
                <a:latin typeface="Franklin Gothic Book"/>
                <a:cs typeface="Franklin Gothic Book"/>
              </a:rPr>
              <a:t>1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57" y="171937"/>
            <a:ext cx="27813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35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35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uazio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331" y="598657"/>
            <a:ext cx="7447915" cy="1111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970">
              <a:lnSpc>
                <a:spcPct val="100000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ga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eali</a:t>
            </a:r>
            <a:endParaRPr sz="2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40"/>
              </a:spcBef>
            </a:pP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inisc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ideal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endo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relazione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ram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0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2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, n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1151" y="1958833"/>
            <a:ext cx="14541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-25">
                <a:latin typeface="Franklin Gothic Book"/>
                <a:cs typeface="Franklin Gothic Book"/>
              </a:rPr>
              <a:t>PV=n</a:t>
            </a:r>
            <a:r>
              <a:rPr dirty="0" sz="3400" spc="-65">
                <a:latin typeface="Franklin Gothic Book"/>
                <a:cs typeface="Franklin Gothic Book"/>
              </a:rPr>
              <a:t>R</a:t>
            </a:r>
            <a:r>
              <a:rPr dirty="0" sz="3400">
                <a:latin typeface="Franklin Gothic Book"/>
                <a:cs typeface="Franklin Gothic Book"/>
              </a:rPr>
              <a:t>T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579" y="2162886"/>
            <a:ext cx="2523490" cy="7004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atmo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649" y="2967558"/>
            <a:ext cx="2523490" cy="7004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8035" marR="782320" indent="78740">
              <a:lnSpc>
                <a:spcPct val="100000"/>
              </a:lnSpc>
            </a:pP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li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(L)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8547" y="2967558"/>
            <a:ext cx="2523490" cy="7004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83615" marR="432434" indent="-542925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(mol)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0303" y="2162886"/>
            <a:ext cx="2523490" cy="70040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02995" marR="78105" indent="-1013460">
              <a:lnSpc>
                <a:spcPct val="100000"/>
              </a:lnSpc>
            </a:pPr>
            <a:r>
              <a:rPr dirty="0" sz="2000" spc="-13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 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(K)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4625" y="2112391"/>
            <a:ext cx="676275" cy="50800"/>
          </a:xfrm>
          <a:custGeom>
            <a:avLst/>
            <a:gdLst/>
            <a:ahLst/>
            <a:cxnLst/>
            <a:rect l="l" t="t" r="r" b="b"/>
            <a:pathLst>
              <a:path w="676275" h="50800">
                <a:moveTo>
                  <a:pt x="0" y="50419"/>
                </a:moveTo>
                <a:lnTo>
                  <a:pt x="676275" y="0"/>
                </a:lnTo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55644" y="2427351"/>
            <a:ext cx="184150" cy="529590"/>
          </a:xfrm>
          <a:custGeom>
            <a:avLst/>
            <a:gdLst/>
            <a:ahLst/>
            <a:cxnLst/>
            <a:rect l="l" t="t" r="r" b="b"/>
            <a:pathLst>
              <a:path w="184150" h="529589">
                <a:moveTo>
                  <a:pt x="0" y="529589"/>
                </a:moveTo>
                <a:lnTo>
                  <a:pt x="183641" y="0"/>
                </a:lnTo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88053" y="2427351"/>
            <a:ext cx="150495" cy="565785"/>
          </a:xfrm>
          <a:custGeom>
            <a:avLst/>
            <a:gdLst/>
            <a:ahLst/>
            <a:cxnLst/>
            <a:rect l="l" t="t" r="r" b="b"/>
            <a:pathLst>
              <a:path w="150495" h="565785">
                <a:moveTo>
                  <a:pt x="150495" y="565531"/>
                </a:moveTo>
                <a:lnTo>
                  <a:pt x="0" y="0"/>
                </a:lnTo>
              </a:path>
            </a:pathLst>
          </a:custGeom>
          <a:ln w="9525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37607" y="2149855"/>
            <a:ext cx="742950" cy="26670"/>
          </a:xfrm>
          <a:custGeom>
            <a:avLst/>
            <a:gdLst/>
            <a:ahLst/>
            <a:cxnLst/>
            <a:rect l="l" t="t" r="r" b="b"/>
            <a:pathLst>
              <a:path w="742950" h="26669">
                <a:moveTo>
                  <a:pt x="0" y="0"/>
                </a:moveTo>
                <a:lnTo>
                  <a:pt x="742695" y="26416"/>
                </a:lnTo>
              </a:path>
            </a:pathLst>
          </a:custGeom>
          <a:ln w="9524">
            <a:solidFill>
              <a:srgbClr val="BAD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1579" y="4221098"/>
            <a:ext cx="8682355" cy="2520315"/>
          </a:xfrm>
          <a:custGeom>
            <a:avLst/>
            <a:gdLst/>
            <a:ahLst/>
            <a:cxnLst/>
            <a:rect l="l" t="t" r="r" b="b"/>
            <a:pathLst>
              <a:path w="8682355" h="2520315">
                <a:moveTo>
                  <a:pt x="0" y="500506"/>
                </a:moveTo>
                <a:lnTo>
                  <a:pt x="1659" y="459449"/>
                </a:lnTo>
                <a:lnTo>
                  <a:pt x="6550" y="419308"/>
                </a:lnTo>
                <a:lnTo>
                  <a:pt x="14545" y="380210"/>
                </a:lnTo>
                <a:lnTo>
                  <a:pt x="25515" y="342286"/>
                </a:lnTo>
                <a:lnTo>
                  <a:pt x="39331" y="305663"/>
                </a:lnTo>
                <a:lnTo>
                  <a:pt x="55864" y="270470"/>
                </a:lnTo>
                <a:lnTo>
                  <a:pt x="74985" y="236836"/>
                </a:lnTo>
                <a:lnTo>
                  <a:pt x="96566" y="204889"/>
                </a:lnTo>
                <a:lnTo>
                  <a:pt x="120477" y="174759"/>
                </a:lnTo>
                <a:lnTo>
                  <a:pt x="146591" y="146573"/>
                </a:lnTo>
                <a:lnTo>
                  <a:pt x="174777" y="120462"/>
                </a:lnTo>
                <a:lnTo>
                  <a:pt x="204908" y="96552"/>
                </a:lnTo>
                <a:lnTo>
                  <a:pt x="236855" y="74973"/>
                </a:lnTo>
                <a:lnTo>
                  <a:pt x="270488" y="55854"/>
                </a:lnTo>
                <a:lnTo>
                  <a:pt x="305679" y="39324"/>
                </a:lnTo>
                <a:lnTo>
                  <a:pt x="342299" y="25510"/>
                </a:lnTo>
                <a:lnTo>
                  <a:pt x="380219" y="14542"/>
                </a:lnTo>
                <a:lnTo>
                  <a:pt x="419311" y="6549"/>
                </a:lnTo>
                <a:lnTo>
                  <a:pt x="459445" y="1658"/>
                </a:lnTo>
                <a:lnTo>
                  <a:pt x="500494" y="0"/>
                </a:lnTo>
                <a:lnTo>
                  <a:pt x="8181276" y="0"/>
                </a:lnTo>
                <a:lnTo>
                  <a:pt x="8222333" y="1658"/>
                </a:lnTo>
                <a:lnTo>
                  <a:pt x="8262475" y="6549"/>
                </a:lnTo>
                <a:lnTo>
                  <a:pt x="8301572" y="14542"/>
                </a:lnTo>
                <a:lnTo>
                  <a:pt x="8339497" y="25510"/>
                </a:lnTo>
                <a:lnTo>
                  <a:pt x="8376120" y="39324"/>
                </a:lnTo>
                <a:lnTo>
                  <a:pt x="8411313" y="55854"/>
                </a:lnTo>
                <a:lnTo>
                  <a:pt x="8444947" y="74973"/>
                </a:lnTo>
                <a:lnTo>
                  <a:pt x="8476893" y="96552"/>
                </a:lnTo>
                <a:lnTo>
                  <a:pt x="8507024" y="120462"/>
                </a:lnTo>
                <a:lnTo>
                  <a:pt x="8535209" y="146573"/>
                </a:lnTo>
                <a:lnTo>
                  <a:pt x="8561321" y="174759"/>
                </a:lnTo>
                <a:lnTo>
                  <a:pt x="8585230" y="204889"/>
                </a:lnTo>
                <a:lnTo>
                  <a:pt x="8606809" y="236836"/>
                </a:lnTo>
                <a:lnTo>
                  <a:pt x="8625928" y="270470"/>
                </a:lnTo>
                <a:lnTo>
                  <a:pt x="8642459" y="305663"/>
                </a:lnTo>
                <a:lnTo>
                  <a:pt x="8656272" y="342286"/>
                </a:lnTo>
                <a:lnTo>
                  <a:pt x="8667240" y="380210"/>
                </a:lnTo>
                <a:lnTo>
                  <a:pt x="8675234" y="419308"/>
                </a:lnTo>
                <a:lnTo>
                  <a:pt x="8680124" y="459449"/>
                </a:lnTo>
                <a:lnTo>
                  <a:pt x="8681783" y="500506"/>
                </a:lnTo>
                <a:lnTo>
                  <a:pt x="8681783" y="2019490"/>
                </a:lnTo>
                <a:lnTo>
                  <a:pt x="8680124" y="2060538"/>
                </a:lnTo>
                <a:lnTo>
                  <a:pt x="8675234" y="2100673"/>
                </a:lnTo>
                <a:lnTo>
                  <a:pt x="8667240" y="2139765"/>
                </a:lnTo>
                <a:lnTo>
                  <a:pt x="8656272" y="2177685"/>
                </a:lnTo>
                <a:lnTo>
                  <a:pt x="8642459" y="2214306"/>
                </a:lnTo>
                <a:lnTo>
                  <a:pt x="8625928" y="2249497"/>
                </a:lnTo>
                <a:lnTo>
                  <a:pt x="8606809" y="2283130"/>
                </a:lnTo>
                <a:lnTo>
                  <a:pt x="8585230" y="2315077"/>
                </a:lnTo>
                <a:lnTo>
                  <a:pt x="8561321" y="2345208"/>
                </a:lnTo>
                <a:lnTo>
                  <a:pt x="8535209" y="2373395"/>
                </a:lnTo>
                <a:lnTo>
                  <a:pt x="8507024" y="2399509"/>
                </a:lnTo>
                <a:lnTo>
                  <a:pt x="8476893" y="2423420"/>
                </a:lnTo>
                <a:lnTo>
                  <a:pt x="8444947" y="2445002"/>
                </a:lnTo>
                <a:lnTo>
                  <a:pt x="8411313" y="2464123"/>
                </a:lnTo>
                <a:lnTo>
                  <a:pt x="8376120" y="2480656"/>
                </a:lnTo>
                <a:lnTo>
                  <a:pt x="8339497" y="2494472"/>
                </a:lnTo>
                <a:lnTo>
                  <a:pt x="8301572" y="2505442"/>
                </a:lnTo>
                <a:lnTo>
                  <a:pt x="8262475" y="2513437"/>
                </a:lnTo>
                <a:lnTo>
                  <a:pt x="8222333" y="2518329"/>
                </a:lnTo>
                <a:lnTo>
                  <a:pt x="8181276" y="2519988"/>
                </a:lnTo>
                <a:lnTo>
                  <a:pt x="500494" y="2519988"/>
                </a:lnTo>
                <a:lnTo>
                  <a:pt x="459445" y="2518329"/>
                </a:lnTo>
                <a:lnTo>
                  <a:pt x="419311" y="2513437"/>
                </a:lnTo>
                <a:lnTo>
                  <a:pt x="380219" y="2505442"/>
                </a:lnTo>
                <a:lnTo>
                  <a:pt x="342299" y="2494472"/>
                </a:lnTo>
                <a:lnTo>
                  <a:pt x="305679" y="2480656"/>
                </a:lnTo>
                <a:lnTo>
                  <a:pt x="270488" y="2464123"/>
                </a:lnTo>
                <a:lnTo>
                  <a:pt x="236855" y="2445002"/>
                </a:lnTo>
                <a:lnTo>
                  <a:pt x="204908" y="2423420"/>
                </a:lnTo>
                <a:lnTo>
                  <a:pt x="174777" y="2399509"/>
                </a:lnTo>
                <a:lnTo>
                  <a:pt x="146591" y="2373395"/>
                </a:lnTo>
                <a:lnTo>
                  <a:pt x="120477" y="2345208"/>
                </a:lnTo>
                <a:lnTo>
                  <a:pt x="96566" y="2315077"/>
                </a:lnTo>
                <a:lnTo>
                  <a:pt x="74985" y="2283130"/>
                </a:lnTo>
                <a:lnTo>
                  <a:pt x="55864" y="2249497"/>
                </a:lnTo>
                <a:lnTo>
                  <a:pt x="39331" y="2214306"/>
                </a:lnTo>
                <a:lnTo>
                  <a:pt x="25515" y="2177685"/>
                </a:lnTo>
                <a:lnTo>
                  <a:pt x="14545" y="2139765"/>
                </a:lnTo>
                <a:lnTo>
                  <a:pt x="6550" y="2100673"/>
                </a:lnTo>
                <a:lnTo>
                  <a:pt x="1659" y="2060538"/>
                </a:lnTo>
                <a:lnTo>
                  <a:pt x="0" y="2019490"/>
                </a:lnTo>
                <a:lnTo>
                  <a:pt x="0" y="50050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5737" y="3796023"/>
            <a:ext cx="6984365" cy="989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57395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R</a:t>
            </a:r>
            <a:r>
              <a:rPr dirty="0" sz="24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Cost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5">
                <a:latin typeface="Franklin Gothic Book"/>
                <a:cs typeface="Franklin Gothic Book"/>
              </a:rPr>
              <a:t> 0.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5">
                <a:latin typeface="Franklin Gothic Book"/>
                <a:cs typeface="Franklin Gothic Book"/>
              </a:rPr>
              <a:t>8</a:t>
            </a:r>
            <a:r>
              <a:rPr dirty="0" sz="2000">
                <a:latin typeface="Franklin Gothic Book"/>
                <a:cs typeface="Franklin Gothic Book"/>
              </a:rPr>
              <a:t>2	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tm ·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L/mol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342265">
              <a:lnSpc>
                <a:spcPct val="100000"/>
              </a:lnSpc>
              <a:tabLst>
                <a:tab pos="995044" algn="l"/>
              </a:tabLst>
            </a:pPr>
            <a:r>
              <a:rPr dirty="0" sz="2200" spc="-20" i="1">
                <a:latin typeface="Franklin Gothic Book"/>
                <a:cs typeface="Franklin Gothic Book"/>
              </a:rPr>
              <a:t>E</a:t>
            </a:r>
            <a:r>
              <a:rPr dirty="0" sz="2200" spc="-25" i="1">
                <a:latin typeface="Franklin Gothic Book"/>
                <a:cs typeface="Franklin Gothic Book"/>
              </a:rPr>
              <a:t>s</a:t>
            </a:r>
            <a:r>
              <a:rPr dirty="0" sz="2200" spc="-10" i="1">
                <a:latin typeface="Comic Sans MS"/>
                <a:cs typeface="Comic Sans MS"/>
              </a:rPr>
              <a:t>.</a:t>
            </a:r>
            <a:r>
              <a:rPr dirty="0" sz="2200" i="1">
                <a:latin typeface="Comic Sans MS"/>
                <a:cs typeface="Comic Sans MS"/>
              </a:rPr>
              <a:t>	</a:t>
            </a:r>
            <a:r>
              <a:rPr dirty="0" baseline="1388" sz="3000">
                <a:latin typeface="Franklin Gothic Book"/>
                <a:cs typeface="Franklin Gothic Book"/>
              </a:rPr>
              <a:t>Q</a:t>
            </a:r>
            <a:r>
              <a:rPr dirty="0" baseline="1388" sz="3000" spc="-15">
                <a:latin typeface="Franklin Gothic Book"/>
                <a:cs typeface="Franklin Gothic Book"/>
              </a:rPr>
              <a:t>u</a:t>
            </a:r>
            <a:r>
              <a:rPr dirty="0" baseline="1388" sz="3000">
                <a:latin typeface="Franklin Gothic Book"/>
                <a:cs typeface="Franklin Gothic Book"/>
              </a:rPr>
              <a:t>al</a:t>
            </a:r>
            <a:r>
              <a:rPr dirty="0" baseline="1388" sz="3000" spc="22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è</a:t>
            </a:r>
            <a:r>
              <a:rPr dirty="0" baseline="1388" sz="3000" spc="-15">
                <a:latin typeface="Franklin Gothic Book"/>
                <a:cs typeface="Franklin Gothic Book"/>
              </a:rPr>
              <a:t> </a:t>
            </a:r>
            <a:r>
              <a:rPr dirty="0" baseline="1388" sz="3000" spc="-7">
                <a:latin typeface="Franklin Gothic Book"/>
                <a:cs typeface="Franklin Gothic Book"/>
              </a:rPr>
              <a:t>i</a:t>
            </a:r>
            <a:r>
              <a:rPr dirty="0" baseline="1388" sz="3000">
                <a:latin typeface="Franklin Gothic Book"/>
                <a:cs typeface="Franklin Gothic Book"/>
              </a:rPr>
              <a:t>l</a:t>
            </a:r>
            <a:r>
              <a:rPr dirty="0" baseline="1388" sz="3000" spc="-15">
                <a:latin typeface="Franklin Gothic Book"/>
                <a:cs typeface="Franklin Gothic Book"/>
              </a:rPr>
              <a:t> </a:t>
            </a:r>
            <a:r>
              <a:rPr dirty="0" baseline="1388" sz="3000" spc="-37">
                <a:latin typeface="Franklin Gothic Book"/>
                <a:cs typeface="Franklin Gothic Book"/>
              </a:rPr>
              <a:t>v</a:t>
            </a:r>
            <a:r>
              <a:rPr dirty="0" baseline="1388" sz="3000">
                <a:latin typeface="Franklin Gothic Book"/>
                <a:cs typeface="Franklin Gothic Book"/>
              </a:rPr>
              <a:t>ol</a:t>
            </a:r>
            <a:r>
              <a:rPr dirty="0" baseline="1388" sz="3000" spc="-15">
                <a:latin typeface="Franklin Gothic Book"/>
                <a:cs typeface="Franklin Gothic Book"/>
              </a:rPr>
              <a:t>u</a:t>
            </a:r>
            <a:r>
              <a:rPr dirty="0" baseline="1388" sz="3000">
                <a:latin typeface="Franklin Gothic Book"/>
                <a:cs typeface="Franklin Gothic Book"/>
              </a:rPr>
              <a:t>me</a:t>
            </a:r>
            <a:r>
              <a:rPr dirty="0" baseline="1388" sz="3000" spc="-15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occ</a:t>
            </a:r>
            <a:r>
              <a:rPr dirty="0" baseline="1388" sz="3000" spc="-7">
                <a:latin typeface="Franklin Gothic Book"/>
                <a:cs typeface="Franklin Gothic Book"/>
              </a:rPr>
              <a:t>up</a:t>
            </a:r>
            <a:r>
              <a:rPr dirty="0" baseline="1388" sz="3000" spc="-15">
                <a:latin typeface="Franklin Gothic Book"/>
                <a:cs typeface="Franklin Gothic Book"/>
              </a:rPr>
              <a:t>a</a:t>
            </a:r>
            <a:r>
              <a:rPr dirty="0" baseline="1388" sz="3000" spc="-67">
                <a:latin typeface="Franklin Gothic Book"/>
                <a:cs typeface="Franklin Gothic Book"/>
              </a:rPr>
              <a:t>t</a:t>
            </a:r>
            <a:r>
              <a:rPr dirty="0" baseline="1388" sz="3000">
                <a:latin typeface="Franklin Gothic Book"/>
                <a:cs typeface="Franklin Gothic Book"/>
              </a:rPr>
              <a:t>o da 4</a:t>
            </a:r>
            <a:r>
              <a:rPr dirty="0" baseline="1388" sz="3000" spc="7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g di</a:t>
            </a:r>
            <a:r>
              <a:rPr dirty="0" baseline="1388" sz="3000" spc="-22">
                <a:latin typeface="Franklin Gothic Book"/>
                <a:cs typeface="Franklin Gothic Book"/>
              </a:rPr>
              <a:t> </a:t>
            </a:r>
            <a:r>
              <a:rPr dirty="0" baseline="1388" sz="3000" spc="15">
                <a:latin typeface="Franklin Gothic Book"/>
                <a:cs typeface="Franklin Gothic Book"/>
              </a:rPr>
              <a:t>H</a:t>
            </a:r>
            <a:r>
              <a:rPr dirty="0" baseline="-19230" sz="1950" spc="22">
                <a:latin typeface="Franklin Gothic Book"/>
                <a:cs typeface="Franklin Gothic Book"/>
              </a:rPr>
              <a:t>2</a:t>
            </a:r>
            <a:r>
              <a:rPr dirty="0" baseline="-19230" sz="1950">
                <a:latin typeface="Franklin Gothic Book"/>
                <a:cs typeface="Franklin Gothic Book"/>
              </a:rPr>
              <a:t> </a:t>
            </a:r>
            <a:r>
              <a:rPr dirty="0" baseline="-19230" sz="1950" spc="-209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a 0 </a:t>
            </a:r>
            <a:r>
              <a:rPr dirty="0" baseline="1388" sz="3000">
                <a:latin typeface="MS PGothic"/>
                <a:cs typeface="MS PGothic"/>
              </a:rPr>
              <a:t>°</a:t>
            </a:r>
            <a:r>
              <a:rPr dirty="0" baseline="1388" sz="3000">
                <a:latin typeface="Franklin Gothic Book"/>
                <a:cs typeface="Franklin Gothic Book"/>
              </a:rPr>
              <a:t>C e</a:t>
            </a:r>
            <a:r>
              <a:rPr dirty="0" baseline="1388" sz="3000" spc="-22">
                <a:latin typeface="Franklin Gothic Book"/>
                <a:cs typeface="Franklin Gothic Book"/>
              </a:rPr>
              <a:t> </a:t>
            </a:r>
            <a:r>
              <a:rPr dirty="0" baseline="1388" sz="3000">
                <a:latin typeface="Franklin Gothic Book"/>
                <a:cs typeface="Franklin Gothic Book"/>
              </a:rPr>
              <a:t>1 atm?</a:t>
            </a:r>
            <a:endParaRPr baseline="1388" sz="3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1120" y="4970787"/>
            <a:ext cx="427164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45"/>
              </a:lnSpc>
              <a:tabLst>
                <a:tab pos="687070" algn="l"/>
                <a:tab pos="1941830" algn="l"/>
                <a:tab pos="2548255" algn="l"/>
                <a:tab pos="3489960" algn="l"/>
              </a:tabLst>
            </a:pPr>
            <a:r>
              <a:rPr dirty="0" baseline="-31944" sz="3000">
                <a:latin typeface="Franklin Gothic Book"/>
                <a:cs typeface="Franklin Gothic Book"/>
              </a:rPr>
              <a:t>n =</a:t>
            </a:r>
            <a:r>
              <a:rPr dirty="0" baseline="-31944" sz="3000" spc="-67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 	</a:t>
            </a:r>
            <a:r>
              <a:rPr dirty="0" sz="2000" spc="-5" u="heavy">
                <a:latin typeface="Franklin Gothic Book"/>
                <a:cs typeface="Franklin Gothic Book"/>
              </a:rPr>
              <a:t>pe</a:t>
            </a:r>
            <a:r>
              <a:rPr dirty="0" sz="2000" spc="-10" u="heavy">
                <a:latin typeface="Franklin Gothic Book"/>
                <a:cs typeface="Franklin Gothic Book"/>
              </a:rPr>
              <a:t>s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-5" u="heavy">
                <a:latin typeface="Franklin Gothic Book"/>
                <a:cs typeface="Franklin Gothic Book"/>
              </a:rPr>
              <a:t>(g)</a:t>
            </a:r>
            <a:r>
              <a:rPr dirty="0" sz="2000" u="heavy">
                <a:latin typeface="Franklin Gothic Book"/>
                <a:cs typeface="Franklin Gothic Book"/>
              </a:rPr>
              <a:t> 	</a:t>
            </a:r>
            <a:r>
              <a:rPr dirty="0" baseline="-36111" sz="3000">
                <a:latin typeface="Franklin Gothic Book"/>
                <a:cs typeface="Franklin Gothic Book"/>
              </a:rPr>
              <a:t>= </a:t>
            </a:r>
            <a:r>
              <a:rPr dirty="0" baseline="-36111" sz="3000" spc="-209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 	4</a:t>
            </a:r>
            <a:r>
              <a:rPr dirty="0" sz="2000" spc="-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g 	</a:t>
            </a:r>
            <a:endParaRPr sz="2000">
              <a:latin typeface="Franklin Gothic Book"/>
              <a:cs typeface="Franklin Gothic Book"/>
            </a:endParaRPr>
          </a:p>
          <a:p>
            <a:pPr algn="r" marR="5080">
              <a:lnSpc>
                <a:spcPts val="1535"/>
              </a:lnSpc>
            </a:pPr>
            <a:r>
              <a:rPr dirty="0" baseline="2777" sz="3000" spc="89">
                <a:latin typeface="Franklin Gothic Book"/>
                <a:cs typeface="Franklin Gothic Book"/>
              </a:rPr>
              <a:t>=</a:t>
            </a:r>
            <a:r>
              <a:rPr dirty="0" sz="2000">
                <a:latin typeface="Franklin Gothic Book"/>
                <a:cs typeface="Franklin Gothic Book"/>
              </a:rPr>
              <a:t>2 m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endParaRPr sz="2000">
              <a:latin typeface="Franklin Gothic Book"/>
              <a:cs typeface="Franklin Gothic Book"/>
            </a:endParaRPr>
          </a:p>
          <a:p>
            <a:pPr marL="560705">
              <a:lnSpc>
                <a:spcPts val="1985"/>
              </a:lnSpc>
              <a:tabLst>
                <a:tab pos="242189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(g</a:t>
            </a:r>
            <a:r>
              <a:rPr dirty="0" sz="2000">
                <a:latin typeface="Franklin Gothic Book"/>
                <a:cs typeface="Franklin Gothic Book"/>
              </a:rPr>
              <a:t>/mol)	2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/mol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8476" y="6213347"/>
            <a:ext cx="704088" cy="23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47465" y="6271501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39" h="76200">
                <a:moveTo>
                  <a:pt x="472186" y="0"/>
                </a:moveTo>
                <a:lnTo>
                  <a:pt x="472186" y="76199"/>
                </a:lnTo>
                <a:lnTo>
                  <a:pt x="522986" y="50799"/>
                </a:lnTo>
                <a:lnTo>
                  <a:pt x="484886" y="50799"/>
                </a:lnTo>
                <a:lnTo>
                  <a:pt x="484886" y="25399"/>
                </a:lnTo>
                <a:lnTo>
                  <a:pt x="522986" y="25399"/>
                </a:lnTo>
                <a:lnTo>
                  <a:pt x="472186" y="0"/>
                </a:lnTo>
                <a:close/>
              </a:path>
              <a:path w="548639" h="76200">
                <a:moveTo>
                  <a:pt x="472186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472186" y="50799"/>
                </a:lnTo>
                <a:lnTo>
                  <a:pt x="472186" y="25399"/>
                </a:lnTo>
                <a:close/>
              </a:path>
              <a:path w="548639" h="76200">
                <a:moveTo>
                  <a:pt x="522986" y="25399"/>
                </a:moveTo>
                <a:lnTo>
                  <a:pt x="484886" y="25399"/>
                </a:lnTo>
                <a:lnTo>
                  <a:pt x="484886" y="50799"/>
                </a:lnTo>
                <a:lnTo>
                  <a:pt x="522986" y="50799"/>
                </a:lnTo>
                <a:lnTo>
                  <a:pt x="548386" y="38099"/>
                </a:lnTo>
                <a:lnTo>
                  <a:pt x="522986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78968" y="5055849"/>
            <a:ext cx="1540510" cy="157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Franklin Gothic Book"/>
                <a:cs typeface="Franklin Gothic Book"/>
              </a:rPr>
              <a:t>V</a:t>
            </a:r>
            <a:r>
              <a:rPr dirty="0" sz="2800" spc="-1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=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50">
                <a:latin typeface="Franklin Gothic Book"/>
                <a:cs typeface="Franklin Gothic Book"/>
              </a:rPr>
              <a:t>R</a:t>
            </a:r>
            <a:r>
              <a:rPr dirty="0" sz="2800" spc="-20">
                <a:latin typeface="Franklin Gothic Book"/>
                <a:cs typeface="Franklin Gothic Book"/>
              </a:rPr>
              <a:t>T/P</a:t>
            </a:r>
            <a:endParaRPr sz="2800">
              <a:latin typeface="Franklin Gothic Book"/>
              <a:cs typeface="Franklin Gothic Book"/>
            </a:endParaRPr>
          </a:p>
          <a:p>
            <a:pPr marL="130810">
              <a:lnSpc>
                <a:spcPct val="100000"/>
              </a:lnSpc>
              <a:spcBef>
                <a:spcPts val="1205"/>
              </a:spcBef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1 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endParaRPr sz="2000">
              <a:latin typeface="Franklin Gothic Book"/>
              <a:cs typeface="Franklin Gothic Book"/>
            </a:endParaRPr>
          </a:p>
          <a:p>
            <a:pPr marL="58419">
              <a:lnSpc>
                <a:spcPct val="100000"/>
              </a:lnSpc>
              <a:spcBef>
                <a:spcPts val="665"/>
              </a:spcBef>
            </a:pPr>
            <a:r>
              <a:rPr dirty="0" sz="2000">
                <a:latin typeface="Franklin Gothic Book"/>
                <a:cs typeface="Franklin Gothic Book"/>
              </a:rPr>
              <a:t>T = </a:t>
            </a:r>
            <a:r>
              <a:rPr dirty="0" sz="2000" spc="-90">
                <a:latin typeface="Franklin Gothic Book"/>
                <a:cs typeface="Franklin Gothic Book"/>
              </a:rPr>
              <a:t>2</a:t>
            </a:r>
            <a:r>
              <a:rPr dirty="0" sz="2000" spc="-5">
                <a:latin typeface="Franklin Gothic Book"/>
                <a:cs typeface="Franklin Gothic Book"/>
              </a:rPr>
              <a:t>73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 spc="-2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5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K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  <a:spcBef>
                <a:spcPts val="315"/>
              </a:spcBef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95918" y="6595120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7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7146" y="6059837"/>
            <a:ext cx="374586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88285" algn="l"/>
              </a:tabLst>
            </a:pPr>
            <a:r>
              <a:rPr dirty="0" baseline="-31944" sz="3000">
                <a:latin typeface="Franklin Gothic Book"/>
                <a:cs typeface="Franklin Gothic Book"/>
              </a:rPr>
              <a:t>V</a:t>
            </a:r>
            <a:r>
              <a:rPr dirty="0" baseline="-31944" sz="3000" spc="-7">
                <a:latin typeface="Franklin Gothic Book"/>
                <a:cs typeface="Franklin Gothic Book"/>
              </a:rPr>
              <a:t> </a:t>
            </a:r>
            <a:r>
              <a:rPr dirty="0" baseline="-31944" sz="3000">
                <a:latin typeface="Franklin Gothic Book"/>
                <a:cs typeface="Franklin Gothic Book"/>
              </a:rPr>
              <a:t>=</a:t>
            </a:r>
            <a:r>
              <a:rPr dirty="0" baseline="-31944" sz="3000" spc="-112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2</a:t>
            </a:r>
            <a:r>
              <a:rPr dirty="0" sz="2000" spc="-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x</a:t>
            </a:r>
            <a:r>
              <a:rPr dirty="0" sz="2000" spc="-5" u="heavy">
                <a:latin typeface="Franklin Gothic Book"/>
                <a:cs typeface="Franklin Gothic Book"/>
              </a:rPr>
              <a:t> 0.</a:t>
            </a:r>
            <a:r>
              <a:rPr dirty="0" sz="2000" u="heavy">
                <a:latin typeface="Franklin Gothic Book"/>
                <a:cs typeface="Franklin Gothic Book"/>
              </a:rPr>
              <a:t>0</a:t>
            </a:r>
            <a:r>
              <a:rPr dirty="0" sz="2000" spc="-5" u="heavy">
                <a:latin typeface="Franklin Gothic Book"/>
                <a:cs typeface="Franklin Gothic Book"/>
              </a:rPr>
              <a:t>82</a:t>
            </a:r>
            <a:r>
              <a:rPr dirty="0" sz="2000" u="heavy">
                <a:latin typeface="Franklin Gothic Book"/>
                <a:cs typeface="Franklin Gothic Book"/>
              </a:rPr>
              <a:t> x </a:t>
            </a:r>
            <a:r>
              <a:rPr dirty="0" sz="2000" spc="-85" u="heavy">
                <a:latin typeface="Franklin Gothic Book"/>
                <a:cs typeface="Franklin Gothic Book"/>
              </a:rPr>
              <a:t>2</a:t>
            </a:r>
            <a:r>
              <a:rPr dirty="0" sz="2000" spc="-5" u="heavy">
                <a:latin typeface="Franklin Gothic Book"/>
                <a:cs typeface="Franklin Gothic Book"/>
              </a:rPr>
              <a:t>73</a:t>
            </a:r>
            <a:r>
              <a:rPr dirty="0" sz="2000" spc="-70" u="heavy">
                <a:latin typeface="Franklin Gothic Book"/>
                <a:cs typeface="Franklin Gothic Book"/>
              </a:rPr>
              <a:t>.</a:t>
            </a:r>
            <a:r>
              <a:rPr dirty="0" sz="2000" spc="-25" u="heavy">
                <a:latin typeface="Franklin Gothic Book"/>
                <a:cs typeface="Franklin Gothic Book"/>
              </a:rPr>
              <a:t>1</a:t>
            </a:r>
            <a:r>
              <a:rPr dirty="0" sz="2000" u="heavy">
                <a:latin typeface="Franklin Gothic Book"/>
                <a:cs typeface="Franklin Gothic Book"/>
              </a:rPr>
              <a:t>5 	</a:t>
            </a:r>
            <a:r>
              <a:rPr dirty="0" baseline="-37500" sz="3000">
                <a:latin typeface="Comic Sans MS"/>
                <a:cs typeface="Comic Sans MS"/>
              </a:rPr>
              <a:t>=</a:t>
            </a:r>
            <a:r>
              <a:rPr dirty="0" baseline="-37500" sz="3000" spc="-577">
                <a:latin typeface="Comic Sans MS"/>
                <a:cs typeface="Comic Sans MS"/>
              </a:rPr>
              <a:t> </a:t>
            </a:r>
            <a:r>
              <a:rPr dirty="0" baseline="-41666" sz="3000" spc="7">
                <a:latin typeface="Franklin Gothic Book"/>
                <a:cs typeface="Franklin Gothic Book"/>
              </a:rPr>
              <a:t>4</a:t>
            </a:r>
            <a:r>
              <a:rPr dirty="0" baseline="-41666" sz="3000" spc="-7">
                <a:latin typeface="Franklin Gothic Book"/>
                <a:cs typeface="Franklin Gothic Book"/>
              </a:rPr>
              <a:t>4.</a:t>
            </a:r>
            <a:r>
              <a:rPr dirty="0" baseline="-41666" sz="3000">
                <a:latin typeface="Franklin Gothic Book"/>
                <a:cs typeface="Franklin Gothic Book"/>
              </a:rPr>
              <a:t>8</a:t>
            </a:r>
            <a:r>
              <a:rPr dirty="0" baseline="-41666" sz="3000" spc="-7">
                <a:latin typeface="Franklin Gothic Book"/>
                <a:cs typeface="Franklin Gothic Book"/>
              </a:rPr>
              <a:t> </a:t>
            </a:r>
            <a:r>
              <a:rPr dirty="0" baseline="-41666" sz="3000">
                <a:latin typeface="Franklin Gothic Book"/>
                <a:cs typeface="Franklin Gothic Book"/>
              </a:rPr>
              <a:t>L</a:t>
            </a:r>
            <a:endParaRPr baseline="-41666" sz="3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2923" y="6416758"/>
            <a:ext cx="1752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1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227" y="121526"/>
            <a:ext cx="287083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zio</a:t>
            </a:r>
            <a:r>
              <a:rPr dirty="0" sz="280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sta</a:t>
            </a:r>
            <a:r>
              <a:rPr dirty="0" sz="2800" spc="-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o: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C00000"/>
                </a:solidFill>
                <a:latin typeface="Franklin Gothic Book"/>
                <a:cs typeface="Franklin Gothic Book"/>
              </a:rPr>
              <a:t>casi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Franklin Gothic Book"/>
                <a:cs typeface="Franklin Gothic Book"/>
              </a:rPr>
              <a:t>pa</a:t>
            </a:r>
            <a:r>
              <a:rPr dirty="0" sz="2800" spc="7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800" spc="-10">
                <a:solidFill>
                  <a:srgbClr val="C00000"/>
                </a:solidFill>
                <a:latin typeface="Franklin Gothic Book"/>
                <a:cs typeface="Franklin Gothic Book"/>
              </a:rPr>
              <a:t>ticolari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371" y="2261895"/>
            <a:ext cx="2953385" cy="582295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0010">
              <a:lnSpc>
                <a:spcPct val="100000"/>
              </a:lnSpc>
            </a:pPr>
            <a:r>
              <a:rPr dirty="0" sz="2600">
                <a:latin typeface="Franklin Gothic Book"/>
                <a:cs typeface="Franklin Gothic Book"/>
              </a:rPr>
              <a:t>se</a:t>
            </a:r>
            <a:r>
              <a:rPr dirty="0" sz="2600" spc="-10">
                <a:latin typeface="Franklin Gothic Book"/>
                <a:cs typeface="Franklin Gothic Book"/>
              </a:rPr>
              <a:t> </a:t>
            </a:r>
            <a:r>
              <a:rPr dirty="0" sz="2600" spc="-260" b="1">
                <a:latin typeface="Franklin Gothic Book"/>
                <a:cs typeface="Franklin Gothic Book"/>
              </a:rPr>
              <a:t>P</a:t>
            </a:r>
            <a:r>
              <a:rPr dirty="0" sz="2600" spc="5" b="1">
                <a:latin typeface="Franklin Gothic Book"/>
                <a:cs typeface="Franklin Gothic Book"/>
              </a:rPr>
              <a:t>,</a:t>
            </a:r>
            <a:r>
              <a:rPr dirty="0" sz="2600" b="1">
                <a:latin typeface="Franklin Gothic Book"/>
                <a:cs typeface="Franklin Gothic Book"/>
              </a:rPr>
              <a:t>T</a:t>
            </a:r>
            <a:r>
              <a:rPr dirty="0" sz="2600" spc="-35" b="1">
                <a:latin typeface="Franklin Gothic Book"/>
                <a:cs typeface="Franklin Gothic Book"/>
              </a:rPr>
              <a:t> </a:t>
            </a:r>
            <a:r>
              <a:rPr dirty="0" sz="2600" b="1">
                <a:latin typeface="Franklin Gothic Book"/>
                <a:cs typeface="Franklin Gothic Book"/>
              </a:rPr>
              <a:t>=</a:t>
            </a:r>
            <a:r>
              <a:rPr dirty="0" sz="2600" spc="-10" b="1">
                <a:latin typeface="Franklin Gothic Book"/>
                <a:cs typeface="Franklin Gothic Book"/>
              </a:rPr>
              <a:t> </a:t>
            </a:r>
            <a:r>
              <a:rPr dirty="0" sz="2600" spc="5" b="1">
                <a:latin typeface="Franklin Gothic Book"/>
                <a:cs typeface="Franklin Gothic Book"/>
              </a:rPr>
              <a:t>c</a:t>
            </a:r>
            <a:r>
              <a:rPr dirty="0" sz="2600" spc="10" b="1">
                <a:latin typeface="Franklin Gothic Book"/>
                <a:cs typeface="Franklin Gothic Book"/>
              </a:rPr>
              <a:t>os</a:t>
            </a:r>
            <a:r>
              <a:rPr dirty="0" sz="2600" b="1">
                <a:latin typeface="Franklin Gothic Book"/>
                <a:cs typeface="Franklin Gothic Book"/>
              </a:rPr>
              <a:t>tan</a:t>
            </a:r>
            <a:r>
              <a:rPr dirty="0" sz="2600" spc="-15" b="1">
                <a:latin typeface="Franklin Gothic Book"/>
                <a:cs typeface="Franklin Gothic Book"/>
              </a:rPr>
              <a:t>t</a:t>
            </a:r>
            <a:r>
              <a:rPr dirty="0" sz="2600" spc="-10" b="1">
                <a:latin typeface="Franklin Gothic Book"/>
                <a:cs typeface="Franklin Gothic Book"/>
              </a:rPr>
              <a:t>i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92" y="1377302"/>
            <a:ext cx="120269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Franklin Gothic Book"/>
                <a:cs typeface="Franklin Gothic Book"/>
              </a:rPr>
              <a:t>PV=n</a:t>
            </a:r>
            <a:r>
              <a:rPr dirty="0" sz="2800" spc="-50">
                <a:latin typeface="Franklin Gothic Book"/>
                <a:cs typeface="Franklin Gothic Book"/>
              </a:rPr>
              <a:t>R</a:t>
            </a:r>
            <a:r>
              <a:rPr dirty="0" sz="2800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1348" y="2371217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4">
                <a:moveTo>
                  <a:pt x="0" y="72771"/>
                </a:moveTo>
                <a:lnTo>
                  <a:pt x="221741" y="72771"/>
                </a:lnTo>
                <a:lnTo>
                  <a:pt x="221741" y="0"/>
                </a:lnTo>
                <a:lnTo>
                  <a:pt x="397637" y="145669"/>
                </a:lnTo>
                <a:lnTo>
                  <a:pt x="221741" y="291338"/>
                </a:lnTo>
                <a:lnTo>
                  <a:pt x="221741" y="218567"/>
                </a:lnTo>
                <a:lnTo>
                  <a:pt x="0" y="218567"/>
                </a:lnTo>
                <a:lnTo>
                  <a:pt x="0" y="7277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3684" y="1652270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6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37282" y="1252961"/>
            <a:ext cx="126809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5005" algn="l"/>
              </a:tabLst>
            </a:pPr>
            <a:r>
              <a:rPr dirty="0" baseline="-30753" sz="4200" spc="-22">
                <a:latin typeface="Franklin Gothic Book"/>
                <a:cs typeface="Franklin Gothic Book"/>
              </a:rPr>
              <a:t>V</a:t>
            </a:r>
            <a:r>
              <a:rPr dirty="0" baseline="-30753" sz="4200" spc="-7">
                <a:latin typeface="Franklin Gothic Book"/>
                <a:cs typeface="Franklin Gothic Book"/>
              </a:rPr>
              <a:t> </a:t>
            </a:r>
            <a:r>
              <a:rPr dirty="0" baseline="-30753" sz="4200" spc="-30">
                <a:latin typeface="Franklin Gothic Book"/>
                <a:cs typeface="Franklin Gothic Book"/>
              </a:rPr>
              <a:t>=</a:t>
            </a:r>
            <a:r>
              <a:rPr dirty="0" baseline="-30753" sz="4200">
                <a:latin typeface="Franklin Gothic Book"/>
                <a:cs typeface="Franklin Gothic Book"/>
              </a:rPr>
              <a:t>	</a:t>
            </a:r>
            <a:r>
              <a:rPr dirty="0" sz="2800" spc="-20">
                <a:latin typeface="Franklin Gothic Book"/>
                <a:cs typeface="Franklin Gothic Book"/>
              </a:rPr>
              <a:t>n</a:t>
            </a:r>
            <a:r>
              <a:rPr dirty="0" sz="2800" spc="-45">
                <a:latin typeface="Franklin Gothic Book"/>
                <a:cs typeface="Franklin Gothic Book"/>
              </a:rPr>
              <a:t>R</a:t>
            </a:r>
            <a:r>
              <a:rPr dirty="0" sz="2800" spc="-15">
                <a:latin typeface="Franklin Gothic Book"/>
                <a:cs typeface="Franklin Gothic Book"/>
              </a:rPr>
              <a:t>T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8666" y="1700382"/>
            <a:ext cx="22415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Franklin Gothic Book"/>
                <a:cs typeface="Franklin Gothic Book"/>
              </a:rPr>
              <a:t>P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1555" y="1484375"/>
            <a:ext cx="603504" cy="23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21179" y="1542414"/>
            <a:ext cx="447040" cy="76200"/>
          </a:xfrm>
          <a:custGeom>
            <a:avLst/>
            <a:gdLst/>
            <a:ahLst/>
            <a:cxnLst/>
            <a:rect l="l" t="t" r="r" b="b"/>
            <a:pathLst>
              <a:path w="447039" h="76200">
                <a:moveTo>
                  <a:pt x="370713" y="0"/>
                </a:moveTo>
                <a:lnTo>
                  <a:pt x="370713" y="76200"/>
                </a:lnTo>
                <a:lnTo>
                  <a:pt x="421513" y="50800"/>
                </a:lnTo>
                <a:lnTo>
                  <a:pt x="383413" y="50800"/>
                </a:lnTo>
                <a:lnTo>
                  <a:pt x="383413" y="25400"/>
                </a:lnTo>
                <a:lnTo>
                  <a:pt x="421513" y="25400"/>
                </a:lnTo>
                <a:lnTo>
                  <a:pt x="370713" y="0"/>
                </a:lnTo>
                <a:close/>
              </a:path>
              <a:path w="447039" h="76200">
                <a:moveTo>
                  <a:pt x="37071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370713" y="50800"/>
                </a:lnTo>
                <a:lnTo>
                  <a:pt x="370713" y="25400"/>
                </a:lnTo>
                <a:close/>
              </a:path>
              <a:path w="447039" h="76200">
                <a:moveTo>
                  <a:pt x="421513" y="25400"/>
                </a:moveTo>
                <a:lnTo>
                  <a:pt x="383413" y="25400"/>
                </a:lnTo>
                <a:lnTo>
                  <a:pt x="383413" y="50800"/>
                </a:lnTo>
                <a:lnTo>
                  <a:pt x="421513" y="50800"/>
                </a:lnTo>
                <a:lnTo>
                  <a:pt x="446913" y="38100"/>
                </a:lnTo>
                <a:lnTo>
                  <a:pt x="421513" y="25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94655" y="2526792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 h="0">
                <a:moveTo>
                  <a:pt x="0" y="0"/>
                </a:moveTo>
                <a:lnTo>
                  <a:pt x="8667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18508" y="2136144"/>
            <a:ext cx="137604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909" sz="4800">
                <a:latin typeface="Franklin Gothic Book"/>
                <a:cs typeface="Franklin Gothic Book"/>
              </a:rPr>
              <a:t>V</a:t>
            </a:r>
            <a:r>
              <a:rPr dirty="0" baseline="-26909" sz="4800" spc="-22">
                <a:latin typeface="Franklin Gothic Book"/>
                <a:cs typeface="Franklin Gothic Book"/>
              </a:rPr>
              <a:t> </a:t>
            </a:r>
            <a:r>
              <a:rPr dirty="0" baseline="-26909" sz="4800">
                <a:latin typeface="Franklin Gothic Book"/>
                <a:cs typeface="Franklin Gothic Book"/>
              </a:rPr>
              <a:t>=</a:t>
            </a:r>
            <a:r>
              <a:rPr dirty="0" baseline="-26909" sz="4800" spc="337">
                <a:latin typeface="Franklin Gothic Book"/>
                <a:cs typeface="Franklin Gothic Book"/>
              </a:rPr>
              <a:t> </a:t>
            </a:r>
            <a:r>
              <a:rPr dirty="0" sz="3200">
                <a:latin typeface="Franklin Gothic Book"/>
                <a:cs typeface="Franklin Gothic Book"/>
              </a:rPr>
              <a:t>n</a:t>
            </a:r>
            <a:r>
              <a:rPr dirty="0" sz="3200" spc="-20">
                <a:solidFill>
                  <a:srgbClr val="71BEC5"/>
                </a:solidFill>
                <a:latin typeface="Franklin Gothic Book"/>
                <a:cs typeface="Franklin Gothic Book"/>
              </a:rPr>
              <a:t>RT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9892" y="2583564"/>
            <a:ext cx="25336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71BEC5"/>
                </a:solidFill>
                <a:latin typeface="Franklin Gothic Book"/>
                <a:cs typeface="Franklin Gothic Book"/>
              </a:rPr>
              <a:t>P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02883" y="2380995"/>
            <a:ext cx="397510" cy="291465"/>
          </a:xfrm>
          <a:custGeom>
            <a:avLst/>
            <a:gdLst/>
            <a:ahLst/>
            <a:cxnLst/>
            <a:rect l="l" t="t" r="r" b="b"/>
            <a:pathLst>
              <a:path w="397509" h="291464">
                <a:moveTo>
                  <a:pt x="0" y="72898"/>
                </a:moveTo>
                <a:lnTo>
                  <a:pt x="221741" y="72898"/>
                </a:lnTo>
                <a:lnTo>
                  <a:pt x="221741" y="0"/>
                </a:lnTo>
                <a:lnTo>
                  <a:pt x="397510" y="145795"/>
                </a:lnTo>
                <a:lnTo>
                  <a:pt x="221741" y="291464"/>
                </a:lnTo>
                <a:lnTo>
                  <a:pt x="221741" y="218566"/>
                </a:lnTo>
                <a:lnTo>
                  <a:pt x="0" y="218566"/>
                </a:lnTo>
                <a:lnTo>
                  <a:pt x="0" y="72898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218933" y="2191778"/>
            <a:ext cx="1169670" cy="615950"/>
          </a:xfrm>
          <a:prstGeom prst="rect">
            <a:avLst/>
          </a:prstGeom>
          <a:ln w="19050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z="3400" spc="85">
                <a:latin typeface="Franklin Gothic Book"/>
                <a:cs typeface="Franklin Gothic Book"/>
              </a:rPr>
              <a:t>V</a:t>
            </a:r>
            <a:r>
              <a:rPr dirty="0" sz="3200">
                <a:latin typeface="Cambria Math"/>
                <a:cs typeface="Cambria Math"/>
              </a:rPr>
              <a:t>∝</a:t>
            </a:r>
            <a:r>
              <a:rPr dirty="0" sz="3200" spc="330">
                <a:latin typeface="Cambria Math"/>
                <a:cs typeface="Cambria Math"/>
              </a:rPr>
              <a:t> </a:t>
            </a:r>
            <a:r>
              <a:rPr dirty="0" sz="3400" spc="-20">
                <a:latin typeface="Franklin Gothic Book"/>
                <a:cs typeface="Franklin Gothic Book"/>
              </a:rPr>
              <a:t>n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686" y="3231451"/>
            <a:ext cx="8733155" cy="989965"/>
          </a:xfrm>
          <a:prstGeom prst="rect">
            <a:avLst/>
          </a:prstGeom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509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Le</a:t>
            </a:r>
            <a:r>
              <a:rPr dirty="0" sz="2000" spc="-5" b="1">
                <a:latin typeface="Franklin Gothic Book"/>
                <a:cs typeface="Franklin Gothic Book"/>
              </a:rPr>
              <a:t>gg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spc="-45" b="1">
                <a:latin typeface="Franklin Gothic Book"/>
                <a:cs typeface="Franklin Gothic Book"/>
              </a:rPr>
              <a:t>A</a:t>
            </a:r>
            <a:r>
              <a:rPr dirty="0" sz="2000" spc="-15" b="1">
                <a:latin typeface="Franklin Gothic Book"/>
                <a:cs typeface="Franklin Gothic Book"/>
              </a:rPr>
              <a:t>v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-5" b="1">
                <a:latin typeface="Franklin Gothic Book"/>
                <a:cs typeface="Franklin Gothic Book"/>
              </a:rPr>
              <a:t>gad</a:t>
            </a:r>
            <a:r>
              <a:rPr dirty="0" sz="2000" spc="-40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o:</a:t>
            </a:r>
            <a:endParaRPr sz="2000">
              <a:latin typeface="Franklin Gothic Book"/>
              <a:cs typeface="Franklin Gothic Book"/>
            </a:endParaRPr>
          </a:p>
          <a:p>
            <a:pPr marL="85090" marR="2978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occ</a:t>
            </a:r>
            <a:r>
              <a:rPr dirty="0" sz="2000" spc="-5">
                <a:latin typeface="Franklin Gothic Book"/>
                <a:cs typeface="Franklin Gothic Book"/>
              </a:rPr>
              <a:t>up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da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ce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ra,</a:t>
            </a:r>
            <a:r>
              <a:rPr dirty="0" sz="2000">
                <a:latin typeface="Franklin Gothic Book"/>
                <a:cs typeface="Franklin Gothic Book"/>
              </a:rPr>
              <a:t> dipende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 nume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 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ga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168" y="6186387"/>
            <a:ext cx="169608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7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9168" y="6489910"/>
            <a:ext cx="673608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Nell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st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st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nd</a:t>
            </a:r>
            <a:r>
              <a:rPr dirty="0" sz="2000" spc="10" b="1">
                <a:latin typeface="Franklin Gothic Book"/>
                <a:cs typeface="Franklin Gothic Book"/>
              </a:rPr>
              <a:t>a</a:t>
            </a:r>
            <a:r>
              <a:rPr dirty="0" sz="2000" spc="-40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d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b="1">
                <a:latin typeface="Franklin Gothic Book"/>
                <a:cs typeface="Franklin Gothic Book"/>
              </a:rPr>
              <a:t>0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°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,</a:t>
            </a:r>
            <a:r>
              <a:rPr dirty="0" sz="2000" spc="-2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1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20" b="1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1 </a:t>
            </a:r>
            <a:r>
              <a:rPr dirty="0" sz="2000" spc="10" b="1">
                <a:latin typeface="Franklin Gothic Book"/>
                <a:cs typeface="Franklin Gothic Book"/>
              </a:rPr>
              <a:t>mo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ga</a:t>
            </a:r>
            <a:r>
              <a:rPr dirty="0" sz="2000">
                <a:latin typeface="Franklin Gothic Book"/>
                <a:cs typeface="Franklin Gothic Book"/>
              </a:rPr>
              <a:t>s occ</a:t>
            </a:r>
            <a:r>
              <a:rPr dirty="0" sz="2000" spc="-5">
                <a:latin typeface="Franklin Gothic Book"/>
                <a:cs typeface="Franklin Gothic Book"/>
              </a:rPr>
              <a:t>up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22</a:t>
            </a:r>
            <a:r>
              <a:rPr dirty="0" sz="2000" b="1">
                <a:latin typeface="Franklin Gothic Book"/>
                <a:cs typeface="Franklin Gothic Book"/>
              </a:rPr>
              <a:t>.4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87854" y="4523828"/>
            <a:ext cx="1539620" cy="1547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53660" y="4539957"/>
            <a:ext cx="1727327" cy="1607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915915" y="5921416"/>
            <a:ext cx="29400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omic Sans MS"/>
                <a:cs typeface="Comic Sans MS"/>
              </a:rPr>
              <a:t>H</a:t>
            </a:r>
            <a:r>
              <a:rPr dirty="0" baseline="-20833" sz="1800">
                <a:latin typeface="Comic Sans MS"/>
                <a:cs typeface="Comic Sans MS"/>
              </a:rPr>
              <a:t>2</a:t>
            </a:r>
            <a:endParaRPr baseline="-20833"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20188" y="5905566"/>
            <a:ext cx="30162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omic Sans MS"/>
                <a:cs typeface="Comic Sans MS"/>
              </a:rPr>
              <a:t>O</a:t>
            </a:r>
            <a:r>
              <a:rPr dirty="0" baseline="-20833" sz="1800">
                <a:latin typeface="Comic Sans MS"/>
                <a:cs typeface="Comic Sans MS"/>
              </a:rPr>
              <a:t>2</a:t>
            </a:r>
            <a:endParaRPr baseline="-20833"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6964" y="4747000"/>
            <a:ext cx="34544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>
                <a:latin typeface="Franklin Gothic Book"/>
                <a:cs typeface="Franklin Gothic Book"/>
              </a:rPr>
              <a:t> T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2023-05-25T15:44:46Z</dcterms:created>
  <dcterms:modified xsi:type="dcterms:W3CDTF">2023-05-25T15:44:46Z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2016-09-29T00:00:00Z</vt:filetime>
  </property>
  <property fmtid="{D5CDD505-2E9C-101B-9397-08002B2CF9AE}" pid="3" name="LastSaved">
    <vt:filetime>2023-05-25T00:00:00Z</vt:filetime>
  </property>
</Properties>
</file>