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Default Extension="png" ContentType="image/png"/>
  <Override PartName="/ppt/notesSlides/notesSlide12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13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/Relationships>
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/Relationships>
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/Relationships>
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/Relationships>
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/Relationships>
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/Relationships>
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/Relationships>
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/Relationships>
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/Relationships>
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/Relationships>
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/Relationships>
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/Relationships>
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/Relationships>
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/Relationships>
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/Relationships>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799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59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jpg"/><Relationship Id="rId9" Type="http://schemas.openxmlformats.org/officeDocument/2006/relationships/image" Target="../media/image3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570851" y="6450012"/>
            <a:ext cx="1573149" cy="40798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539750" y="1052575"/>
            <a:ext cx="5603875" cy="0"/>
          </a:xfrm>
          <a:custGeom>
            <a:avLst/>
            <a:gdLst/>
            <a:ahLst/>
            <a:cxnLst/>
            <a:rect l="l" t="t" r="r" b="b"/>
            <a:pathLst>
              <a:path w="5603875" h="0">
                <a:moveTo>
                  <a:pt x="0" y="0"/>
                </a:moveTo>
                <a:lnTo>
                  <a:pt x="5603875" y="0"/>
                </a:lnTo>
              </a:path>
            </a:pathLst>
          </a:custGeom>
          <a:ln w="19050">
            <a:solidFill>
              <a:srgbClr val="82233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539750" y="1042257"/>
            <a:ext cx="8002905" cy="0"/>
          </a:xfrm>
          <a:custGeom>
            <a:avLst/>
            <a:gdLst/>
            <a:ahLst/>
            <a:cxnLst/>
            <a:rect l="l" t="t" r="r" b="b"/>
            <a:pathLst>
              <a:path w="8002905" h="0">
                <a:moveTo>
                  <a:pt x="0" y="0"/>
                </a:moveTo>
                <a:lnTo>
                  <a:pt x="8002651" y="0"/>
                </a:lnTo>
              </a:path>
            </a:pathLst>
          </a:custGeom>
          <a:ln w="47307">
            <a:solidFill>
              <a:srgbClr val="46489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5076825" y="466788"/>
            <a:ext cx="1487551" cy="528637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6732651" y="403288"/>
            <a:ext cx="1884299" cy="592137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100" y="690119"/>
            <a:ext cx="8089798" cy="3308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871E33"/>
                </a:solidFill>
                <a:latin typeface="Franklin Gothic Medium"/>
                <a:cs typeface="Franklin Gothic Medium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47624" y="1556491"/>
            <a:ext cx="8848750" cy="4578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79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496172" y="6595425"/>
            <a:ext cx="170179" cy="1276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" b="0" i="0">
                <a:solidFill>
                  <a:schemeClr val="bg1"/>
                </a:solidFill>
                <a:latin typeface="Franklin Gothic Book"/>
                <a:cs typeface="Franklin Gothic Book"/>
              </a:defRPr>
            </a:lvl1pPr>
          </a:lstStyle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Relationship Id="rId3" Type="http://schemas.openxmlformats.org/officeDocument/2006/relationships/image" Target="../media/image5.jpg"/><Relationship Id="rId4" Type="http://schemas.openxmlformats.org/officeDocument/2006/relationships/notesSlide" Target="../notesSlides/notesSlide1.xml"/><Relationship Id="rId5" Type="http://schemas.openxmlformats.org/officeDocument/2006/relationships/slide" Target="slide1.xml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slide" Target="slide10.xml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slide" Target="slide11.xml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notesSlide" Target="../notesSlides/notesSlide12.xml"/><Relationship Id="rId4" Type="http://schemas.openxmlformats.org/officeDocument/2006/relationships/slide" Target="slide12.xml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Relationship Id="rId3" Type="http://schemas.openxmlformats.org/officeDocument/2006/relationships/slide" Target="slide13.xml"/></Relationships>
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Relationship Id="rId3" Type="http://schemas.openxmlformats.org/officeDocument/2006/relationships/notesSlide" Target="../notesSlides/notesSlide14.xml"/><Relationship Id="rId4" Type="http://schemas.openxmlformats.org/officeDocument/2006/relationships/slide" Target="slide14.xml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slide" Target="slide2.xml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slide" Target="slide3.xml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Relationship Id="rId3" Type="http://schemas.openxmlformats.org/officeDocument/2006/relationships/notesSlide" Target="../notesSlides/notesSlide4.xml"/><Relationship Id="rId4" Type="http://schemas.openxmlformats.org/officeDocument/2006/relationships/slide" Target="slide4.xml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Relationship Id="rId3" Type="http://schemas.openxmlformats.org/officeDocument/2006/relationships/notesSlide" Target="../notesSlides/notesSlide5.xml"/><Relationship Id="rId4" Type="http://schemas.openxmlformats.org/officeDocument/2006/relationships/slide" Target="slide5.xml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6.xml"/><Relationship Id="rId3" Type="http://schemas.openxmlformats.org/officeDocument/2006/relationships/slide" Target="slide6.xml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Relationship Id="rId3" Type="http://schemas.openxmlformats.org/officeDocument/2006/relationships/slide" Target="slide7.xml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slide" Target="slide8.xml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slide" Target="slide9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9525"/>
            <a:ext cx="9144000" cy="684847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3266947" y="4341879"/>
            <a:ext cx="2914015" cy="1270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 indent="153670">
              <a:lnSpc>
                <a:spcPts val="6600"/>
              </a:lnSpc>
            </a:pPr>
            <a:r>
              <a:rPr dirty="0" sz="32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OF</a:t>
            </a:r>
            <a:r>
              <a:rPr dirty="0" sz="32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3200" spc="-3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3200" spc="-20" b="1">
                <a:solidFill>
                  <a:srgbClr val="FFFFFF"/>
                </a:solidFill>
                <a:latin typeface="Franklin Gothic Medium"/>
                <a:cs typeface="Franklin Gothic Medium"/>
              </a:rPr>
              <a:t>–</a:t>
            </a:r>
            <a:r>
              <a:rPr dirty="0" sz="3200" spc="-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32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3200" spc="10" b="1">
                <a:solidFill>
                  <a:srgbClr val="FFFFFF"/>
                </a:solidFill>
                <a:latin typeface="Franklin Gothic Medium"/>
                <a:cs typeface="Franklin Gothic Medium"/>
              </a:rPr>
              <a:t>h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im</a:t>
            </a:r>
            <a:r>
              <a:rPr dirty="0" sz="32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ca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32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32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n</a:t>
            </a:r>
            <a:r>
              <a:rPr dirty="0" sz="3200" spc="-25" b="1">
                <a:solidFill>
                  <a:srgbClr val="FFFFFF"/>
                </a:solidFill>
                <a:latin typeface="Franklin Gothic Medium"/>
                <a:cs typeface="Franklin Gothic Medium"/>
              </a:rPr>
              <a:t>e</a:t>
            </a:r>
            <a:r>
              <a:rPr dirty="0" sz="32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t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3200" spc="-10" b="1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a</a:t>
            </a:r>
            <a:r>
              <a:rPr dirty="0" sz="3200" spc="-15" b="1">
                <a:solidFill>
                  <a:srgbClr val="FFFFFF"/>
                </a:solidFill>
                <a:latin typeface="Franklin Gothic Medium"/>
                <a:cs typeface="Franklin Gothic Medium"/>
              </a:rPr>
              <a:t> 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c</a:t>
            </a:r>
            <a:r>
              <a:rPr dirty="0" sz="3200" spc="15" b="1">
                <a:solidFill>
                  <a:srgbClr val="FFFFFF"/>
                </a:solidFill>
                <a:latin typeface="Franklin Gothic Medium"/>
                <a:cs typeface="Franklin Gothic Medium"/>
              </a:rPr>
              <a:t>h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im</a:t>
            </a:r>
            <a:r>
              <a:rPr dirty="0" sz="3200" spc="5" b="1">
                <a:solidFill>
                  <a:srgbClr val="FFFFFF"/>
                </a:solidFill>
                <a:latin typeface="Franklin Gothic Medium"/>
                <a:cs typeface="Franklin Gothic Medium"/>
              </a:rPr>
              <a:t>i</a:t>
            </a:r>
            <a:r>
              <a:rPr dirty="0" sz="3200" b="1">
                <a:solidFill>
                  <a:srgbClr val="FFFFFF"/>
                </a:solidFill>
                <a:latin typeface="Franklin Gothic Medium"/>
                <a:cs typeface="Franklin Gothic Medium"/>
              </a:rPr>
              <a:t>ca</a:t>
            </a:r>
            <a:endParaRPr sz="3200">
              <a:latin typeface="Franklin Gothic Medium"/>
              <a:cs typeface="Franklin Gothic Medium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796026" y="2492311"/>
            <a:ext cx="2447925" cy="76993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Cine</a:t>
            </a:r>
            <a:r>
              <a:rPr dirty="0" spc="-10"/>
              <a:t>t</a:t>
            </a:r>
            <a:r>
              <a:rPr dirty="0"/>
              <a:t>ica c</a:t>
            </a:r>
            <a:r>
              <a:rPr dirty="0" spc="-10"/>
              <a:t>h</a:t>
            </a:r>
            <a:r>
              <a:rPr dirty="0"/>
              <a:t>imica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08872" y="6595425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10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6334" y="1495426"/>
            <a:ext cx="7660005" cy="52050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ORD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 REAZIO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endParaRPr sz="2400">
              <a:latin typeface="Franklin Gothic Book"/>
              <a:cs typeface="Franklin Gothic Book"/>
            </a:endParaRPr>
          </a:p>
          <a:p>
            <a:pPr marL="21590">
              <a:lnSpc>
                <a:spcPct val="100000"/>
              </a:lnSpc>
              <a:spcBef>
                <a:spcPts val="2055"/>
              </a:spcBef>
              <a:tabLst>
                <a:tab pos="2765425" algn="l"/>
              </a:tabLst>
            </a:pPr>
            <a:r>
              <a:rPr dirty="0" sz="2000" b="1">
                <a:latin typeface="Franklin Gothic Book"/>
                <a:cs typeface="Franklin Gothic Book"/>
              </a:rPr>
              <a:t>v =</a:t>
            </a:r>
            <a:r>
              <a:rPr dirty="0" sz="2000" spc="-10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k</a:t>
            </a:r>
            <a:r>
              <a:rPr dirty="0" sz="2000" spc="-5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[</a:t>
            </a:r>
            <a:r>
              <a:rPr dirty="0" sz="2000" b="1">
                <a:latin typeface="Franklin Gothic Book"/>
                <a:cs typeface="Franklin Gothic Book"/>
              </a:rPr>
              <a:t>A]	A</a:t>
            </a:r>
            <a:r>
              <a:rPr dirty="0" sz="2000" spc="-5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Wingdings 3"/>
                <a:cs typeface="Wingdings 3"/>
              </a:rPr>
              <a:t></a:t>
            </a:r>
            <a:r>
              <a:rPr dirty="0" sz="2000" spc="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B</a:t>
            </a:r>
            <a:endParaRPr sz="2000">
              <a:latin typeface="Franklin Gothic Book"/>
              <a:cs typeface="Franklin Gothic Book"/>
            </a:endParaRPr>
          </a:p>
          <a:p>
            <a:pPr marL="21590" marR="1102360">
              <a:lnSpc>
                <a:spcPct val="200000"/>
              </a:lnSpc>
              <a:tabLst>
                <a:tab pos="2765425" algn="l"/>
              </a:tabLst>
            </a:pPr>
            <a:r>
              <a:rPr dirty="0" sz="2000" spc="-30" b="1">
                <a:latin typeface="Franklin Gothic Book"/>
                <a:cs typeface="Franklin Gothic Book"/>
              </a:rPr>
              <a:t>R</a:t>
            </a:r>
            <a:r>
              <a:rPr dirty="0" sz="2000" spc="10" b="1">
                <a:latin typeface="Franklin Gothic Book"/>
                <a:cs typeface="Franklin Gothic Book"/>
              </a:rPr>
              <a:t>e</a:t>
            </a:r>
            <a:r>
              <a:rPr dirty="0" sz="2000" spc="5" b="1">
                <a:latin typeface="Franklin Gothic Book"/>
                <a:cs typeface="Franklin Gothic Book"/>
              </a:rPr>
              <a:t>a</a:t>
            </a:r>
            <a:r>
              <a:rPr dirty="0" sz="2000" spc="-5" b="1">
                <a:latin typeface="Franklin Gothic Book"/>
                <a:cs typeface="Franklin Gothic Book"/>
              </a:rPr>
              <a:t>zio</a:t>
            </a:r>
            <a:r>
              <a:rPr dirty="0" sz="2000" spc="5" b="1">
                <a:latin typeface="Franklin Gothic Book"/>
                <a:cs typeface="Franklin Gothic Book"/>
              </a:rPr>
              <a:t>n</a:t>
            </a:r>
            <a:r>
              <a:rPr dirty="0" sz="2000" b="1">
                <a:latin typeface="Franklin Gothic Book"/>
                <a:cs typeface="Franklin Gothic Book"/>
              </a:rPr>
              <a:t>e</a:t>
            </a:r>
            <a:r>
              <a:rPr dirty="0" sz="2000" spc="-45" b="1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d</a:t>
            </a:r>
            <a:r>
              <a:rPr dirty="0" sz="2000" spc="-5" b="1">
                <a:latin typeface="Franklin Gothic Book"/>
                <a:cs typeface="Franklin Gothic Book"/>
              </a:rPr>
              <a:t>i</a:t>
            </a:r>
            <a:r>
              <a:rPr dirty="0" sz="2000" spc="-15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pr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b="1">
                <a:latin typeface="Franklin Gothic Book"/>
                <a:cs typeface="Franklin Gothic Book"/>
              </a:rPr>
              <a:t>mo</a:t>
            </a:r>
            <a:r>
              <a:rPr dirty="0" sz="2000" spc="-30" b="1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o</a:t>
            </a:r>
            <a:r>
              <a:rPr dirty="0" sz="2000" spc="-30" b="1">
                <a:latin typeface="Franklin Gothic Book"/>
                <a:cs typeface="Franklin Gothic Book"/>
              </a:rPr>
              <a:t>r</a:t>
            </a:r>
            <a:r>
              <a:rPr dirty="0" sz="2000" b="1">
                <a:latin typeface="Franklin Gothic Book"/>
                <a:cs typeface="Franklin Gothic Book"/>
              </a:rPr>
              <a:t>dine</a:t>
            </a:r>
            <a:r>
              <a:rPr dirty="0" sz="2000" spc="-50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(</a:t>
            </a:r>
            <a:r>
              <a:rPr dirty="0" sz="2000" b="1">
                <a:latin typeface="Franklin Gothic Book"/>
                <a:cs typeface="Franklin Gothic Book"/>
              </a:rPr>
              <a:t>v</a:t>
            </a:r>
            <a:r>
              <a:rPr dirty="0" sz="2000" spc="-15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ra</a:t>
            </a:r>
            <a:r>
              <a:rPr dirty="0" sz="2000" spc="10" b="1">
                <a:latin typeface="Franklin Gothic Book"/>
                <a:cs typeface="Franklin Gothic Book"/>
              </a:rPr>
              <a:t>d</a:t>
            </a:r>
            <a:r>
              <a:rPr dirty="0" sz="2000" b="1">
                <a:latin typeface="Franklin Gothic Book"/>
                <a:cs typeface="Franklin Gothic Book"/>
              </a:rPr>
              <a:t>d</a:t>
            </a:r>
            <a:r>
              <a:rPr dirty="0" sz="2000" spc="-10" b="1">
                <a:latin typeface="Franklin Gothic Book"/>
                <a:cs typeface="Franklin Gothic Book"/>
              </a:rPr>
              <a:t>o</a:t>
            </a:r>
            <a:r>
              <a:rPr dirty="0" sz="2000" spc="5" b="1">
                <a:latin typeface="Franklin Gothic Book"/>
                <a:cs typeface="Franklin Gothic Book"/>
              </a:rPr>
              <a:t>pp</a:t>
            </a:r>
            <a:r>
              <a:rPr dirty="0" sz="2000" spc="-5" b="1">
                <a:latin typeface="Franklin Gothic Book"/>
                <a:cs typeface="Franklin Gothic Book"/>
              </a:rPr>
              <a:t>i</a:t>
            </a:r>
            <a:r>
              <a:rPr dirty="0" sz="2000" b="1">
                <a:latin typeface="Franklin Gothic Book"/>
                <a:cs typeface="Franklin Gothic Book"/>
              </a:rPr>
              <a:t>a</a:t>
            </a:r>
            <a:r>
              <a:rPr dirty="0" sz="2000" spc="-40" b="1">
                <a:latin typeface="Franklin Gothic Book"/>
                <a:cs typeface="Franklin Gothic Book"/>
              </a:rPr>
              <a:t> </a:t>
            </a:r>
            <a:r>
              <a:rPr dirty="0" sz="2000" spc="-20" b="1">
                <a:latin typeface="Franklin Gothic Book"/>
                <a:cs typeface="Franklin Gothic Book"/>
              </a:rPr>
              <a:t>q</a:t>
            </a:r>
            <a:r>
              <a:rPr dirty="0" sz="2000" b="1">
                <a:latin typeface="Franklin Gothic Book"/>
                <a:cs typeface="Franklin Gothic Book"/>
              </a:rPr>
              <a:t>u</a:t>
            </a:r>
            <a:r>
              <a:rPr dirty="0" sz="2000" spc="10" b="1">
                <a:latin typeface="Franklin Gothic Book"/>
                <a:cs typeface="Franklin Gothic Book"/>
              </a:rPr>
              <a:t>a</a:t>
            </a:r>
            <a:r>
              <a:rPr dirty="0" sz="2000" spc="15" b="1">
                <a:latin typeface="Franklin Gothic Book"/>
                <a:cs typeface="Franklin Gothic Book"/>
              </a:rPr>
              <a:t>n</a:t>
            </a:r>
            <a:r>
              <a:rPr dirty="0" sz="2000" b="1">
                <a:latin typeface="Franklin Gothic Book"/>
                <a:cs typeface="Franklin Gothic Book"/>
              </a:rPr>
              <a:t>do</a:t>
            </a:r>
            <a:r>
              <a:rPr dirty="0" sz="2000" spc="-35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[</a:t>
            </a:r>
            <a:r>
              <a:rPr dirty="0" sz="2000" b="1">
                <a:latin typeface="Franklin Gothic Book"/>
                <a:cs typeface="Franklin Gothic Book"/>
              </a:rPr>
              <a:t>A]</a:t>
            </a:r>
            <a:r>
              <a:rPr dirty="0" sz="2000" spc="-20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ra</a:t>
            </a:r>
            <a:r>
              <a:rPr dirty="0" sz="2000" spc="10" b="1">
                <a:latin typeface="Franklin Gothic Book"/>
                <a:cs typeface="Franklin Gothic Book"/>
              </a:rPr>
              <a:t>d</a:t>
            </a:r>
            <a:r>
              <a:rPr dirty="0" sz="2000" b="1">
                <a:latin typeface="Franklin Gothic Book"/>
                <a:cs typeface="Franklin Gothic Book"/>
              </a:rPr>
              <a:t>d</a:t>
            </a:r>
            <a:r>
              <a:rPr dirty="0" sz="2000" spc="-10" b="1">
                <a:latin typeface="Franklin Gothic Book"/>
                <a:cs typeface="Franklin Gothic Book"/>
              </a:rPr>
              <a:t>o</a:t>
            </a:r>
            <a:r>
              <a:rPr dirty="0" sz="2000" spc="5" b="1">
                <a:latin typeface="Franklin Gothic Book"/>
                <a:cs typeface="Franklin Gothic Book"/>
              </a:rPr>
              <a:t>p</a:t>
            </a:r>
            <a:r>
              <a:rPr dirty="0" sz="2000" spc="-5" b="1">
                <a:latin typeface="Franklin Gothic Book"/>
                <a:cs typeface="Franklin Gothic Book"/>
              </a:rPr>
              <a:t>p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spc="5" b="1">
                <a:latin typeface="Franklin Gothic Book"/>
                <a:cs typeface="Franklin Gothic Book"/>
              </a:rPr>
              <a:t>a</a:t>
            </a:r>
            <a:r>
              <a:rPr dirty="0" sz="2000" b="1">
                <a:latin typeface="Franklin Gothic Book"/>
                <a:cs typeface="Franklin Gothic Book"/>
              </a:rPr>
              <a:t>)</a:t>
            </a:r>
            <a:r>
              <a:rPr dirty="0" sz="2000" b="1">
                <a:latin typeface="Franklin Gothic Book"/>
                <a:cs typeface="Franklin Gothic Book"/>
              </a:rPr>
              <a:t> v =</a:t>
            </a:r>
            <a:r>
              <a:rPr dirty="0" sz="2000" spc="-10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k</a:t>
            </a:r>
            <a:r>
              <a:rPr dirty="0" sz="2000" spc="-5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[</a:t>
            </a:r>
            <a:r>
              <a:rPr dirty="0" sz="2000" b="1">
                <a:latin typeface="Franklin Gothic Book"/>
                <a:cs typeface="Franklin Gothic Book"/>
              </a:rPr>
              <a:t>A</a:t>
            </a:r>
            <a:r>
              <a:rPr dirty="0" sz="2000" spc="20" b="1">
                <a:latin typeface="Franklin Gothic Book"/>
                <a:cs typeface="Franklin Gothic Book"/>
              </a:rPr>
              <a:t>]</a:t>
            </a:r>
            <a:r>
              <a:rPr dirty="0" baseline="25641" sz="1950" spc="22" b="1">
                <a:latin typeface="Franklin Gothic Book"/>
                <a:cs typeface="Franklin Gothic Book"/>
              </a:rPr>
              <a:t>2</a:t>
            </a:r>
            <a:r>
              <a:rPr dirty="0" baseline="25641" sz="1950" b="1">
                <a:latin typeface="Franklin Gothic Book"/>
                <a:cs typeface="Franklin Gothic Book"/>
              </a:rPr>
              <a:t>	</a:t>
            </a:r>
            <a:r>
              <a:rPr dirty="0" sz="2000" b="1">
                <a:latin typeface="Franklin Gothic Book"/>
                <a:cs typeface="Franklin Gothic Book"/>
              </a:rPr>
              <a:t>A</a:t>
            </a:r>
            <a:r>
              <a:rPr dirty="0" sz="2000" spc="-5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Wingdings 3"/>
                <a:cs typeface="Wingdings 3"/>
              </a:rPr>
              <a:t></a:t>
            </a:r>
            <a:r>
              <a:rPr dirty="0" sz="2000" spc="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B</a:t>
            </a:r>
            <a:endParaRPr sz="2000">
              <a:latin typeface="Franklin Gothic Book"/>
              <a:cs typeface="Franklin Gothic Book"/>
            </a:endParaRPr>
          </a:p>
          <a:p>
            <a:pPr marL="21590" marR="630555">
              <a:lnSpc>
                <a:spcPct val="200000"/>
              </a:lnSpc>
              <a:tabLst>
                <a:tab pos="2765425" algn="l"/>
              </a:tabLst>
            </a:pPr>
            <a:r>
              <a:rPr dirty="0" sz="2000" spc="-30" b="1">
                <a:latin typeface="Franklin Gothic Book"/>
                <a:cs typeface="Franklin Gothic Book"/>
              </a:rPr>
              <a:t>R</a:t>
            </a:r>
            <a:r>
              <a:rPr dirty="0" sz="2000" spc="10" b="1">
                <a:latin typeface="Franklin Gothic Book"/>
                <a:cs typeface="Franklin Gothic Book"/>
              </a:rPr>
              <a:t>e</a:t>
            </a:r>
            <a:r>
              <a:rPr dirty="0" sz="2000" spc="5" b="1">
                <a:latin typeface="Franklin Gothic Book"/>
                <a:cs typeface="Franklin Gothic Book"/>
              </a:rPr>
              <a:t>a</a:t>
            </a:r>
            <a:r>
              <a:rPr dirty="0" sz="2000" spc="-5" b="1">
                <a:latin typeface="Franklin Gothic Book"/>
                <a:cs typeface="Franklin Gothic Book"/>
              </a:rPr>
              <a:t>zio</a:t>
            </a:r>
            <a:r>
              <a:rPr dirty="0" sz="2000" spc="5" b="1">
                <a:latin typeface="Franklin Gothic Book"/>
                <a:cs typeface="Franklin Gothic Book"/>
              </a:rPr>
              <a:t>n</a:t>
            </a:r>
            <a:r>
              <a:rPr dirty="0" sz="2000" b="1">
                <a:latin typeface="Franklin Gothic Book"/>
                <a:cs typeface="Franklin Gothic Book"/>
              </a:rPr>
              <a:t>e</a:t>
            </a:r>
            <a:r>
              <a:rPr dirty="0" sz="2000" spc="-45" b="1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d</a:t>
            </a:r>
            <a:r>
              <a:rPr dirty="0" sz="2000" spc="-5" b="1">
                <a:latin typeface="Franklin Gothic Book"/>
                <a:cs typeface="Franklin Gothic Book"/>
              </a:rPr>
              <a:t>i</a:t>
            </a:r>
            <a:r>
              <a:rPr dirty="0" sz="2000" spc="-15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s</a:t>
            </a:r>
            <a:r>
              <a:rPr dirty="0" sz="2000" spc="10" b="1">
                <a:latin typeface="Franklin Gothic Book"/>
                <a:cs typeface="Franklin Gothic Book"/>
              </a:rPr>
              <a:t>e</a:t>
            </a:r>
            <a:r>
              <a:rPr dirty="0" sz="2000" b="1">
                <a:latin typeface="Franklin Gothic Book"/>
                <a:cs typeface="Franklin Gothic Book"/>
              </a:rPr>
              <a:t>condo</a:t>
            </a:r>
            <a:r>
              <a:rPr dirty="0" sz="2000" spc="-45" b="1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o</a:t>
            </a:r>
            <a:r>
              <a:rPr dirty="0" sz="2000" spc="-30" b="1">
                <a:latin typeface="Franklin Gothic Book"/>
                <a:cs typeface="Franklin Gothic Book"/>
              </a:rPr>
              <a:t>r</a:t>
            </a:r>
            <a:r>
              <a:rPr dirty="0" sz="2000" spc="10" b="1">
                <a:latin typeface="Franklin Gothic Book"/>
                <a:cs typeface="Franklin Gothic Book"/>
              </a:rPr>
              <a:t>d</a:t>
            </a:r>
            <a:r>
              <a:rPr dirty="0" sz="2000" spc="-5" b="1">
                <a:latin typeface="Franklin Gothic Book"/>
                <a:cs typeface="Franklin Gothic Book"/>
              </a:rPr>
              <a:t>in</a:t>
            </a:r>
            <a:r>
              <a:rPr dirty="0" sz="2000" b="1">
                <a:latin typeface="Franklin Gothic Book"/>
                <a:cs typeface="Franklin Gothic Book"/>
              </a:rPr>
              <a:t>e</a:t>
            </a:r>
            <a:r>
              <a:rPr dirty="0" sz="2000" spc="-40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(</a:t>
            </a:r>
            <a:r>
              <a:rPr dirty="0" sz="2000" b="1">
                <a:latin typeface="Franklin Gothic Book"/>
                <a:cs typeface="Franklin Gothic Book"/>
              </a:rPr>
              <a:t>v</a:t>
            </a:r>
            <a:r>
              <a:rPr dirty="0" sz="2000" spc="-15" b="1">
                <a:latin typeface="Franklin Gothic Book"/>
                <a:cs typeface="Franklin Gothic Book"/>
              </a:rPr>
              <a:t> </a:t>
            </a:r>
            <a:r>
              <a:rPr dirty="0" sz="2000" spc="-20" b="1">
                <a:latin typeface="Franklin Gothic Book"/>
                <a:cs typeface="Franklin Gothic Book"/>
              </a:rPr>
              <a:t>q</a:t>
            </a:r>
            <a:r>
              <a:rPr dirty="0" sz="2000" b="1">
                <a:latin typeface="Franklin Gothic Book"/>
                <a:cs typeface="Franklin Gothic Book"/>
              </a:rPr>
              <a:t>u</a:t>
            </a:r>
            <a:r>
              <a:rPr dirty="0" sz="2000" spc="10" b="1">
                <a:latin typeface="Franklin Gothic Book"/>
                <a:cs typeface="Franklin Gothic Book"/>
              </a:rPr>
              <a:t>ad</a:t>
            </a:r>
            <a:r>
              <a:rPr dirty="0" sz="2000" spc="5" b="1">
                <a:latin typeface="Franklin Gothic Book"/>
                <a:cs typeface="Franklin Gothic Book"/>
              </a:rPr>
              <a:t>r</a:t>
            </a:r>
            <a:r>
              <a:rPr dirty="0" sz="2000" spc="-5" b="1">
                <a:latin typeface="Franklin Gothic Book"/>
                <a:cs typeface="Franklin Gothic Book"/>
              </a:rPr>
              <a:t>u</a:t>
            </a:r>
            <a:r>
              <a:rPr dirty="0" sz="2000" spc="5" b="1">
                <a:latin typeface="Franklin Gothic Book"/>
                <a:cs typeface="Franklin Gothic Book"/>
              </a:rPr>
              <a:t>p</a:t>
            </a:r>
            <a:r>
              <a:rPr dirty="0" sz="2000" b="1">
                <a:latin typeface="Franklin Gothic Book"/>
                <a:cs typeface="Franklin Gothic Book"/>
              </a:rPr>
              <a:t>lica</a:t>
            </a:r>
            <a:r>
              <a:rPr dirty="0" sz="2000" spc="-40" b="1">
                <a:latin typeface="Franklin Gothic Book"/>
                <a:cs typeface="Franklin Gothic Book"/>
              </a:rPr>
              <a:t> </a:t>
            </a:r>
            <a:r>
              <a:rPr dirty="0" sz="2000" spc="-20" b="1">
                <a:latin typeface="Franklin Gothic Book"/>
                <a:cs typeface="Franklin Gothic Book"/>
              </a:rPr>
              <a:t>q</a:t>
            </a:r>
            <a:r>
              <a:rPr dirty="0" sz="2000" b="1">
                <a:latin typeface="Franklin Gothic Book"/>
                <a:cs typeface="Franklin Gothic Book"/>
              </a:rPr>
              <a:t>u</a:t>
            </a:r>
            <a:r>
              <a:rPr dirty="0" sz="2000" spc="10" b="1">
                <a:latin typeface="Franklin Gothic Book"/>
                <a:cs typeface="Franklin Gothic Book"/>
              </a:rPr>
              <a:t>a</a:t>
            </a:r>
            <a:r>
              <a:rPr dirty="0" sz="2000" spc="15" b="1">
                <a:latin typeface="Franklin Gothic Book"/>
                <a:cs typeface="Franklin Gothic Book"/>
              </a:rPr>
              <a:t>n</a:t>
            </a:r>
            <a:r>
              <a:rPr dirty="0" sz="2000" b="1">
                <a:latin typeface="Franklin Gothic Book"/>
                <a:cs typeface="Franklin Gothic Book"/>
              </a:rPr>
              <a:t>do</a:t>
            </a:r>
            <a:r>
              <a:rPr dirty="0" sz="2000" spc="-35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[</a:t>
            </a:r>
            <a:r>
              <a:rPr dirty="0" sz="2000" b="1">
                <a:latin typeface="Franklin Gothic Book"/>
                <a:cs typeface="Franklin Gothic Book"/>
              </a:rPr>
              <a:t>A]</a:t>
            </a:r>
            <a:r>
              <a:rPr dirty="0" sz="2000" spc="-20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ra</a:t>
            </a:r>
            <a:r>
              <a:rPr dirty="0" sz="2000" spc="10" b="1">
                <a:latin typeface="Franklin Gothic Book"/>
                <a:cs typeface="Franklin Gothic Book"/>
              </a:rPr>
              <a:t>d</a:t>
            </a:r>
            <a:r>
              <a:rPr dirty="0" sz="2000" b="1">
                <a:latin typeface="Franklin Gothic Book"/>
                <a:cs typeface="Franklin Gothic Book"/>
              </a:rPr>
              <a:t>d</a:t>
            </a:r>
            <a:r>
              <a:rPr dirty="0" sz="2000" spc="-10" b="1">
                <a:latin typeface="Franklin Gothic Book"/>
                <a:cs typeface="Franklin Gothic Book"/>
              </a:rPr>
              <a:t>o</a:t>
            </a:r>
            <a:r>
              <a:rPr dirty="0" sz="2000" spc="5" b="1">
                <a:latin typeface="Franklin Gothic Book"/>
                <a:cs typeface="Franklin Gothic Book"/>
              </a:rPr>
              <a:t>p</a:t>
            </a:r>
            <a:r>
              <a:rPr dirty="0" sz="2000" spc="-5" b="1">
                <a:latin typeface="Franklin Gothic Book"/>
                <a:cs typeface="Franklin Gothic Book"/>
              </a:rPr>
              <a:t>p</a:t>
            </a:r>
            <a:r>
              <a:rPr dirty="0" sz="2000" b="1">
                <a:latin typeface="Franklin Gothic Book"/>
                <a:cs typeface="Franklin Gothic Book"/>
              </a:rPr>
              <a:t>ia)</a:t>
            </a:r>
            <a:r>
              <a:rPr dirty="0" sz="2000" b="1">
                <a:latin typeface="Franklin Gothic Book"/>
                <a:cs typeface="Franklin Gothic Book"/>
              </a:rPr>
              <a:t> v =</a:t>
            </a:r>
            <a:r>
              <a:rPr dirty="0" sz="2000" spc="-10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k</a:t>
            </a:r>
            <a:r>
              <a:rPr dirty="0" sz="2000" spc="-5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[</a:t>
            </a:r>
            <a:r>
              <a:rPr dirty="0" sz="2000" b="1">
                <a:latin typeface="Franklin Gothic Book"/>
                <a:cs typeface="Franklin Gothic Book"/>
              </a:rPr>
              <a:t>A]</a:t>
            </a:r>
            <a:r>
              <a:rPr dirty="0" sz="2000" spc="-165" b="1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[B</a:t>
            </a:r>
            <a:r>
              <a:rPr dirty="0" sz="2000" b="1">
                <a:latin typeface="Franklin Gothic Book"/>
                <a:cs typeface="Franklin Gothic Book"/>
              </a:rPr>
              <a:t>]	A + B</a:t>
            </a:r>
            <a:r>
              <a:rPr dirty="0" sz="2000" spc="5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Wingdings 3"/>
                <a:cs typeface="Wingdings 3"/>
              </a:rPr>
              <a:t></a:t>
            </a:r>
            <a:r>
              <a:rPr dirty="0" sz="2000" spc="-5" b="1">
                <a:latin typeface="Times New Roman"/>
                <a:cs typeface="Times New Roman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C</a:t>
            </a:r>
            <a:endParaRPr sz="2000">
              <a:latin typeface="Franklin Gothic Book"/>
              <a:cs typeface="Franklin Gothic Book"/>
            </a:endParaRPr>
          </a:p>
          <a:p>
            <a:pPr marL="21590">
              <a:lnSpc>
                <a:spcPct val="100000"/>
              </a:lnSpc>
              <a:spcBef>
                <a:spcPts val="1595"/>
              </a:spcBef>
            </a:pPr>
            <a:r>
              <a:rPr dirty="0" sz="2000" spc="-30" b="1">
                <a:latin typeface="Franklin Gothic Book"/>
                <a:cs typeface="Franklin Gothic Book"/>
              </a:rPr>
              <a:t>R</a:t>
            </a:r>
            <a:r>
              <a:rPr dirty="0" sz="2000" spc="5" b="1">
                <a:latin typeface="Franklin Gothic Book"/>
                <a:cs typeface="Franklin Gothic Book"/>
              </a:rPr>
              <a:t>e</a:t>
            </a:r>
            <a:r>
              <a:rPr dirty="0" sz="2000" b="1">
                <a:latin typeface="Franklin Gothic Book"/>
                <a:cs typeface="Franklin Gothic Book"/>
              </a:rPr>
              <a:t>a</a:t>
            </a:r>
            <a:r>
              <a:rPr dirty="0" sz="2000" spc="-5" b="1">
                <a:latin typeface="Franklin Gothic Book"/>
                <a:cs typeface="Franklin Gothic Book"/>
              </a:rPr>
              <a:t>zion</a:t>
            </a:r>
            <a:r>
              <a:rPr dirty="0" sz="2000" b="1">
                <a:latin typeface="Franklin Gothic Book"/>
                <a:cs typeface="Franklin Gothic Book"/>
              </a:rPr>
              <a:t>e</a:t>
            </a:r>
            <a:r>
              <a:rPr dirty="0" sz="2000" spc="-40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d</a:t>
            </a:r>
            <a:r>
              <a:rPr dirty="0" sz="2000" b="1">
                <a:latin typeface="Franklin Gothic Book"/>
                <a:cs typeface="Franklin Gothic Book"/>
              </a:rPr>
              <a:t>i</a:t>
            </a:r>
            <a:r>
              <a:rPr dirty="0" sz="2000" spc="-20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pri</a:t>
            </a:r>
            <a:r>
              <a:rPr dirty="0" sz="2000" b="1">
                <a:latin typeface="Franklin Gothic Book"/>
                <a:cs typeface="Franklin Gothic Book"/>
              </a:rPr>
              <a:t>mo</a:t>
            </a:r>
            <a:r>
              <a:rPr dirty="0" sz="2000" spc="-35" b="1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o</a:t>
            </a:r>
            <a:r>
              <a:rPr dirty="0" sz="2000" spc="-30" b="1">
                <a:latin typeface="Franklin Gothic Book"/>
                <a:cs typeface="Franklin Gothic Book"/>
              </a:rPr>
              <a:t>r</a:t>
            </a:r>
            <a:r>
              <a:rPr dirty="0" sz="2000" b="1">
                <a:latin typeface="Franklin Gothic Book"/>
                <a:cs typeface="Franklin Gothic Book"/>
              </a:rPr>
              <a:t>dine</a:t>
            </a:r>
            <a:r>
              <a:rPr dirty="0" sz="2000" spc="-55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i</a:t>
            </a:r>
            <a:r>
              <a:rPr dirty="0" sz="2000" b="1">
                <a:latin typeface="Franklin Gothic Book"/>
                <a:cs typeface="Franklin Gothic Book"/>
              </a:rPr>
              <a:t>n</a:t>
            </a:r>
            <a:r>
              <a:rPr dirty="0" sz="2000" spc="-10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A e </a:t>
            </a:r>
            <a:r>
              <a:rPr dirty="0" sz="2000" spc="-5" b="1">
                <a:latin typeface="Franklin Gothic Book"/>
                <a:cs typeface="Franklin Gothic Book"/>
              </a:rPr>
              <a:t>i</a:t>
            </a:r>
            <a:r>
              <a:rPr dirty="0" sz="2000" b="1">
                <a:latin typeface="Franklin Gothic Book"/>
                <a:cs typeface="Franklin Gothic Book"/>
              </a:rPr>
              <a:t>n</a:t>
            </a:r>
            <a:r>
              <a:rPr dirty="0" sz="2000" spc="-15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B</a:t>
            </a:r>
            <a:endParaRPr sz="2000">
              <a:latin typeface="Franklin Gothic Book"/>
              <a:cs typeface="Franklin Gothic Book"/>
            </a:endParaRPr>
          </a:p>
          <a:p>
            <a:pPr marL="21590">
              <a:lnSpc>
                <a:spcPct val="100000"/>
              </a:lnSpc>
            </a:pPr>
            <a:r>
              <a:rPr dirty="0" sz="2000" spc="-30" b="1">
                <a:latin typeface="Franklin Gothic Book"/>
                <a:cs typeface="Franklin Gothic Book"/>
              </a:rPr>
              <a:t>R</a:t>
            </a:r>
            <a:r>
              <a:rPr dirty="0" sz="2000" spc="10" b="1">
                <a:latin typeface="Franklin Gothic Book"/>
                <a:cs typeface="Franklin Gothic Book"/>
              </a:rPr>
              <a:t>e</a:t>
            </a:r>
            <a:r>
              <a:rPr dirty="0" sz="2000" spc="5" b="1">
                <a:latin typeface="Franklin Gothic Book"/>
                <a:cs typeface="Franklin Gothic Book"/>
              </a:rPr>
              <a:t>a</a:t>
            </a:r>
            <a:r>
              <a:rPr dirty="0" sz="2000" spc="-5" b="1">
                <a:latin typeface="Franklin Gothic Book"/>
                <a:cs typeface="Franklin Gothic Book"/>
              </a:rPr>
              <a:t>zio</a:t>
            </a:r>
            <a:r>
              <a:rPr dirty="0" sz="2000" spc="5" b="1">
                <a:latin typeface="Franklin Gothic Book"/>
                <a:cs typeface="Franklin Gothic Book"/>
              </a:rPr>
              <a:t>n</a:t>
            </a:r>
            <a:r>
              <a:rPr dirty="0" sz="2000" b="1">
                <a:latin typeface="Franklin Gothic Book"/>
                <a:cs typeface="Franklin Gothic Book"/>
              </a:rPr>
              <a:t>e</a:t>
            </a:r>
            <a:r>
              <a:rPr dirty="0" sz="2000" spc="-45" b="1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d</a:t>
            </a:r>
            <a:r>
              <a:rPr dirty="0" sz="2000" spc="-5" b="1">
                <a:latin typeface="Franklin Gothic Book"/>
                <a:cs typeface="Franklin Gothic Book"/>
              </a:rPr>
              <a:t>i</a:t>
            </a:r>
            <a:r>
              <a:rPr dirty="0" sz="2000" spc="-15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s</a:t>
            </a:r>
            <a:r>
              <a:rPr dirty="0" sz="2000" spc="10" b="1">
                <a:latin typeface="Franklin Gothic Book"/>
                <a:cs typeface="Franklin Gothic Book"/>
              </a:rPr>
              <a:t>e</a:t>
            </a:r>
            <a:r>
              <a:rPr dirty="0" sz="2000" b="1">
                <a:latin typeface="Franklin Gothic Book"/>
                <a:cs typeface="Franklin Gothic Book"/>
              </a:rPr>
              <a:t>condo</a:t>
            </a:r>
            <a:r>
              <a:rPr dirty="0" sz="2000" spc="-45" b="1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o</a:t>
            </a:r>
            <a:r>
              <a:rPr dirty="0" sz="2000" spc="-30" b="1">
                <a:latin typeface="Franklin Gothic Book"/>
                <a:cs typeface="Franklin Gothic Book"/>
              </a:rPr>
              <a:t>r</a:t>
            </a:r>
            <a:r>
              <a:rPr dirty="0" sz="2000" spc="10" b="1">
                <a:latin typeface="Franklin Gothic Book"/>
                <a:cs typeface="Franklin Gothic Book"/>
              </a:rPr>
              <a:t>d</a:t>
            </a:r>
            <a:r>
              <a:rPr dirty="0" sz="2000" spc="-5" b="1">
                <a:latin typeface="Franklin Gothic Book"/>
                <a:cs typeface="Franklin Gothic Book"/>
              </a:rPr>
              <a:t>in</a:t>
            </a:r>
            <a:r>
              <a:rPr dirty="0" sz="2000" b="1">
                <a:latin typeface="Franklin Gothic Book"/>
                <a:cs typeface="Franklin Gothic Book"/>
              </a:rPr>
              <a:t>e</a:t>
            </a:r>
            <a:r>
              <a:rPr dirty="0" sz="2000" spc="-40" b="1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latin typeface="Franklin Gothic Book"/>
                <a:cs typeface="Franklin Gothic Book"/>
              </a:rPr>
              <a:t>co</a:t>
            </a:r>
            <a:r>
              <a:rPr dirty="0" sz="2000" spc="-15" b="1">
                <a:latin typeface="Franklin Gothic Book"/>
                <a:cs typeface="Franklin Gothic Book"/>
              </a:rPr>
              <a:t>m</a:t>
            </a:r>
            <a:r>
              <a:rPr dirty="0" sz="2000" spc="-5" b="1">
                <a:latin typeface="Franklin Gothic Book"/>
                <a:cs typeface="Franklin Gothic Book"/>
              </a:rPr>
              <a:t>p</a:t>
            </a:r>
            <a:r>
              <a:rPr dirty="0" sz="2000" spc="-10" b="1">
                <a:latin typeface="Franklin Gothic Book"/>
                <a:cs typeface="Franklin Gothic Book"/>
              </a:rPr>
              <a:t>l</a:t>
            </a:r>
            <a:r>
              <a:rPr dirty="0" sz="2000" b="1">
                <a:latin typeface="Franklin Gothic Book"/>
                <a:cs typeface="Franklin Gothic Book"/>
              </a:rPr>
              <a:t>es</a:t>
            </a:r>
            <a:r>
              <a:rPr dirty="0" sz="2000" spc="-15" b="1">
                <a:latin typeface="Franklin Gothic Book"/>
                <a:cs typeface="Franklin Gothic Book"/>
              </a:rPr>
              <a:t>s</a:t>
            </a:r>
            <a:r>
              <a:rPr dirty="0" sz="2000" spc="-5" b="1">
                <a:latin typeface="Franklin Gothic Book"/>
                <a:cs typeface="Franklin Gothic Book"/>
              </a:rPr>
              <a:t>i</a:t>
            </a:r>
            <a:r>
              <a:rPr dirty="0" sz="2000" spc="-30" b="1">
                <a:latin typeface="Franklin Gothic Book"/>
                <a:cs typeface="Franklin Gothic Book"/>
              </a:rPr>
              <a:t>v</a:t>
            </a:r>
            <a:r>
              <a:rPr dirty="0" sz="2000" b="1">
                <a:latin typeface="Franklin Gothic Book"/>
                <a:cs typeface="Franklin Gothic Book"/>
              </a:rPr>
              <a:t>o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"/>
              </a:spcBef>
            </a:pPr>
            <a:endParaRPr sz="1800">
              <a:latin typeface="Times New Roman"/>
              <a:cs typeface="Times New Roman"/>
            </a:endParaRPr>
          </a:p>
          <a:p>
            <a:pPr marL="21590" marR="5080">
              <a:lnSpc>
                <a:spcPct val="130100"/>
              </a:lnSpc>
            </a:pPr>
            <a:r>
              <a:rPr dirty="0" sz="2000">
                <a:latin typeface="Franklin Gothic Book"/>
                <a:cs typeface="Franklin Gothic Book"/>
              </a:rPr>
              <a:t>Gli o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dini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reazione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coincidono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</a:t>
            </a:r>
            <a:r>
              <a:rPr dirty="0" sz="2000" spc="5">
                <a:latin typeface="Franklin Gothic Book"/>
                <a:cs typeface="Franklin Gothic Book"/>
              </a:rPr>
              <a:t>c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ar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amen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 i coe</a:t>
            </a:r>
            <a:r>
              <a:rPr dirty="0" sz="2000" spc="45">
                <a:latin typeface="Franklin Gothic Book"/>
                <a:cs typeface="Franklin Gothic Book"/>
              </a:rPr>
              <a:t>f</a:t>
            </a:r>
            <a:r>
              <a:rPr dirty="0" sz="2000" spc="5">
                <a:latin typeface="Franklin Gothic Book"/>
                <a:cs typeface="Franklin Gothic Book"/>
              </a:rPr>
              <a:t>f</a:t>
            </a:r>
            <a:r>
              <a:rPr dirty="0" sz="2000" spc="-5">
                <a:latin typeface="Franklin Gothic Book"/>
                <a:cs typeface="Franklin Gothic Book"/>
              </a:rPr>
              <a:t>icienti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echiom</a:t>
            </a:r>
            <a:r>
              <a:rPr dirty="0" sz="2000" spc="-2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ic</a:t>
            </a:r>
            <a:r>
              <a:rPr dirty="0" sz="2000">
                <a:latin typeface="Franklin Gothic Book"/>
                <a:cs typeface="Franklin Gothic Book"/>
              </a:rPr>
              <a:t>i 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 re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(a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.,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sono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reazioni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dine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0).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Cine</a:t>
            </a:r>
            <a:r>
              <a:rPr dirty="0" spc="-10"/>
              <a:t>t</a:t>
            </a:r>
            <a:r>
              <a:rPr dirty="0"/>
              <a:t>ica c</a:t>
            </a:r>
            <a:r>
              <a:rPr dirty="0" spc="-10"/>
              <a:t>h</a:t>
            </a:r>
            <a:r>
              <a:rPr dirty="0"/>
              <a:t>imica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8508872" y="6595425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11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47624" y="1556491"/>
            <a:ext cx="8508365" cy="45783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15">
                <a:latin typeface="Franklin Gothic Book"/>
                <a:cs typeface="Franklin Gothic Book"/>
              </a:rPr>
              <a:t>Dip</a:t>
            </a:r>
            <a:r>
              <a:rPr dirty="0" sz="2800" spc="-30">
                <a:latin typeface="Franklin Gothic Book"/>
                <a:cs typeface="Franklin Gothic Book"/>
              </a:rPr>
              <a:t>e</a:t>
            </a:r>
            <a:r>
              <a:rPr dirty="0" sz="2800" spc="-20">
                <a:latin typeface="Franklin Gothic Book"/>
                <a:cs typeface="Franklin Gothic Book"/>
              </a:rPr>
              <a:t>n</a:t>
            </a:r>
            <a:r>
              <a:rPr dirty="0" sz="2800" spc="-25">
                <a:latin typeface="Franklin Gothic Book"/>
                <a:cs typeface="Franklin Gothic Book"/>
              </a:rPr>
              <a:t>d</a:t>
            </a:r>
            <a:r>
              <a:rPr dirty="0" sz="2800" spc="-15">
                <a:latin typeface="Franklin Gothic Book"/>
                <a:cs typeface="Franklin Gothic Book"/>
              </a:rPr>
              <a:t>enza</a:t>
            </a:r>
            <a:r>
              <a:rPr dirty="0" sz="2800" spc="2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d</a:t>
            </a:r>
            <a:r>
              <a:rPr dirty="0" sz="2800" spc="-25">
                <a:latin typeface="Franklin Gothic Book"/>
                <a:cs typeface="Franklin Gothic Book"/>
              </a:rPr>
              <a:t>e</a:t>
            </a:r>
            <a:r>
              <a:rPr dirty="0" sz="2800" spc="-10">
                <a:latin typeface="Franklin Gothic Book"/>
                <a:cs typeface="Franklin Gothic Book"/>
              </a:rPr>
              <a:t>l</a:t>
            </a:r>
            <a:r>
              <a:rPr dirty="0" sz="2800" spc="-5">
                <a:latin typeface="Franklin Gothic Book"/>
                <a:cs typeface="Franklin Gothic Book"/>
              </a:rPr>
              <a:t>l</a:t>
            </a:r>
            <a:r>
              <a:rPr dirty="0" sz="2800" spc="-15">
                <a:latin typeface="Franklin Gothic Book"/>
                <a:cs typeface="Franklin Gothic Book"/>
              </a:rPr>
              <a:t>a</a:t>
            </a:r>
            <a:r>
              <a:rPr dirty="0" sz="2800" spc="35">
                <a:latin typeface="Franklin Gothic Book"/>
                <a:cs typeface="Franklin Gothic Book"/>
              </a:rPr>
              <a:t> </a:t>
            </a:r>
            <a:r>
              <a:rPr dirty="0" sz="2800" spc="-65">
                <a:latin typeface="Franklin Gothic Book"/>
                <a:cs typeface="Franklin Gothic Book"/>
              </a:rPr>
              <a:t>v</a:t>
            </a:r>
            <a:r>
              <a:rPr dirty="0" sz="2800" spc="-15">
                <a:latin typeface="Franklin Gothic Book"/>
                <a:cs typeface="Franklin Gothic Book"/>
              </a:rPr>
              <a:t>elocità</a:t>
            </a:r>
            <a:r>
              <a:rPr dirty="0" sz="2800" spc="-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d</a:t>
            </a:r>
            <a:r>
              <a:rPr dirty="0" sz="2800" spc="-30">
                <a:latin typeface="Franklin Gothic Book"/>
                <a:cs typeface="Franklin Gothic Book"/>
              </a:rPr>
              <a:t>a</a:t>
            </a:r>
            <a:r>
              <a:rPr dirty="0" sz="2800" spc="-10">
                <a:latin typeface="Franklin Gothic Book"/>
                <a:cs typeface="Franklin Gothic Book"/>
              </a:rPr>
              <a:t>l</a:t>
            </a:r>
            <a:r>
              <a:rPr dirty="0" sz="2800" spc="-5">
                <a:latin typeface="Franklin Gothic Book"/>
                <a:cs typeface="Franklin Gothic Book"/>
              </a:rPr>
              <a:t>l</a:t>
            </a:r>
            <a:r>
              <a:rPr dirty="0" sz="2800" spc="-15">
                <a:latin typeface="Franklin Gothic Book"/>
                <a:cs typeface="Franklin Gothic Book"/>
              </a:rPr>
              <a:t>a</a:t>
            </a:r>
            <a:r>
              <a:rPr dirty="0" sz="2800" spc="-5">
                <a:latin typeface="Franklin Gothic Book"/>
                <a:cs typeface="Franklin Gothic Book"/>
              </a:rPr>
              <a:t> </a:t>
            </a:r>
            <a:r>
              <a:rPr dirty="0" sz="2800" spc="-50">
                <a:latin typeface="Franklin Gothic Book"/>
                <a:cs typeface="Franklin Gothic Book"/>
              </a:rPr>
              <a:t>t</a:t>
            </a:r>
            <a:r>
              <a:rPr dirty="0" sz="2800" spc="-15">
                <a:latin typeface="Franklin Gothic Book"/>
                <a:cs typeface="Franklin Gothic Book"/>
              </a:rPr>
              <a:t>e</a:t>
            </a:r>
            <a:r>
              <a:rPr dirty="0" sz="2800" spc="-50">
                <a:latin typeface="Franklin Gothic Book"/>
                <a:cs typeface="Franklin Gothic Book"/>
              </a:rPr>
              <a:t>m</a:t>
            </a:r>
            <a:r>
              <a:rPr dirty="0" sz="2800" spc="-20">
                <a:latin typeface="Franklin Gothic Book"/>
                <a:cs typeface="Franklin Gothic Book"/>
              </a:rPr>
              <a:t>p</a:t>
            </a:r>
            <a:r>
              <a:rPr dirty="0" sz="2800" spc="-25">
                <a:latin typeface="Franklin Gothic Book"/>
                <a:cs typeface="Franklin Gothic Book"/>
              </a:rPr>
              <a:t>e</a:t>
            </a:r>
            <a:r>
              <a:rPr dirty="0" sz="2800" spc="-15">
                <a:latin typeface="Franklin Gothic Book"/>
                <a:cs typeface="Franklin Gothic Book"/>
              </a:rPr>
              <a:t>ratura</a:t>
            </a:r>
            <a:endParaRPr sz="28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240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eloci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à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reazione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v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5">
                <a:latin typeface="Franklin Gothic Book"/>
                <a:cs typeface="Franklin Gothic Book"/>
              </a:rPr>
              <a:t> 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opo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fre</a:t>
            </a:r>
            <a:r>
              <a:rPr dirty="0" sz="2000" spc="-35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en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 de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coll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endParaRPr sz="2000">
              <a:latin typeface="Franklin Gothic Book"/>
              <a:cs typeface="Franklin Gothic Book"/>
            </a:endParaRPr>
          </a:p>
          <a:p>
            <a:pPr marL="50800">
              <a:lnSpc>
                <a:spcPct val="100000"/>
              </a:lnSpc>
              <a:spcBef>
                <a:spcPts val="480"/>
              </a:spcBef>
            </a:pPr>
            <a:r>
              <a:rPr dirty="0" sz="2000" spc="-5">
                <a:latin typeface="Franklin Gothic Book"/>
                <a:cs typeface="Franklin Gothic Book"/>
              </a:rPr>
              <a:t>(p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opo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zional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concentr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zione).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2050">
              <a:latin typeface="Times New Roman"/>
              <a:cs typeface="Times New Roman"/>
            </a:endParaRPr>
          </a:p>
          <a:p>
            <a:pPr marL="50800" marR="289560">
              <a:lnSpc>
                <a:spcPct val="120000"/>
              </a:lnSpc>
              <a:tabLst>
                <a:tab pos="6451600" algn="l"/>
              </a:tabLst>
            </a:pPr>
            <a:r>
              <a:rPr dirty="0" sz="2000" spc="-5">
                <a:latin typeface="Franklin Gothic Book"/>
                <a:cs typeface="Franklin Gothic Book"/>
              </a:rPr>
              <a:t>No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gl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 spc="6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ti 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5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vi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po</a:t>
            </a:r>
            <a:r>
              <a:rPr dirty="0" sz="2000" spc="7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reazione.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 = </a:t>
            </a:r>
            <a:r>
              <a:rPr dirty="0" sz="2000" spc="-5">
                <a:latin typeface="Franklin Gothic Book"/>
                <a:cs typeface="Franklin Gothic Book"/>
              </a:rPr>
              <a:t>29</a:t>
            </a:r>
            <a:r>
              <a:rPr dirty="0" sz="2000">
                <a:latin typeface="Franklin Gothic Book"/>
                <a:cs typeface="Franklin Gothic Book"/>
              </a:rPr>
              <a:t>8 K	e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P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= 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1 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tm,</a:t>
            </a:r>
            <a:r>
              <a:rPr dirty="0" sz="2000" spc="-5">
                <a:latin typeface="Franklin Gothic Book"/>
                <a:cs typeface="Franklin Gothic Book"/>
              </a:rPr>
              <a:t> in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</a:t>
            </a:r>
            <a:r>
              <a:rPr dirty="0" sz="2000" spc="-10">
                <a:latin typeface="Franklin Gothic Book"/>
                <a:cs typeface="Franklin Gothic Book"/>
              </a:rPr>
              <a:t>ass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ci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ono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65">
                <a:latin typeface="Franklin Gothic Book"/>
                <a:cs typeface="Franklin Gothic Book"/>
              </a:rPr>
              <a:t>1</a:t>
            </a:r>
            <a:r>
              <a:rPr dirty="0" sz="2000">
                <a:latin typeface="Franklin Gothic Book"/>
                <a:cs typeface="Franklin Gothic Book"/>
              </a:rPr>
              <a:t>0</a:t>
            </a:r>
            <a:r>
              <a:rPr dirty="0" baseline="25641" sz="1950" spc="15">
                <a:latin typeface="Franklin Gothic Book"/>
                <a:cs typeface="Franklin Gothic Book"/>
              </a:rPr>
              <a:t>3</a:t>
            </a:r>
            <a:r>
              <a:rPr dirty="0" baseline="25641" sz="1950" spc="22">
                <a:latin typeface="Franklin Gothic Book"/>
                <a:cs typeface="Franklin Gothic Book"/>
              </a:rPr>
              <a:t>3</a:t>
            </a:r>
            <a:r>
              <a:rPr dirty="0" baseline="25641" sz="1950" spc="3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baseline="25641" sz="1950" spc="15">
                <a:latin typeface="Franklin Gothic Book"/>
                <a:cs typeface="Franklin Gothic Book"/>
              </a:rPr>
              <a:t>-1</a:t>
            </a:r>
            <a:r>
              <a:rPr dirty="0" baseline="25641" sz="1950" spc="3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m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baseline="25641" sz="1950" spc="15">
                <a:latin typeface="Franklin Gothic Book"/>
                <a:cs typeface="Franklin Gothic Book"/>
              </a:rPr>
              <a:t>-1</a:t>
            </a:r>
            <a:r>
              <a:rPr dirty="0" baseline="25641" sz="1950">
                <a:latin typeface="Franklin Gothic Book"/>
                <a:cs typeface="Franklin Gothic Book"/>
              </a:rPr>
              <a:t> </a:t>
            </a:r>
            <a:r>
              <a:rPr dirty="0" baseline="25641" sz="1950" spc="-209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 spc="6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ti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fra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2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mol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cole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m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ggio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65">
                <a:latin typeface="Franklin Gothic Book"/>
                <a:cs typeface="Franklin Gothic Book"/>
              </a:rPr>
              <a:t>r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 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reazioni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30">
                <a:latin typeface="Franklin Gothic Book"/>
                <a:cs typeface="Franklin Gothic Book"/>
              </a:rPr>
              <a:t>o</a:t>
            </a:r>
            <a:r>
              <a:rPr dirty="0" sz="2000" spc="-5">
                <a:latin typeface="Franklin Gothic Book"/>
                <a:cs typeface="Franklin Gothic Book"/>
              </a:rPr>
              <a:t>vrebb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uind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ere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ntanea.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42"/>
              </a:spcBef>
            </a:pPr>
            <a:endParaRPr sz="2050">
              <a:latin typeface="Times New Roman"/>
              <a:cs typeface="Times New Roman"/>
            </a:endParaRPr>
          </a:p>
          <a:p>
            <a:pPr marL="50800" marR="5080">
              <a:lnSpc>
                <a:spcPct val="120000"/>
              </a:lnSpc>
            </a:pPr>
            <a:r>
              <a:rPr dirty="0" sz="2000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ando 2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molecole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coll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do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65">
                <a:latin typeface="Franklin Gothic Book"/>
                <a:cs typeface="Franklin Gothic Book"/>
              </a:rPr>
              <a:t>r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 del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cin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ca è tr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5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 E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v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braziona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e. </a:t>
            </a:r>
            <a:r>
              <a:rPr dirty="0" sz="2000" spc="-5">
                <a:latin typeface="Franklin Gothic Book"/>
                <a:cs typeface="Franklin Gothic Book"/>
              </a:rPr>
              <a:t>Sol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35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-10">
                <a:latin typeface="Franklin Gothic Book"/>
                <a:cs typeface="Franklin Gothic Book"/>
              </a:rPr>
              <a:t> su</a:t>
            </a:r>
            <a:r>
              <a:rPr dirty="0" sz="2000" spc="40">
                <a:latin typeface="Franklin Gothic Book"/>
                <a:cs typeface="Franklin Gothic Book"/>
              </a:rPr>
              <a:t>f</a:t>
            </a:r>
            <a:r>
              <a:rPr dirty="0" sz="2000" spc="5">
                <a:latin typeface="Franklin Gothic Book"/>
                <a:cs typeface="Franklin Gothic Book"/>
              </a:rPr>
              <a:t>f</a:t>
            </a:r>
            <a:r>
              <a:rPr dirty="0" sz="2000" spc="-5">
                <a:latin typeface="Franklin Gothic Book"/>
                <a:cs typeface="Franklin Gothic Book"/>
              </a:rPr>
              <a:t>ici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 si </a:t>
            </a:r>
            <a:r>
              <a:rPr dirty="0" sz="2000" spc="-55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vr</a:t>
            </a:r>
            <a:r>
              <a:rPr dirty="0" sz="2000">
                <a:latin typeface="Franklin Gothic Book"/>
                <a:cs typeface="Franklin Gothic Book"/>
              </a:rPr>
              <a:t>à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 spc="-1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eg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(pr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mo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dio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ormazio</a:t>
            </a:r>
            <a:r>
              <a:rPr dirty="0" sz="2000" spc="-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dei</a:t>
            </a:r>
            <a:r>
              <a:rPr dirty="0" sz="2000" spc="-5">
                <a:latin typeface="Franklin Gothic Book"/>
                <a:cs typeface="Franklin Gothic Book"/>
              </a:rPr>
              <a:t> 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od</a:t>
            </a:r>
            <a:r>
              <a:rPr dirty="0" sz="2000" spc="-10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i)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solidFill>
                  <a:srgbClr val="FF0000"/>
                </a:solidFill>
                <a:latin typeface="Franklin Gothic Book"/>
                <a:cs typeface="Franklin Gothic Book"/>
              </a:rPr>
              <a:t>L</a:t>
            </a:r>
            <a:r>
              <a:rPr dirty="0" sz="2000" b="1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-35" b="1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solidFill>
                  <a:srgbClr val="FF0000"/>
                </a:solidFill>
                <a:latin typeface="Franklin Gothic Book"/>
                <a:cs typeface="Franklin Gothic Book"/>
              </a:rPr>
              <a:t>mo</a:t>
            </a:r>
            <a:r>
              <a:rPr dirty="0" sz="2000" b="1">
                <a:solidFill>
                  <a:srgbClr val="FF0000"/>
                </a:solidFill>
                <a:latin typeface="Franklin Gothic Book"/>
                <a:cs typeface="Franklin Gothic Book"/>
              </a:rPr>
              <a:t>lec</a:t>
            </a:r>
            <a:r>
              <a:rPr dirty="0" sz="2000" spc="-10" b="1">
                <a:solidFill>
                  <a:srgbClr val="FF0000"/>
                </a:solidFill>
                <a:latin typeface="Franklin Gothic Book"/>
                <a:cs typeface="Franklin Gothic Book"/>
              </a:rPr>
              <a:t>o</a:t>
            </a:r>
            <a:r>
              <a:rPr dirty="0" sz="2000" b="1">
                <a:solidFill>
                  <a:srgbClr val="FF0000"/>
                </a:solidFill>
                <a:latin typeface="Franklin Gothic Book"/>
                <a:cs typeface="Franklin Gothic Book"/>
              </a:rPr>
              <a:t>le</a:t>
            </a:r>
            <a:r>
              <a:rPr dirty="0" sz="2000" spc="-40" b="1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5" b="1">
                <a:solidFill>
                  <a:srgbClr val="FF0000"/>
                </a:solidFill>
                <a:latin typeface="Franklin Gothic Book"/>
                <a:cs typeface="Franklin Gothic Book"/>
              </a:rPr>
              <a:t>r</a:t>
            </a:r>
            <a:r>
              <a:rPr dirty="0" sz="2000" spc="10" b="1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5" b="1">
                <a:solidFill>
                  <a:srgbClr val="FF0000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-5" b="1">
                <a:solidFill>
                  <a:srgbClr val="FF0000"/>
                </a:solidFill>
                <a:latin typeface="Franklin Gothic Book"/>
                <a:cs typeface="Franklin Gothic Book"/>
              </a:rPr>
              <a:t>gent</a:t>
            </a:r>
            <a:r>
              <a:rPr dirty="0" sz="2000" b="1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-35" b="1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solidFill>
                  <a:srgbClr val="FF0000"/>
                </a:solidFill>
                <a:latin typeface="Franklin Gothic Book"/>
                <a:cs typeface="Franklin Gothic Book"/>
              </a:rPr>
              <a:t>d</a:t>
            </a:r>
            <a:r>
              <a:rPr dirty="0" sz="2000" spc="-25" b="1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-30" b="1">
                <a:solidFill>
                  <a:srgbClr val="FF0000"/>
                </a:solidFill>
                <a:latin typeface="Franklin Gothic Book"/>
                <a:cs typeface="Franklin Gothic Book"/>
              </a:rPr>
              <a:t>v</a:t>
            </a:r>
            <a:r>
              <a:rPr dirty="0" sz="2000" spc="-10" b="1">
                <a:solidFill>
                  <a:srgbClr val="FF0000"/>
                </a:solidFill>
                <a:latin typeface="Franklin Gothic Book"/>
                <a:cs typeface="Franklin Gothic Book"/>
              </a:rPr>
              <a:t>o</a:t>
            </a:r>
            <a:r>
              <a:rPr dirty="0" sz="2000" b="1">
                <a:solidFill>
                  <a:srgbClr val="FF0000"/>
                </a:solidFill>
                <a:latin typeface="Franklin Gothic Book"/>
                <a:cs typeface="Franklin Gothic Book"/>
              </a:rPr>
              <a:t>no</a:t>
            </a:r>
            <a:r>
              <a:rPr dirty="0" sz="2000" spc="-40" b="1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20" b="1">
                <a:solidFill>
                  <a:srgbClr val="FF0000"/>
                </a:solidFill>
                <a:latin typeface="Franklin Gothic Book"/>
                <a:cs typeface="Franklin Gothic Book"/>
              </a:rPr>
              <a:t>q</a:t>
            </a:r>
            <a:r>
              <a:rPr dirty="0" sz="2000" b="1">
                <a:solidFill>
                  <a:srgbClr val="FF0000"/>
                </a:solidFill>
                <a:latin typeface="Franklin Gothic Book"/>
                <a:cs typeface="Franklin Gothic Book"/>
              </a:rPr>
              <a:t>u</a:t>
            </a:r>
            <a:r>
              <a:rPr dirty="0" sz="2000" spc="10" b="1">
                <a:solidFill>
                  <a:srgbClr val="FF0000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15" b="1">
                <a:solidFill>
                  <a:srgbClr val="FF0000"/>
                </a:solidFill>
                <a:latin typeface="Franklin Gothic Book"/>
                <a:cs typeface="Franklin Gothic Book"/>
              </a:rPr>
              <a:t>n</a:t>
            </a:r>
            <a:r>
              <a:rPr dirty="0" sz="2000" b="1">
                <a:solidFill>
                  <a:srgbClr val="FF0000"/>
                </a:solidFill>
                <a:latin typeface="Franklin Gothic Book"/>
                <a:cs typeface="Franklin Gothic Book"/>
              </a:rPr>
              <a:t>di</a:t>
            </a:r>
            <a:r>
              <a:rPr dirty="0" sz="2000" spc="-40" b="1">
                <a:solidFill>
                  <a:srgbClr val="FF0000"/>
                </a:solidFill>
                <a:latin typeface="Franklin Gothic Book"/>
                <a:cs typeface="Franklin Gothic Book"/>
              </a:rPr>
              <a:t> a</a:t>
            </a:r>
            <a:r>
              <a:rPr dirty="0" sz="2000" spc="-30" b="1">
                <a:solidFill>
                  <a:srgbClr val="FF0000"/>
                </a:solidFill>
                <a:latin typeface="Franklin Gothic Book"/>
                <a:cs typeface="Franklin Gothic Book"/>
              </a:rPr>
              <a:t>v</a:t>
            </a:r>
            <a:r>
              <a:rPr dirty="0" sz="2000" spc="10" b="1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5" b="1">
                <a:solidFill>
                  <a:srgbClr val="FF0000"/>
                </a:solidFill>
                <a:latin typeface="Franklin Gothic Book"/>
                <a:cs typeface="Franklin Gothic Book"/>
              </a:rPr>
              <a:t>r</a:t>
            </a:r>
            <a:r>
              <a:rPr dirty="0" sz="2000" b="1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2000" b="1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15" b="1">
                <a:solidFill>
                  <a:srgbClr val="FF0000"/>
                </a:solidFill>
                <a:latin typeface="Franklin Gothic Book"/>
                <a:cs typeface="Franklin Gothic Book"/>
              </a:rPr>
              <a:t>n</a:t>
            </a:r>
            <a:r>
              <a:rPr dirty="0" sz="2000" b="1">
                <a:solidFill>
                  <a:srgbClr val="FF0000"/>
                </a:solidFill>
                <a:latin typeface="Franklin Gothic Book"/>
                <a:cs typeface="Franklin Gothic Book"/>
              </a:rPr>
              <a:t>ergia</a:t>
            </a:r>
            <a:r>
              <a:rPr dirty="0" sz="2000" spc="-40" b="1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b="1">
                <a:solidFill>
                  <a:srgbClr val="FF0000"/>
                </a:solidFill>
                <a:latin typeface="Franklin Gothic Book"/>
                <a:cs typeface="Franklin Gothic Book"/>
              </a:rPr>
              <a:t>su</a:t>
            </a:r>
            <a:r>
              <a:rPr dirty="0" sz="2000" spc="60" b="1">
                <a:solidFill>
                  <a:srgbClr val="FF0000"/>
                </a:solidFill>
                <a:latin typeface="Franklin Gothic Book"/>
                <a:cs typeface="Franklin Gothic Book"/>
              </a:rPr>
              <a:t>f</a:t>
            </a:r>
            <a:r>
              <a:rPr dirty="0" sz="2000" spc="20" b="1">
                <a:solidFill>
                  <a:srgbClr val="FF0000"/>
                </a:solidFill>
                <a:latin typeface="Franklin Gothic Book"/>
                <a:cs typeface="Franklin Gothic Book"/>
              </a:rPr>
              <a:t>f</a:t>
            </a:r>
            <a:r>
              <a:rPr dirty="0" sz="2000" spc="-5" b="1">
                <a:solidFill>
                  <a:srgbClr val="FF0000"/>
                </a:solidFill>
                <a:latin typeface="Franklin Gothic Book"/>
                <a:cs typeface="Franklin Gothic Book"/>
              </a:rPr>
              <a:t>icien</a:t>
            </a:r>
            <a:r>
              <a:rPr dirty="0" sz="2000" spc="-35" b="1">
                <a:solidFill>
                  <a:srgbClr val="FF0000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15" b="1">
                <a:solidFill>
                  <a:srgbClr val="FF0000"/>
                </a:solidFill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9"/>
            <a:ext cx="218694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Cine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ica c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h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imica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508872" y="6595425"/>
            <a:ext cx="144780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 spc="-5">
                <a:solidFill>
                  <a:srgbClr val="FFFFFF"/>
                </a:solidFill>
                <a:latin typeface="Franklin Gothic Book"/>
                <a:cs typeface="Franklin Gothic Book"/>
              </a:rPr>
              <a:t>12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40614" y="1372341"/>
            <a:ext cx="4681220" cy="355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3335"/>
              </a:lnSpc>
            </a:pPr>
            <a:r>
              <a:rPr dirty="0" sz="2800" spc="-195">
                <a:latin typeface="Franklin Gothic Book"/>
                <a:cs typeface="Franklin Gothic Book"/>
              </a:rPr>
              <a:t>T</a:t>
            </a:r>
            <a:r>
              <a:rPr dirty="0" sz="2800" spc="-15">
                <a:latin typeface="Franklin Gothic Book"/>
                <a:cs typeface="Franklin Gothic Book"/>
              </a:rPr>
              <a:t>eor</a:t>
            </a:r>
            <a:r>
              <a:rPr dirty="0" sz="2800" spc="-20">
                <a:latin typeface="Franklin Gothic Book"/>
                <a:cs typeface="Franklin Gothic Book"/>
              </a:rPr>
              <a:t>i</a:t>
            </a:r>
            <a:r>
              <a:rPr dirty="0" sz="2800" spc="-15">
                <a:latin typeface="Franklin Gothic Book"/>
                <a:cs typeface="Franklin Gothic Book"/>
              </a:rPr>
              <a:t>a</a:t>
            </a:r>
            <a:r>
              <a:rPr dirty="0" sz="2800" spc="1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d</a:t>
            </a:r>
            <a:r>
              <a:rPr dirty="0" sz="2800" spc="-25">
                <a:latin typeface="Franklin Gothic Book"/>
                <a:cs typeface="Franklin Gothic Book"/>
              </a:rPr>
              <a:t>e</a:t>
            </a:r>
            <a:r>
              <a:rPr dirty="0" sz="2800" spc="-10">
                <a:latin typeface="Franklin Gothic Book"/>
                <a:cs typeface="Franklin Gothic Book"/>
              </a:rPr>
              <a:t>l</a:t>
            </a:r>
            <a:r>
              <a:rPr dirty="0" sz="2800" spc="-5">
                <a:latin typeface="Franklin Gothic Book"/>
                <a:cs typeface="Franklin Gothic Book"/>
              </a:rPr>
              <a:t>l</a:t>
            </a:r>
            <a:r>
              <a:rPr dirty="0" sz="2800" spc="-15">
                <a:latin typeface="Franklin Gothic Book"/>
                <a:cs typeface="Franklin Gothic Book"/>
              </a:rPr>
              <a:t>o</a:t>
            </a:r>
            <a:r>
              <a:rPr dirty="0" sz="2800" spc="1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sta</a:t>
            </a:r>
            <a:r>
              <a:rPr dirty="0" sz="2800" spc="-60">
                <a:latin typeface="Franklin Gothic Book"/>
                <a:cs typeface="Franklin Gothic Book"/>
              </a:rPr>
              <a:t>t</a:t>
            </a:r>
            <a:r>
              <a:rPr dirty="0" sz="2800" spc="-15">
                <a:latin typeface="Franklin Gothic Book"/>
                <a:cs typeface="Franklin Gothic Book"/>
              </a:rPr>
              <a:t>o</a:t>
            </a:r>
            <a:r>
              <a:rPr dirty="0" sz="280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di</a:t>
            </a:r>
            <a:r>
              <a:rPr dirty="0" sz="2800" spc="-5">
                <a:latin typeface="Franklin Gothic Book"/>
                <a:cs typeface="Franklin Gothic Book"/>
              </a:rPr>
              <a:t> </a:t>
            </a:r>
            <a:r>
              <a:rPr dirty="0" sz="2800" spc="-10">
                <a:latin typeface="Franklin Gothic Book"/>
                <a:cs typeface="Franklin Gothic Book"/>
              </a:rPr>
              <a:t>t</a:t>
            </a:r>
            <a:r>
              <a:rPr dirty="0" sz="2800" spc="-5">
                <a:latin typeface="Franklin Gothic Book"/>
                <a:cs typeface="Franklin Gothic Book"/>
              </a:rPr>
              <a:t>r</a:t>
            </a:r>
            <a:r>
              <a:rPr dirty="0" sz="2800" spc="-15">
                <a:latin typeface="Franklin Gothic Book"/>
                <a:cs typeface="Franklin Gothic Book"/>
              </a:rPr>
              <a:t>ans</a:t>
            </a:r>
            <a:r>
              <a:rPr dirty="0" sz="2800" spc="-25">
                <a:latin typeface="Franklin Gothic Book"/>
                <a:cs typeface="Franklin Gothic Book"/>
              </a:rPr>
              <a:t>i</a:t>
            </a:r>
            <a:r>
              <a:rPr dirty="0" sz="2800" spc="-20">
                <a:latin typeface="Franklin Gothic Book"/>
                <a:cs typeface="Franklin Gothic Book"/>
              </a:rPr>
              <a:t>zione</a:t>
            </a:r>
            <a:endParaRPr sz="28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162297" y="4140060"/>
            <a:ext cx="3611372" cy="254457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3795648" y="4253357"/>
            <a:ext cx="114300" cy="1908810"/>
          </a:xfrm>
          <a:custGeom>
            <a:avLst/>
            <a:gdLst/>
            <a:ahLst/>
            <a:cxnLst/>
            <a:rect l="l" t="t" r="r" b="b"/>
            <a:pathLst>
              <a:path w="114300" h="1908810">
                <a:moveTo>
                  <a:pt x="76200" y="95250"/>
                </a:moveTo>
                <a:lnTo>
                  <a:pt x="38100" y="95250"/>
                </a:lnTo>
                <a:lnTo>
                  <a:pt x="38100" y="1908733"/>
                </a:lnTo>
                <a:lnTo>
                  <a:pt x="76200" y="1908733"/>
                </a:lnTo>
                <a:lnTo>
                  <a:pt x="76200" y="95250"/>
                </a:lnTo>
                <a:close/>
              </a:path>
              <a:path w="114300" h="1908810">
                <a:moveTo>
                  <a:pt x="57150" y="0"/>
                </a:moveTo>
                <a:lnTo>
                  <a:pt x="0" y="114300"/>
                </a:lnTo>
                <a:lnTo>
                  <a:pt x="38100" y="114300"/>
                </a:lnTo>
                <a:lnTo>
                  <a:pt x="38100" y="95250"/>
                </a:lnTo>
                <a:lnTo>
                  <a:pt x="104775" y="95250"/>
                </a:lnTo>
                <a:lnTo>
                  <a:pt x="57150" y="0"/>
                </a:lnTo>
                <a:close/>
              </a:path>
              <a:path w="114300" h="1908810">
                <a:moveTo>
                  <a:pt x="104775" y="95250"/>
                </a:moveTo>
                <a:lnTo>
                  <a:pt x="76200" y="95250"/>
                </a:lnTo>
                <a:lnTo>
                  <a:pt x="76200" y="114300"/>
                </a:lnTo>
                <a:lnTo>
                  <a:pt x="114300" y="114300"/>
                </a:lnTo>
                <a:lnTo>
                  <a:pt x="104775" y="9525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7104760" y="6349288"/>
            <a:ext cx="708025" cy="85725"/>
          </a:xfrm>
          <a:custGeom>
            <a:avLst/>
            <a:gdLst/>
            <a:ahLst/>
            <a:cxnLst/>
            <a:rect l="l" t="t" r="r" b="b"/>
            <a:pathLst>
              <a:path w="708025" h="85725">
                <a:moveTo>
                  <a:pt x="621919" y="0"/>
                </a:moveTo>
                <a:lnTo>
                  <a:pt x="621919" y="85724"/>
                </a:lnTo>
                <a:lnTo>
                  <a:pt x="679069" y="57149"/>
                </a:lnTo>
                <a:lnTo>
                  <a:pt x="636143" y="57149"/>
                </a:lnTo>
                <a:lnTo>
                  <a:pt x="636143" y="28574"/>
                </a:lnTo>
                <a:lnTo>
                  <a:pt x="679069" y="28574"/>
                </a:lnTo>
                <a:lnTo>
                  <a:pt x="621919" y="0"/>
                </a:lnTo>
                <a:close/>
              </a:path>
              <a:path w="708025" h="85725">
                <a:moveTo>
                  <a:pt x="621919" y="28574"/>
                </a:moveTo>
                <a:lnTo>
                  <a:pt x="0" y="28574"/>
                </a:lnTo>
                <a:lnTo>
                  <a:pt x="0" y="57149"/>
                </a:lnTo>
                <a:lnTo>
                  <a:pt x="621919" y="57149"/>
                </a:lnTo>
                <a:lnTo>
                  <a:pt x="621919" y="28574"/>
                </a:lnTo>
                <a:close/>
              </a:path>
              <a:path w="708025" h="85725">
                <a:moveTo>
                  <a:pt x="679069" y="28574"/>
                </a:moveTo>
                <a:lnTo>
                  <a:pt x="636143" y="28574"/>
                </a:lnTo>
                <a:lnTo>
                  <a:pt x="636143" y="57149"/>
                </a:lnTo>
                <a:lnTo>
                  <a:pt x="679069" y="57149"/>
                </a:lnTo>
                <a:lnTo>
                  <a:pt x="707644" y="42862"/>
                </a:lnTo>
                <a:lnTo>
                  <a:pt x="679069" y="2857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4680203" y="5135245"/>
            <a:ext cx="390525" cy="462280"/>
          </a:xfrm>
          <a:custGeom>
            <a:avLst/>
            <a:gdLst/>
            <a:ahLst/>
            <a:cxnLst/>
            <a:rect l="l" t="t" r="r" b="b"/>
            <a:pathLst>
              <a:path w="390525" h="462279">
                <a:moveTo>
                  <a:pt x="0" y="461962"/>
                </a:moveTo>
                <a:lnTo>
                  <a:pt x="390525" y="461962"/>
                </a:lnTo>
                <a:lnTo>
                  <a:pt x="390525" y="0"/>
                </a:lnTo>
                <a:lnTo>
                  <a:pt x="0" y="0"/>
                </a:lnTo>
                <a:lnTo>
                  <a:pt x="0" y="4619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4759833" y="5218804"/>
            <a:ext cx="189230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567805" y="5635307"/>
            <a:ext cx="371475" cy="462280"/>
          </a:xfrm>
          <a:custGeom>
            <a:avLst/>
            <a:gdLst/>
            <a:ahLst/>
            <a:cxnLst/>
            <a:rect l="l" t="t" r="r" b="b"/>
            <a:pathLst>
              <a:path w="371475" h="462279">
                <a:moveTo>
                  <a:pt x="0" y="461962"/>
                </a:moveTo>
                <a:lnTo>
                  <a:pt x="371475" y="461962"/>
                </a:lnTo>
                <a:lnTo>
                  <a:pt x="371475" y="0"/>
                </a:lnTo>
                <a:lnTo>
                  <a:pt x="0" y="0"/>
                </a:lnTo>
                <a:lnTo>
                  <a:pt x="0" y="46196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6647433" y="5718955"/>
            <a:ext cx="210185" cy="3302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B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4370" y="5067718"/>
            <a:ext cx="124460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010919" algn="l"/>
              </a:tabLst>
            </a:pPr>
            <a:r>
              <a:rPr dirty="0" sz="2400" b="1">
                <a:latin typeface="Arial"/>
                <a:cs typeface="Arial"/>
              </a:rPr>
              <a:t>A	</a:t>
            </a:r>
            <a:r>
              <a:rPr dirty="0" sz="2400" b="1">
                <a:latin typeface="Arial"/>
                <a:cs typeface="Arial"/>
              </a:rPr>
              <a:t>B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498085" y="6413262"/>
            <a:ext cx="2618740" cy="400685"/>
          </a:xfrm>
          <a:custGeom>
            <a:avLst/>
            <a:gdLst/>
            <a:ahLst/>
            <a:cxnLst/>
            <a:rect l="l" t="t" r="r" b="b"/>
            <a:pathLst>
              <a:path w="2618740" h="400684">
                <a:moveTo>
                  <a:pt x="0" y="400113"/>
                </a:moveTo>
                <a:lnTo>
                  <a:pt x="2618359" y="400113"/>
                </a:lnTo>
                <a:lnTo>
                  <a:pt x="2618359" y="0"/>
                </a:lnTo>
                <a:lnTo>
                  <a:pt x="0" y="0"/>
                </a:lnTo>
                <a:lnTo>
                  <a:pt x="0" y="40011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577588" y="6488996"/>
            <a:ext cx="244094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dina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 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827379" y="5098922"/>
            <a:ext cx="576580" cy="100330"/>
          </a:xfrm>
          <a:custGeom>
            <a:avLst/>
            <a:gdLst/>
            <a:ahLst/>
            <a:cxnLst/>
            <a:rect l="l" t="t" r="r" b="b"/>
            <a:pathLst>
              <a:path w="576580" h="100329">
                <a:moveTo>
                  <a:pt x="557337" y="49847"/>
                </a:moveTo>
                <a:lnTo>
                  <a:pt x="488213" y="90169"/>
                </a:lnTo>
                <a:lnTo>
                  <a:pt x="485927" y="91566"/>
                </a:lnTo>
                <a:lnTo>
                  <a:pt x="485165" y="94487"/>
                </a:lnTo>
                <a:lnTo>
                  <a:pt x="486562" y="96774"/>
                </a:lnTo>
                <a:lnTo>
                  <a:pt x="487832" y="99059"/>
                </a:lnTo>
                <a:lnTo>
                  <a:pt x="490753" y="99821"/>
                </a:lnTo>
                <a:lnTo>
                  <a:pt x="493039" y="98425"/>
                </a:lnTo>
                <a:lnTo>
                  <a:pt x="568281" y="54609"/>
                </a:lnTo>
                <a:lnTo>
                  <a:pt x="566826" y="54609"/>
                </a:lnTo>
                <a:lnTo>
                  <a:pt x="566826" y="53975"/>
                </a:lnTo>
                <a:lnTo>
                  <a:pt x="564413" y="53975"/>
                </a:lnTo>
                <a:lnTo>
                  <a:pt x="557337" y="49847"/>
                </a:lnTo>
                <a:close/>
              </a:path>
              <a:path w="576580" h="100329">
                <a:moveTo>
                  <a:pt x="549173" y="45084"/>
                </a:moveTo>
                <a:lnTo>
                  <a:pt x="0" y="45084"/>
                </a:lnTo>
                <a:lnTo>
                  <a:pt x="0" y="54609"/>
                </a:lnTo>
                <a:lnTo>
                  <a:pt x="549173" y="54609"/>
                </a:lnTo>
                <a:lnTo>
                  <a:pt x="557337" y="49847"/>
                </a:lnTo>
                <a:lnTo>
                  <a:pt x="549173" y="45084"/>
                </a:lnTo>
                <a:close/>
              </a:path>
              <a:path w="576580" h="100329">
                <a:moveTo>
                  <a:pt x="568085" y="45084"/>
                </a:moveTo>
                <a:lnTo>
                  <a:pt x="566826" y="45084"/>
                </a:lnTo>
                <a:lnTo>
                  <a:pt x="566826" y="54609"/>
                </a:lnTo>
                <a:lnTo>
                  <a:pt x="568281" y="54609"/>
                </a:lnTo>
                <a:lnTo>
                  <a:pt x="576351" y="49910"/>
                </a:lnTo>
                <a:lnTo>
                  <a:pt x="568085" y="45084"/>
                </a:lnTo>
                <a:close/>
              </a:path>
              <a:path w="576580" h="100329">
                <a:moveTo>
                  <a:pt x="564413" y="45719"/>
                </a:moveTo>
                <a:lnTo>
                  <a:pt x="557337" y="49847"/>
                </a:lnTo>
                <a:lnTo>
                  <a:pt x="564413" y="53975"/>
                </a:lnTo>
                <a:lnTo>
                  <a:pt x="564413" y="45719"/>
                </a:lnTo>
                <a:close/>
              </a:path>
              <a:path w="576580" h="100329">
                <a:moveTo>
                  <a:pt x="566826" y="45719"/>
                </a:moveTo>
                <a:lnTo>
                  <a:pt x="564413" y="45719"/>
                </a:lnTo>
                <a:lnTo>
                  <a:pt x="564413" y="53975"/>
                </a:lnTo>
                <a:lnTo>
                  <a:pt x="566826" y="53975"/>
                </a:lnTo>
                <a:lnTo>
                  <a:pt x="566826" y="45719"/>
                </a:lnTo>
                <a:close/>
              </a:path>
              <a:path w="576580" h="100329">
                <a:moveTo>
                  <a:pt x="490753" y="0"/>
                </a:moveTo>
                <a:lnTo>
                  <a:pt x="487832" y="762"/>
                </a:lnTo>
                <a:lnTo>
                  <a:pt x="486562" y="3047"/>
                </a:lnTo>
                <a:lnTo>
                  <a:pt x="485165" y="5333"/>
                </a:lnTo>
                <a:lnTo>
                  <a:pt x="485927" y="8254"/>
                </a:lnTo>
                <a:lnTo>
                  <a:pt x="488213" y="9525"/>
                </a:lnTo>
                <a:lnTo>
                  <a:pt x="557337" y="49847"/>
                </a:lnTo>
                <a:lnTo>
                  <a:pt x="564413" y="45719"/>
                </a:lnTo>
                <a:lnTo>
                  <a:pt x="566826" y="45719"/>
                </a:lnTo>
                <a:lnTo>
                  <a:pt x="566826" y="45084"/>
                </a:lnTo>
                <a:lnTo>
                  <a:pt x="568085" y="45084"/>
                </a:lnTo>
                <a:lnTo>
                  <a:pt x="493039" y="1269"/>
                </a:lnTo>
                <a:lnTo>
                  <a:pt x="49075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781329" y="5206491"/>
            <a:ext cx="576580" cy="99695"/>
          </a:xfrm>
          <a:custGeom>
            <a:avLst/>
            <a:gdLst/>
            <a:ahLst/>
            <a:cxnLst/>
            <a:rect l="l" t="t" r="r" b="b"/>
            <a:pathLst>
              <a:path w="576580" h="99695">
                <a:moveTo>
                  <a:pt x="86194" y="0"/>
                </a:moveTo>
                <a:lnTo>
                  <a:pt x="0" y="48640"/>
                </a:lnTo>
                <a:lnTo>
                  <a:pt x="82575" y="98424"/>
                </a:lnTo>
                <a:lnTo>
                  <a:pt x="84823" y="99694"/>
                </a:lnTo>
                <a:lnTo>
                  <a:pt x="87757" y="99059"/>
                </a:lnTo>
                <a:lnTo>
                  <a:pt x="90462" y="94487"/>
                </a:lnTo>
                <a:lnTo>
                  <a:pt x="89738" y="91566"/>
                </a:lnTo>
                <a:lnTo>
                  <a:pt x="87490" y="90169"/>
                </a:lnTo>
                <a:lnTo>
                  <a:pt x="27082" y="53836"/>
                </a:lnTo>
                <a:lnTo>
                  <a:pt x="9372" y="53593"/>
                </a:lnTo>
                <a:lnTo>
                  <a:pt x="9512" y="44068"/>
                </a:lnTo>
                <a:lnTo>
                  <a:pt x="27506" y="44068"/>
                </a:lnTo>
                <a:lnTo>
                  <a:pt x="90881" y="8254"/>
                </a:lnTo>
                <a:lnTo>
                  <a:pt x="91694" y="5333"/>
                </a:lnTo>
                <a:lnTo>
                  <a:pt x="89103" y="761"/>
                </a:lnTo>
                <a:lnTo>
                  <a:pt x="86194" y="0"/>
                </a:lnTo>
                <a:close/>
              </a:path>
              <a:path w="576580" h="99695">
                <a:moveTo>
                  <a:pt x="27082" y="44309"/>
                </a:moveTo>
                <a:lnTo>
                  <a:pt x="18918" y="48925"/>
                </a:lnTo>
                <a:lnTo>
                  <a:pt x="27082" y="53836"/>
                </a:lnTo>
                <a:lnTo>
                  <a:pt x="576173" y="61340"/>
                </a:lnTo>
                <a:lnTo>
                  <a:pt x="576300" y="51815"/>
                </a:lnTo>
                <a:lnTo>
                  <a:pt x="27082" y="44309"/>
                </a:lnTo>
                <a:close/>
              </a:path>
              <a:path w="576580" h="99695">
                <a:moveTo>
                  <a:pt x="9512" y="44068"/>
                </a:moveTo>
                <a:lnTo>
                  <a:pt x="9372" y="53593"/>
                </a:lnTo>
                <a:lnTo>
                  <a:pt x="27082" y="53836"/>
                </a:lnTo>
                <a:lnTo>
                  <a:pt x="25624" y="52958"/>
                </a:lnTo>
                <a:lnTo>
                  <a:pt x="11785" y="52958"/>
                </a:lnTo>
                <a:lnTo>
                  <a:pt x="11899" y="44703"/>
                </a:lnTo>
                <a:lnTo>
                  <a:pt x="26383" y="44703"/>
                </a:lnTo>
                <a:lnTo>
                  <a:pt x="27082" y="44309"/>
                </a:lnTo>
                <a:lnTo>
                  <a:pt x="9512" y="44068"/>
                </a:lnTo>
                <a:close/>
              </a:path>
              <a:path w="576580" h="99695">
                <a:moveTo>
                  <a:pt x="11899" y="44703"/>
                </a:moveTo>
                <a:lnTo>
                  <a:pt x="11785" y="52958"/>
                </a:lnTo>
                <a:lnTo>
                  <a:pt x="18918" y="48925"/>
                </a:lnTo>
                <a:lnTo>
                  <a:pt x="11899" y="44703"/>
                </a:lnTo>
                <a:close/>
              </a:path>
              <a:path w="576580" h="99695">
                <a:moveTo>
                  <a:pt x="18918" y="48925"/>
                </a:moveTo>
                <a:lnTo>
                  <a:pt x="11785" y="52958"/>
                </a:lnTo>
                <a:lnTo>
                  <a:pt x="25624" y="52958"/>
                </a:lnTo>
                <a:lnTo>
                  <a:pt x="18918" y="48925"/>
                </a:lnTo>
                <a:close/>
              </a:path>
              <a:path w="576580" h="99695">
                <a:moveTo>
                  <a:pt x="26383" y="44703"/>
                </a:moveTo>
                <a:lnTo>
                  <a:pt x="11899" y="44703"/>
                </a:lnTo>
                <a:lnTo>
                  <a:pt x="18918" y="48925"/>
                </a:lnTo>
                <a:lnTo>
                  <a:pt x="26383" y="44703"/>
                </a:lnTo>
                <a:close/>
              </a:path>
              <a:path w="576580" h="99695">
                <a:moveTo>
                  <a:pt x="27506" y="44068"/>
                </a:moveTo>
                <a:lnTo>
                  <a:pt x="9512" y="44068"/>
                </a:lnTo>
                <a:lnTo>
                  <a:pt x="27082" y="44309"/>
                </a:lnTo>
                <a:lnTo>
                  <a:pt x="27506" y="4406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27812" y="2024768"/>
            <a:ext cx="8759190" cy="284416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5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Co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deri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mo </a:t>
            </a:r>
            <a:r>
              <a:rPr dirty="0" sz="2000" spc="-204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 spc="-15">
                <a:latin typeface="Franklin Gothic Book"/>
                <a:cs typeface="Franklin Gothic Book"/>
              </a:rPr>
              <a:t>'</a:t>
            </a:r>
            <a:r>
              <a:rPr dirty="0" sz="2000" b="1">
                <a:latin typeface="Franklin Gothic Book"/>
                <a:cs typeface="Franklin Gothic Book"/>
              </a:rPr>
              <a:t>ener</a:t>
            </a:r>
            <a:r>
              <a:rPr dirty="0" sz="2000" spc="10" b="1">
                <a:latin typeface="Franklin Gothic Book"/>
                <a:cs typeface="Franklin Gothic Book"/>
              </a:rPr>
              <a:t>g</a:t>
            </a:r>
            <a:r>
              <a:rPr dirty="0" sz="2000" spc="-5" b="1">
                <a:latin typeface="Franklin Gothic Book"/>
                <a:cs typeface="Franklin Gothic Book"/>
              </a:rPr>
              <a:t>i</a:t>
            </a:r>
            <a:r>
              <a:rPr dirty="0" sz="2000" b="1">
                <a:latin typeface="Franklin Gothic Book"/>
                <a:cs typeface="Franklin Gothic Book"/>
              </a:rPr>
              <a:t>a </a:t>
            </a:r>
            <a:r>
              <a:rPr dirty="0" sz="2000" spc="-200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l</a:t>
            </a:r>
            <a:r>
              <a:rPr dirty="0" sz="2000" spc="-5" b="1">
                <a:latin typeface="Franklin Gothic Book"/>
                <a:cs typeface="Franklin Gothic Book"/>
              </a:rPr>
              <a:t>ib</a:t>
            </a:r>
            <a:r>
              <a:rPr dirty="0" sz="2000" spc="-15" b="1">
                <a:latin typeface="Franklin Gothic Book"/>
                <a:cs typeface="Franklin Gothic Book"/>
              </a:rPr>
              <a:t>e</a:t>
            </a:r>
            <a:r>
              <a:rPr dirty="0" sz="2000" spc="5" b="1">
                <a:latin typeface="Franklin Gothic Book"/>
                <a:cs typeface="Franklin Gothic Book"/>
              </a:rPr>
              <a:t>r</a:t>
            </a:r>
            <a:r>
              <a:rPr dirty="0" sz="2000" b="1">
                <a:latin typeface="Franklin Gothic Book"/>
                <a:cs typeface="Franklin Gothic Book"/>
              </a:rPr>
              <a:t>a </a:t>
            </a:r>
            <a:r>
              <a:rPr dirty="0" sz="2000" spc="-200" b="1">
                <a:latin typeface="Franklin Gothic Book"/>
                <a:cs typeface="Franklin Gothic Book"/>
              </a:rPr>
              <a:t> </a:t>
            </a:r>
            <a:r>
              <a:rPr dirty="0" sz="2000" spc="-15" b="1">
                <a:latin typeface="Franklin Gothic Book"/>
                <a:cs typeface="Franklin Gothic Book"/>
              </a:rPr>
              <a:t>d</a:t>
            </a:r>
            <a:r>
              <a:rPr dirty="0" sz="2000" b="1">
                <a:latin typeface="Franklin Gothic Book"/>
                <a:cs typeface="Franklin Gothic Book"/>
              </a:rPr>
              <a:t>el </a:t>
            </a:r>
            <a:r>
              <a:rPr dirty="0" sz="2000" spc="-204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s</a:t>
            </a:r>
            <a:r>
              <a:rPr dirty="0" sz="2000" spc="-10" b="1">
                <a:latin typeface="Franklin Gothic Book"/>
                <a:cs typeface="Franklin Gothic Book"/>
              </a:rPr>
              <a:t>i</a:t>
            </a:r>
            <a:r>
              <a:rPr dirty="0" sz="2000" b="1">
                <a:latin typeface="Franklin Gothic Book"/>
                <a:cs typeface="Franklin Gothic Book"/>
              </a:rPr>
              <a:t>s</a:t>
            </a:r>
            <a:r>
              <a:rPr dirty="0" sz="2000" spc="-50" b="1">
                <a:latin typeface="Franklin Gothic Book"/>
                <a:cs typeface="Franklin Gothic Book"/>
              </a:rPr>
              <a:t>t</a:t>
            </a:r>
            <a:r>
              <a:rPr dirty="0" sz="2000" b="1">
                <a:latin typeface="Franklin Gothic Book"/>
                <a:cs typeface="Franklin Gothic Book"/>
              </a:rPr>
              <a:t>e</a:t>
            </a:r>
            <a:r>
              <a:rPr dirty="0" sz="2000" spc="-15" b="1">
                <a:latin typeface="Franklin Gothic Book"/>
                <a:cs typeface="Franklin Gothic Book"/>
              </a:rPr>
              <a:t>m</a:t>
            </a:r>
            <a:r>
              <a:rPr dirty="0" sz="2000" b="1">
                <a:latin typeface="Franklin Gothic Book"/>
                <a:cs typeface="Franklin Gothic Book"/>
              </a:rPr>
              <a:t>a </a:t>
            </a:r>
            <a:r>
              <a:rPr dirty="0" sz="2000" spc="-200" b="1">
                <a:latin typeface="Franklin Gothic Book"/>
                <a:cs typeface="Franklin Gothic Book"/>
              </a:rPr>
              <a:t> </a:t>
            </a:r>
            <a:r>
              <a:rPr dirty="0" sz="2000" spc="-5" b="1">
                <a:latin typeface="Franklin Gothic Book"/>
                <a:cs typeface="Franklin Gothic Book"/>
              </a:rPr>
              <a:t>i</a:t>
            </a:r>
            <a:r>
              <a:rPr dirty="0" sz="2000" spc="10" b="1">
                <a:latin typeface="Franklin Gothic Book"/>
                <a:cs typeface="Franklin Gothic Book"/>
              </a:rPr>
              <a:t>n</a:t>
            </a:r>
            <a:r>
              <a:rPr dirty="0" sz="2000" spc="-5" b="1">
                <a:latin typeface="Franklin Gothic Book"/>
                <a:cs typeface="Franklin Gothic Book"/>
              </a:rPr>
              <a:t>izi</a:t>
            </a:r>
            <a:r>
              <a:rPr dirty="0" sz="2000" b="1">
                <a:latin typeface="Franklin Gothic Book"/>
                <a:cs typeface="Franklin Gothic Book"/>
              </a:rPr>
              <a:t>ale </a:t>
            </a:r>
            <a:r>
              <a:rPr dirty="0" sz="2000" spc="-210" b="1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-2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 spc="-15">
                <a:latin typeface="Franklin Gothic Book"/>
                <a:cs typeface="Franklin Gothic Book"/>
              </a:rPr>
              <a:t>'</a:t>
            </a:r>
            <a:r>
              <a:rPr dirty="0" sz="2000" b="1">
                <a:latin typeface="Franklin Gothic Book"/>
                <a:cs typeface="Franklin Gothic Book"/>
              </a:rPr>
              <a:t>energia </a:t>
            </a:r>
            <a:r>
              <a:rPr dirty="0" sz="2000" spc="-204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l</a:t>
            </a:r>
            <a:r>
              <a:rPr dirty="0" sz="2000" spc="-10" b="1">
                <a:latin typeface="Franklin Gothic Book"/>
                <a:cs typeface="Franklin Gothic Book"/>
              </a:rPr>
              <a:t>i</a:t>
            </a:r>
            <a:r>
              <a:rPr dirty="0" sz="2000" spc="-5" b="1">
                <a:latin typeface="Franklin Gothic Book"/>
                <a:cs typeface="Franklin Gothic Book"/>
              </a:rPr>
              <a:t>ber</a:t>
            </a:r>
            <a:r>
              <a:rPr dirty="0" sz="2000" b="1">
                <a:latin typeface="Franklin Gothic Book"/>
                <a:cs typeface="Franklin Gothic Book"/>
              </a:rPr>
              <a:t>a </a:t>
            </a:r>
            <a:r>
              <a:rPr dirty="0" sz="2000" spc="-210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del </a:t>
            </a:r>
            <a:r>
              <a:rPr dirty="0" sz="2000" spc="-204" b="1">
                <a:latin typeface="Franklin Gothic Book"/>
                <a:cs typeface="Franklin Gothic Book"/>
              </a:rPr>
              <a:t> </a:t>
            </a:r>
            <a:r>
              <a:rPr dirty="0" sz="2000" b="1">
                <a:latin typeface="Franklin Gothic Book"/>
                <a:cs typeface="Franklin Gothic Book"/>
              </a:rPr>
              <a:t>s</a:t>
            </a:r>
            <a:r>
              <a:rPr dirty="0" sz="2000" spc="-10" b="1">
                <a:latin typeface="Franklin Gothic Book"/>
                <a:cs typeface="Franklin Gothic Book"/>
              </a:rPr>
              <a:t>i</a:t>
            </a:r>
            <a:r>
              <a:rPr dirty="0" sz="2000" b="1">
                <a:latin typeface="Franklin Gothic Book"/>
                <a:cs typeface="Franklin Gothic Book"/>
              </a:rPr>
              <a:t>s</a:t>
            </a:r>
            <a:r>
              <a:rPr dirty="0" sz="2000" spc="-50" b="1">
                <a:latin typeface="Franklin Gothic Book"/>
                <a:cs typeface="Franklin Gothic Book"/>
              </a:rPr>
              <a:t>t</a:t>
            </a:r>
            <a:r>
              <a:rPr dirty="0" sz="2000" b="1">
                <a:latin typeface="Franklin Gothic Book"/>
                <a:cs typeface="Franklin Gothic Book"/>
              </a:rPr>
              <a:t>ema</a:t>
            </a:r>
            <a:r>
              <a:rPr dirty="0" sz="2000" b="1">
                <a:latin typeface="Franklin Gothic Book"/>
                <a:cs typeface="Franklin Gothic Book"/>
              </a:rPr>
              <a:t> </a:t>
            </a:r>
            <a:r>
              <a:rPr dirty="0" sz="2000" spc="5" b="1">
                <a:latin typeface="Franklin Gothic Book"/>
                <a:cs typeface="Franklin Gothic Book"/>
              </a:rPr>
              <a:t>f</a:t>
            </a:r>
            <a:r>
              <a:rPr dirty="0" sz="2000" spc="-5" b="1">
                <a:latin typeface="Franklin Gothic Book"/>
                <a:cs typeface="Franklin Gothic Book"/>
              </a:rPr>
              <a:t>i</a:t>
            </a:r>
            <a:r>
              <a:rPr dirty="0" sz="2000" spc="10" b="1">
                <a:latin typeface="Franklin Gothic Book"/>
                <a:cs typeface="Franklin Gothic Book"/>
              </a:rPr>
              <a:t>n</a:t>
            </a:r>
            <a:r>
              <a:rPr dirty="0" sz="2000" b="1">
                <a:latin typeface="Franklin Gothic Book"/>
                <a:cs typeface="Franklin Gothic Book"/>
              </a:rPr>
              <a:t>a</a:t>
            </a:r>
            <a:r>
              <a:rPr dirty="0" sz="2000" spc="-10" b="1">
                <a:latin typeface="Franklin Gothic Book"/>
                <a:cs typeface="Franklin Gothic Book"/>
              </a:rPr>
              <a:t>l</a:t>
            </a:r>
            <a:r>
              <a:rPr dirty="0" sz="2000" spc="5" b="1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;</a:t>
            </a:r>
            <a:r>
              <a:rPr dirty="0" sz="2000" spc="5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5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are</a:t>
            </a:r>
            <a:r>
              <a:rPr dirty="0" sz="2000" spc="6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</a:t>
            </a:r>
            <a:r>
              <a:rPr dirty="0" sz="2000" spc="6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 spc="6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7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'</a:t>
            </a:r>
            <a:r>
              <a:rPr dirty="0" sz="2000" spc="5">
                <a:latin typeface="Franklin Gothic Book"/>
                <a:cs typeface="Franklin Gothic Book"/>
              </a:rPr>
              <a:t>al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6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6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eces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ar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6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 spc="-5">
                <a:latin typeface="Franklin Gothic Book"/>
                <a:cs typeface="Franklin Gothic Book"/>
              </a:rPr>
              <a:t>per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6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 spc="50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solidFill>
                  <a:srgbClr val="FF3300"/>
                </a:solidFill>
                <a:latin typeface="Franklin Gothic Book"/>
                <a:cs typeface="Franklin Gothic Book"/>
              </a:rPr>
              <a:t>b</a:t>
            </a:r>
            <a:r>
              <a:rPr dirty="0" sz="2000" b="1">
                <a:solidFill>
                  <a:srgbClr val="FF3300"/>
                </a:solidFill>
                <a:latin typeface="Franklin Gothic Book"/>
                <a:cs typeface="Franklin Gothic Book"/>
              </a:rPr>
              <a:t>ar</a:t>
            </a:r>
            <a:r>
              <a:rPr dirty="0" sz="2000" spc="-5" b="1">
                <a:solidFill>
                  <a:srgbClr val="FF3300"/>
                </a:solidFill>
                <a:latin typeface="Franklin Gothic Book"/>
                <a:cs typeface="Franklin Gothic Book"/>
              </a:rPr>
              <a:t>riera</a:t>
            </a:r>
            <a:r>
              <a:rPr dirty="0" sz="2000" spc="-5" b="1">
                <a:solidFill>
                  <a:srgbClr val="FF33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b="1">
                <a:solidFill>
                  <a:srgbClr val="FF3300"/>
                </a:solidFill>
                <a:latin typeface="Franklin Gothic Book"/>
                <a:cs typeface="Franklin Gothic Book"/>
              </a:rPr>
              <a:t>di </a:t>
            </a:r>
            <a:r>
              <a:rPr dirty="0" sz="2000" spc="-215" b="1">
                <a:solidFill>
                  <a:srgbClr val="FF33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b="1">
                <a:solidFill>
                  <a:srgbClr val="FF3300"/>
                </a:solidFill>
                <a:latin typeface="Franklin Gothic Book"/>
                <a:cs typeface="Franklin Gothic Book"/>
              </a:rPr>
              <a:t>energi</a:t>
            </a:r>
            <a:r>
              <a:rPr dirty="0" sz="2000" spc="5" b="1">
                <a:solidFill>
                  <a:srgbClr val="FF3300"/>
                </a:solidFill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, </a:t>
            </a:r>
            <a:r>
              <a:rPr dirty="0" sz="2000" spc="-204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2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2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2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alla </a:t>
            </a:r>
            <a:r>
              <a:rPr dirty="0" sz="2000" spc="-204">
                <a:latin typeface="Franklin Gothic Book"/>
                <a:cs typeface="Franklin Gothic Book"/>
              </a:rPr>
              <a:t> </a:t>
            </a:r>
            <a:r>
              <a:rPr dirty="0" sz="2000" spc="-50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ormazio</a:t>
            </a:r>
            <a:r>
              <a:rPr dirty="0" sz="2000" spc="-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-204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</a:t>
            </a:r>
            <a:r>
              <a:rPr dirty="0" sz="2000" spc="-2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no </a:t>
            </a:r>
            <a:r>
              <a:rPr dirty="0" sz="2000" spc="-20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-204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-220">
                <a:latin typeface="Franklin Gothic Book"/>
                <a:cs typeface="Franklin Gothic Book"/>
              </a:rPr>
              <a:t> </a:t>
            </a:r>
            <a:r>
              <a:rPr dirty="0" sz="2000" b="1">
                <a:solidFill>
                  <a:srgbClr val="FF0000"/>
                </a:solidFill>
                <a:latin typeface="Franklin Gothic Book"/>
                <a:cs typeface="Franklin Gothic Book"/>
              </a:rPr>
              <a:t>sta</a:t>
            </a:r>
            <a:r>
              <a:rPr dirty="0" sz="2000" spc="-45" b="1">
                <a:solidFill>
                  <a:srgbClr val="FF0000"/>
                </a:solidFill>
                <a:latin typeface="Franklin Gothic Book"/>
                <a:cs typeface="Franklin Gothic Book"/>
              </a:rPr>
              <a:t>t</a:t>
            </a:r>
            <a:r>
              <a:rPr dirty="0" sz="2000" b="1">
                <a:solidFill>
                  <a:srgbClr val="FF0000"/>
                </a:solidFill>
                <a:latin typeface="Franklin Gothic Book"/>
                <a:cs typeface="Franklin Gothic Book"/>
              </a:rPr>
              <a:t>o </a:t>
            </a:r>
            <a:r>
              <a:rPr dirty="0" sz="2000" spc="-195" b="1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b="1">
                <a:solidFill>
                  <a:srgbClr val="FF0000"/>
                </a:solidFill>
                <a:latin typeface="Franklin Gothic Book"/>
                <a:cs typeface="Franklin Gothic Book"/>
              </a:rPr>
              <a:t>di </a:t>
            </a:r>
            <a:r>
              <a:rPr dirty="0" sz="2000" spc="-215" b="1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b="1">
                <a:solidFill>
                  <a:srgbClr val="FF0000"/>
                </a:solidFill>
                <a:latin typeface="Franklin Gothic Book"/>
                <a:cs typeface="Franklin Gothic Book"/>
              </a:rPr>
              <a:t>t</a:t>
            </a:r>
            <a:r>
              <a:rPr dirty="0" sz="2000" spc="-10" b="1">
                <a:solidFill>
                  <a:srgbClr val="FF0000"/>
                </a:solidFill>
                <a:latin typeface="Franklin Gothic Book"/>
                <a:cs typeface="Franklin Gothic Book"/>
              </a:rPr>
              <a:t>r</a:t>
            </a:r>
            <a:r>
              <a:rPr dirty="0" sz="2000" b="1">
                <a:solidFill>
                  <a:srgbClr val="FF0000"/>
                </a:solidFill>
                <a:latin typeface="Franklin Gothic Book"/>
                <a:cs typeface="Franklin Gothic Book"/>
              </a:rPr>
              <a:t>an</a:t>
            </a:r>
            <a:r>
              <a:rPr dirty="0" sz="2000" spc="5" b="1">
                <a:solidFill>
                  <a:srgbClr val="FF0000"/>
                </a:solidFill>
                <a:latin typeface="Franklin Gothic Book"/>
                <a:cs typeface="Franklin Gothic Book"/>
              </a:rPr>
              <a:t>s</a:t>
            </a:r>
            <a:r>
              <a:rPr dirty="0" sz="2000" spc="-5" b="1">
                <a:solidFill>
                  <a:srgbClr val="FF0000"/>
                </a:solidFill>
                <a:latin typeface="Franklin Gothic Book"/>
                <a:cs typeface="Franklin Gothic Book"/>
              </a:rPr>
              <a:t>izio</a:t>
            </a:r>
            <a:r>
              <a:rPr dirty="0" sz="2000" spc="5" b="1">
                <a:solidFill>
                  <a:srgbClr val="FF0000"/>
                </a:solidFill>
                <a:latin typeface="Franklin Gothic Book"/>
                <a:cs typeface="Franklin Gothic Book"/>
              </a:rPr>
              <a:t>n</a:t>
            </a:r>
            <a:r>
              <a:rPr dirty="0" sz="2000" b="1">
                <a:solidFill>
                  <a:srgbClr val="FF0000"/>
                </a:solidFill>
                <a:latin typeface="Franklin Gothic Book"/>
                <a:cs typeface="Franklin Gothic Book"/>
              </a:rPr>
              <a:t>e </a:t>
            </a:r>
            <a:r>
              <a:rPr dirty="0" sz="2000" spc="-204" b="1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-5" b="1">
                <a:latin typeface="Franklin Gothic Book"/>
                <a:cs typeface="Franklin Gothic Book"/>
              </a:rPr>
              <a:t>(TS</a:t>
            </a:r>
            <a:r>
              <a:rPr dirty="0" sz="2000" b="1">
                <a:latin typeface="Franklin Gothic Book"/>
                <a:cs typeface="Franklin Gothic Book"/>
              </a:rPr>
              <a:t>)</a:t>
            </a:r>
            <a:r>
              <a:rPr dirty="0" sz="2000">
                <a:latin typeface="Franklin Gothic Book"/>
                <a:cs typeface="Franklin Gothic Book"/>
              </a:rPr>
              <a:t>, anch'e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erizza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su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energia d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solidFill>
                  <a:srgbClr val="FF3300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15" b="1">
                <a:solidFill>
                  <a:srgbClr val="FF3300"/>
                </a:solidFill>
                <a:latin typeface="Franklin Gothic Book"/>
                <a:cs typeface="Franklin Gothic Book"/>
              </a:rPr>
              <a:t>n</a:t>
            </a:r>
            <a:r>
              <a:rPr dirty="0" sz="2000" b="1">
                <a:solidFill>
                  <a:srgbClr val="FF3300"/>
                </a:solidFill>
                <a:latin typeface="Franklin Gothic Book"/>
                <a:cs typeface="Franklin Gothic Book"/>
              </a:rPr>
              <a:t>ergia</a:t>
            </a:r>
            <a:r>
              <a:rPr dirty="0" sz="2000" spc="-30" b="1">
                <a:solidFill>
                  <a:srgbClr val="FF33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10" b="1">
                <a:solidFill>
                  <a:srgbClr val="FF3300"/>
                </a:solidFill>
                <a:latin typeface="Franklin Gothic Book"/>
                <a:cs typeface="Franklin Gothic Book"/>
              </a:rPr>
              <a:t>d</a:t>
            </a:r>
            <a:r>
              <a:rPr dirty="0" sz="2000" b="1">
                <a:solidFill>
                  <a:srgbClr val="FF3300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-15" b="1">
                <a:solidFill>
                  <a:srgbClr val="FF3300"/>
                </a:solidFill>
                <a:latin typeface="Franklin Gothic Book"/>
                <a:cs typeface="Franklin Gothic Book"/>
              </a:rPr>
              <a:t> </a:t>
            </a:r>
            <a:r>
              <a:rPr dirty="0" sz="2000" spc="5" b="1">
                <a:solidFill>
                  <a:srgbClr val="FF3300"/>
                </a:solidFill>
                <a:latin typeface="Franklin Gothic Book"/>
                <a:cs typeface="Franklin Gothic Book"/>
              </a:rPr>
              <a:t>a</a:t>
            </a:r>
            <a:r>
              <a:rPr dirty="0" sz="2000" b="1">
                <a:solidFill>
                  <a:srgbClr val="FF3300"/>
                </a:solidFill>
                <a:latin typeface="Franklin Gothic Book"/>
                <a:cs typeface="Franklin Gothic Book"/>
              </a:rPr>
              <a:t>tt</a:t>
            </a:r>
            <a:r>
              <a:rPr dirty="0" sz="2000" b="1">
                <a:solidFill>
                  <a:srgbClr val="FF3300"/>
                </a:solidFill>
                <a:latin typeface="Franklin Gothic Book"/>
                <a:cs typeface="Franklin Gothic Book"/>
              </a:rPr>
              <a:t>i</a:t>
            </a:r>
            <a:r>
              <a:rPr dirty="0" sz="2000" spc="-30" b="1">
                <a:solidFill>
                  <a:srgbClr val="FF3300"/>
                </a:solidFill>
                <a:latin typeface="Franklin Gothic Book"/>
                <a:cs typeface="Franklin Gothic Book"/>
              </a:rPr>
              <a:t>v</a:t>
            </a:r>
            <a:r>
              <a:rPr dirty="0" sz="2000" spc="5" b="1">
                <a:solidFill>
                  <a:srgbClr val="FF3300"/>
                </a:solidFill>
                <a:latin typeface="Franklin Gothic Book"/>
                <a:cs typeface="Franklin Gothic Book"/>
              </a:rPr>
              <a:t>a</a:t>
            </a:r>
            <a:r>
              <a:rPr dirty="0" sz="2000" spc="-5" b="1">
                <a:solidFill>
                  <a:srgbClr val="FF3300"/>
                </a:solidFill>
                <a:latin typeface="Franklin Gothic Book"/>
                <a:cs typeface="Franklin Gothic Book"/>
              </a:rPr>
              <a:t>zion</a:t>
            </a:r>
            <a:r>
              <a:rPr dirty="0" sz="2000" b="1">
                <a:solidFill>
                  <a:srgbClr val="FF3300"/>
                </a:solidFill>
                <a:latin typeface="Franklin Gothic Book"/>
                <a:cs typeface="Franklin Gothic Book"/>
              </a:rPr>
              <a:t>e</a:t>
            </a:r>
            <a:r>
              <a:rPr dirty="0" sz="2000" spc="-35" b="1">
                <a:solidFill>
                  <a:srgbClr val="FF3300"/>
                </a:solidFill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(</a:t>
            </a:r>
            <a:r>
              <a:rPr dirty="0" sz="2000" spc="5" b="1">
                <a:latin typeface="Franklin Gothic Book"/>
                <a:cs typeface="Franklin Gothic Book"/>
              </a:rPr>
              <a:t>E</a:t>
            </a:r>
            <a:r>
              <a:rPr dirty="0" baseline="-21367" sz="1950" spc="37" b="1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).</a:t>
            </a:r>
            <a:endParaRPr sz="2000">
              <a:latin typeface="Franklin Gothic Book"/>
              <a:cs typeface="Franklin Gothic Book"/>
            </a:endParaRPr>
          </a:p>
          <a:p>
            <a:pPr algn="ctr" marL="2496185">
              <a:lnSpc>
                <a:spcPct val="100000"/>
              </a:lnSpc>
              <a:spcBef>
                <a:spcPts val="1380"/>
              </a:spcBef>
            </a:pPr>
            <a:r>
              <a:rPr dirty="0" sz="2000" spc="10" b="1">
                <a:latin typeface="Franklin Gothic Book"/>
                <a:cs typeface="Franklin Gothic Book"/>
              </a:rPr>
              <a:t>TS</a:t>
            </a:r>
            <a:endParaRPr sz="2000">
              <a:latin typeface="Franklin Gothic Book"/>
              <a:cs typeface="Franklin Gothic Book"/>
            </a:endParaRPr>
          </a:p>
          <a:p>
            <a:pPr marL="142875">
              <a:lnSpc>
                <a:spcPct val="100000"/>
              </a:lnSpc>
              <a:spcBef>
                <a:spcPts val="1000"/>
              </a:spcBef>
            </a:pP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0">
                <a:latin typeface="Franklin Gothic Book"/>
                <a:cs typeface="Franklin Gothic Book"/>
              </a:rPr>
              <a:t>f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energ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endParaRPr sz="2000">
              <a:latin typeface="Franklin Gothic Book"/>
              <a:cs typeface="Franklin Gothic Book"/>
            </a:endParaRPr>
          </a:p>
          <a:p>
            <a:pPr marL="142875">
              <a:lnSpc>
                <a:spcPts val="2385"/>
              </a:lnSpc>
            </a:pPr>
            <a:r>
              <a:rPr dirty="0" sz="2000">
                <a:latin typeface="Franklin Gothic Book"/>
                <a:cs typeface="Franklin Gothic Book"/>
              </a:rPr>
              <a:t>de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zione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395853" y="4880206"/>
            <a:ext cx="319405" cy="432434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200" i="1">
                <a:latin typeface="Times New Roman"/>
                <a:cs typeface="Times New Roman"/>
              </a:rPr>
              <a:t>G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86334" y="690119"/>
            <a:ext cx="7595870" cy="30226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ctr" marR="4719955">
              <a:lnSpc>
                <a:spcPct val="100000"/>
              </a:lnSpc>
            </a:pP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Cine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ica c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h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imica</a:t>
            </a:r>
            <a:endParaRPr sz="2400">
              <a:latin typeface="Franklin Gothic Medium"/>
              <a:cs typeface="Franklin Gothic Medium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40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uazione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Ar</a:t>
            </a:r>
            <a:r>
              <a:rPr dirty="0" sz="2400" spc="-2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he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ius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8"/>
              </a:spcBef>
            </a:pPr>
            <a:endParaRPr sz="2200">
              <a:latin typeface="Times New Roman"/>
              <a:cs typeface="Times New Roman"/>
            </a:endParaRPr>
          </a:p>
          <a:p>
            <a:pPr marL="12700" marR="5080">
              <a:lnSpc>
                <a:spcPct val="140000"/>
              </a:lnSpc>
            </a:pP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azione es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rime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dipenden</a:t>
            </a:r>
            <a:r>
              <a:rPr dirty="0" sz="2000" spc="-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eloci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à 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per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 da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 energia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azione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4"/>
              </a:spcBef>
            </a:pPr>
            <a:endParaRPr sz="2750">
              <a:latin typeface="Times New Roman"/>
              <a:cs typeface="Times New Roman"/>
            </a:endParaRPr>
          </a:p>
          <a:p>
            <a:pPr algn="r" marR="1604645">
              <a:lnSpc>
                <a:spcPct val="100000"/>
              </a:lnSpc>
            </a:pPr>
            <a:r>
              <a:rPr dirty="0" sz="3000" spc="2180">
                <a:latin typeface="Symbol"/>
                <a:cs typeface="Symbol"/>
              </a:rPr>
              <a:t></a:t>
            </a:r>
            <a:r>
              <a:rPr dirty="0" sz="3000" spc="-195" i="1">
                <a:latin typeface="Arial"/>
                <a:cs typeface="Arial"/>
              </a:rPr>
              <a:t>Ea</a:t>
            </a:r>
            <a:endParaRPr sz="30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6334" y="4948816"/>
            <a:ext cx="8286115" cy="15608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40000"/>
              </a:lnSpc>
            </a:pPr>
            <a:r>
              <a:rPr dirty="0" sz="2000" spc="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,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ore</a:t>
            </a:r>
            <a:r>
              <a:rPr dirty="0" sz="2000" spc="-5">
                <a:latin typeface="Franklin Gothic Book"/>
                <a:cs typeface="Franklin Gothic Book"/>
              </a:rPr>
              <a:t> pr</a:t>
            </a:r>
            <a:r>
              <a:rPr dirty="0" sz="2000" spc="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-es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zia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 e</a:t>
            </a:r>
            <a:r>
              <a:rPr dirty="0" sz="2000" spc="-35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azione di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heniu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 spc="-5">
                <a:latin typeface="Franklin Gothic Book"/>
                <a:cs typeface="Franklin Gothic Book"/>
              </a:rPr>
              <a:t>pre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enta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>
                <a:latin typeface="Franklin Gothic Book"/>
                <a:cs typeface="Franklin Gothic Book"/>
              </a:rPr>
              <a:t> di</a:t>
            </a:r>
            <a:r>
              <a:rPr dirty="0" sz="2000" spc="-15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endenza</a:t>
            </a:r>
            <a:r>
              <a:rPr dirty="0" sz="2000" spc="-4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 cos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4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oci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à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fre</a:t>
            </a:r>
            <a:r>
              <a:rPr dirty="0" sz="2000" spc="-35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enza de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ore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geom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ico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 è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per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ra 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ol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ta 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 la cos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ni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dei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832023" y="3741210"/>
            <a:ext cx="2435860" cy="69215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5150" spc="25" i="1">
                <a:latin typeface="Arial"/>
                <a:cs typeface="Arial"/>
              </a:rPr>
              <a:t>k</a:t>
            </a:r>
            <a:r>
              <a:rPr dirty="0" sz="5150" spc="-225" i="1">
                <a:latin typeface="Arial"/>
                <a:cs typeface="Arial"/>
              </a:rPr>
              <a:t> </a:t>
            </a:r>
            <a:r>
              <a:rPr dirty="0" sz="5150" spc="25">
                <a:latin typeface="Symbol"/>
                <a:cs typeface="Symbol"/>
              </a:rPr>
              <a:t></a:t>
            </a:r>
            <a:r>
              <a:rPr dirty="0" sz="5150" spc="90">
                <a:latin typeface="Times New Roman"/>
                <a:cs typeface="Times New Roman"/>
              </a:rPr>
              <a:t> </a:t>
            </a:r>
            <a:r>
              <a:rPr dirty="0" sz="5150" spc="160" i="1">
                <a:latin typeface="Arial"/>
                <a:cs typeface="Arial"/>
              </a:rPr>
              <a:t>A</a:t>
            </a:r>
            <a:r>
              <a:rPr dirty="0" sz="5150" spc="-35">
                <a:latin typeface="Times New Roman"/>
                <a:cs typeface="Times New Roman"/>
              </a:rPr>
              <a:t>e</a:t>
            </a:r>
            <a:r>
              <a:rPr dirty="0" sz="5150" spc="-60">
                <a:latin typeface="Times New Roman"/>
                <a:cs typeface="Times New Roman"/>
              </a:rPr>
              <a:t>xp</a:t>
            </a:r>
            <a:endParaRPr sz="515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588977" y="3846877"/>
            <a:ext cx="443865" cy="4076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3000" spc="-360" i="1">
                <a:latin typeface="Arial"/>
                <a:cs typeface="Arial"/>
              </a:rPr>
              <a:t>RT</a:t>
            </a:r>
            <a:endParaRPr sz="30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479844" y="3771375"/>
            <a:ext cx="720725" cy="0"/>
          </a:xfrm>
          <a:custGeom>
            <a:avLst/>
            <a:gdLst/>
            <a:ahLst/>
            <a:cxnLst/>
            <a:rect l="l" t="t" r="r" b="b"/>
            <a:pathLst>
              <a:path w="720725" h="0">
                <a:moveTo>
                  <a:pt x="0" y="0"/>
                </a:moveTo>
                <a:lnTo>
                  <a:pt x="0" y="0"/>
                </a:lnTo>
                <a:lnTo>
                  <a:pt x="720382" y="0"/>
                </a:lnTo>
              </a:path>
            </a:pathLst>
          </a:custGeom>
          <a:ln w="118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13</a:t>
            </a:fld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Cine</a:t>
            </a:r>
            <a:r>
              <a:rPr dirty="0" spc="-10"/>
              <a:t>t</a:t>
            </a:r>
            <a:r>
              <a:rPr dirty="0"/>
              <a:t>ica c</a:t>
            </a:r>
            <a:r>
              <a:rPr dirty="0" spc="-10"/>
              <a:t>h</a:t>
            </a:r>
            <a:r>
              <a:rPr dirty="0"/>
              <a:t>imica</a:t>
            </a:r>
          </a:p>
        </p:txBody>
      </p:sp>
      <p:sp>
        <p:nvSpPr>
          <p:cNvPr id="3" name="object 3"/>
          <p:cNvSpPr/>
          <p:nvPr/>
        </p:nvSpPr>
        <p:spPr>
          <a:xfrm>
            <a:off x="827582" y="2276932"/>
            <a:ext cx="7186041" cy="34662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3465829" y="5477154"/>
            <a:ext cx="2618740" cy="400685"/>
          </a:xfrm>
          <a:custGeom>
            <a:avLst/>
            <a:gdLst/>
            <a:ahLst/>
            <a:cxnLst/>
            <a:rect l="l" t="t" r="r" b="b"/>
            <a:pathLst>
              <a:path w="2618740" h="400685">
                <a:moveTo>
                  <a:pt x="0" y="400113"/>
                </a:moveTo>
                <a:lnTo>
                  <a:pt x="2618358" y="400113"/>
                </a:lnTo>
                <a:lnTo>
                  <a:pt x="2618358" y="0"/>
                </a:lnTo>
                <a:lnTo>
                  <a:pt x="0" y="0"/>
                </a:lnTo>
                <a:lnTo>
                  <a:pt x="0" y="400113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07340" y="5552650"/>
            <a:ext cx="7178040" cy="10572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3250565">
              <a:lnSpc>
                <a:spcPct val="100000"/>
              </a:lnSpc>
            </a:pPr>
            <a:r>
              <a:rPr dirty="0" sz="2000" spc="-5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dina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 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</a:pPr>
            <a:r>
              <a:rPr dirty="0" sz="2000">
                <a:latin typeface="Franklin Gothic Book"/>
                <a:cs typeface="Franklin Gothic Book"/>
              </a:rPr>
              <a:t>G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enz</a:t>
            </a:r>
            <a:r>
              <a:rPr dirty="0" sz="2000" spc="-5">
                <a:latin typeface="Franklin Gothic Book"/>
                <a:cs typeface="Franklin Gothic Book"/>
              </a:rPr>
              <a:t>im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f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ionan</a:t>
            </a:r>
            <a:r>
              <a:rPr dirty="0" sz="2000">
                <a:latin typeface="Franklin Gothic Book"/>
                <a:cs typeface="Franklin Gothic Book"/>
              </a:rPr>
              <a:t>o come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izza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ori</a:t>
            </a:r>
            <a:r>
              <a:rPr dirty="0" sz="2000" spc="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b</a:t>
            </a:r>
            <a:r>
              <a:rPr dirty="0" sz="2000" spc="-5">
                <a:latin typeface="Franklin Gothic Book"/>
                <a:cs typeface="Franklin Gothic Book"/>
              </a:rPr>
              <a:t>iochi</a:t>
            </a:r>
            <a:r>
              <a:rPr dirty="0" sz="2000">
                <a:latin typeface="Franklin Gothic Book"/>
                <a:cs typeface="Franklin Gothic Book"/>
              </a:rPr>
              <a:t>mic</a:t>
            </a:r>
            <a:r>
              <a:rPr dirty="0" sz="2000" spc="-10">
                <a:latin typeface="Franklin Gothic Book"/>
                <a:cs typeface="Franklin Gothic Book"/>
              </a:rPr>
              <a:t>h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abba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nd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Arial"/>
                <a:cs typeface="Arial"/>
              </a:rPr>
              <a:t>’</a:t>
            </a:r>
            <a:r>
              <a:rPr dirty="0" sz="2000">
                <a:latin typeface="Franklin Gothic Book"/>
                <a:cs typeface="Franklin Gothic Book"/>
              </a:rPr>
              <a:t>energia 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azion</a:t>
            </a:r>
            <a:r>
              <a:rPr dirty="0" sz="2000" spc="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13</a:t>
            </a:fld>
          </a:p>
        </p:txBody>
      </p:sp>
      <p:sp>
        <p:nvSpPr>
          <p:cNvPr id="6" name="object 6"/>
          <p:cNvSpPr txBox="1"/>
          <p:nvPr/>
        </p:nvSpPr>
        <p:spPr>
          <a:xfrm>
            <a:off x="186334" y="1359641"/>
            <a:ext cx="7454265" cy="807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dirty="0" sz="2800" spc="-25">
                <a:latin typeface="Franklin Gothic Book"/>
                <a:cs typeface="Franklin Gothic Book"/>
              </a:rPr>
              <a:t>P</a:t>
            </a:r>
            <a:r>
              <a:rPr dirty="0" sz="2800" spc="-60">
                <a:latin typeface="Franklin Gothic Book"/>
                <a:cs typeface="Franklin Gothic Book"/>
              </a:rPr>
              <a:t>r</a:t>
            </a:r>
            <a:r>
              <a:rPr dirty="0" sz="2800" spc="-15">
                <a:latin typeface="Franklin Gothic Book"/>
                <a:cs typeface="Franklin Gothic Book"/>
              </a:rPr>
              <a:t>o</a:t>
            </a:r>
            <a:r>
              <a:rPr dirty="0" sz="2800" spc="-5">
                <a:latin typeface="Franklin Gothic Book"/>
                <a:cs typeface="Franklin Gothic Book"/>
              </a:rPr>
              <a:t>f</a:t>
            </a:r>
            <a:r>
              <a:rPr dirty="0" sz="2800" spc="-15">
                <a:latin typeface="Franklin Gothic Book"/>
                <a:cs typeface="Franklin Gothic Book"/>
              </a:rPr>
              <a:t>il</a:t>
            </a:r>
            <a:r>
              <a:rPr dirty="0" sz="2800" spc="-10">
                <a:latin typeface="Franklin Gothic Book"/>
                <a:cs typeface="Franklin Gothic Book"/>
              </a:rPr>
              <a:t>i</a:t>
            </a:r>
            <a:r>
              <a:rPr dirty="0" sz="280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ener</a:t>
            </a:r>
            <a:r>
              <a:rPr dirty="0" sz="2800" spc="-30">
                <a:latin typeface="Franklin Gothic Book"/>
                <a:cs typeface="Franklin Gothic Book"/>
              </a:rPr>
              <a:t>g</a:t>
            </a:r>
            <a:r>
              <a:rPr dirty="0" sz="2800" spc="-35">
                <a:latin typeface="Franklin Gothic Book"/>
                <a:cs typeface="Franklin Gothic Book"/>
              </a:rPr>
              <a:t>e</a:t>
            </a:r>
            <a:r>
              <a:rPr dirty="0" sz="2800" spc="-10">
                <a:latin typeface="Franklin Gothic Book"/>
                <a:cs typeface="Franklin Gothic Book"/>
              </a:rPr>
              <a:t>tici</a:t>
            </a:r>
            <a:r>
              <a:rPr dirty="0" sz="2800" spc="2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di</a:t>
            </a:r>
            <a:r>
              <a:rPr dirty="0" sz="2800" spc="-1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una</a:t>
            </a:r>
            <a:r>
              <a:rPr dirty="0" sz="2800" spc="-10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reazio</a:t>
            </a:r>
            <a:r>
              <a:rPr dirty="0" sz="2800" spc="-40">
                <a:latin typeface="Franklin Gothic Book"/>
                <a:cs typeface="Franklin Gothic Book"/>
              </a:rPr>
              <a:t>n</a:t>
            </a:r>
            <a:r>
              <a:rPr dirty="0" sz="2800" spc="-15">
                <a:latin typeface="Franklin Gothic Book"/>
                <a:cs typeface="Franklin Gothic Book"/>
              </a:rPr>
              <a:t>e</a:t>
            </a:r>
            <a:r>
              <a:rPr dirty="0" sz="2800" spc="35">
                <a:latin typeface="Franklin Gothic Book"/>
                <a:cs typeface="Franklin Gothic Book"/>
              </a:rPr>
              <a:t> </a:t>
            </a:r>
            <a:r>
              <a:rPr dirty="0" sz="2800" spc="-15">
                <a:solidFill>
                  <a:srgbClr val="FF0000"/>
                </a:solidFill>
                <a:latin typeface="Franklin Gothic Book"/>
                <a:cs typeface="Franklin Gothic Book"/>
              </a:rPr>
              <a:t>cataliz</a:t>
            </a:r>
            <a:r>
              <a:rPr dirty="0" sz="2800" spc="-10">
                <a:solidFill>
                  <a:srgbClr val="FF0000"/>
                </a:solidFill>
                <a:latin typeface="Franklin Gothic Book"/>
                <a:cs typeface="Franklin Gothic Book"/>
              </a:rPr>
              <a:t>z</a:t>
            </a:r>
            <a:r>
              <a:rPr dirty="0" sz="2800" spc="-15">
                <a:solidFill>
                  <a:srgbClr val="FF0000"/>
                </a:solidFill>
                <a:latin typeface="Franklin Gothic Book"/>
                <a:cs typeface="Franklin Gothic Book"/>
              </a:rPr>
              <a:t>ata</a:t>
            </a:r>
            <a:r>
              <a:rPr dirty="0" sz="2800" spc="-15">
                <a:solidFill>
                  <a:srgbClr val="FF0000"/>
                </a:solidFill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e</a:t>
            </a:r>
            <a:r>
              <a:rPr dirty="0" sz="2800" spc="5">
                <a:latin typeface="Franklin Gothic Book"/>
                <a:cs typeface="Franklin Gothic Book"/>
              </a:rPr>
              <a:t> </a:t>
            </a:r>
            <a:r>
              <a:rPr dirty="0" sz="2800" spc="-15">
                <a:solidFill>
                  <a:srgbClr val="3366FF"/>
                </a:solidFill>
                <a:latin typeface="Franklin Gothic Book"/>
                <a:cs typeface="Franklin Gothic Book"/>
              </a:rPr>
              <a:t>non</a:t>
            </a:r>
            <a:r>
              <a:rPr dirty="0" sz="2800" spc="-15">
                <a:solidFill>
                  <a:srgbClr val="3366FF"/>
                </a:solidFill>
                <a:latin typeface="Franklin Gothic Book"/>
                <a:cs typeface="Franklin Gothic Book"/>
              </a:rPr>
              <a:t> cataliz</a:t>
            </a:r>
            <a:r>
              <a:rPr dirty="0" sz="2800" spc="-10">
                <a:solidFill>
                  <a:srgbClr val="3366FF"/>
                </a:solidFill>
                <a:latin typeface="Franklin Gothic Book"/>
                <a:cs typeface="Franklin Gothic Book"/>
              </a:rPr>
              <a:t>z</a:t>
            </a:r>
            <a:r>
              <a:rPr dirty="0" sz="2800" spc="-15">
                <a:solidFill>
                  <a:srgbClr val="3366FF"/>
                </a:solidFill>
                <a:latin typeface="Franklin Gothic Book"/>
                <a:cs typeface="Franklin Gothic Book"/>
              </a:rPr>
              <a:t>ata</a:t>
            </a:r>
            <a:endParaRPr sz="2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Cine</a:t>
            </a:r>
            <a:r>
              <a:rPr dirty="0" spc="-10"/>
              <a:t>t</a:t>
            </a:r>
            <a:r>
              <a:rPr dirty="0"/>
              <a:t>ica c</a:t>
            </a:r>
            <a:r>
              <a:rPr dirty="0" spc="-10"/>
              <a:t>h</a:t>
            </a:r>
            <a:r>
              <a:rPr dirty="0"/>
              <a:t>imica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884034" y="5094662"/>
            <a:ext cx="918844" cy="3340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latin typeface="Symbol"/>
                <a:cs typeface="Symbol"/>
              </a:rPr>
              <a:t></a:t>
            </a:r>
            <a:r>
              <a:rPr dirty="0" sz="2400" spc="-20">
                <a:latin typeface="Franklin Gothic Book"/>
                <a:cs typeface="Franklin Gothic Book"/>
              </a:rPr>
              <a:t>G</a:t>
            </a:r>
            <a:r>
              <a:rPr dirty="0" sz="2400">
                <a:latin typeface="Franklin Gothic Book"/>
                <a:cs typeface="Franklin Gothic Book"/>
              </a:rPr>
              <a:t> &lt; 0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773298" y="3284473"/>
            <a:ext cx="114300" cy="2898140"/>
          </a:xfrm>
          <a:custGeom>
            <a:avLst/>
            <a:gdLst/>
            <a:ahLst/>
            <a:cxnLst/>
            <a:rect l="l" t="t" r="r" b="b"/>
            <a:pathLst>
              <a:path w="114300" h="2898140">
                <a:moveTo>
                  <a:pt x="76200" y="95376"/>
                </a:moveTo>
                <a:lnTo>
                  <a:pt x="38100" y="95376"/>
                </a:lnTo>
                <a:lnTo>
                  <a:pt x="38100" y="2897708"/>
                </a:lnTo>
                <a:lnTo>
                  <a:pt x="76200" y="2897708"/>
                </a:lnTo>
                <a:lnTo>
                  <a:pt x="76200" y="95376"/>
                </a:lnTo>
                <a:close/>
              </a:path>
              <a:path w="114300" h="2898140">
                <a:moveTo>
                  <a:pt x="57150" y="0"/>
                </a:moveTo>
                <a:lnTo>
                  <a:pt x="0" y="114300"/>
                </a:lnTo>
                <a:lnTo>
                  <a:pt x="38100" y="114300"/>
                </a:lnTo>
                <a:lnTo>
                  <a:pt x="38100" y="95376"/>
                </a:lnTo>
                <a:lnTo>
                  <a:pt x="104838" y="95376"/>
                </a:lnTo>
                <a:lnTo>
                  <a:pt x="57150" y="0"/>
                </a:lnTo>
                <a:close/>
              </a:path>
              <a:path w="114300" h="2898140">
                <a:moveTo>
                  <a:pt x="104838" y="95376"/>
                </a:moveTo>
                <a:lnTo>
                  <a:pt x="76200" y="95376"/>
                </a:lnTo>
                <a:lnTo>
                  <a:pt x="76200" y="114300"/>
                </a:lnTo>
                <a:lnTo>
                  <a:pt x="114300" y="114300"/>
                </a:lnTo>
                <a:lnTo>
                  <a:pt x="104838" y="95376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830448" y="6182194"/>
            <a:ext cx="3652520" cy="0"/>
          </a:xfrm>
          <a:custGeom>
            <a:avLst/>
            <a:gdLst/>
            <a:ahLst/>
            <a:cxnLst/>
            <a:rect l="l" t="t" r="r" b="b"/>
            <a:pathLst>
              <a:path w="3652520" h="0">
                <a:moveTo>
                  <a:pt x="3652520" y="0"/>
                </a:moveTo>
                <a:lnTo>
                  <a:pt x="0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2347722" y="3963423"/>
            <a:ext cx="19050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G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3111373" y="4733416"/>
            <a:ext cx="492125" cy="0"/>
          </a:xfrm>
          <a:custGeom>
            <a:avLst/>
            <a:gdLst/>
            <a:ahLst/>
            <a:cxnLst/>
            <a:rect l="l" t="t" r="r" b="b"/>
            <a:pathLst>
              <a:path w="492125" h="0">
                <a:moveTo>
                  <a:pt x="0" y="0"/>
                </a:moveTo>
                <a:lnTo>
                  <a:pt x="491743" y="0"/>
                </a:lnTo>
              </a:path>
            </a:pathLst>
          </a:custGeom>
          <a:ln w="444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5780532" y="5578475"/>
            <a:ext cx="492125" cy="0"/>
          </a:xfrm>
          <a:custGeom>
            <a:avLst/>
            <a:gdLst/>
            <a:ahLst/>
            <a:cxnLst/>
            <a:rect l="l" t="t" r="r" b="b"/>
            <a:pathLst>
              <a:path w="492125" h="0">
                <a:moveTo>
                  <a:pt x="0" y="0"/>
                </a:moveTo>
                <a:lnTo>
                  <a:pt x="491743" y="0"/>
                </a:lnTo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3260852" y="4393730"/>
            <a:ext cx="22923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907151" y="5253011"/>
            <a:ext cx="229235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Arial"/>
                <a:cs typeface="Arial"/>
              </a:rPr>
              <a:t>B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16604" y="6311209"/>
            <a:ext cx="219265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 spc="-15">
                <a:latin typeface="Franklin Gothic Book"/>
                <a:cs typeface="Franklin Gothic Book"/>
              </a:rPr>
              <a:t>Coo</a:t>
            </a:r>
            <a:r>
              <a:rPr dirty="0" sz="1800" spc="-40">
                <a:latin typeface="Franklin Gothic Book"/>
                <a:cs typeface="Franklin Gothic Book"/>
              </a:rPr>
              <a:t>r</a:t>
            </a:r>
            <a:r>
              <a:rPr dirty="0" sz="1800">
                <a:latin typeface="Franklin Gothic Book"/>
                <a:cs typeface="Franklin Gothic Book"/>
              </a:rPr>
              <a:t>di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 spc="-20">
                <a:latin typeface="Franklin Gothic Book"/>
                <a:cs typeface="Franklin Gothic Book"/>
              </a:rPr>
              <a:t>t</a:t>
            </a:r>
            <a:r>
              <a:rPr dirty="0" sz="1800" spc="-10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 di </a:t>
            </a:r>
            <a:r>
              <a:rPr dirty="0" sz="1800" spc="-15">
                <a:latin typeface="Franklin Gothic Book"/>
                <a:cs typeface="Franklin Gothic Book"/>
              </a:rPr>
              <a:t>r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r>
              <a:rPr dirty="0" sz="1800" spc="-15">
                <a:latin typeface="Franklin Gothic Book"/>
                <a:cs typeface="Franklin Gothic Book"/>
              </a:rPr>
              <a:t>a</a:t>
            </a:r>
            <a:r>
              <a:rPr dirty="0" sz="1800">
                <a:latin typeface="Franklin Gothic Book"/>
                <a:cs typeface="Franklin Gothic Book"/>
              </a:rPr>
              <a:t>z</a:t>
            </a:r>
            <a:r>
              <a:rPr dirty="0" sz="1800" spc="-5">
                <a:latin typeface="Franklin Gothic Book"/>
                <a:cs typeface="Franklin Gothic Book"/>
              </a:rPr>
              <a:t>io</a:t>
            </a:r>
            <a:r>
              <a:rPr dirty="0" sz="1800" spc="-10">
                <a:latin typeface="Franklin Gothic Book"/>
                <a:cs typeface="Franklin Gothic Book"/>
              </a:rPr>
              <a:t>n</a:t>
            </a:r>
            <a:r>
              <a:rPr dirty="0" sz="1800" spc="-10">
                <a:latin typeface="Franklin Gothic Book"/>
                <a:cs typeface="Franklin Gothic Book"/>
              </a:rPr>
              <a:t>e</a:t>
            </a:r>
            <a:endParaRPr sz="1800">
              <a:latin typeface="Franklin Gothic Book"/>
              <a:cs typeface="Franklin Gothic Book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486660" y="4663329"/>
            <a:ext cx="16700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Arial"/>
                <a:cs typeface="Arial"/>
              </a:rPr>
              <a:t>0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148071" y="4733416"/>
            <a:ext cx="1405255" cy="0"/>
          </a:xfrm>
          <a:custGeom>
            <a:avLst/>
            <a:gdLst/>
            <a:ahLst/>
            <a:cxnLst/>
            <a:rect l="l" t="t" r="r" b="b"/>
            <a:pathLst>
              <a:path w="1405254" h="0">
                <a:moveTo>
                  <a:pt x="0" y="0"/>
                </a:moveTo>
                <a:lnTo>
                  <a:pt x="1405127" y="0"/>
                </a:lnTo>
              </a:path>
            </a:pathLst>
          </a:custGeom>
          <a:ln w="2857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2830448" y="4733416"/>
            <a:ext cx="1511300" cy="0"/>
          </a:xfrm>
          <a:custGeom>
            <a:avLst/>
            <a:gdLst/>
            <a:ahLst/>
            <a:cxnLst/>
            <a:rect l="l" t="t" r="r" b="b"/>
            <a:pathLst>
              <a:path w="1511300" h="0">
                <a:moveTo>
                  <a:pt x="0" y="0"/>
                </a:moveTo>
                <a:lnTo>
                  <a:pt x="1510791" y="0"/>
                </a:lnTo>
              </a:path>
            </a:pathLst>
          </a:custGeom>
          <a:ln w="2857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86334" y="1379989"/>
            <a:ext cx="433451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Franklin Gothic Book"/>
                <a:cs typeface="Franklin Gothic Book"/>
              </a:rPr>
              <a:t>Da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ermodinamica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chim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ca s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pp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amo: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9" name="object 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16" name="object 16"/>
          <p:cNvSpPr txBox="1"/>
          <p:nvPr/>
        </p:nvSpPr>
        <p:spPr>
          <a:xfrm>
            <a:off x="186334" y="2062748"/>
            <a:ext cx="6661784" cy="11341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90500" indent="-177800">
              <a:lnSpc>
                <a:spcPct val="100000"/>
              </a:lnSpc>
              <a:buFont typeface="Franklin Gothic Book"/>
              <a:buChar char="•"/>
              <a:tabLst>
                <a:tab pos="245745" algn="l"/>
              </a:tabLst>
            </a:pPr>
            <a:r>
              <a:rPr dirty="0" sz="2000" spc="-2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pont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nei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à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 re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zione</a:t>
            </a:r>
            <a:endParaRPr sz="2000">
              <a:latin typeface="Franklin Gothic Book"/>
              <a:cs typeface="Franklin Gothic Book"/>
            </a:endParaRPr>
          </a:p>
          <a:p>
            <a:pPr marL="190500" marR="5080" indent="-177800">
              <a:lnSpc>
                <a:spcPct val="140000"/>
              </a:lnSpc>
              <a:buFont typeface="Franklin Gothic Book"/>
              <a:buChar char="•"/>
              <a:tabLst>
                <a:tab pos="246379" algn="l"/>
              </a:tabLst>
            </a:pP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 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ibu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enta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pici ed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ent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opici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nel d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erminare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reazione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13511" y="2489715"/>
            <a:ext cx="156273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pontanei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à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20615" y="3746608"/>
            <a:ext cx="641985" cy="12452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9600">
                <a:latin typeface="Franklin Gothic Book"/>
                <a:cs typeface="Franklin Gothic Book"/>
              </a:rPr>
              <a:t>?</a:t>
            </a:r>
            <a:endParaRPr sz="96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Cine</a:t>
            </a:r>
            <a:r>
              <a:rPr dirty="0" spc="-10"/>
              <a:t>t</a:t>
            </a:r>
            <a:r>
              <a:rPr dirty="0"/>
              <a:t>ica c</a:t>
            </a:r>
            <a:r>
              <a:rPr dirty="0" spc="-10"/>
              <a:t>h</a:t>
            </a:r>
            <a:r>
              <a:rPr dirty="0"/>
              <a:t>imica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459740" y="1371235"/>
            <a:ext cx="8199755" cy="50368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70815" indent="-158115">
              <a:lnSpc>
                <a:spcPct val="100000"/>
              </a:lnSpc>
              <a:buFont typeface="Arial"/>
              <a:buChar char="•"/>
              <a:tabLst>
                <a:tab pos="171450" algn="l"/>
              </a:tabLst>
            </a:pPr>
            <a:r>
              <a:rPr dirty="0" sz="2000">
                <a:latin typeface="Franklin Gothic Book"/>
                <a:cs typeface="Franklin Gothic Book"/>
              </a:rPr>
              <a:t>de</a:t>
            </a:r>
            <a:r>
              <a:rPr dirty="0" sz="2000" spc="5">
                <a:latin typeface="Franklin Gothic Book"/>
                <a:cs typeface="Franklin Gothic Book"/>
              </a:rPr>
              <a:t>f</a:t>
            </a:r>
            <a:r>
              <a:rPr dirty="0" sz="2000" spc="-5">
                <a:latin typeface="Franklin Gothic Book"/>
                <a:cs typeface="Franklin Gothic Book"/>
              </a:rPr>
              <a:t>inir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eloci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à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reazione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ed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i </a:t>
            </a:r>
            <a:r>
              <a:rPr dirty="0" sz="2000" spc="-1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ori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influ</a:t>
            </a:r>
            <a:r>
              <a:rPr dirty="0" sz="2000">
                <a:latin typeface="Franklin Gothic Book"/>
                <a:cs typeface="Franklin Gothic Book"/>
              </a:rPr>
              <a:t>en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>
                <a:latin typeface="Franklin Gothic Book"/>
                <a:cs typeface="Franklin Gothic Book"/>
              </a:rPr>
              <a:t>ano;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17"/>
              </a:spcBef>
            </a:pPr>
            <a:endParaRPr sz="2700">
              <a:latin typeface="Times New Roman"/>
              <a:cs typeface="Times New Roman"/>
            </a:endParaRPr>
          </a:p>
          <a:p>
            <a:pPr marL="12700" marR="5080">
              <a:lnSpc>
                <a:spcPct val="130000"/>
              </a:lnSpc>
              <a:buFont typeface="Franklin Gothic Book"/>
              <a:buChar char="•"/>
              <a:tabLst>
                <a:tab pos="246379" algn="l"/>
                <a:tab pos="1222375" algn="l"/>
              </a:tabLst>
            </a:pPr>
            <a:r>
              <a:rPr dirty="0" sz="2000">
                <a:latin typeface="Franklin Gothic Book"/>
                <a:cs typeface="Franklin Gothic Book"/>
              </a:rPr>
              <a:t>da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ce</a:t>
            </a:r>
            <a:r>
              <a:rPr dirty="0" sz="2000" spc="7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ta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reazione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chimic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,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prend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4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l’e</a:t>
            </a:r>
            <a:r>
              <a:rPr dirty="0" sz="2000" spc="-35">
                <a:latin typeface="Franklin Gothic Book"/>
                <a:cs typeface="Franklin Gothic Book"/>
              </a:rPr>
              <a:t>q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azione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rime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eloci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à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	</a:t>
            </a:r>
            <a:r>
              <a:rPr dirty="0" sz="2000">
                <a:latin typeface="Franklin Gothic Book"/>
                <a:cs typeface="Franklin Gothic Book"/>
              </a:rPr>
              <a:t>f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z</a:t>
            </a:r>
            <a:r>
              <a:rPr dirty="0" sz="2000" spc="-5">
                <a:latin typeface="Franklin Gothic Book"/>
                <a:cs typeface="Franklin Gothic Book"/>
              </a:rPr>
              <a:t>ion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ce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azioni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reagenti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(o</a:t>
            </a:r>
            <a:r>
              <a:rPr dirty="0" sz="2000" spc="-3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dine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reazione);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203200" indent="-190500">
              <a:lnSpc>
                <a:spcPct val="100000"/>
              </a:lnSpc>
              <a:spcBef>
                <a:spcPts val="1540"/>
              </a:spcBef>
              <a:buFont typeface="MS Gothic"/>
              <a:buChar char="·"/>
              <a:tabLst>
                <a:tab pos="203200" algn="l"/>
              </a:tabLst>
            </a:pPr>
            <a:r>
              <a:rPr dirty="0" sz="2000">
                <a:latin typeface="Franklin Gothic Book"/>
                <a:cs typeface="Franklin Gothic Book"/>
              </a:rPr>
              <a:t>gi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ica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l’e</a:t>
            </a:r>
            <a:r>
              <a:rPr dirty="0" sz="2000" spc="40">
                <a:latin typeface="Franklin Gothic Book"/>
                <a:cs typeface="Franklin Gothic Book"/>
              </a:rPr>
              <a:t>f</a:t>
            </a:r>
            <a:r>
              <a:rPr dirty="0" sz="2000" spc="-55">
                <a:latin typeface="Franklin Gothic Book"/>
                <a:cs typeface="Franklin Gothic Book"/>
              </a:rPr>
              <a:t>f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 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>
                <a:latin typeface="Franklin Gothic Book"/>
                <a:cs typeface="Franklin Gothic Book"/>
              </a:rPr>
              <a:t>per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ra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40">
                <a:latin typeface="Franklin Gothic Book"/>
                <a:cs typeface="Franklin Gothic Book"/>
              </a:rPr>
              <a:t> 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eloci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à;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MS Gothic"/>
              <a:buChar char="·"/>
            </a:pPr>
            <a:endParaRPr sz="2100">
              <a:latin typeface="Times New Roman"/>
              <a:cs typeface="Times New Roman"/>
            </a:endParaRPr>
          </a:p>
          <a:p>
            <a:pPr marL="203200" indent="-190500">
              <a:lnSpc>
                <a:spcPct val="100000"/>
              </a:lnSpc>
              <a:spcBef>
                <a:spcPts val="1425"/>
              </a:spcBef>
              <a:buFont typeface="MS Gothic"/>
              <a:buChar char="·"/>
              <a:tabLst>
                <a:tab pos="203200" algn="l"/>
              </a:tabLst>
            </a:pP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pre</a:t>
            </a:r>
            <a:r>
              <a:rPr dirty="0" sz="2000">
                <a:latin typeface="Franklin Gothic Book"/>
                <a:cs typeface="Franklin Gothic Book"/>
              </a:rPr>
              <a:t>nd</a:t>
            </a:r>
            <a:r>
              <a:rPr dirty="0" sz="2000" spc="-10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igni</a:t>
            </a:r>
            <a:r>
              <a:rPr dirty="0" sz="2000" spc="5">
                <a:latin typeface="Franklin Gothic Book"/>
                <a:cs typeface="Franklin Gothic Book"/>
              </a:rPr>
              <a:t>f</a:t>
            </a:r>
            <a:r>
              <a:rPr dirty="0" sz="2000" spc="-5">
                <a:latin typeface="Franklin Gothic Book"/>
                <a:cs typeface="Franklin Gothic Book"/>
              </a:rPr>
              <a:t>ic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genera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meccani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mo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2000">
                <a:latin typeface="Franklin Gothic Book"/>
                <a:cs typeface="Franklin Gothic Book"/>
              </a:rPr>
              <a:t>ra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 spc="-5">
                <a:latin typeface="Franklin Gothic Book"/>
                <a:cs typeface="Franklin Gothic Book"/>
              </a:rPr>
              <a:t>pre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entar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graficame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e;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203200" indent="-190500">
              <a:lnSpc>
                <a:spcPct val="100000"/>
              </a:lnSpc>
              <a:spcBef>
                <a:spcPts val="1540"/>
              </a:spcBef>
              <a:buFont typeface="MS Gothic"/>
              <a:buChar char="·"/>
              <a:tabLst>
                <a:tab pos="203200" algn="l"/>
              </a:tabLst>
            </a:pPr>
            <a:r>
              <a:rPr dirty="0" sz="2000">
                <a:latin typeface="Franklin Gothic Book"/>
                <a:cs typeface="Franklin Gothic Book"/>
              </a:rPr>
              <a:t>de</a:t>
            </a:r>
            <a:r>
              <a:rPr dirty="0" sz="2000" spc="5">
                <a:latin typeface="Franklin Gothic Book"/>
                <a:cs typeface="Franklin Gothic Book"/>
              </a:rPr>
              <a:t>f</a:t>
            </a:r>
            <a:r>
              <a:rPr dirty="0" sz="2000">
                <a:latin typeface="Franklin Gothic Book"/>
                <a:cs typeface="Franklin Gothic Book"/>
              </a:rPr>
              <a:t>inire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l’energ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a di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azione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lo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5">
                <a:latin typeface="Franklin Gothic Book"/>
                <a:cs typeface="Franklin Gothic Book"/>
              </a:rPr>
              <a:t>a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an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izione;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buFont typeface="MS Gothic"/>
              <a:buChar char="·"/>
            </a:pPr>
            <a:endParaRPr sz="2100">
              <a:latin typeface="Times New Roman"/>
              <a:cs typeface="Times New Roman"/>
            </a:endParaRPr>
          </a:p>
          <a:p>
            <a:pPr marL="203200" indent="-190500">
              <a:lnSpc>
                <a:spcPct val="100000"/>
              </a:lnSpc>
              <a:spcBef>
                <a:spcPts val="1425"/>
              </a:spcBef>
              <a:buFont typeface="MS Gothic"/>
              <a:buChar char="·"/>
              <a:tabLst>
                <a:tab pos="203200" algn="l"/>
              </a:tabLst>
            </a:pP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 spc="-5">
                <a:latin typeface="Franklin Gothic Book"/>
                <a:cs typeface="Franklin Gothic Book"/>
              </a:rPr>
              <a:t>iega</a:t>
            </a:r>
            <a:r>
              <a:rPr dirty="0" sz="2000">
                <a:latin typeface="Franklin Gothic Book"/>
                <a:cs typeface="Franklin Gothic Book"/>
              </a:rPr>
              <a:t>re cosa 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ca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izza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ore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come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ag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sce</a:t>
            </a:r>
            <a:r>
              <a:rPr dirty="0" sz="2000" spc="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reazione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mica.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860"/>
              </a:lnSpc>
            </a:pPr>
            <a:r>
              <a:rPr dirty="0" spc="-5"/>
              <a:t>Cine</a:t>
            </a:r>
            <a:r>
              <a:rPr dirty="0" spc="-10"/>
              <a:t>t</a:t>
            </a:r>
            <a:r>
              <a:rPr dirty="0"/>
              <a:t>ica c</a:t>
            </a:r>
            <a:r>
              <a:rPr dirty="0" spc="-10"/>
              <a:t>h</a:t>
            </a:r>
            <a:r>
              <a:rPr dirty="0"/>
              <a:t>imica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54939" y="1242561"/>
            <a:ext cx="8757920" cy="103695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 marR="5080">
              <a:lnSpc>
                <a:spcPct val="10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-15">
                <a:latin typeface="Franklin Gothic Book"/>
                <a:cs typeface="Franklin Gothic Book"/>
              </a:rPr>
              <a:t> 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40">
                <a:solidFill>
                  <a:srgbClr val="FF3300"/>
                </a:solidFill>
                <a:latin typeface="Franklin Gothic Book"/>
                <a:cs typeface="Franklin Gothic Book"/>
              </a:rPr>
              <a:t>v</a:t>
            </a:r>
            <a:r>
              <a:rPr dirty="0" sz="2400" spc="-10">
                <a:solidFill>
                  <a:srgbClr val="FF3300"/>
                </a:solidFill>
                <a:latin typeface="Franklin Gothic Book"/>
                <a:cs typeface="Franklin Gothic Book"/>
              </a:rPr>
              <a:t>elocità</a:t>
            </a:r>
            <a:r>
              <a:rPr dirty="0" sz="2400">
                <a:solidFill>
                  <a:srgbClr val="FF3300"/>
                </a:solidFill>
                <a:latin typeface="Franklin Gothic Book"/>
                <a:cs typeface="Franklin Gothic Book"/>
              </a:rPr>
              <a:t>   di  </a:t>
            </a:r>
            <a:r>
              <a:rPr dirty="0" sz="2400" spc="10">
                <a:solidFill>
                  <a:srgbClr val="FF3300"/>
                </a:solidFill>
                <a:latin typeface="Franklin Gothic Book"/>
                <a:cs typeface="Franklin Gothic Book"/>
              </a:rPr>
              <a:t> </a:t>
            </a:r>
            <a:r>
              <a:rPr dirty="0" sz="2400" spc="-15">
                <a:solidFill>
                  <a:srgbClr val="FF3300"/>
                </a:solidFill>
                <a:latin typeface="Franklin Gothic Book"/>
                <a:cs typeface="Franklin Gothic Book"/>
              </a:rPr>
              <a:t>reazio</a:t>
            </a:r>
            <a:r>
              <a:rPr dirty="0" sz="2400" spc="-30">
                <a:solidFill>
                  <a:srgbClr val="FF3300"/>
                </a:solidFill>
                <a:latin typeface="Franklin Gothic Book"/>
                <a:cs typeface="Franklin Gothic Book"/>
              </a:rPr>
              <a:t>n</a:t>
            </a:r>
            <a:r>
              <a:rPr dirty="0" sz="2400" spc="-15">
                <a:solidFill>
                  <a:srgbClr val="FF3300"/>
                </a:solidFill>
                <a:latin typeface="Franklin Gothic Book"/>
                <a:cs typeface="Franklin Gothic Book"/>
              </a:rPr>
              <a:t>e</a:t>
            </a:r>
            <a:r>
              <a:rPr dirty="0" sz="2400">
                <a:solidFill>
                  <a:srgbClr val="FF3300"/>
                </a:solidFill>
                <a:latin typeface="Franklin Gothic Book"/>
                <a:cs typeface="Franklin Gothic Book"/>
              </a:rPr>
              <a:t>  </a:t>
            </a:r>
            <a:r>
              <a:rPr dirty="0" sz="2400" spc="10">
                <a:solidFill>
                  <a:srgbClr val="FF3300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solidFill>
                  <a:srgbClr val="FF3300"/>
                </a:solidFill>
                <a:latin typeface="Franklin Gothic Book"/>
                <a:cs typeface="Franklin Gothic Book"/>
              </a:rPr>
              <a:t>v  </a:t>
            </a:r>
            <a:r>
              <a:rPr dirty="0" sz="2400" spc="10">
                <a:solidFill>
                  <a:srgbClr val="FF3300"/>
                </a:solidFill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 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esprime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20">
                <a:latin typeface="Franklin Gothic Book"/>
                <a:cs typeface="Franklin Gothic Book"/>
              </a:rPr>
              <a:t>me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aria</a:t>
            </a:r>
            <a:r>
              <a:rPr dirty="0" sz="2400" spc="-5">
                <a:latin typeface="Franklin Gothic Book"/>
                <a:cs typeface="Franklin Gothic Book"/>
              </a:rPr>
              <a:t>zio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 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ce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traz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reag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(o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6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 spc="-5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od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ll'</a:t>
            </a:r>
            <a:r>
              <a:rPr dirty="0" sz="2400" spc="-10">
                <a:latin typeface="Franklin Gothic Book"/>
                <a:cs typeface="Franklin Gothic Book"/>
              </a:rPr>
              <a:t>u</a:t>
            </a:r>
            <a:r>
              <a:rPr dirty="0" sz="2400">
                <a:latin typeface="Franklin Gothic Book"/>
                <a:cs typeface="Franklin Gothic Book"/>
              </a:rPr>
              <a:t>nità</a:t>
            </a:r>
            <a:r>
              <a:rPr dirty="0" sz="2400" spc="7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70">
                <a:latin typeface="Franklin Gothic Book"/>
                <a:cs typeface="Franklin Gothic Book"/>
              </a:rPr>
              <a:t> 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30">
                <a:latin typeface="Franklin Gothic Book"/>
                <a:cs typeface="Franklin Gothic Book"/>
              </a:rPr>
              <a:t>m</a:t>
            </a:r>
            <a:r>
              <a:rPr dirty="0" sz="2400" spc="-5">
                <a:latin typeface="Franklin Gothic Book"/>
                <a:cs typeface="Franklin Gothic Book"/>
              </a:rPr>
              <a:t>po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(t)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31140" y="2655831"/>
            <a:ext cx="3188970" cy="241427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40000"/>
              </a:lnSpc>
            </a:pP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ocedere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 re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oci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à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inui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ce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ogres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amen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5">
                <a:latin typeface="Franklin Gothic Book"/>
                <a:cs typeface="Franklin Gothic Book"/>
              </a:rPr>
              <a:t>f</a:t>
            </a:r>
            <a:r>
              <a:rPr dirty="0" sz="2000" spc="-5">
                <a:latin typeface="Franklin Gothic Book"/>
                <a:cs typeface="Franklin Gothic Book"/>
              </a:rPr>
              <a:t>in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q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ando n</a:t>
            </a:r>
            <a:r>
              <a:rPr dirty="0" sz="2000" spc="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n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i ri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 spc="-35">
                <a:latin typeface="Franklin Gothic Book"/>
                <a:cs typeface="Franklin Gothic Book"/>
              </a:rPr>
              <a:t>e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ano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più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conce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azioni</a:t>
            </a:r>
            <a:r>
              <a:rPr dirty="0" sz="2000">
                <a:latin typeface="Franklin Gothic Book"/>
                <a:cs typeface="Franklin Gothic Book"/>
              </a:rPr>
              <a:t> con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correre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po.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851909" y="2132876"/>
            <a:ext cx="4847463" cy="420585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 txBox="1"/>
          <p:nvPr/>
        </p:nvSpPr>
        <p:spPr>
          <a:xfrm>
            <a:off x="5105400" y="2414270"/>
            <a:ext cx="1371600" cy="304800"/>
          </a:xfrm>
          <a:prstGeom prst="rect">
            <a:avLst/>
          </a:prstGeom>
          <a:solidFill>
            <a:srgbClr val="BADFE2"/>
          </a:solidFill>
          <a:ln w="9525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15595">
              <a:lnSpc>
                <a:spcPts val="2045"/>
              </a:lnSpc>
            </a:pPr>
            <a:r>
              <a:rPr dirty="0" sz="1800">
                <a:latin typeface="Arial"/>
                <a:cs typeface="Arial"/>
              </a:rPr>
              <a:t>A</a:t>
            </a:r>
            <a:r>
              <a:rPr dirty="0" sz="1800" spc="-105">
                <a:latin typeface="Arial"/>
                <a:cs typeface="Arial"/>
              </a:rPr>
              <a:t> </a:t>
            </a:r>
            <a:r>
              <a:rPr dirty="0" sz="1800">
                <a:latin typeface="Wingdings 3"/>
                <a:cs typeface="Wingdings 3"/>
              </a:rPr>
              <a:t></a:t>
            </a:r>
            <a:r>
              <a:rPr dirty="0" sz="1800" spc="45">
                <a:latin typeface="Times New Roman"/>
                <a:cs typeface="Times New Roman"/>
              </a:rPr>
              <a:t> </a:t>
            </a:r>
            <a:r>
              <a:rPr dirty="0" sz="1800"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463336" y="3323665"/>
            <a:ext cx="174625" cy="201295"/>
          </a:xfrm>
          <a:custGeom>
            <a:avLst/>
            <a:gdLst/>
            <a:ahLst/>
            <a:cxnLst/>
            <a:rect l="l" t="t" r="r" b="b"/>
            <a:pathLst>
              <a:path w="174625" h="201295">
                <a:moveTo>
                  <a:pt x="57099" y="0"/>
                </a:moveTo>
                <a:lnTo>
                  <a:pt x="54382" y="2782"/>
                </a:lnTo>
                <a:lnTo>
                  <a:pt x="46224" y="2782"/>
                </a:lnTo>
                <a:lnTo>
                  <a:pt x="40784" y="5528"/>
                </a:lnTo>
                <a:lnTo>
                  <a:pt x="23812" y="8966"/>
                </a:lnTo>
                <a:lnTo>
                  <a:pt x="8342" y="12302"/>
                </a:lnTo>
                <a:lnTo>
                  <a:pt x="0" y="13765"/>
                </a:lnTo>
                <a:lnTo>
                  <a:pt x="0" y="19257"/>
                </a:lnTo>
                <a:lnTo>
                  <a:pt x="13108" y="19301"/>
                </a:lnTo>
                <a:lnTo>
                  <a:pt x="24566" y="22810"/>
                </a:lnTo>
                <a:lnTo>
                  <a:pt x="33040" y="35260"/>
                </a:lnTo>
                <a:lnTo>
                  <a:pt x="36122" y="45318"/>
                </a:lnTo>
                <a:lnTo>
                  <a:pt x="38634" y="59459"/>
                </a:lnTo>
                <a:lnTo>
                  <a:pt x="40879" y="77423"/>
                </a:lnTo>
                <a:lnTo>
                  <a:pt x="42199" y="84793"/>
                </a:lnTo>
                <a:lnTo>
                  <a:pt x="43221" y="94162"/>
                </a:lnTo>
                <a:lnTo>
                  <a:pt x="45654" y="121560"/>
                </a:lnTo>
                <a:lnTo>
                  <a:pt x="47708" y="140918"/>
                </a:lnTo>
                <a:lnTo>
                  <a:pt x="48576" y="154782"/>
                </a:lnTo>
                <a:lnTo>
                  <a:pt x="48789" y="162587"/>
                </a:lnTo>
                <a:lnTo>
                  <a:pt x="49067" y="192758"/>
                </a:lnTo>
                <a:lnTo>
                  <a:pt x="51528" y="197749"/>
                </a:lnTo>
                <a:lnTo>
                  <a:pt x="51661" y="200769"/>
                </a:lnTo>
                <a:lnTo>
                  <a:pt x="56571" y="200337"/>
                </a:lnTo>
                <a:lnTo>
                  <a:pt x="61108" y="197749"/>
                </a:lnTo>
                <a:lnTo>
                  <a:pt x="93263" y="162587"/>
                </a:lnTo>
                <a:lnTo>
                  <a:pt x="97395" y="157318"/>
                </a:lnTo>
                <a:lnTo>
                  <a:pt x="81372" y="157318"/>
                </a:lnTo>
                <a:lnTo>
                  <a:pt x="76443" y="105927"/>
                </a:lnTo>
                <a:lnTo>
                  <a:pt x="75460" y="93952"/>
                </a:lnTo>
                <a:lnTo>
                  <a:pt x="74642" y="81719"/>
                </a:lnTo>
                <a:lnTo>
                  <a:pt x="72688" y="69226"/>
                </a:lnTo>
                <a:lnTo>
                  <a:pt x="69799" y="53616"/>
                </a:lnTo>
                <a:lnTo>
                  <a:pt x="67924" y="44242"/>
                </a:lnTo>
                <a:lnTo>
                  <a:pt x="62545" y="19301"/>
                </a:lnTo>
                <a:lnTo>
                  <a:pt x="62536" y="13765"/>
                </a:lnTo>
                <a:lnTo>
                  <a:pt x="60162" y="8966"/>
                </a:lnTo>
                <a:lnTo>
                  <a:pt x="59819" y="5528"/>
                </a:lnTo>
                <a:lnTo>
                  <a:pt x="57099" y="2782"/>
                </a:lnTo>
                <a:lnTo>
                  <a:pt x="57099" y="0"/>
                </a:lnTo>
                <a:close/>
              </a:path>
              <a:path w="174625" h="201295">
                <a:moveTo>
                  <a:pt x="157702" y="2782"/>
                </a:moveTo>
                <a:lnTo>
                  <a:pt x="144107" y="2782"/>
                </a:lnTo>
                <a:lnTo>
                  <a:pt x="133230" y="13765"/>
                </a:lnTo>
                <a:lnTo>
                  <a:pt x="133230" y="24749"/>
                </a:lnTo>
                <a:lnTo>
                  <a:pt x="135950" y="30277"/>
                </a:lnTo>
                <a:lnTo>
                  <a:pt x="144107" y="35769"/>
                </a:lnTo>
                <a:lnTo>
                  <a:pt x="149545" y="41261"/>
                </a:lnTo>
                <a:lnTo>
                  <a:pt x="152265" y="46752"/>
                </a:lnTo>
                <a:lnTo>
                  <a:pt x="152027" y="54953"/>
                </a:lnTo>
                <a:lnTo>
                  <a:pt x="149658" y="62906"/>
                </a:lnTo>
                <a:lnTo>
                  <a:pt x="126579" y="102430"/>
                </a:lnTo>
                <a:lnTo>
                  <a:pt x="102588" y="134294"/>
                </a:lnTo>
                <a:lnTo>
                  <a:pt x="87008" y="151278"/>
                </a:lnTo>
                <a:lnTo>
                  <a:pt x="81372" y="157318"/>
                </a:lnTo>
                <a:lnTo>
                  <a:pt x="119215" y="129024"/>
                </a:lnTo>
                <a:lnTo>
                  <a:pt x="149659" y="86346"/>
                </a:lnTo>
                <a:lnTo>
                  <a:pt x="171119" y="45318"/>
                </a:lnTo>
                <a:lnTo>
                  <a:pt x="174017" y="24749"/>
                </a:lnTo>
                <a:lnTo>
                  <a:pt x="171297" y="16511"/>
                </a:lnTo>
                <a:lnTo>
                  <a:pt x="168576" y="11020"/>
                </a:lnTo>
                <a:lnTo>
                  <a:pt x="163139" y="5528"/>
                </a:lnTo>
                <a:lnTo>
                  <a:pt x="157702" y="278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6797773" y="3446057"/>
            <a:ext cx="201295" cy="0"/>
          </a:xfrm>
          <a:custGeom>
            <a:avLst/>
            <a:gdLst/>
            <a:ahLst/>
            <a:cxnLst/>
            <a:rect l="l" t="t" r="r" b="b"/>
            <a:pathLst>
              <a:path w="201295" h="0">
                <a:moveTo>
                  <a:pt x="0" y="0"/>
                </a:moveTo>
                <a:lnTo>
                  <a:pt x="201221" y="0"/>
                </a:lnTo>
              </a:path>
            </a:pathLst>
          </a:custGeom>
          <a:ln w="315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6797773" y="3388302"/>
            <a:ext cx="201295" cy="0"/>
          </a:xfrm>
          <a:custGeom>
            <a:avLst/>
            <a:gdLst/>
            <a:ahLst/>
            <a:cxnLst/>
            <a:rect l="l" t="t" r="r" b="b"/>
            <a:pathLst>
              <a:path w="201295" h="0">
                <a:moveTo>
                  <a:pt x="0" y="0"/>
                </a:moveTo>
                <a:lnTo>
                  <a:pt x="201221" y="0"/>
                </a:lnTo>
              </a:path>
            </a:pathLst>
          </a:custGeom>
          <a:ln w="31547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/>
          <p:nvPr/>
        </p:nvSpPr>
        <p:spPr>
          <a:xfrm>
            <a:off x="7143091" y="3415816"/>
            <a:ext cx="201295" cy="0"/>
          </a:xfrm>
          <a:custGeom>
            <a:avLst/>
            <a:gdLst/>
            <a:ahLst/>
            <a:cxnLst/>
            <a:rect l="l" t="t" r="r" b="b"/>
            <a:pathLst>
              <a:path w="201295" h="0">
                <a:moveTo>
                  <a:pt x="0" y="0"/>
                </a:moveTo>
                <a:lnTo>
                  <a:pt x="201185" y="0"/>
                </a:lnTo>
              </a:path>
            </a:pathLst>
          </a:custGeom>
          <a:ln w="3151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/>
          <p:nvPr/>
        </p:nvSpPr>
        <p:spPr>
          <a:xfrm>
            <a:off x="7461206" y="2933168"/>
            <a:ext cx="247650" cy="294640"/>
          </a:xfrm>
          <a:custGeom>
            <a:avLst/>
            <a:gdLst/>
            <a:ahLst/>
            <a:cxnLst/>
            <a:rect l="l" t="t" r="r" b="b"/>
            <a:pathLst>
              <a:path w="247650" h="294639">
                <a:moveTo>
                  <a:pt x="127796" y="0"/>
                </a:moveTo>
                <a:lnTo>
                  <a:pt x="116929" y="0"/>
                </a:lnTo>
                <a:lnTo>
                  <a:pt x="0" y="294245"/>
                </a:lnTo>
                <a:lnTo>
                  <a:pt x="247442" y="294246"/>
                </a:lnTo>
                <a:lnTo>
                  <a:pt x="238495" y="272242"/>
                </a:lnTo>
                <a:lnTo>
                  <a:pt x="29920" y="272242"/>
                </a:lnTo>
                <a:lnTo>
                  <a:pt x="108779" y="71502"/>
                </a:lnTo>
                <a:lnTo>
                  <a:pt x="156870" y="71502"/>
                </a:lnTo>
                <a:lnTo>
                  <a:pt x="127796" y="0"/>
                </a:lnTo>
                <a:close/>
              </a:path>
              <a:path w="247650" h="294639">
                <a:moveTo>
                  <a:pt x="156870" y="71502"/>
                </a:moveTo>
                <a:lnTo>
                  <a:pt x="108779" y="71502"/>
                </a:lnTo>
                <a:lnTo>
                  <a:pt x="190318" y="272242"/>
                </a:lnTo>
                <a:lnTo>
                  <a:pt x="238495" y="272242"/>
                </a:lnTo>
                <a:lnTo>
                  <a:pt x="156870" y="7150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907118" y="2933168"/>
            <a:ext cx="264160" cy="294640"/>
          </a:xfrm>
          <a:custGeom>
            <a:avLst/>
            <a:gdLst/>
            <a:ahLst/>
            <a:cxnLst/>
            <a:rect l="l" t="t" r="r" b="b"/>
            <a:pathLst>
              <a:path w="264159" h="294639">
                <a:moveTo>
                  <a:pt x="190354" y="0"/>
                </a:moveTo>
                <a:lnTo>
                  <a:pt x="182167" y="0"/>
                </a:lnTo>
                <a:lnTo>
                  <a:pt x="46126" y="233962"/>
                </a:lnTo>
                <a:lnTo>
                  <a:pt x="37966" y="247757"/>
                </a:lnTo>
                <a:lnTo>
                  <a:pt x="11747" y="280268"/>
                </a:lnTo>
                <a:lnTo>
                  <a:pt x="16" y="286000"/>
                </a:lnTo>
                <a:lnTo>
                  <a:pt x="0" y="294245"/>
                </a:lnTo>
                <a:lnTo>
                  <a:pt x="78858" y="294245"/>
                </a:lnTo>
                <a:lnTo>
                  <a:pt x="78858" y="286008"/>
                </a:lnTo>
                <a:lnTo>
                  <a:pt x="70684" y="286000"/>
                </a:lnTo>
                <a:lnTo>
                  <a:pt x="62557" y="283262"/>
                </a:lnTo>
                <a:lnTo>
                  <a:pt x="59841" y="283262"/>
                </a:lnTo>
                <a:lnTo>
                  <a:pt x="57088" y="280516"/>
                </a:lnTo>
                <a:lnTo>
                  <a:pt x="54371" y="275024"/>
                </a:lnTo>
                <a:lnTo>
                  <a:pt x="54371" y="261259"/>
                </a:lnTo>
                <a:lnTo>
                  <a:pt x="57088" y="253021"/>
                </a:lnTo>
                <a:lnTo>
                  <a:pt x="59841" y="250275"/>
                </a:lnTo>
                <a:lnTo>
                  <a:pt x="59841" y="247493"/>
                </a:lnTo>
                <a:lnTo>
                  <a:pt x="62557" y="242001"/>
                </a:lnTo>
                <a:lnTo>
                  <a:pt x="87008" y="195248"/>
                </a:lnTo>
                <a:lnTo>
                  <a:pt x="222503" y="195248"/>
                </a:lnTo>
                <a:lnTo>
                  <a:pt x="219790" y="178773"/>
                </a:lnTo>
                <a:lnTo>
                  <a:pt x="97875" y="178773"/>
                </a:lnTo>
                <a:lnTo>
                  <a:pt x="160433" y="66010"/>
                </a:lnTo>
                <a:lnTo>
                  <a:pt x="201223" y="66010"/>
                </a:lnTo>
                <a:lnTo>
                  <a:pt x="190354" y="0"/>
                </a:lnTo>
                <a:close/>
              </a:path>
              <a:path w="264159" h="294639">
                <a:moveTo>
                  <a:pt x="222503" y="195248"/>
                </a:moveTo>
                <a:lnTo>
                  <a:pt x="182167" y="195248"/>
                </a:lnTo>
                <a:lnTo>
                  <a:pt x="190354" y="250275"/>
                </a:lnTo>
                <a:lnTo>
                  <a:pt x="193071" y="253021"/>
                </a:lnTo>
                <a:lnTo>
                  <a:pt x="192958" y="272472"/>
                </a:lnTo>
                <a:lnTo>
                  <a:pt x="190354" y="277770"/>
                </a:lnTo>
                <a:lnTo>
                  <a:pt x="182167" y="280516"/>
                </a:lnTo>
                <a:lnTo>
                  <a:pt x="179451" y="283262"/>
                </a:lnTo>
                <a:lnTo>
                  <a:pt x="171300" y="283262"/>
                </a:lnTo>
                <a:lnTo>
                  <a:pt x="157756" y="286000"/>
                </a:lnTo>
                <a:lnTo>
                  <a:pt x="157717" y="294245"/>
                </a:lnTo>
                <a:lnTo>
                  <a:pt x="263743" y="294246"/>
                </a:lnTo>
                <a:lnTo>
                  <a:pt x="262744" y="286000"/>
                </a:lnTo>
                <a:lnTo>
                  <a:pt x="249198" y="283434"/>
                </a:lnTo>
                <a:lnTo>
                  <a:pt x="239976" y="274958"/>
                </a:lnTo>
                <a:lnTo>
                  <a:pt x="235270" y="264305"/>
                </a:lnTo>
                <a:lnTo>
                  <a:pt x="231105" y="247493"/>
                </a:lnTo>
                <a:lnTo>
                  <a:pt x="222503" y="195248"/>
                </a:lnTo>
                <a:close/>
              </a:path>
              <a:path w="264159" h="294639">
                <a:moveTo>
                  <a:pt x="201223" y="66010"/>
                </a:moveTo>
                <a:lnTo>
                  <a:pt x="160433" y="66010"/>
                </a:lnTo>
                <a:lnTo>
                  <a:pt x="179451" y="178773"/>
                </a:lnTo>
                <a:lnTo>
                  <a:pt x="219790" y="178773"/>
                </a:lnTo>
                <a:lnTo>
                  <a:pt x="201223" y="660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7754870" y="3331445"/>
            <a:ext cx="109220" cy="0"/>
          </a:xfrm>
          <a:custGeom>
            <a:avLst/>
            <a:gdLst/>
            <a:ahLst/>
            <a:cxnLst/>
            <a:rect l="l" t="t" r="r" b="b"/>
            <a:pathLst>
              <a:path w="109220" h="0">
                <a:moveTo>
                  <a:pt x="0" y="0"/>
                </a:moveTo>
                <a:lnTo>
                  <a:pt x="108742" y="0"/>
                </a:lnTo>
              </a:path>
            </a:pathLst>
          </a:custGeom>
          <a:ln w="229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771171" y="2867342"/>
            <a:ext cx="0" cy="453390"/>
          </a:xfrm>
          <a:custGeom>
            <a:avLst/>
            <a:gdLst/>
            <a:ahLst/>
            <a:cxnLst/>
            <a:rect l="l" t="t" r="r" b="b"/>
            <a:pathLst>
              <a:path w="0" h="453389">
                <a:moveTo>
                  <a:pt x="0" y="0"/>
                </a:moveTo>
                <a:lnTo>
                  <a:pt x="0" y="453251"/>
                </a:lnTo>
              </a:path>
            </a:pathLst>
          </a:custGeom>
          <a:ln w="3387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7754870" y="2854574"/>
            <a:ext cx="109220" cy="0"/>
          </a:xfrm>
          <a:custGeom>
            <a:avLst/>
            <a:gdLst/>
            <a:ahLst/>
            <a:cxnLst/>
            <a:rect l="l" t="t" r="r" b="b"/>
            <a:pathLst>
              <a:path w="109220" h="0">
                <a:moveTo>
                  <a:pt x="0" y="0"/>
                </a:moveTo>
                <a:lnTo>
                  <a:pt x="108742" y="0"/>
                </a:lnTo>
              </a:path>
            </a:pathLst>
          </a:custGeom>
          <a:ln w="268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8203498" y="3331445"/>
            <a:ext cx="109220" cy="0"/>
          </a:xfrm>
          <a:custGeom>
            <a:avLst/>
            <a:gdLst/>
            <a:ahLst/>
            <a:cxnLst/>
            <a:rect l="l" t="t" r="r" b="b"/>
            <a:pathLst>
              <a:path w="109220" h="0">
                <a:moveTo>
                  <a:pt x="0" y="0"/>
                </a:moveTo>
                <a:lnTo>
                  <a:pt x="108742" y="0"/>
                </a:lnTo>
              </a:path>
            </a:pathLst>
          </a:custGeom>
          <a:ln w="2297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8295940" y="2867342"/>
            <a:ext cx="0" cy="453390"/>
          </a:xfrm>
          <a:custGeom>
            <a:avLst/>
            <a:gdLst/>
            <a:ahLst/>
            <a:cxnLst/>
            <a:rect l="l" t="t" r="r" b="b"/>
            <a:pathLst>
              <a:path w="0" h="453389">
                <a:moveTo>
                  <a:pt x="0" y="0"/>
                </a:moveTo>
                <a:lnTo>
                  <a:pt x="0" y="453251"/>
                </a:lnTo>
              </a:path>
            </a:pathLst>
          </a:custGeom>
          <a:ln w="3387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8203498" y="2854574"/>
            <a:ext cx="109220" cy="0"/>
          </a:xfrm>
          <a:custGeom>
            <a:avLst/>
            <a:gdLst/>
            <a:ahLst/>
            <a:cxnLst/>
            <a:rect l="l" t="t" r="r" b="b"/>
            <a:pathLst>
              <a:path w="109220" h="0">
                <a:moveTo>
                  <a:pt x="0" y="0"/>
                </a:moveTo>
                <a:lnTo>
                  <a:pt x="108742" y="0"/>
                </a:lnTo>
              </a:path>
            </a:pathLst>
          </a:custGeom>
          <a:ln w="2680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7695029" y="3546435"/>
            <a:ext cx="247650" cy="294640"/>
          </a:xfrm>
          <a:custGeom>
            <a:avLst/>
            <a:gdLst/>
            <a:ahLst/>
            <a:cxnLst/>
            <a:rect l="l" t="t" r="r" b="b"/>
            <a:pathLst>
              <a:path w="247650" h="294639">
                <a:moveTo>
                  <a:pt x="130513" y="0"/>
                </a:moveTo>
                <a:lnTo>
                  <a:pt x="119646" y="0"/>
                </a:lnTo>
                <a:lnTo>
                  <a:pt x="0" y="294253"/>
                </a:lnTo>
                <a:lnTo>
                  <a:pt x="247442" y="294253"/>
                </a:lnTo>
                <a:lnTo>
                  <a:pt x="239793" y="275003"/>
                </a:lnTo>
                <a:lnTo>
                  <a:pt x="29920" y="275003"/>
                </a:lnTo>
                <a:lnTo>
                  <a:pt x="111495" y="74251"/>
                </a:lnTo>
                <a:lnTo>
                  <a:pt x="160019" y="74251"/>
                </a:lnTo>
                <a:lnTo>
                  <a:pt x="130513" y="0"/>
                </a:lnTo>
                <a:close/>
              </a:path>
              <a:path w="247650" h="294639">
                <a:moveTo>
                  <a:pt x="160019" y="74251"/>
                </a:moveTo>
                <a:lnTo>
                  <a:pt x="111495" y="74251"/>
                </a:lnTo>
                <a:lnTo>
                  <a:pt x="193071" y="275003"/>
                </a:lnTo>
                <a:lnTo>
                  <a:pt x="239793" y="275003"/>
                </a:lnTo>
                <a:lnTo>
                  <a:pt x="160019" y="7425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7964206" y="3601436"/>
            <a:ext cx="114300" cy="243204"/>
          </a:xfrm>
          <a:custGeom>
            <a:avLst/>
            <a:gdLst/>
            <a:ahLst/>
            <a:cxnLst/>
            <a:rect l="l" t="t" r="r" b="b"/>
            <a:pathLst>
              <a:path w="114300" h="243204">
                <a:moveTo>
                  <a:pt x="73425" y="65999"/>
                </a:moveTo>
                <a:lnTo>
                  <a:pt x="40787" y="65999"/>
                </a:lnTo>
                <a:lnTo>
                  <a:pt x="2752" y="217252"/>
                </a:lnTo>
                <a:lnTo>
                  <a:pt x="2752" y="220001"/>
                </a:lnTo>
                <a:lnTo>
                  <a:pt x="0" y="222751"/>
                </a:lnTo>
                <a:lnTo>
                  <a:pt x="29749" y="243091"/>
                </a:lnTo>
                <a:lnTo>
                  <a:pt x="40257" y="237427"/>
                </a:lnTo>
                <a:lnTo>
                  <a:pt x="54670" y="227594"/>
                </a:lnTo>
                <a:lnTo>
                  <a:pt x="58673" y="222751"/>
                </a:lnTo>
                <a:lnTo>
                  <a:pt x="40787" y="222751"/>
                </a:lnTo>
                <a:lnTo>
                  <a:pt x="38070" y="220001"/>
                </a:lnTo>
                <a:lnTo>
                  <a:pt x="38070" y="217252"/>
                </a:lnTo>
                <a:lnTo>
                  <a:pt x="35354" y="214502"/>
                </a:lnTo>
                <a:lnTo>
                  <a:pt x="35354" y="211753"/>
                </a:lnTo>
                <a:lnTo>
                  <a:pt x="73425" y="65999"/>
                </a:lnTo>
                <a:close/>
              </a:path>
              <a:path w="114300" h="243204">
                <a:moveTo>
                  <a:pt x="84292" y="189753"/>
                </a:moveTo>
                <a:lnTo>
                  <a:pt x="71853" y="192861"/>
                </a:lnTo>
                <a:lnTo>
                  <a:pt x="63940" y="203673"/>
                </a:lnTo>
                <a:lnTo>
                  <a:pt x="57124" y="211753"/>
                </a:lnTo>
                <a:lnTo>
                  <a:pt x="46257" y="222751"/>
                </a:lnTo>
                <a:lnTo>
                  <a:pt x="58673" y="222751"/>
                </a:lnTo>
                <a:lnTo>
                  <a:pt x="62252" y="218420"/>
                </a:lnTo>
                <a:lnTo>
                  <a:pt x="70411" y="207542"/>
                </a:lnTo>
                <a:lnTo>
                  <a:pt x="78858" y="195252"/>
                </a:lnTo>
                <a:lnTo>
                  <a:pt x="84292" y="189753"/>
                </a:lnTo>
                <a:close/>
              </a:path>
              <a:path w="114300" h="243204">
                <a:moveTo>
                  <a:pt x="89761" y="0"/>
                </a:moveTo>
                <a:lnTo>
                  <a:pt x="84292" y="0"/>
                </a:lnTo>
                <a:lnTo>
                  <a:pt x="84292" y="2749"/>
                </a:lnTo>
                <a:lnTo>
                  <a:pt x="76013" y="8968"/>
                </a:lnTo>
                <a:lnTo>
                  <a:pt x="40002" y="44037"/>
                </a:lnTo>
                <a:lnTo>
                  <a:pt x="29081" y="50277"/>
                </a:lnTo>
                <a:lnTo>
                  <a:pt x="16336" y="57750"/>
                </a:lnTo>
                <a:lnTo>
                  <a:pt x="10903" y="57750"/>
                </a:lnTo>
                <a:lnTo>
                  <a:pt x="10903" y="65999"/>
                </a:lnTo>
                <a:lnTo>
                  <a:pt x="111495" y="65999"/>
                </a:lnTo>
                <a:lnTo>
                  <a:pt x="114212" y="52251"/>
                </a:lnTo>
                <a:lnTo>
                  <a:pt x="78858" y="52251"/>
                </a:lnTo>
                <a:lnTo>
                  <a:pt x="89761" y="5499"/>
                </a:lnTo>
                <a:lnTo>
                  <a:pt x="8976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7414985" y="3392421"/>
            <a:ext cx="932815" cy="0"/>
          </a:xfrm>
          <a:custGeom>
            <a:avLst/>
            <a:gdLst/>
            <a:ahLst/>
            <a:cxnLst/>
            <a:rect l="l" t="t" r="r" b="b"/>
            <a:pathLst>
              <a:path w="932815" h="0">
                <a:moveTo>
                  <a:pt x="0" y="0"/>
                </a:moveTo>
                <a:lnTo>
                  <a:pt x="0" y="0"/>
                </a:lnTo>
                <a:lnTo>
                  <a:pt x="932610" y="0"/>
                </a:lnTo>
              </a:path>
            </a:pathLst>
          </a:custGeom>
          <a:ln w="1650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/>
          <p:nvPr/>
        </p:nvSpPr>
        <p:spPr>
          <a:xfrm>
            <a:off x="4203070" y="3513582"/>
            <a:ext cx="132080" cy="2047239"/>
          </a:xfrm>
          <a:custGeom>
            <a:avLst/>
            <a:gdLst/>
            <a:ahLst/>
            <a:cxnLst/>
            <a:rect l="l" t="t" r="r" b="b"/>
            <a:pathLst>
              <a:path w="132079" h="2047239">
                <a:moveTo>
                  <a:pt x="35266" y="1937260"/>
                </a:moveTo>
                <a:lnTo>
                  <a:pt x="5629" y="1961813"/>
                </a:lnTo>
                <a:lnTo>
                  <a:pt x="127" y="1987422"/>
                </a:lnTo>
                <a:lnTo>
                  <a:pt x="1147" y="1998440"/>
                </a:lnTo>
                <a:lnTo>
                  <a:pt x="20025" y="2032880"/>
                </a:lnTo>
                <a:lnTo>
                  <a:pt x="69031" y="2047252"/>
                </a:lnTo>
                <a:lnTo>
                  <a:pt x="80034" y="2045956"/>
                </a:lnTo>
                <a:lnTo>
                  <a:pt x="92154" y="2042737"/>
                </a:lnTo>
                <a:lnTo>
                  <a:pt x="106512" y="2036976"/>
                </a:lnTo>
                <a:lnTo>
                  <a:pt x="115861" y="2029840"/>
                </a:lnTo>
                <a:lnTo>
                  <a:pt x="56636" y="2029840"/>
                </a:lnTo>
                <a:lnTo>
                  <a:pt x="48508" y="2028570"/>
                </a:lnTo>
                <a:lnTo>
                  <a:pt x="16301" y="2000831"/>
                </a:lnTo>
                <a:lnTo>
                  <a:pt x="14599" y="1987422"/>
                </a:lnTo>
                <a:lnTo>
                  <a:pt x="14599" y="1978914"/>
                </a:lnTo>
                <a:lnTo>
                  <a:pt x="16631" y="1971802"/>
                </a:lnTo>
                <a:lnTo>
                  <a:pt x="20949" y="1966214"/>
                </a:lnTo>
                <a:lnTo>
                  <a:pt x="25140" y="1960498"/>
                </a:lnTo>
                <a:lnTo>
                  <a:pt x="31871" y="1956180"/>
                </a:lnTo>
                <a:lnTo>
                  <a:pt x="41142" y="1953259"/>
                </a:lnTo>
                <a:lnTo>
                  <a:pt x="35266" y="1937260"/>
                </a:lnTo>
                <a:close/>
              </a:path>
              <a:path w="132079" h="2047239">
                <a:moveTo>
                  <a:pt x="89402" y="1934464"/>
                </a:moveTo>
                <a:lnTo>
                  <a:pt x="85211" y="1951354"/>
                </a:lnTo>
                <a:lnTo>
                  <a:pt x="87796" y="1951964"/>
                </a:lnTo>
                <a:lnTo>
                  <a:pt x="100279" y="1956963"/>
                </a:lnTo>
                <a:lnTo>
                  <a:pt x="109468" y="1964689"/>
                </a:lnTo>
                <a:lnTo>
                  <a:pt x="114929" y="1971166"/>
                </a:lnTo>
                <a:lnTo>
                  <a:pt x="117471" y="1978914"/>
                </a:lnTo>
                <a:lnTo>
                  <a:pt x="117596" y="1996439"/>
                </a:lnTo>
                <a:lnTo>
                  <a:pt x="115691" y="2003678"/>
                </a:lnTo>
                <a:lnTo>
                  <a:pt x="78626" y="2028943"/>
                </a:lnTo>
                <a:lnTo>
                  <a:pt x="65018" y="2029840"/>
                </a:lnTo>
                <a:lnTo>
                  <a:pt x="115861" y="2029840"/>
                </a:lnTo>
                <a:lnTo>
                  <a:pt x="131749" y="1980854"/>
                </a:lnTo>
                <a:lnTo>
                  <a:pt x="129278" y="1970145"/>
                </a:lnTo>
                <a:lnTo>
                  <a:pt x="123486" y="1958783"/>
                </a:lnTo>
                <a:lnTo>
                  <a:pt x="113326" y="1945726"/>
                </a:lnTo>
                <a:lnTo>
                  <a:pt x="102515" y="1939109"/>
                </a:lnTo>
                <a:lnTo>
                  <a:pt x="89402" y="1934464"/>
                </a:lnTo>
                <a:close/>
              </a:path>
              <a:path w="132079" h="2047239">
                <a:moveTo>
                  <a:pt x="60620" y="1797617"/>
                </a:moveTo>
                <a:lnTo>
                  <a:pt x="23377" y="1810195"/>
                </a:lnTo>
                <a:lnTo>
                  <a:pt x="1013" y="1852846"/>
                </a:lnTo>
                <a:lnTo>
                  <a:pt x="1010" y="1870395"/>
                </a:lnTo>
                <a:lnTo>
                  <a:pt x="4316" y="1882310"/>
                </a:lnTo>
                <a:lnTo>
                  <a:pt x="40251" y="1915596"/>
                </a:lnTo>
                <a:lnTo>
                  <a:pt x="67685" y="1919604"/>
                </a:lnTo>
                <a:lnTo>
                  <a:pt x="76754" y="1919030"/>
                </a:lnTo>
                <a:lnTo>
                  <a:pt x="88879" y="1916339"/>
                </a:lnTo>
                <a:lnTo>
                  <a:pt x="101516" y="1911253"/>
                </a:lnTo>
                <a:lnTo>
                  <a:pt x="110258" y="1905319"/>
                </a:lnTo>
                <a:lnTo>
                  <a:pt x="113260" y="1902078"/>
                </a:lnTo>
                <a:lnTo>
                  <a:pt x="67749" y="1902078"/>
                </a:lnTo>
                <a:lnTo>
                  <a:pt x="54338" y="1901141"/>
                </a:lnTo>
                <a:lnTo>
                  <a:pt x="21151" y="1881876"/>
                </a:lnTo>
                <a:lnTo>
                  <a:pt x="14503" y="1856748"/>
                </a:lnTo>
                <a:lnTo>
                  <a:pt x="16609" y="1845179"/>
                </a:lnTo>
                <a:lnTo>
                  <a:pt x="45025" y="1817884"/>
                </a:lnTo>
                <a:lnTo>
                  <a:pt x="72237" y="1815160"/>
                </a:lnTo>
                <a:lnTo>
                  <a:pt x="114216" y="1815160"/>
                </a:lnTo>
                <a:lnTo>
                  <a:pt x="110657" y="1811640"/>
                </a:lnTo>
                <a:lnTo>
                  <a:pt x="98684" y="1804193"/>
                </a:lnTo>
                <a:lnTo>
                  <a:pt x="88368" y="1800461"/>
                </a:lnTo>
                <a:lnTo>
                  <a:pt x="76014" y="1798251"/>
                </a:lnTo>
                <a:lnTo>
                  <a:pt x="60620" y="1797617"/>
                </a:lnTo>
                <a:close/>
              </a:path>
              <a:path w="132079" h="2047239">
                <a:moveTo>
                  <a:pt x="114216" y="1815160"/>
                </a:moveTo>
                <a:lnTo>
                  <a:pt x="72237" y="1815160"/>
                </a:lnTo>
                <a:lnTo>
                  <a:pt x="84987" y="1817300"/>
                </a:lnTo>
                <a:lnTo>
                  <a:pt x="96472" y="1822123"/>
                </a:lnTo>
                <a:lnTo>
                  <a:pt x="107115" y="1830057"/>
                </a:lnTo>
                <a:lnTo>
                  <a:pt x="112880" y="1838999"/>
                </a:lnTo>
                <a:lnTo>
                  <a:pt x="116132" y="1851071"/>
                </a:lnTo>
                <a:lnTo>
                  <a:pt x="116738" y="1867716"/>
                </a:lnTo>
                <a:lnTo>
                  <a:pt x="112346" y="1879659"/>
                </a:lnTo>
                <a:lnTo>
                  <a:pt x="104211" y="1889923"/>
                </a:lnTo>
                <a:lnTo>
                  <a:pt x="94288" y="1896695"/>
                </a:lnTo>
                <a:lnTo>
                  <a:pt x="82249" y="1900737"/>
                </a:lnTo>
                <a:lnTo>
                  <a:pt x="68066" y="1902078"/>
                </a:lnTo>
                <a:lnTo>
                  <a:pt x="113260" y="1902078"/>
                </a:lnTo>
                <a:lnTo>
                  <a:pt x="118681" y="1896226"/>
                </a:lnTo>
                <a:lnTo>
                  <a:pt x="127496" y="1882525"/>
                </a:lnTo>
                <a:lnTo>
                  <a:pt x="130923" y="1870545"/>
                </a:lnTo>
                <a:lnTo>
                  <a:pt x="132050" y="1856748"/>
                </a:lnTo>
                <a:lnTo>
                  <a:pt x="130750" y="1846195"/>
                </a:lnTo>
                <a:lnTo>
                  <a:pt x="126832" y="1834485"/>
                </a:lnTo>
                <a:lnTo>
                  <a:pt x="119419" y="1820304"/>
                </a:lnTo>
                <a:lnTo>
                  <a:pt x="114216" y="1815160"/>
                </a:lnTo>
                <a:close/>
              </a:path>
              <a:path w="132079" h="2047239">
                <a:moveTo>
                  <a:pt x="129788" y="1675383"/>
                </a:moveTo>
                <a:lnTo>
                  <a:pt x="2153" y="1675383"/>
                </a:lnTo>
                <a:lnTo>
                  <a:pt x="2153" y="1691512"/>
                </a:lnTo>
                <a:lnTo>
                  <a:pt x="102483" y="1691512"/>
                </a:lnTo>
                <a:lnTo>
                  <a:pt x="2280" y="1758568"/>
                </a:lnTo>
                <a:lnTo>
                  <a:pt x="2280" y="1775967"/>
                </a:lnTo>
                <a:lnTo>
                  <a:pt x="129915" y="1775840"/>
                </a:lnTo>
                <a:lnTo>
                  <a:pt x="129915" y="1759711"/>
                </a:lnTo>
                <a:lnTo>
                  <a:pt x="29585" y="1759711"/>
                </a:lnTo>
                <a:lnTo>
                  <a:pt x="129915" y="1692655"/>
                </a:lnTo>
                <a:lnTo>
                  <a:pt x="129788" y="1675383"/>
                </a:lnTo>
                <a:close/>
              </a:path>
              <a:path w="132079" h="2047239">
                <a:moveTo>
                  <a:pt x="35138" y="1542544"/>
                </a:moveTo>
                <a:lnTo>
                  <a:pt x="5502" y="1567098"/>
                </a:lnTo>
                <a:lnTo>
                  <a:pt x="0" y="1592706"/>
                </a:lnTo>
                <a:lnTo>
                  <a:pt x="1021" y="1603726"/>
                </a:lnTo>
                <a:lnTo>
                  <a:pt x="19952" y="1638163"/>
                </a:lnTo>
                <a:lnTo>
                  <a:pt x="68902" y="1652536"/>
                </a:lnTo>
                <a:lnTo>
                  <a:pt x="79905" y="1651240"/>
                </a:lnTo>
                <a:lnTo>
                  <a:pt x="92025" y="1648022"/>
                </a:lnTo>
                <a:lnTo>
                  <a:pt x="106382" y="1642262"/>
                </a:lnTo>
                <a:lnTo>
                  <a:pt x="115735" y="1635124"/>
                </a:lnTo>
                <a:lnTo>
                  <a:pt x="56509" y="1635124"/>
                </a:lnTo>
                <a:lnTo>
                  <a:pt x="48381" y="1633854"/>
                </a:lnTo>
                <a:lnTo>
                  <a:pt x="16185" y="1606099"/>
                </a:lnTo>
                <a:lnTo>
                  <a:pt x="14472" y="1592706"/>
                </a:lnTo>
                <a:lnTo>
                  <a:pt x="14472" y="1584197"/>
                </a:lnTo>
                <a:lnTo>
                  <a:pt x="16631" y="1577085"/>
                </a:lnTo>
                <a:lnTo>
                  <a:pt x="20822" y="1571497"/>
                </a:lnTo>
                <a:lnTo>
                  <a:pt x="25013" y="1565782"/>
                </a:lnTo>
                <a:lnTo>
                  <a:pt x="31871" y="1561464"/>
                </a:lnTo>
                <a:lnTo>
                  <a:pt x="41142" y="1558543"/>
                </a:lnTo>
                <a:lnTo>
                  <a:pt x="35138" y="1542544"/>
                </a:lnTo>
                <a:close/>
              </a:path>
              <a:path w="132079" h="2047239">
                <a:moveTo>
                  <a:pt x="89275" y="1539747"/>
                </a:moveTo>
                <a:lnTo>
                  <a:pt x="85084" y="1556638"/>
                </a:lnTo>
                <a:lnTo>
                  <a:pt x="87669" y="1557248"/>
                </a:lnTo>
                <a:lnTo>
                  <a:pt x="100152" y="1562247"/>
                </a:lnTo>
                <a:lnTo>
                  <a:pt x="109341" y="1569973"/>
                </a:lnTo>
                <a:lnTo>
                  <a:pt x="114802" y="1576450"/>
                </a:lnTo>
                <a:lnTo>
                  <a:pt x="117596" y="1584578"/>
                </a:lnTo>
                <a:lnTo>
                  <a:pt x="117596" y="1601723"/>
                </a:lnTo>
                <a:lnTo>
                  <a:pt x="90512" y="1631458"/>
                </a:lnTo>
                <a:lnTo>
                  <a:pt x="65018" y="1635124"/>
                </a:lnTo>
                <a:lnTo>
                  <a:pt x="115735" y="1635124"/>
                </a:lnTo>
                <a:lnTo>
                  <a:pt x="131623" y="1586146"/>
                </a:lnTo>
                <a:lnTo>
                  <a:pt x="129155" y="1575434"/>
                </a:lnTo>
                <a:lnTo>
                  <a:pt x="123370" y="1564070"/>
                </a:lnTo>
                <a:lnTo>
                  <a:pt x="113225" y="1551010"/>
                </a:lnTo>
                <a:lnTo>
                  <a:pt x="102445" y="1544393"/>
                </a:lnTo>
                <a:lnTo>
                  <a:pt x="89275" y="1539747"/>
                </a:lnTo>
                <a:close/>
              </a:path>
              <a:path w="132079" h="2047239">
                <a:moveTo>
                  <a:pt x="17266" y="1427098"/>
                </a:moveTo>
                <a:lnTo>
                  <a:pt x="2153" y="1427098"/>
                </a:lnTo>
                <a:lnTo>
                  <a:pt x="2153" y="1519427"/>
                </a:lnTo>
                <a:lnTo>
                  <a:pt x="129788" y="1519300"/>
                </a:lnTo>
                <a:lnTo>
                  <a:pt x="129788" y="1502409"/>
                </a:lnTo>
                <a:lnTo>
                  <a:pt x="17266" y="1502409"/>
                </a:lnTo>
                <a:lnTo>
                  <a:pt x="17266" y="1427098"/>
                </a:lnTo>
                <a:close/>
              </a:path>
              <a:path w="132079" h="2047239">
                <a:moveTo>
                  <a:pt x="71241" y="1431797"/>
                </a:moveTo>
                <a:lnTo>
                  <a:pt x="56255" y="1431797"/>
                </a:lnTo>
                <a:lnTo>
                  <a:pt x="56382" y="1502409"/>
                </a:lnTo>
                <a:lnTo>
                  <a:pt x="71241" y="1502409"/>
                </a:lnTo>
                <a:lnTo>
                  <a:pt x="71241" y="1431797"/>
                </a:lnTo>
                <a:close/>
              </a:path>
              <a:path w="132079" h="2047239">
                <a:moveTo>
                  <a:pt x="129788" y="1424050"/>
                </a:moveTo>
                <a:lnTo>
                  <a:pt x="114675" y="1424050"/>
                </a:lnTo>
                <a:lnTo>
                  <a:pt x="114802" y="1502409"/>
                </a:lnTo>
                <a:lnTo>
                  <a:pt x="129788" y="1502409"/>
                </a:lnTo>
                <a:lnTo>
                  <a:pt x="129788" y="1424050"/>
                </a:lnTo>
                <a:close/>
              </a:path>
              <a:path w="132079" h="2047239">
                <a:moveTo>
                  <a:pt x="129788" y="1300479"/>
                </a:moveTo>
                <a:lnTo>
                  <a:pt x="2153" y="1300479"/>
                </a:lnTo>
                <a:lnTo>
                  <a:pt x="2153" y="1316608"/>
                </a:lnTo>
                <a:lnTo>
                  <a:pt x="102356" y="1316608"/>
                </a:lnTo>
                <a:lnTo>
                  <a:pt x="2153" y="1383664"/>
                </a:lnTo>
                <a:lnTo>
                  <a:pt x="2153" y="1401063"/>
                </a:lnTo>
                <a:lnTo>
                  <a:pt x="129788" y="1400936"/>
                </a:lnTo>
                <a:lnTo>
                  <a:pt x="129788" y="1384807"/>
                </a:lnTo>
                <a:lnTo>
                  <a:pt x="29458" y="1384807"/>
                </a:lnTo>
                <a:lnTo>
                  <a:pt x="129788" y="1317751"/>
                </a:lnTo>
                <a:lnTo>
                  <a:pt x="129788" y="1300479"/>
                </a:lnTo>
                <a:close/>
              </a:path>
              <a:path w="132079" h="2047239">
                <a:moveTo>
                  <a:pt x="17139" y="1181226"/>
                </a:moveTo>
                <a:lnTo>
                  <a:pt x="2026" y="1181226"/>
                </a:lnTo>
                <a:lnTo>
                  <a:pt x="2153" y="1282445"/>
                </a:lnTo>
                <a:lnTo>
                  <a:pt x="17139" y="1282445"/>
                </a:lnTo>
                <a:lnTo>
                  <a:pt x="17139" y="1240408"/>
                </a:lnTo>
                <a:lnTo>
                  <a:pt x="129788" y="1240281"/>
                </a:lnTo>
                <a:lnTo>
                  <a:pt x="129788" y="1223517"/>
                </a:lnTo>
                <a:lnTo>
                  <a:pt x="17139" y="1223517"/>
                </a:lnTo>
                <a:lnTo>
                  <a:pt x="17139" y="1181226"/>
                </a:lnTo>
                <a:close/>
              </a:path>
              <a:path w="132079" h="2047239">
                <a:moveTo>
                  <a:pt x="129788" y="1223390"/>
                </a:moveTo>
                <a:lnTo>
                  <a:pt x="17139" y="1223517"/>
                </a:lnTo>
                <a:lnTo>
                  <a:pt x="129788" y="1223517"/>
                </a:lnTo>
                <a:close/>
              </a:path>
              <a:path w="132079" h="2047239">
                <a:moveTo>
                  <a:pt x="45968" y="1062354"/>
                </a:moveTo>
                <a:lnTo>
                  <a:pt x="29839" y="1062354"/>
                </a:lnTo>
                <a:lnTo>
                  <a:pt x="23489" y="1064132"/>
                </a:lnTo>
                <a:lnTo>
                  <a:pt x="17647" y="1067688"/>
                </a:lnTo>
                <a:lnTo>
                  <a:pt x="11805" y="1071117"/>
                </a:lnTo>
                <a:lnTo>
                  <a:pt x="7741" y="1075943"/>
                </a:lnTo>
                <a:lnTo>
                  <a:pt x="5234" y="1082380"/>
                </a:lnTo>
                <a:lnTo>
                  <a:pt x="2849" y="1093088"/>
                </a:lnTo>
                <a:lnTo>
                  <a:pt x="2026" y="1107820"/>
                </a:lnTo>
                <a:lnTo>
                  <a:pt x="2026" y="1164335"/>
                </a:lnTo>
                <a:lnTo>
                  <a:pt x="129661" y="1164335"/>
                </a:lnTo>
                <a:lnTo>
                  <a:pt x="129661" y="1147444"/>
                </a:lnTo>
                <a:lnTo>
                  <a:pt x="16123" y="1147444"/>
                </a:lnTo>
                <a:lnTo>
                  <a:pt x="16197" y="1097406"/>
                </a:lnTo>
                <a:lnTo>
                  <a:pt x="18155" y="1090675"/>
                </a:lnTo>
                <a:lnTo>
                  <a:pt x="25902" y="1081912"/>
                </a:lnTo>
                <a:lnTo>
                  <a:pt x="30855" y="1079753"/>
                </a:lnTo>
                <a:lnTo>
                  <a:pt x="66091" y="1079753"/>
                </a:lnTo>
                <a:lnTo>
                  <a:pt x="59811" y="1071117"/>
                </a:lnTo>
                <a:lnTo>
                  <a:pt x="53588" y="1065275"/>
                </a:lnTo>
                <a:lnTo>
                  <a:pt x="45968" y="1062354"/>
                </a:lnTo>
                <a:close/>
              </a:path>
              <a:path w="132079" h="2047239">
                <a:moveTo>
                  <a:pt x="66091" y="1079753"/>
                </a:moveTo>
                <a:lnTo>
                  <a:pt x="41015" y="1079753"/>
                </a:lnTo>
                <a:lnTo>
                  <a:pt x="44825" y="1080896"/>
                </a:lnTo>
                <a:lnTo>
                  <a:pt x="48381" y="1083055"/>
                </a:lnTo>
                <a:lnTo>
                  <a:pt x="51810" y="1085341"/>
                </a:lnTo>
                <a:lnTo>
                  <a:pt x="54350" y="1088643"/>
                </a:lnTo>
                <a:lnTo>
                  <a:pt x="56050" y="1093218"/>
                </a:lnTo>
                <a:lnTo>
                  <a:pt x="57652" y="1097406"/>
                </a:lnTo>
                <a:lnTo>
                  <a:pt x="58414" y="1103375"/>
                </a:lnTo>
                <a:lnTo>
                  <a:pt x="58414" y="1147444"/>
                </a:lnTo>
                <a:lnTo>
                  <a:pt x="73019" y="1147444"/>
                </a:lnTo>
                <a:lnTo>
                  <a:pt x="73019" y="1123568"/>
                </a:lnTo>
                <a:lnTo>
                  <a:pt x="73273" y="1120393"/>
                </a:lnTo>
                <a:lnTo>
                  <a:pt x="73654" y="1118488"/>
                </a:lnTo>
                <a:lnTo>
                  <a:pt x="74289" y="1115821"/>
                </a:lnTo>
                <a:lnTo>
                  <a:pt x="75432" y="1113281"/>
                </a:lnTo>
                <a:lnTo>
                  <a:pt x="77083" y="1110741"/>
                </a:lnTo>
                <a:lnTo>
                  <a:pt x="78607" y="1108201"/>
                </a:lnTo>
                <a:lnTo>
                  <a:pt x="81528" y="1105407"/>
                </a:lnTo>
                <a:lnTo>
                  <a:pt x="85592" y="1102232"/>
                </a:lnTo>
                <a:lnTo>
                  <a:pt x="89656" y="1098930"/>
                </a:lnTo>
                <a:lnTo>
                  <a:pt x="95498" y="1094866"/>
                </a:lnTo>
                <a:lnTo>
                  <a:pt x="97102" y="1093850"/>
                </a:lnTo>
                <a:lnTo>
                  <a:pt x="73781" y="1093850"/>
                </a:lnTo>
                <a:lnTo>
                  <a:pt x="70774" y="1093218"/>
                </a:lnTo>
                <a:lnTo>
                  <a:pt x="66552" y="1080388"/>
                </a:lnTo>
                <a:lnTo>
                  <a:pt x="66091" y="1079753"/>
                </a:lnTo>
                <a:close/>
              </a:path>
              <a:path w="132079" h="2047239">
                <a:moveTo>
                  <a:pt x="129661" y="1051813"/>
                </a:moveTo>
                <a:lnTo>
                  <a:pt x="88132" y="1078483"/>
                </a:lnTo>
                <a:lnTo>
                  <a:pt x="73781" y="1093850"/>
                </a:lnTo>
                <a:lnTo>
                  <a:pt x="97102" y="1093850"/>
                </a:lnTo>
                <a:lnTo>
                  <a:pt x="129661" y="1073022"/>
                </a:lnTo>
                <a:lnTo>
                  <a:pt x="129661" y="1051813"/>
                </a:lnTo>
                <a:close/>
              </a:path>
              <a:path w="132079" h="2047239">
                <a:moveTo>
                  <a:pt x="129661" y="931163"/>
                </a:moveTo>
                <a:lnTo>
                  <a:pt x="2026" y="983360"/>
                </a:lnTo>
                <a:lnTo>
                  <a:pt x="2026" y="1001648"/>
                </a:lnTo>
                <a:lnTo>
                  <a:pt x="129661" y="1050543"/>
                </a:lnTo>
                <a:lnTo>
                  <a:pt x="129661" y="1032636"/>
                </a:lnTo>
                <a:lnTo>
                  <a:pt x="91053" y="1018666"/>
                </a:lnTo>
                <a:lnTo>
                  <a:pt x="91053" y="1013713"/>
                </a:lnTo>
                <a:lnTo>
                  <a:pt x="77210" y="1013713"/>
                </a:lnTo>
                <a:lnTo>
                  <a:pt x="39872" y="999743"/>
                </a:lnTo>
                <a:lnTo>
                  <a:pt x="31744" y="996822"/>
                </a:lnTo>
                <a:lnTo>
                  <a:pt x="23616" y="994536"/>
                </a:lnTo>
                <a:lnTo>
                  <a:pt x="17386" y="992343"/>
                </a:lnTo>
                <a:lnTo>
                  <a:pt x="28419" y="988773"/>
                </a:lnTo>
                <a:lnTo>
                  <a:pt x="41904" y="983868"/>
                </a:lnTo>
                <a:lnTo>
                  <a:pt x="77210" y="970533"/>
                </a:lnTo>
                <a:lnTo>
                  <a:pt x="91053" y="970533"/>
                </a:lnTo>
                <a:lnTo>
                  <a:pt x="91053" y="965326"/>
                </a:lnTo>
                <a:lnTo>
                  <a:pt x="129661" y="950340"/>
                </a:lnTo>
                <a:lnTo>
                  <a:pt x="129661" y="931163"/>
                </a:lnTo>
                <a:close/>
              </a:path>
              <a:path w="132079" h="2047239">
                <a:moveTo>
                  <a:pt x="91053" y="970533"/>
                </a:moveTo>
                <a:lnTo>
                  <a:pt x="77210" y="970533"/>
                </a:lnTo>
                <a:lnTo>
                  <a:pt x="77210" y="1013713"/>
                </a:lnTo>
                <a:lnTo>
                  <a:pt x="91053" y="1013713"/>
                </a:lnTo>
                <a:lnTo>
                  <a:pt x="91053" y="970533"/>
                </a:lnTo>
                <a:close/>
              </a:path>
              <a:path w="132079" h="2047239">
                <a:moveTo>
                  <a:pt x="42002" y="849248"/>
                </a:moveTo>
                <a:lnTo>
                  <a:pt x="17012" y="849248"/>
                </a:lnTo>
                <a:lnTo>
                  <a:pt x="21330" y="853439"/>
                </a:lnTo>
                <a:lnTo>
                  <a:pt x="26410" y="857884"/>
                </a:lnTo>
                <a:lnTo>
                  <a:pt x="114040" y="927861"/>
                </a:lnTo>
                <a:lnTo>
                  <a:pt x="129661" y="927861"/>
                </a:lnTo>
                <a:lnTo>
                  <a:pt x="129661" y="908430"/>
                </a:lnTo>
                <a:lnTo>
                  <a:pt x="114548" y="908430"/>
                </a:lnTo>
                <a:lnTo>
                  <a:pt x="105658" y="900683"/>
                </a:lnTo>
                <a:lnTo>
                  <a:pt x="42002" y="849248"/>
                </a:lnTo>
                <a:close/>
              </a:path>
              <a:path w="132079" h="2047239">
                <a:moveTo>
                  <a:pt x="17012" y="829055"/>
                </a:moveTo>
                <a:lnTo>
                  <a:pt x="2026" y="829055"/>
                </a:lnTo>
                <a:lnTo>
                  <a:pt x="2026" y="920495"/>
                </a:lnTo>
                <a:lnTo>
                  <a:pt x="17139" y="920495"/>
                </a:lnTo>
                <a:lnTo>
                  <a:pt x="17012" y="849248"/>
                </a:lnTo>
                <a:lnTo>
                  <a:pt x="42002" y="849248"/>
                </a:lnTo>
                <a:lnTo>
                  <a:pt x="17012" y="829055"/>
                </a:lnTo>
                <a:close/>
              </a:path>
              <a:path w="132079" h="2047239">
                <a:moveTo>
                  <a:pt x="129661" y="827023"/>
                </a:moveTo>
                <a:lnTo>
                  <a:pt x="114548" y="827023"/>
                </a:lnTo>
                <a:lnTo>
                  <a:pt x="114548" y="908430"/>
                </a:lnTo>
                <a:lnTo>
                  <a:pt x="129661" y="908430"/>
                </a:lnTo>
                <a:lnTo>
                  <a:pt x="129661" y="827023"/>
                </a:lnTo>
                <a:close/>
              </a:path>
              <a:path w="132079" h="2047239">
                <a:moveTo>
                  <a:pt x="129661" y="789685"/>
                </a:moveTo>
                <a:lnTo>
                  <a:pt x="2026" y="789812"/>
                </a:lnTo>
                <a:lnTo>
                  <a:pt x="2026" y="806703"/>
                </a:lnTo>
                <a:lnTo>
                  <a:pt x="129661" y="806576"/>
                </a:lnTo>
                <a:lnTo>
                  <a:pt x="129661" y="789685"/>
                </a:lnTo>
                <a:close/>
              </a:path>
              <a:path w="132079" h="2047239">
                <a:moveTo>
                  <a:pt x="60316" y="642423"/>
                </a:moveTo>
                <a:lnTo>
                  <a:pt x="23031" y="654980"/>
                </a:lnTo>
                <a:lnTo>
                  <a:pt x="760" y="697684"/>
                </a:lnTo>
                <a:lnTo>
                  <a:pt x="786" y="715333"/>
                </a:lnTo>
                <a:lnTo>
                  <a:pt x="28675" y="755435"/>
                </a:lnTo>
                <a:lnTo>
                  <a:pt x="67431" y="764412"/>
                </a:lnTo>
                <a:lnTo>
                  <a:pt x="76455" y="763836"/>
                </a:lnTo>
                <a:lnTo>
                  <a:pt x="88601" y="761143"/>
                </a:lnTo>
                <a:lnTo>
                  <a:pt x="101275" y="756053"/>
                </a:lnTo>
                <a:lnTo>
                  <a:pt x="109980" y="750118"/>
                </a:lnTo>
                <a:lnTo>
                  <a:pt x="112963" y="746886"/>
                </a:lnTo>
                <a:lnTo>
                  <a:pt x="67436" y="746886"/>
                </a:lnTo>
                <a:lnTo>
                  <a:pt x="54073" y="745956"/>
                </a:lnTo>
                <a:lnTo>
                  <a:pt x="20831" y="726690"/>
                </a:lnTo>
                <a:lnTo>
                  <a:pt x="14252" y="701523"/>
                </a:lnTo>
                <a:lnTo>
                  <a:pt x="16349" y="689973"/>
                </a:lnTo>
                <a:lnTo>
                  <a:pt x="44720" y="662675"/>
                </a:lnTo>
                <a:lnTo>
                  <a:pt x="71954" y="659966"/>
                </a:lnTo>
                <a:lnTo>
                  <a:pt x="113913" y="659966"/>
                </a:lnTo>
                <a:lnTo>
                  <a:pt x="110315" y="656432"/>
                </a:lnTo>
                <a:lnTo>
                  <a:pt x="98369" y="648985"/>
                </a:lnTo>
                <a:lnTo>
                  <a:pt x="87995" y="645262"/>
                </a:lnTo>
                <a:lnTo>
                  <a:pt x="75646" y="643056"/>
                </a:lnTo>
                <a:lnTo>
                  <a:pt x="60316" y="642423"/>
                </a:lnTo>
                <a:close/>
              </a:path>
              <a:path w="132079" h="2047239">
                <a:moveTo>
                  <a:pt x="113913" y="659966"/>
                </a:moveTo>
                <a:lnTo>
                  <a:pt x="71954" y="659966"/>
                </a:lnTo>
                <a:lnTo>
                  <a:pt x="84712" y="662107"/>
                </a:lnTo>
                <a:lnTo>
                  <a:pt x="96193" y="666942"/>
                </a:lnTo>
                <a:lnTo>
                  <a:pt x="106812" y="674909"/>
                </a:lnTo>
                <a:lnTo>
                  <a:pt x="112616" y="683848"/>
                </a:lnTo>
                <a:lnTo>
                  <a:pt x="115875" y="695918"/>
                </a:lnTo>
                <a:lnTo>
                  <a:pt x="116475" y="712561"/>
                </a:lnTo>
                <a:lnTo>
                  <a:pt x="112052" y="724483"/>
                </a:lnTo>
                <a:lnTo>
                  <a:pt x="103832" y="734731"/>
                </a:lnTo>
                <a:lnTo>
                  <a:pt x="93964" y="741503"/>
                </a:lnTo>
                <a:lnTo>
                  <a:pt x="81896" y="745545"/>
                </a:lnTo>
                <a:lnTo>
                  <a:pt x="67685" y="746886"/>
                </a:lnTo>
                <a:lnTo>
                  <a:pt x="112963" y="746886"/>
                </a:lnTo>
                <a:lnTo>
                  <a:pt x="118378" y="741021"/>
                </a:lnTo>
                <a:lnTo>
                  <a:pt x="127250" y="727312"/>
                </a:lnTo>
                <a:lnTo>
                  <a:pt x="130671" y="715333"/>
                </a:lnTo>
                <a:lnTo>
                  <a:pt x="131795" y="701523"/>
                </a:lnTo>
                <a:lnTo>
                  <a:pt x="130489" y="690978"/>
                </a:lnTo>
                <a:lnTo>
                  <a:pt x="126558" y="679269"/>
                </a:lnTo>
                <a:lnTo>
                  <a:pt x="119121" y="665081"/>
                </a:lnTo>
                <a:lnTo>
                  <a:pt x="113913" y="659966"/>
                </a:lnTo>
                <a:close/>
              </a:path>
              <a:path w="132079" h="2047239">
                <a:moveTo>
                  <a:pt x="129534" y="520191"/>
                </a:moveTo>
                <a:lnTo>
                  <a:pt x="1899" y="520191"/>
                </a:lnTo>
                <a:lnTo>
                  <a:pt x="1899" y="536320"/>
                </a:lnTo>
                <a:lnTo>
                  <a:pt x="102102" y="536320"/>
                </a:lnTo>
                <a:lnTo>
                  <a:pt x="1899" y="603376"/>
                </a:lnTo>
                <a:lnTo>
                  <a:pt x="1899" y="620775"/>
                </a:lnTo>
                <a:lnTo>
                  <a:pt x="129534" y="620648"/>
                </a:lnTo>
                <a:lnTo>
                  <a:pt x="129534" y="604519"/>
                </a:lnTo>
                <a:lnTo>
                  <a:pt x="29331" y="604519"/>
                </a:lnTo>
                <a:lnTo>
                  <a:pt x="129534" y="537463"/>
                </a:lnTo>
                <a:lnTo>
                  <a:pt x="129534" y="520191"/>
                </a:lnTo>
                <a:close/>
              </a:path>
              <a:path w="132079" h="2047239">
                <a:moveTo>
                  <a:pt x="16885" y="399922"/>
                </a:moveTo>
                <a:lnTo>
                  <a:pt x="1899" y="399922"/>
                </a:lnTo>
                <a:lnTo>
                  <a:pt x="1899" y="492251"/>
                </a:lnTo>
                <a:lnTo>
                  <a:pt x="129534" y="492124"/>
                </a:lnTo>
                <a:lnTo>
                  <a:pt x="129534" y="475233"/>
                </a:lnTo>
                <a:lnTo>
                  <a:pt x="17012" y="475233"/>
                </a:lnTo>
                <a:lnTo>
                  <a:pt x="16885" y="399922"/>
                </a:lnTo>
                <a:close/>
              </a:path>
              <a:path w="132079" h="2047239">
                <a:moveTo>
                  <a:pt x="70987" y="404621"/>
                </a:moveTo>
                <a:lnTo>
                  <a:pt x="56001" y="404621"/>
                </a:lnTo>
                <a:lnTo>
                  <a:pt x="56001" y="475233"/>
                </a:lnTo>
                <a:lnTo>
                  <a:pt x="70987" y="475233"/>
                </a:lnTo>
                <a:lnTo>
                  <a:pt x="70987" y="404621"/>
                </a:lnTo>
                <a:close/>
              </a:path>
              <a:path w="132079" h="2047239">
                <a:moveTo>
                  <a:pt x="129534" y="396874"/>
                </a:moveTo>
                <a:lnTo>
                  <a:pt x="114421" y="396874"/>
                </a:lnTo>
                <a:lnTo>
                  <a:pt x="114421" y="475233"/>
                </a:lnTo>
                <a:lnTo>
                  <a:pt x="129534" y="475233"/>
                </a:lnTo>
                <a:lnTo>
                  <a:pt x="129534" y="396874"/>
                </a:lnTo>
                <a:close/>
              </a:path>
              <a:path w="132079" h="2047239">
                <a:moveTo>
                  <a:pt x="58144" y="218013"/>
                </a:moveTo>
                <a:lnTo>
                  <a:pt x="12821" y="237997"/>
                </a:lnTo>
                <a:lnTo>
                  <a:pt x="3544" y="257213"/>
                </a:lnTo>
                <a:lnTo>
                  <a:pt x="2407" y="261873"/>
                </a:lnTo>
                <a:lnTo>
                  <a:pt x="1899" y="269493"/>
                </a:lnTo>
                <a:lnTo>
                  <a:pt x="1899" y="323341"/>
                </a:lnTo>
                <a:lnTo>
                  <a:pt x="129534" y="323341"/>
                </a:lnTo>
                <a:lnTo>
                  <a:pt x="129534" y="306450"/>
                </a:lnTo>
                <a:lnTo>
                  <a:pt x="16885" y="306450"/>
                </a:lnTo>
                <a:lnTo>
                  <a:pt x="16900" y="269493"/>
                </a:lnTo>
                <a:lnTo>
                  <a:pt x="50013" y="236306"/>
                </a:lnTo>
                <a:lnTo>
                  <a:pt x="64637" y="235203"/>
                </a:lnTo>
                <a:lnTo>
                  <a:pt x="115945" y="235203"/>
                </a:lnTo>
                <a:lnTo>
                  <a:pt x="114167" y="233425"/>
                </a:lnTo>
                <a:lnTo>
                  <a:pt x="109030" y="229656"/>
                </a:lnTo>
                <a:lnTo>
                  <a:pt x="100064" y="224852"/>
                </a:lnTo>
                <a:lnTo>
                  <a:pt x="85406" y="219872"/>
                </a:lnTo>
                <a:lnTo>
                  <a:pt x="74169" y="218369"/>
                </a:lnTo>
                <a:lnTo>
                  <a:pt x="58144" y="218013"/>
                </a:lnTo>
                <a:close/>
              </a:path>
              <a:path w="132079" h="2047239">
                <a:moveTo>
                  <a:pt x="115945" y="235203"/>
                </a:moveTo>
                <a:lnTo>
                  <a:pt x="74289" y="235203"/>
                </a:lnTo>
                <a:lnTo>
                  <a:pt x="82544" y="236346"/>
                </a:lnTo>
                <a:lnTo>
                  <a:pt x="89275" y="238632"/>
                </a:lnTo>
                <a:lnTo>
                  <a:pt x="112008" y="259333"/>
                </a:lnTo>
                <a:lnTo>
                  <a:pt x="113659" y="264159"/>
                </a:lnTo>
                <a:lnTo>
                  <a:pt x="114421" y="270763"/>
                </a:lnTo>
                <a:lnTo>
                  <a:pt x="114421" y="306450"/>
                </a:lnTo>
                <a:lnTo>
                  <a:pt x="129534" y="306450"/>
                </a:lnTo>
                <a:lnTo>
                  <a:pt x="129520" y="269493"/>
                </a:lnTo>
                <a:lnTo>
                  <a:pt x="128772" y="262762"/>
                </a:lnTo>
                <a:lnTo>
                  <a:pt x="127218" y="256666"/>
                </a:lnTo>
                <a:lnTo>
                  <a:pt x="125851" y="250824"/>
                </a:lnTo>
                <a:lnTo>
                  <a:pt x="123692" y="245744"/>
                </a:lnTo>
                <a:lnTo>
                  <a:pt x="118104" y="237362"/>
                </a:lnTo>
                <a:lnTo>
                  <a:pt x="115945" y="235203"/>
                </a:lnTo>
                <a:close/>
              </a:path>
              <a:path w="132079" h="2047239">
                <a:moveTo>
                  <a:pt x="129407" y="175513"/>
                </a:moveTo>
                <a:lnTo>
                  <a:pt x="1772" y="175640"/>
                </a:lnTo>
                <a:lnTo>
                  <a:pt x="1772" y="192531"/>
                </a:lnTo>
                <a:lnTo>
                  <a:pt x="129407" y="192404"/>
                </a:lnTo>
                <a:lnTo>
                  <a:pt x="129407" y="175513"/>
                </a:lnTo>
                <a:close/>
              </a:path>
              <a:path w="132079" h="2047239">
                <a:moveTo>
                  <a:pt x="129407" y="0"/>
                </a:moveTo>
                <a:lnTo>
                  <a:pt x="1772" y="52196"/>
                </a:lnTo>
                <a:lnTo>
                  <a:pt x="1772" y="70484"/>
                </a:lnTo>
                <a:lnTo>
                  <a:pt x="129407" y="119379"/>
                </a:lnTo>
                <a:lnTo>
                  <a:pt x="129407" y="101472"/>
                </a:lnTo>
                <a:lnTo>
                  <a:pt x="90799" y="87502"/>
                </a:lnTo>
                <a:lnTo>
                  <a:pt x="90799" y="82550"/>
                </a:lnTo>
                <a:lnTo>
                  <a:pt x="76956" y="82550"/>
                </a:lnTo>
                <a:lnTo>
                  <a:pt x="39618" y="68579"/>
                </a:lnTo>
                <a:lnTo>
                  <a:pt x="31490" y="65658"/>
                </a:lnTo>
                <a:lnTo>
                  <a:pt x="23362" y="63372"/>
                </a:lnTo>
                <a:lnTo>
                  <a:pt x="17135" y="61179"/>
                </a:lnTo>
                <a:lnTo>
                  <a:pt x="28216" y="57609"/>
                </a:lnTo>
                <a:lnTo>
                  <a:pt x="41650" y="52704"/>
                </a:lnTo>
                <a:lnTo>
                  <a:pt x="76956" y="39369"/>
                </a:lnTo>
                <a:lnTo>
                  <a:pt x="90799" y="39369"/>
                </a:lnTo>
                <a:lnTo>
                  <a:pt x="90799" y="34162"/>
                </a:lnTo>
                <a:lnTo>
                  <a:pt x="129407" y="19176"/>
                </a:lnTo>
                <a:lnTo>
                  <a:pt x="129407" y="0"/>
                </a:lnTo>
                <a:close/>
              </a:path>
              <a:path w="132079" h="2047239">
                <a:moveTo>
                  <a:pt x="90799" y="39369"/>
                </a:moveTo>
                <a:lnTo>
                  <a:pt x="76956" y="39369"/>
                </a:lnTo>
                <a:lnTo>
                  <a:pt x="76956" y="82550"/>
                </a:lnTo>
                <a:lnTo>
                  <a:pt x="90799" y="82550"/>
                </a:lnTo>
                <a:lnTo>
                  <a:pt x="90799" y="3936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Cine</a:t>
            </a:r>
            <a:r>
              <a:rPr dirty="0" spc="-10"/>
              <a:t>t</a:t>
            </a:r>
            <a:r>
              <a:rPr dirty="0"/>
              <a:t>ica c</a:t>
            </a:r>
            <a:r>
              <a:rPr dirty="0" spc="-10"/>
              <a:t>h</a:t>
            </a:r>
            <a:r>
              <a:rPr dirty="0"/>
              <a:t>imica</a:t>
            </a:r>
          </a:p>
        </p:txBody>
      </p:sp>
      <p:sp>
        <p:nvSpPr>
          <p:cNvPr id="3" name="object 3"/>
          <p:cNvSpPr/>
          <p:nvPr/>
        </p:nvSpPr>
        <p:spPr>
          <a:xfrm>
            <a:off x="395541" y="1412747"/>
            <a:ext cx="4086225" cy="331241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366900" y="2240914"/>
            <a:ext cx="335280" cy="1337945"/>
          </a:xfrm>
          <a:custGeom>
            <a:avLst/>
            <a:gdLst/>
            <a:ahLst/>
            <a:cxnLst/>
            <a:rect l="l" t="t" r="r" b="b"/>
            <a:pathLst>
              <a:path w="335280" h="1337945">
                <a:moveTo>
                  <a:pt x="0" y="0"/>
                </a:moveTo>
                <a:lnTo>
                  <a:pt x="334899" y="1337690"/>
                </a:lnTo>
              </a:path>
            </a:pathLst>
          </a:custGeom>
          <a:ln w="28574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2187448" y="3547998"/>
            <a:ext cx="1577340" cy="636270"/>
          </a:xfrm>
          <a:custGeom>
            <a:avLst/>
            <a:gdLst/>
            <a:ahLst/>
            <a:cxnLst/>
            <a:rect l="l" t="t" r="r" b="b"/>
            <a:pathLst>
              <a:path w="1577339" h="636270">
                <a:moveTo>
                  <a:pt x="0" y="0"/>
                </a:moveTo>
                <a:lnTo>
                  <a:pt x="1576959" y="635762"/>
                </a:lnTo>
              </a:path>
            </a:pathLst>
          </a:custGeom>
          <a:ln w="28575">
            <a:solidFill>
              <a:srgbClr val="000000"/>
            </a:solidFill>
            <a:prstDash val="lgDash"/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1333372" y="2177285"/>
            <a:ext cx="133985" cy="127000"/>
          </a:xfrm>
          <a:custGeom>
            <a:avLst/>
            <a:gdLst/>
            <a:ahLst/>
            <a:cxnLst/>
            <a:rect l="l" t="t" r="r" b="b"/>
            <a:pathLst>
              <a:path w="133984" h="127000">
                <a:moveTo>
                  <a:pt x="62721" y="0"/>
                </a:moveTo>
                <a:lnTo>
                  <a:pt x="23342" y="15259"/>
                </a:lnTo>
                <a:lnTo>
                  <a:pt x="1637" y="49560"/>
                </a:lnTo>
                <a:lnTo>
                  <a:pt x="0" y="63629"/>
                </a:lnTo>
                <a:lnTo>
                  <a:pt x="1156" y="75400"/>
                </a:lnTo>
                <a:lnTo>
                  <a:pt x="31537" y="115976"/>
                </a:lnTo>
                <a:lnTo>
                  <a:pt x="77039" y="126535"/>
                </a:lnTo>
                <a:lnTo>
                  <a:pt x="90350" y="123196"/>
                </a:lnTo>
                <a:lnTo>
                  <a:pt x="121631" y="98649"/>
                </a:lnTo>
                <a:lnTo>
                  <a:pt x="133537" y="56237"/>
                </a:lnTo>
                <a:lnTo>
                  <a:pt x="130409" y="43133"/>
                </a:lnTo>
                <a:lnTo>
                  <a:pt x="105478" y="12103"/>
                </a:lnTo>
                <a:lnTo>
                  <a:pt x="62721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33372" y="2177285"/>
            <a:ext cx="133985" cy="127000"/>
          </a:xfrm>
          <a:custGeom>
            <a:avLst/>
            <a:gdLst/>
            <a:ahLst/>
            <a:cxnLst/>
            <a:rect l="l" t="t" r="r" b="b"/>
            <a:pathLst>
              <a:path w="133984" h="127000">
                <a:moveTo>
                  <a:pt x="0" y="63629"/>
                </a:moveTo>
                <a:lnTo>
                  <a:pt x="13666" y="25033"/>
                </a:lnTo>
                <a:lnTo>
                  <a:pt x="48227" y="2401"/>
                </a:lnTo>
                <a:lnTo>
                  <a:pt x="62721" y="0"/>
                </a:lnTo>
                <a:lnTo>
                  <a:pt x="78518" y="1415"/>
                </a:lnTo>
                <a:lnTo>
                  <a:pt x="116117" y="20756"/>
                </a:lnTo>
                <a:lnTo>
                  <a:pt x="133537" y="56237"/>
                </a:lnTo>
                <a:lnTo>
                  <a:pt x="132229" y="72047"/>
                </a:lnTo>
                <a:lnTo>
                  <a:pt x="112951" y="109066"/>
                </a:lnTo>
                <a:lnTo>
                  <a:pt x="77039" y="126535"/>
                </a:lnTo>
                <a:lnTo>
                  <a:pt x="60021" y="125453"/>
                </a:lnTo>
                <a:lnTo>
                  <a:pt x="20383" y="108126"/>
                </a:lnTo>
                <a:lnTo>
                  <a:pt x="0" y="6362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606039" y="3642363"/>
            <a:ext cx="133985" cy="127000"/>
          </a:xfrm>
          <a:custGeom>
            <a:avLst/>
            <a:gdLst/>
            <a:ahLst/>
            <a:cxnLst/>
            <a:rect l="l" t="t" r="r" b="b"/>
            <a:pathLst>
              <a:path w="133985" h="127000">
                <a:moveTo>
                  <a:pt x="62743" y="0"/>
                </a:moveTo>
                <a:lnTo>
                  <a:pt x="23372" y="15288"/>
                </a:lnTo>
                <a:lnTo>
                  <a:pt x="1641" y="49567"/>
                </a:lnTo>
                <a:lnTo>
                  <a:pt x="0" y="63623"/>
                </a:lnTo>
                <a:lnTo>
                  <a:pt x="1159" y="75385"/>
                </a:lnTo>
                <a:lnTo>
                  <a:pt x="31588" y="115971"/>
                </a:lnTo>
                <a:lnTo>
                  <a:pt x="77038" y="126542"/>
                </a:lnTo>
                <a:lnTo>
                  <a:pt x="90334" y="123218"/>
                </a:lnTo>
                <a:lnTo>
                  <a:pt x="121616" y="98680"/>
                </a:lnTo>
                <a:lnTo>
                  <a:pt x="133538" y="56243"/>
                </a:lnTo>
                <a:lnTo>
                  <a:pt x="130412" y="43137"/>
                </a:lnTo>
                <a:lnTo>
                  <a:pt x="105487" y="12101"/>
                </a:lnTo>
                <a:lnTo>
                  <a:pt x="62743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2606039" y="3642363"/>
            <a:ext cx="133985" cy="127000"/>
          </a:xfrm>
          <a:custGeom>
            <a:avLst/>
            <a:gdLst/>
            <a:ahLst/>
            <a:cxnLst/>
            <a:rect l="l" t="t" r="r" b="b"/>
            <a:pathLst>
              <a:path w="133985" h="127000">
                <a:moveTo>
                  <a:pt x="0" y="63623"/>
                </a:moveTo>
                <a:lnTo>
                  <a:pt x="13687" y="25059"/>
                </a:lnTo>
                <a:lnTo>
                  <a:pt x="48261" y="2417"/>
                </a:lnTo>
                <a:lnTo>
                  <a:pt x="62743" y="0"/>
                </a:lnTo>
                <a:lnTo>
                  <a:pt x="78535" y="1413"/>
                </a:lnTo>
                <a:lnTo>
                  <a:pt x="116125" y="20756"/>
                </a:lnTo>
                <a:lnTo>
                  <a:pt x="133538" y="56243"/>
                </a:lnTo>
                <a:lnTo>
                  <a:pt x="132227" y="72064"/>
                </a:lnTo>
                <a:lnTo>
                  <a:pt x="112930" y="109099"/>
                </a:lnTo>
                <a:lnTo>
                  <a:pt x="77038" y="126542"/>
                </a:lnTo>
                <a:lnTo>
                  <a:pt x="60055" y="125456"/>
                </a:lnTo>
                <a:lnTo>
                  <a:pt x="20426" y="108118"/>
                </a:lnTo>
                <a:lnTo>
                  <a:pt x="0" y="63623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278382" y="4372626"/>
            <a:ext cx="167005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Arial"/>
                <a:cs typeface="Arial"/>
              </a:rPr>
              <a:t>0</a:t>
            </a:r>
            <a:endParaRPr sz="2000">
              <a:latin typeface="Arial"/>
              <a:cs typeface="Arial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11" name="object 11"/>
          <p:cNvSpPr txBox="1"/>
          <p:nvPr/>
        </p:nvSpPr>
        <p:spPr>
          <a:xfrm>
            <a:off x="2612898" y="4414321"/>
            <a:ext cx="178435" cy="2540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1800">
                <a:latin typeface="Arial"/>
                <a:cs typeface="Arial"/>
              </a:rPr>
              <a:t>X</a:t>
            </a:r>
            <a:endParaRPr sz="18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010208" y="1728486"/>
            <a:ext cx="23749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000">
                <a:latin typeface="Arial"/>
                <a:cs typeface="Arial"/>
              </a:rPr>
              <a:t>M</a:t>
            </a:r>
            <a:endParaRPr sz="20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78739" y="4915422"/>
            <a:ext cx="8666480" cy="174371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0000"/>
              </a:lnSpc>
            </a:pP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5">
                <a:latin typeface="Franklin Gothic Book"/>
                <a:cs typeface="Franklin Gothic Book"/>
              </a:rPr>
              <a:t>u</a:t>
            </a:r>
            <a:r>
              <a:rPr dirty="0" sz="2000" spc="45">
                <a:latin typeface="Franklin Gothic Book"/>
                <a:cs typeface="Franklin Gothic Book"/>
              </a:rPr>
              <a:t>r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a,</a:t>
            </a:r>
            <a:r>
              <a:rPr dirty="0" sz="2000" spc="25">
                <a:latin typeface="Franklin Gothic Book"/>
                <a:cs typeface="Franklin Gothic Book"/>
              </a:rPr>
              <a:t> </a:t>
            </a:r>
            <a:r>
              <a:rPr dirty="0" sz="2000" spc="-1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enu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mi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re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periment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, </a:t>
            </a:r>
            <a:r>
              <a:rPr dirty="0" sz="2000" spc="-5">
                <a:latin typeface="Franklin Gothic Book"/>
                <a:cs typeface="Franklin Gothic Book"/>
              </a:rPr>
              <a:t>perm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c</a:t>
            </a:r>
            <a:r>
              <a:rPr dirty="0" sz="2000" spc="-55">
                <a:latin typeface="Franklin Gothic Book"/>
                <a:cs typeface="Franklin Gothic Book"/>
              </a:rPr>
              <a:t>a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oci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à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ntanea, c</a:t>
            </a:r>
            <a:r>
              <a:rPr dirty="0" sz="2000" spc="-5">
                <a:latin typeface="Franklin Gothic Book"/>
                <a:cs typeface="Franklin Gothic Book"/>
              </a:rPr>
              <a:t>io</a:t>
            </a:r>
            <a:r>
              <a:rPr dirty="0" sz="2000">
                <a:latin typeface="Franklin Gothic Book"/>
                <a:cs typeface="Franklin Gothic Book"/>
              </a:rPr>
              <a:t>è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 </a:t>
            </a:r>
            <a:r>
              <a:rPr dirty="0" sz="2000" spc="-5">
                <a:latin typeface="Franklin Gothic Book"/>
                <a:cs typeface="Franklin Gothic Book"/>
              </a:rPr>
              <a:t>pe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e. 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sa coincide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 la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nge</a:t>
            </a:r>
            <a:r>
              <a:rPr dirty="0" sz="2000" spc="10">
                <a:latin typeface="Franklin Gothic Book"/>
                <a:cs typeface="Franklin Gothic Book"/>
              </a:rPr>
              <a:t>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</a:t>
            </a:r>
            <a:r>
              <a:rPr dirty="0" sz="2000" spc="-15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 che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occa 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cu</a:t>
            </a:r>
            <a:r>
              <a:rPr dirty="0" sz="2000" spc="40">
                <a:latin typeface="Franklin Gothic Book"/>
                <a:cs typeface="Franklin Gothic Book"/>
              </a:rPr>
              <a:t>r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nel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n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me.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oci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à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(v</a:t>
            </a:r>
            <a:r>
              <a:rPr dirty="0" sz="2000">
                <a:latin typeface="Franklin Gothic Book"/>
                <a:cs typeface="Franklin Gothic Book"/>
              </a:rPr>
              <a:t>) è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opo</a:t>
            </a:r>
            <a:r>
              <a:rPr dirty="0" sz="2000" spc="5">
                <a:latin typeface="Franklin Gothic Book"/>
                <a:cs typeface="Franklin Gothic Book"/>
              </a:rPr>
              <a:t>r</a:t>
            </a:r>
            <a:r>
              <a:rPr dirty="0" sz="2000" spc="-5">
                <a:latin typeface="Franklin Gothic Book"/>
                <a:cs typeface="Franklin Gothic Book"/>
              </a:rPr>
              <a:t>zional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concentr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gen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su</a:t>
            </a:r>
            <a:r>
              <a:rPr dirty="0" sz="2000">
                <a:latin typeface="Franklin Gothic Book"/>
                <a:cs typeface="Franklin Gothic Book"/>
              </a:rPr>
              <a:t>o </a:t>
            </a:r>
            <a:r>
              <a:rPr dirty="0" sz="2000" spc="-2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ore</a:t>
            </a:r>
            <a:endParaRPr sz="20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480"/>
              </a:spcBef>
            </a:pPr>
            <a:r>
              <a:rPr dirty="0" sz="2000">
                <a:latin typeface="Franklin Gothic Book"/>
                <a:cs typeface="Franklin Gothic Book"/>
              </a:rPr>
              <a:t>diminu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sce al diminu</a:t>
            </a:r>
            <a:r>
              <a:rPr dirty="0" sz="2000" spc="-15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re del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5">
                <a:latin typeface="Franklin Gothic Book"/>
                <a:cs typeface="Franklin Gothic Book"/>
              </a:rPr>
              <a:t>u</a:t>
            </a:r>
            <a:r>
              <a:rPr dirty="0" sz="2000">
                <a:latin typeface="Franklin Gothic Book"/>
                <a:cs typeface="Franklin Gothic Book"/>
              </a:rPr>
              <a:t>a co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ce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azione</a:t>
            </a:r>
            <a:endParaRPr sz="2000">
              <a:latin typeface="Franklin Gothic Book"/>
              <a:cs typeface="Franklin Gothic Book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475613" y="1550161"/>
            <a:ext cx="1371600" cy="304800"/>
          </a:xfrm>
          <a:prstGeom prst="rect">
            <a:avLst/>
          </a:prstGeom>
          <a:solidFill>
            <a:srgbClr val="BADFE2"/>
          </a:solidFill>
          <a:ln w="9525">
            <a:solidFill>
              <a:srgbClr val="000000"/>
            </a:solidFill>
          </a:ln>
        </p:spPr>
        <p:txBody>
          <a:bodyPr wrap="square" lIns="0" tIns="0" rIns="0" bIns="0" rtlCol="0" vert="horz">
            <a:spAutoFit/>
          </a:bodyPr>
          <a:lstStyle/>
          <a:p>
            <a:pPr marL="314960">
              <a:lnSpc>
                <a:spcPts val="2050"/>
              </a:lnSpc>
            </a:pPr>
            <a:r>
              <a:rPr dirty="0" sz="1800">
                <a:latin typeface="Arial"/>
                <a:cs typeface="Arial"/>
              </a:rPr>
              <a:t>A</a:t>
            </a:r>
            <a:r>
              <a:rPr dirty="0" sz="1800" spc="-105">
                <a:latin typeface="Arial"/>
                <a:cs typeface="Arial"/>
              </a:rPr>
              <a:t> </a:t>
            </a:r>
            <a:r>
              <a:rPr dirty="0" sz="1800">
                <a:latin typeface="Wingdings 3"/>
                <a:cs typeface="Wingdings 3"/>
              </a:rPr>
              <a:t></a:t>
            </a:r>
            <a:r>
              <a:rPr dirty="0" sz="1800" spc="45">
                <a:latin typeface="Times New Roman"/>
                <a:cs typeface="Times New Roman"/>
              </a:rPr>
              <a:t> </a:t>
            </a:r>
            <a:r>
              <a:rPr dirty="0" sz="1800"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110734" y="2931347"/>
            <a:ext cx="2912110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15">
                <a:latin typeface="Franklin Gothic Book"/>
                <a:cs typeface="Franklin Gothic Book"/>
              </a:rPr>
              <a:t>v</a:t>
            </a:r>
            <a:r>
              <a:rPr dirty="0" sz="2800" spc="5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=</a:t>
            </a:r>
            <a:r>
              <a:rPr dirty="0" sz="2800" spc="-10">
                <a:latin typeface="Franklin Gothic Book"/>
                <a:cs typeface="Franklin Gothic Book"/>
              </a:rPr>
              <a:t> </a:t>
            </a:r>
            <a:r>
              <a:rPr dirty="0" sz="2800" spc="-10">
                <a:latin typeface="Franklin Gothic Book"/>
                <a:cs typeface="Franklin Gothic Book"/>
              </a:rPr>
              <a:t>-</a:t>
            </a:r>
            <a:r>
              <a:rPr dirty="0" sz="2800" spc="5">
                <a:latin typeface="Franklin Gothic Book"/>
                <a:cs typeface="Franklin Gothic Book"/>
              </a:rPr>
              <a:t> </a:t>
            </a:r>
            <a:r>
              <a:rPr dirty="0" sz="2800" spc="1325">
                <a:latin typeface="Symbol"/>
                <a:cs typeface="Symbol"/>
              </a:rPr>
              <a:t></a:t>
            </a:r>
            <a:r>
              <a:rPr dirty="0" sz="2800" spc="-15">
                <a:latin typeface="Franklin Gothic Book"/>
                <a:cs typeface="Franklin Gothic Book"/>
              </a:rPr>
              <a:t>[</a:t>
            </a:r>
            <a:r>
              <a:rPr dirty="0" sz="2800" spc="-15">
                <a:latin typeface="Franklin Gothic Book"/>
                <a:cs typeface="Franklin Gothic Book"/>
              </a:rPr>
              <a:t>A</a:t>
            </a:r>
            <a:r>
              <a:rPr dirty="0" sz="2800">
                <a:latin typeface="Franklin Gothic Book"/>
                <a:cs typeface="Franklin Gothic Book"/>
              </a:rPr>
              <a:t>]</a:t>
            </a:r>
            <a:r>
              <a:rPr dirty="0" sz="2800" spc="25">
                <a:latin typeface="Franklin Gothic Book"/>
                <a:cs typeface="Franklin Gothic Book"/>
              </a:rPr>
              <a:t> </a:t>
            </a:r>
            <a:r>
              <a:rPr dirty="0" sz="2800" spc="-10">
                <a:latin typeface="Franklin Gothic Book"/>
                <a:cs typeface="Franklin Gothic Book"/>
              </a:rPr>
              <a:t>/</a:t>
            </a:r>
            <a:r>
              <a:rPr dirty="0" sz="2800" spc="1325">
                <a:latin typeface="Symbol"/>
                <a:cs typeface="Symbol"/>
              </a:rPr>
              <a:t></a:t>
            </a:r>
            <a:r>
              <a:rPr dirty="0" sz="2800" spc="-10">
                <a:latin typeface="Franklin Gothic Book"/>
                <a:cs typeface="Franklin Gothic Book"/>
              </a:rPr>
              <a:t>t</a:t>
            </a:r>
            <a:r>
              <a:rPr dirty="0" sz="2800" spc="35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=</a:t>
            </a:r>
            <a:r>
              <a:rPr dirty="0" sz="2800" spc="-1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k</a:t>
            </a:r>
            <a:r>
              <a:rPr dirty="0" sz="2800" spc="-5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[A]</a:t>
            </a:r>
            <a:endParaRPr sz="28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27100" y="690119"/>
            <a:ext cx="2186940" cy="3308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 spc="-5">
                <a:solidFill>
                  <a:srgbClr val="871E33"/>
                </a:solidFill>
                <a:latin typeface="Franklin Gothic Medium"/>
                <a:cs typeface="Franklin Gothic Medium"/>
              </a:rPr>
              <a:t>Cine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t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ica c</a:t>
            </a:r>
            <a:r>
              <a:rPr dirty="0" sz="2400" spc="-10">
                <a:solidFill>
                  <a:srgbClr val="871E33"/>
                </a:solidFill>
                <a:latin typeface="Franklin Gothic Medium"/>
                <a:cs typeface="Franklin Gothic Medium"/>
              </a:rPr>
              <a:t>h</a:t>
            </a:r>
            <a:r>
              <a:rPr dirty="0" sz="2400">
                <a:solidFill>
                  <a:srgbClr val="871E33"/>
                </a:solidFill>
                <a:latin typeface="Franklin Gothic Medium"/>
                <a:cs typeface="Franklin Gothic Medium"/>
              </a:rPr>
              <a:t>imica</a:t>
            </a:r>
            <a:endParaRPr sz="2400">
              <a:latin typeface="Franklin Gothic Medium"/>
              <a:cs typeface="Franklin Gothic Medium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272592" y="1323214"/>
            <a:ext cx="2127885" cy="7512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Data la reazione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430"/>
              </a:spcBef>
            </a:pPr>
            <a:r>
              <a:rPr dirty="0" sz="2400">
                <a:latin typeface="Franklin Gothic Book"/>
                <a:cs typeface="Franklin Gothic Book"/>
              </a:rPr>
              <a:t>si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ha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46930" y="1319464"/>
            <a:ext cx="1064895" cy="7270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24765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Symbol"/>
                <a:cs typeface="Symbol"/>
              </a:rPr>
              <a:t></a:t>
            </a:r>
            <a:r>
              <a:rPr dirty="0" sz="2400" spc="-10">
                <a:latin typeface="Times New Roman"/>
                <a:cs typeface="Times New Roman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B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ct val="100000"/>
              </a:lnSpc>
              <a:spcBef>
                <a:spcPts val="210"/>
              </a:spcBef>
            </a:pPr>
            <a:r>
              <a:rPr dirty="0" sz="2400">
                <a:latin typeface="Franklin Gothic Book"/>
                <a:cs typeface="Franklin Gothic Book"/>
              </a:rPr>
              <a:t>v =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k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[A]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58267" y="2307583"/>
            <a:ext cx="7936230" cy="43916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374650">
              <a:lnSpc>
                <a:spcPct val="12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Qu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relazion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50">
                <a:latin typeface="Franklin Gothic Book"/>
                <a:cs typeface="Franklin Gothic Book"/>
              </a:rPr>
              <a:t>o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3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k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elocità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speci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ica,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rapprese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45">
                <a:latin typeface="Franklin Gothic Book"/>
                <a:cs typeface="Franklin Gothic Book"/>
              </a:rPr>
              <a:t>q</a:t>
            </a:r>
            <a:r>
              <a:rPr dirty="0" sz="2400" spc="-15">
                <a:latin typeface="Franklin Gothic Book"/>
                <a:cs typeface="Franklin Gothic Book"/>
              </a:rPr>
              <a:t>uazione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cin</a:t>
            </a:r>
            <a:r>
              <a:rPr dirty="0" sz="2400" spc="-3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ti</a:t>
            </a:r>
            <a:r>
              <a:rPr dirty="0" sz="2400" spc="-15">
                <a:latin typeface="Franklin Gothic Book"/>
                <a:cs typeface="Franklin Gothic Book"/>
              </a:rPr>
              <a:t>ca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reazione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Symbol"/>
                <a:cs typeface="Symbol"/>
              </a:rPr>
              <a:t></a:t>
            </a:r>
            <a:r>
              <a:rPr dirty="0" sz="2400" spc="-5">
                <a:latin typeface="Times New Roman"/>
                <a:cs typeface="Times New Roman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B. </a:t>
            </a:r>
            <a:r>
              <a:rPr dirty="0" sz="2400">
                <a:latin typeface="Franklin Gothic Book"/>
                <a:cs typeface="Franklin Gothic Book"/>
              </a:rPr>
              <a:t>Essa </a:t>
            </a:r>
            <a:r>
              <a:rPr dirty="0" sz="2400" spc="-10">
                <a:latin typeface="Franklin Gothic Book"/>
                <a:cs typeface="Franklin Gothic Book"/>
              </a:rPr>
              <a:t>c</a:t>
            </a:r>
            <a:r>
              <a:rPr dirty="0" sz="2400">
                <a:latin typeface="Franklin Gothic Book"/>
                <a:cs typeface="Franklin Gothic Book"/>
              </a:rPr>
              <a:t>orrela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elo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it</a:t>
            </a:r>
            <a:r>
              <a:rPr dirty="0" sz="2400">
                <a:latin typeface="Franklin Gothic Book"/>
                <a:cs typeface="Franklin Gothic Book"/>
              </a:rPr>
              <a:t>à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osse</a:t>
            </a:r>
            <a:r>
              <a:rPr dirty="0" sz="2400" spc="50">
                <a:latin typeface="Franklin Gothic Book"/>
                <a:cs typeface="Franklin Gothic Book"/>
              </a:rPr>
              <a:t>r</a:t>
            </a:r>
            <a:r>
              <a:rPr dirty="0" sz="2400" spc="-2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ata alla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cost</a:t>
            </a:r>
            <a:r>
              <a:rPr dirty="0" sz="2400" spc="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n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elo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ità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speci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ion</a:t>
            </a:r>
            <a:r>
              <a:rPr dirty="0" sz="2400">
                <a:latin typeface="Franklin Gothic Book"/>
                <a:cs typeface="Franklin Gothic Book"/>
              </a:rPr>
              <a:t>i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reage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2"/>
              </a:spcBef>
            </a:pPr>
            <a:endParaRPr sz="3000">
              <a:latin typeface="Times New Roman"/>
              <a:cs typeface="Times New Roman"/>
            </a:endParaRPr>
          </a:p>
          <a:p>
            <a:pPr marL="12700">
              <a:lnSpc>
                <a:spcPts val="2735"/>
              </a:lnSpc>
            </a:pPr>
            <a:r>
              <a:rPr dirty="0" sz="2400" spc="-5">
                <a:latin typeface="Franklin Gothic Book"/>
                <a:cs typeface="Franklin Gothic Book"/>
              </a:rPr>
              <a:t>N.B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r>
              <a:rPr dirty="0" sz="2400" spc="-5">
                <a:latin typeface="Franklin Gothic Book"/>
                <a:cs typeface="Franklin Gothic Book"/>
              </a:rPr>
              <a:t> N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n con</a:t>
            </a:r>
            <a:r>
              <a:rPr dirty="0" sz="2400" spc="-70">
                <a:latin typeface="Franklin Gothic Book"/>
                <a:cs typeface="Franklin Gothic Book"/>
              </a:rPr>
              <a:t>f</a:t>
            </a:r>
            <a:r>
              <a:rPr dirty="0" sz="240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dere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la </a:t>
            </a:r>
            <a:r>
              <a:rPr dirty="0" sz="2400" spc="-3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elo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it</a:t>
            </a:r>
            <a:r>
              <a:rPr dirty="0" sz="2400">
                <a:latin typeface="Franklin Gothic Book"/>
                <a:cs typeface="Franklin Gothic Book"/>
              </a:rPr>
              <a:t>à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(v)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con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la costan</a:t>
            </a:r>
            <a:r>
              <a:rPr dirty="0" sz="2400" spc="-3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elo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ità</a:t>
            </a:r>
            <a:endParaRPr sz="2400">
              <a:latin typeface="Franklin Gothic Book"/>
              <a:cs typeface="Franklin Gothic Book"/>
            </a:endParaRPr>
          </a:p>
          <a:p>
            <a:pPr marL="12700">
              <a:lnSpc>
                <a:spcPts val="2735"/>
              </a:lnSpc>
            </a:pPr>
            <a:r>
              <a:rPr dirty="0" sz="2400" spc="-15">
                <a:latin typeface="Franklin Gothic Book"/>
                <a:cs typeface="Franklin Gothic Book"/>
              </a:rPr>
              <a:t>speci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>
                <a:latin typeface="Franklin Gothic Book"/>
                <a:cs typeface="Franklin Gothic Book"/>
              </a:rPr>
              <a:t>a (k).</a:t>
            </a:r>
            <a:endParaRPr sz="24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  <a:spcBef>
                <a:spcPts val="37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 marR="73025">
              <a:lnSpc>
                <a:spcPct val="12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elocità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speci</a:t>
            </a:r>
            <a:r>
              <a:rPr dirty="0" sz="2400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15">
                <a:latin typeface="Franklin Gothic Book"/>
                <a:cs typeface="Franklin Gothic Book"/>
              </a:rPr>
              <a:t>k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dipende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atura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ei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reage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dalla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45">
                <a:latin typeface="Franklin Gothic Book"/>
                <a:cs typeface="Franklin Gothic Book"/>
              </a:rPr>
              <a:t>m</a:t>
            </a:r>
            <a:r>
              <a:rPr dirty="0" sz="2400" spc="-20">
                <a:latin typeface="Franklin Gothic Book"/>
                <a:cs typeface="Franklin Gothic Book"/>
              </a:rPr>
              <a:t>peratura</a:t>
            </a:r>
            <a:r>
              <a:rPr dirty="0" sz="2400" spc="-10">
                <a:latin typeface="Franklin Gothic Book"/>
                <a:cs typeface="Franklin Gothic Book"/>
              </a:rPr>
              <a:t>,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mentre</a:t>
            </a:r>
            <a:r>
              <a:rPr dirty="0" sz="2400">
                <a:latin typeface="Franklin Gothic Book"/>
                <a:cs typeface="Franklin Gothic Book"/>
              </a:rPr>
              <a:t> v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(l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elocità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osse</a:t>
            </a:r>
            <a:r>
              <a:rPr dirty="0" sz="2400" spc="45">
                <a:latin typeface="Franklin Gothic Book"/>
                <a:cs typeface="Franklin Gothic Book"/>
              </a:rPr>
              <a:t>r</a:t>
            </a:r>
            <a:r>
              <a:rPr dirty="0" sz="2400" spc="-25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at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r>
              <a:rPr dirty="0" sz="2400">
                <a:latin typeface="Franklin Gothic Book"/>
                <a:cs typeface="Franklin Gothic Book"/>
              </a:rPr>
              <a:t> dip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dalla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ion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dei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reage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ti.</a:t>
            </a:r>
            <a:endParaRPr sz="24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Cine</a:t>
            </a:r>
            <a:r>
              <a:rPr dirty="0" spc="-10"/>
              <a:t>t</a:t>
            </a:r>
            <a:r>
              <a:rPr dirty="0"/>
              <a:t>ica c</a:t>
            </a:r>
            <a:r>
              <a:rPr dirty="0" spc="-10"/>
              <a:t>h</a:t>
            </a:r>
            <a:r>
              <a:rPr dirty="0"/>
              <a:t>imica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663041" y="1567413"/>
            <a:ext cx="7308215" cy="469646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40005">
              <a:lnSpc>
                <a:spcPct val="100000"/>
              </a:lnSpc>
            </a:pPr>
            <a:r>
              <a:rPr dirty="0" sz="2800" spc="-20">
                <a:latin typeface="Franklin Gothic Book"/>
                <a:cs typeface="Franklin Gothic Book"/>
              </a:rPr>
              <a:t>ORDINE</a:t>
            </a:r>
            <a:r>
              <a:rPr dirty="0" sz="2800" spc="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DI</a:t>
            </a:r>
            <a:r>
              <a:rPr dirty="0" sz="2800" spc="-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REAZIONE</a:t>
            </a:r>
            <a:endParaRPr sz="2800">
              <a:latin typeface="Franklin Gothic Book"/>
              <a:cs typeface="Franklin Gothic Book"/>
            </a:endParaRPr>
          </a:p>
          <a:p>
            <a:pPr marL="12700" marR="5080">
              <a:lnSpc>
                <a:spcPct val="170100"/>
              </a:lnSpc>
              <a:spcBef>
                <a:spcPts val="1320"/>
              </a:spcBef>
            </a:pPr>
            <a:r>
              <a:rPr dirty="0" sz="2000" spc="-5">
                <a:latin typeface="Franklin Gothic Book"/>
                <a:cs typeface="Franklin Gothic Book"/>
              </a:rPr>
              <a:t>Speri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lmen</a:t>
            </a:r>
            <a:r>
              <a:rPr dirty="0" sz="2000" spc="-4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3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os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45">
                <a:latin typeface="Franklin Gothic Book"/>
                <a:cs typeface="Franklin Gothic Book"/>
              </a:rPr>
              <a:t>r</a:t>
            </a:r>
            <a:r>
              <a:rPr dirty="0" sz="2000" spc="-3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eloci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à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reazione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pend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dal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45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od</a:t>
            </a:r>
            <a:r>
              <a:rPr dirty="0" sz="2000" spc="-15">
                <a:latin typeface="Franklin Gothic Book"/>
                <a:cs typeface="Franklin Gothic Book"/>
              </a:rPr>
              <a:t>o</a:t>
            </a:r>
            <a:r>
              <a:rPr dirty="0" sz="2000">
                <a:latin typeface="Franklin Gothic Book"/>
                <a:cs typeface="Franklin Gothic Book"/>
              </a:rPr>
              <a:t>t</a:t>
            </a:r>
            <a:r>
              <a:rPr dirty="0" sz="2000" spc="-5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cos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an</a:t>
            </a:r>
            <a:r>
              <a:rPr dirty="0" sz="2000" spc="-4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 s</a:t>
            </a:r>
            <a:r>
              <a:rPr dirty="0" sz="2000" spc="-5">
                <a:latin typeface="Franklin Gothic Book"/>
                <a:cs typeface="Franklin Gothic Book"/>
              </a:rPr>
              <a:t>pec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 spc="5">
                <a:latin typeface="Franklin Gothic Book"/>
                <a:cs typeface="Franklin Gothic Book"/>
              </a:rPr>
              <a:t>f</a:t>
            </a:r>
            <a:r>
              <a:rPr dirty="0" sz="2000" spc="-5">
                <a:latin typeface="Franklin Gothic Book"/>
                <a:cs typeface="Franklin Gothic Book"/>
              </a:rPr>
              <a:t>ic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 spc="-45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oci</a:t>
            </a:r>
            <a:r>
              <a:rPr dirty="0" sz="2000" spc="-10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à 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er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 concentr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zione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mol</a:t>
            </a:r>
            <a:r>
              <a:rPr dirty="0" sz="2000" spc="-5">
                <a:latin typeface="Franklin Gothic Book"/>
                <a:cs typeface="Franklin Gothic Book"/>
              </a:rPr>
              <a:t>a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gen</a:t>
            </a:r>
            <a:r>
              <a:rPr dirty="0" sz="2000" spc="-3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el</a:t>
            </a:r>
            <a:r>
              <a:rPr dirty="0" sz="2000" spc="-45" u="heavy">
                <a:latin typeface="Franklin Gothic Book"/>
                <a:cs typeface="Franklin Gothic Book"/>
              </a:rPr>
              <a:t>e</a:t>
            </a:r>
            <a:r>
              <a:rPr dirty="0" sz="2000" spc="-30" u="heavy">
                <a:latin typeface="Franklin Gothic Book"/>
                <a:cs typeface="Franklin Gothic Book"/>
              </a:rPr>
              <a:t>v</a:t>
            </a:r>
            <a:r>
              <a:rPr dirty="0" sz="2000" u="heavy">
                <a:latin typeface="Franklin Gothic Book"/>
                <a:cs typeface="Franklin Gothic Book"/>
              </a:rPr>
              <a:t>a</a:t>
            </a:r>
            <a:r>
              <a:rPr dirty="0" sz="2000" spc="-10" u="heavy">
                <a:latin typeface="Franklin Gothic Book"/>
                <a:cs typeface="Franklin Gothic Book"/>
              </a:rPr>
              <a:t>t</a:t>
            </a:r>
            <a:r>
              <a:rPr dirty="0" sz="2000" u="heavy">
                <a:latin typeface="Franklin Gothic Book"/>
                <a:cs typeface="Franklin Gothic Book"/>
              </a:rPr>
              <a:t>a</a:t>
            </a:r>
            <a:r>
              <a:rPr dirty="0" sz="2000" spc="5" u="heavy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ad</a:t>
            </a:r>
            <a:r>
              <a:rPr dirty="0" sz="2000" spc="-5" u="heavy">
                <a:latin typeface="Franklin Gothic Book"/>
                <a:cs typeface="Franklin Gothic Book"/>
              </a:rPr>
              <a:t> </a:t>
            </a:r>
            <a:r>
              <a:rPr dirty="0" sz="2000" spc="-10" u="heavy">
                <a:latin typeface="Franklin Gothic Book"/>
                <a:cs typeface="Franklin Gothic Book"/>
              </a:rPr>
              <a:t>u</a:t>
            </a:r>
            <a:r>
              <a:rPr dirty="0" sz="2000" u="heavy">
                <a:latin typeface="Franklin Gothic Book"/>
                <a:cs typeface="Franklin Gothic Book"/>
              </a:rPr>
              <a:t>n</a:t>
            </a:r>
            <a:r>
              <a:rPr dirty="0" sz="2000" spc="5" u="heavy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es</a:t>
            </a:r>
            <a:r>
              <a:rPr dirty="0" sz="2000" spc="-10" u="heavy">
                <a:latin typeface="Franklin Gothic Book"/>
                <a:cs typeface="Franklin Gothic Book"/>
              </a:rPr>
              <a:t>p</a:t>
            </a:r>
            <a:r>
              <a:rPr dirty="0" sz="2000" u="heavy">
                <a:latin typeface="Franklin Gothic Book"/>
                <a:cs typeface="Franklin Gothic Book"/>
              </a:rPr>
              <a:t>o</a:t>
            </a:r>
            <a:r>
              <a:rPr dirty="0" sz="2000" spc="5" u="heavy">
                <a:latin typeface="Franklin Gothic Book"/>
                <a:cs typeface="Franklin Gothic Book"/>
              </a:rPr>
              <a:t>n</a:t>
            </a:r>
            <a:r>
              <a:rPr dirty="0" sz="2000" u="heavy">
                <a:latin typeface="Franklin Gothic Book"/>
                <a:cs typeface="Franklin Gothic Book"/>
              </a:rPr>
              <a:t>en</a:t>
            </a:r>
            <a:r>
              <a:rPr dirty="0" sz="2000" spc="-40" u="heavy">
                <a:latin typeface="Franklin Gothic Book"/>
                <a:cs typeface="Franklin Gothic Book"/>
              </a:rPr>
              <a:t>t</a:t>
            </a:r>
            <a:r>
              <a:rPr dirty="0" sz="2000" u="heavy">
                <a:latin typeface="Franklin Gothic Book"/>
                <a:cs typeface="Franklin Gothic Book"/>
              </a:rPr>
              <a:t>e,</a:t>
            </a:r>
            <a:r>
              <a:rPr dirty="0" sz="2000" spc="-45" u="heavy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che</a:t>
            </a:r>
            <a:r>
              <a:rPr dirty="0" sz="2000" spc="-15" u="heavy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d</a:t>
            </a:r>
            <a:r>
              <a:rPr dirty="0" sz="2000" spc="-35" u="heavy">
                <a:latin typeface="Franklin Gothic Book"/>
                <a:cs typeface="Franklin Gothic Book"/>
              </a:rPr>
              <a:t>e</a:t>
            </a:r>
            <a:r>
              <a:rPr dirty="0" sz="2000" spc="-40" u="heavy">
                <a:latin typeface="Franklin Gothic Book"/>
                <a:cs typeface="Franklin Gothic Book"/>
              </a:rPr>
              <a:t>v</a:t>
            </a:r>
            <a:r>
              <a:rPr dirty="0" sz="2000" u="heavy">
                <a:latin typeface="Franklin Gothic Book"/>
                <a:cs typeface="Franklin Gothic Book"/>
              </a:rPr>
              <a:t>e</a:t>
            </a:r>
            <a:r>
              <a:rPr dirty="0" sz="2000" spc="-10" u="heavy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es</a:t>
            </a:r>
            <a:r>
              <a:rPr dirty="0" sz="2000" spc="-15" u="heavy">
                <a:latin typeface="Franklin Gothic Book"/>
                <a:cs typeface="Franklin Gothic Book"/>
              </a:rPr>
              <a:t>s</a:t>
            </a:r>
            <a:r>
              <a:rPr dirty="0" sz="2000" u="heavy">
                <a:latin typeface="Franklin Gothic Book"/>
                <a:cs typeface="Franklin Gothic Book"/>
              </a:rPr>
              <a:t>ere</a:t>
            </a:r>
            <a:r>
              <a:rPr dirty="0" sz="2000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d</a:t>
            </a:r>
            <a:r>
              <a:rPr dirty="0" sz="2000" spc="-15" u="heavy">
                <a:latin typeface="Franklin Gothic Book"/>
                <a:cs typeface="Franklin Gothic Book"/>
              </a:rPr>
              <a:t>e</a:t>
            </a:r>
            <a:r>
              <a:rPr dirty="0" sz="2000" spc="-45" u="heavy">
                <a:latin typeface="Franklin Gothic Book"/>
                <a:cs typeface="Franklin Gothic Book"/>
              </a:rPr>
              <a:t>t</a:t>
            </a:r>
            <a:r>
              <a:rPr dirty="0" sz="2000" u="heavy">
                <a:latin typeface="Franklin Gothic Book"/>
                <a:cs typeface="Franklin Gothic Book"/>
              </a:rPr>
              <a:t>ermina</a:t>
            </a:r>
            <a:r>
              <a:rPr dirty="0" sz="2000" spc="-50" u="heavy">
                <a:latin typeface="Franklin Gothic Book"/>
                <a:cs typeface="Franklin Gothic Book"/>
              </a:rPr>
              <a:t>t</a:t>
            </a:r>
            <a:r>
              <a:rPr dirty="0" sz="2000" u="heavy">
                <a:latin typeface="Franklin Gothic Book"/>
                <a:cs typeface="Franklin Gothic Book"/>
              </a:rPr>
              <a:t>o</a:t>
            </a:r>
            <a:r>
              <a:rPr dirty="0" sz="2000" spc="-10" u="heavy">
                <a:latin typeface="Franklin Gothic Book"/>
                <a:cs typeface="Franklin Gothic Book"/>
              </a:rPr>
              <a:t> </a:t>
            </a:r>
            <a:r>
              <a:rPr dirty="0" sz="2000" u="heavy">
                <a:latin typeface="Franklin Gothic Book"/>
                <a:cs typeface="Franklin Gothic Book"/>
              </a:rPr>
              <a:t>s</a:t>
            </a:r>
            <a:r>
              <a:rPr dirty="0" sz="2000" spc="-10" u="heavy">
                <a:latin typeface="Franklin Gothic Book"/>
                <a:cs typeface="Franklin Gothic Book"/>
              </a:rPr>
              <a:t>p</a:t>
            </a:r>
            <a:r>
              <a:rPr dirty="0" sz="2000" u="heavy">
                <a:latin typeface="Franklin Gothic Book"/>
                <a:cs typeface="Franklin Gothic Book"/>
              </a:rPr>
              <a:t>eriment</a:t>
            </a:r>
            <a:r>
              <a:rPr dirty="0" sz="2000" spc="-15" u="heavy">
                <a:latin typeface="Franklin Gothic Book"/>
                <a:cs typeface="Franklin Gothic Book"/>
              </a:rPr>
              <a:t>a</a:t>
            </a:r>
            <a:r>
              <a:rPr dirty="0" sz="2000" u="heavy">
                <a:latin typeface="Franklin Gothic Book"/>
                <a:cs typeface="Franklin Gothic Book"/>
              </a:rPr>
              <a:t>lmen</a:t>
            </a:r>
            <a:r>
              <a:rPr dirty="0" sz="2000" spc="-40" u="heavy">
                <a:latin typeface="Franklin Gothic Book"/>
                <a:cs typeface="Franklin Gothic Book"/>
              </a:rPr>
              <a:t>t</a:t>
            </a:r>
            <a:r>
              <a:rPr dirty="0" sz="2000" spc="10" u="heavy">
                <a:latin typeface="Franklin Gothic Book"/>
                <a:cs typeface="Franklin Gothic Book"/>
              </a:rPr>
              <a:t>e</a:t>
            </a:r>
            <a:r>
              <a:rPr dirty="0" sz="2000">
                <a:latin typeface="Franklin Gothic Book"/>
                <a:cs typeface="Franklin Gothic Book"/>
              </a:rPr>
              <a:t>.</a:t>
            </a:r>
            <a:endParaRPr sz="2000">
              <a:latin typeface="Franklin Gothic Book"/>
              <a:cs typeface="Franklin Gothic Book"/>
            </a:endParaRPr>
          </a:p>
          <a:p>
            <a:pPr>
              <a:lnSpc>
                <a:spcPct val="100000"/>
              </a:lnSpc>
            </a:pPr>
            <a:endParaRPr sz="2000">
              <a:latin typeface="Times New Roman"/>
              <a:cs typeface="Times New Roman"/>
            </a:endParaRPr>
          </a:p>
          <a:p>
            <a:pPr marL="12700" marR="357505">
              <a:lnSpc>
                <a:spcPct val="170000"/>
              </a:lnSpc>
              <a:spcBef>
                <a:spcPts val="1780"/>
              </a:spcBef>
            </a:pPr>
            <a:r>
              <a:rPr dirty="0" sz="2000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Arial"/>
                <a:cs typeface="Arial"/>
              </a:rPr>
              <a:t>’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-40">
                <a:latin typeface="Franklin Gothic Book"/>
                <a:cs typeface="Franklin Gothic Book"/>
              </a:rPr>
              <a:t>r</a:t>
            </a:r>
            <a:r>
              <a:rPr dirty="0" sz="2000">
                <a:latin typeface="Franklin Gothic Book"/>
                <a:cs typeface="Franklin Gothic Book"/>
              </a:rPr>
              <a:t>dine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reazione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5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pr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me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la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somma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degli</a:t>
            </a:r>
            <a:r>
              <a:rPr dirty="0" sz="2000" spc="-1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esponenti</a:t>
            </a:r>
            <a:r>
              <a:rPr dirty="0" sz="2000" spc="-3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con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cui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>
                <a:latin typeface="Franklin Gothic Book"/>
                <a:cs typeface="Franklin Gothic Book"/>
              </a:rPr>
              <a:t> concentr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zion</a:t>
            </a:r>
            <a:r>
              <a:rPr dirty="0" sz="2000">
                <a:latin typeface="Franklin Gothic Book"/>
                <a:cs typeface="Franklin Gothic Book"/>
              </a:rPr>
              <a:t>i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</a:t>
            </a:r>
            <a:r>
              <a:rPr dirty="0" sz="2000" spc="-10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le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 spc="-5">
                <a:latin typeface="Franklin Gothic Book"/>
                <a:cs typeface="Franklin Gothic Book"/>
              </a:rPr>
              <a:t>ingol</a:t>
            </a:r>
            <a:r>
              <a:rPr dirty="0" sz="2000">
                <a:latin typeface="Franklin Gothic Book"/>
                <a:cs typeface="Franklin Gothic Book"/>
              </a:rPr>
              <a:t>e s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ecie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chi</a:t>
            </a:r>
            <a:r>
              <a:rPr dirty="0" sz="2000" spc="-10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ich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co</a:t>
            </a:r>
            <a:r>
              <a:rPr dirty="0" sz="2000" spc="-15">
                <a:latin typeface="Franklin Gothic Book"/>
                <a:cs typeface="Franklin Gothic Book"/>
              </a:rPr>
              <a:t>m</a:t>
            </a:r>
            <a:r>
              <a:rPr dirty="0" sz="2000" spc="-5">
                <a:latin typeface="Franklin Gothic Book"/>
                <a:cs typeface="Franklin Gothic Book"/>
              </a:rPr>
              <a:t>p</a:t>
            </a:r>
            <a:r>
              <a:rPr dirty="0" sz="2000" spc="-10">
                <a:latin typeface="Franklin Gothic Book"/>
                <a:cs typeface="Franklin Gothic Book"/>
              </a:rPr>
              <a:t>a</a:t>
            </a:r>
            <a:r>
              <a:rPr dirty="0" sz="2000" spc="-5">
                <a:latin typeface="Franklin Gothic Book"/>
                <a:cs typeface="Franklin Gothic Book"/>
              </a:rPr>
              <a:t>iono</a:t>
            </a:r>
            <a:r>
              <a:rPr dirty="0" sz="2000" spc="-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nel</a:t>
            </a:r>
            <a:r>
              <a:rPr dirty="0" sz="2000" spc="-5">
                <a:latin typeface="Franklin Gothic Book"/>
                <a:cs typeface="Franklin Gothic Book"/>
              </a:rPr>
              <a:t>l</a:t>
            </a:r>
            <a:r>
              <a:rPr dirty="0" sz="2000" spc="-5">
                <a:latin typeface="Arial"/>
                <a:cs typeface="Arial"/>
              </a:rPr>
              <a:t>’</a:t>
            </a:r>
            <a:r>
              <a:rPr dirty="0" sz="2000">
                <a:latin typeface="Franklin Gothic Book"/>
                <a:cs typeface="Franklin Gothic Book"/>
              </a:rPr>
              <a:t>es</a:t>
            </a:r>
            <a:r>
              <a:rPr dirty="0" sz="2000" spc="-10">
                <a:latin typeface="Franklin Gothic Book"/>
                <a:cs typeface="Franklin Gothic Book"/>
              </a:rPr>
              <a:t>p</a:t>
            </a:r>
            <a:r>
              <a:rPr dirty="0" sz="2000">
                <a:latin typeface="Franklin Gothic Book"/>
                <a:cs typeface="Franklin Gothic Book"/>
              </a:rPr>
              <a:t>re</a:t>
            </a:r>
            <a:r>
              <a:rPr dirty="0" sz="2000" spc="-10">
                <a:latin typeface="Franklin Gothic Book"/>
                <a:cs typeface="Franklin Gothic Book"/>
              </a:rPr>
              <a:t>s</a:t>
            </a:r>
            <a:r>
              <a:rPr dirty="0" sz="2000">
                <a:latin typeface="Franklin Gothic Book"/>
                <a:cs typeface="Franklin Gothic Book"/>
              </a:rPr>
              <a:t>s</a:t>
            </a:r>
            <a:r>
              <a:rPr dirty="0" sz="2000" spc="-10">
                <a:latin typeface="Franklin Gothic Book"/>
                <a:cs typeface="Franklin Gothic Book"/>
              </a:rPr>
              <a:t>i</a:t>
            </a:r>
            <a:r>
              <a:rPr dirty="0" sz="2000">
                <a:latin typeface="Franklin Gothic Book"/>
                <a:cs typeface="Franklin Gothic Book"/>
              </a:rPr>
              <a:t>o</a:t>
            </a:r>
            <a:r>
              <a:rPr dirty="0" sz="2000" spc="5">
                <a:latin typeface="Franklin Gothic Book"/>
                <a:cs typeface="Franklin Gothic Book"/>
              </a:rPr>
              <a:t>n</a:t>
            </a:r>
            <a:r>
              <a:rPr dirty="0" sz="2000">
                <a:latin typeface="Franklin Gothic Book"/>
                <a:cs typeface="Franklin Gothic Book"/>
              </a:rPr>
              <a:t>e</a:t>
            </a:r>
            <a:r>
              <a:rPr dirty="0" sz="2000" spc="-20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del</a:t>
            </a:r>
            <a:r>
              <a:rPr dirty="0" sz="2000" spc="-15">
                <a:latin typeface="Franklin Gothic Book"/>
                <a:cs typeface="Franklin Gothic Book"/>
              </a:rPr>
              <a:t>l</a:t>
            </a:r>
            <a:r>
              <a:rPr dirty="0" sz="2000">
                <a:latin typeface="Franklin Gothic Book"/>
                <a:cs typeface="Franklin Gothic Book"/>
              </a:rPr>
              <a:t>a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 spc="-40">
                <a:latin typeface="Franklin Gothic Book"/>
                <a:cs typeface="Franklin Gothic Book"/>
              </a:rPr>
              <a:t>v</a:t>
            </a:r>
            <a:r>
              <a:rPr dirty="0" sz="2000">
                <a:latin typeface="Franklin Gothic Book"/>
                <a:cs typeface="Franklin Gothic Book"/>
              </a:rPr>
              <a:t>eloci</a:t>
            </a:r>
            <a:r>
              <a:rPr dirty="0" sz="2000" spc="-15">
                <a:latin typeface="Franklin Gothic Book"/>
                <a:cs typeface="Franklin Gothic Book"/>
              </a:rPr>
              <a:t>t</a:t>
            </a:r>
            <a:r>
              <a:rPr dirty="0" sz="2000">
                <a:latin typeface="Franklin Gothic Book"/>
                <a:cs typeface="Franklin Gothic Book"/>
              </a:rPr>
              <a:t>à</a:t>
            </a:r>
            <a:r>
              <a:rPr dirty="0" sz="2000" spc="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di</a:t>
            </a:r>
            <a:r>
              <a:rPr dirty="0" sz="2000" spc="-15">
                <a:latin typeface="Franklin Gothic Book"/>
                <a:cs typeface="Franklin Gothic Book"/>
              </a:rPr>
              <a:t> </a:t>
            </a:r>
            <a:r>
              <a:rPr dirty="0" sz="2000">
                <a:latin typeface="Franklin Gothic Book"/>
                <a:cs typeface="Franklin Gothic Book"/>
              </a:rPr>
              <a:t>reazione.</a:t>
            </a:r>
            <a:endParaRPr sz="2000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Cine</a:t>
            </a:r>
            <a:r>
              <a:rPr dirty="0" spc="-10"/>
              <a:t>t</a:t>
            </a:r>
            <a:r>
              <a:rPr dirty="0"/>
              <a:t>ica c</a:t>
            </a:r>
            <a:r>
              <a:rPr dirty="0" spc="-10"/>
              <a:t>h</a:t>
            </a:r>
            <a:r>
              <a:rPr dirty="0"/>
              <a:t>imica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/>
              <a:t>2</a:t>
            </a:fld>
          </a:p>
        </p:txBody>
      </p:sp>
      <p:sp>
        <p:nvSpPr>
          <p:cNvPr id="3" name="object 3"/>
          <p:cNvSpPr txBox="1"/>
          <p:nvPr/>
        </p:nvSpPr>
        <p:spPr>
          <a:xfrm>
            <a:off x="258267" y="1495426"/>
            <a:ext cx="8484870" cy="2036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ORD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 REAZIO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endParaRPr sz="2400">
              <a:latin typeface="Franklin Gothic Book"/>
              <a:cs typeface="Franklin Gothic Book"/>
            </a:endParaRPr>
          </a:p>
          <a:p>
            <a:pPr algn="just" marL="12700" marR="5080">
              <a:lnSpc>
                <a:spcPct val="150100"/>
              </a:lnSpc>
              <a:spcBef>
                <a:spcPts val="459"/>
              </a:spcBef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elocità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spc="-20" b="1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),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rmi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speriment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lmen</a:t>
            </a:r>
            <a:r>
              <a:rPr dirty="0" sz="2400" spc="-6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e,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6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5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opo</a:t>
            </a:r>
            <a:r>
              <a:rPr dirty="0" sz="2400" spc="5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nale,</a:t>
            </a:r>
            <a:r>
              <a:rPr dirty="0" sz="2400" spc="-15">
                <a:latin typeface="Franklin Gothic Book"/>
                <a:cs typeface="Franklin Gothic Book"/>
              </a:rPr>
              <a:t> seco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do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cost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204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elocità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ci</a:t>
            </a:r>
            <a:r>
              <a:rPr dirty="0" sz="2400" spc="5">
                <a:latin typeface="Franklin Gothic Book"/>
                <a:cs typeface="Franklin Gothic Book"/>
              </a:rPr>
              <a:t>f</a:t>
            </a:r>
            <a:r>
              <a:rPr dirty="0" sz="2400" spc="-5">
                <a:latin typeface="Franklin Gothic Book"/>
                <a:cs typeface="Franklin Gothic Book"/>
              </a:rPr>
              <a:t>ic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22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(k</a:t>
            </a:r>
            <a:r>
              <a:rPr dirty="0" sz="2400">
                <a:latin typeface="Franklin Gothic Book"/>
                <a:cs typeface="Franklin Gothic Book"/>
              </a:rPr>
              <a:t>),</a:t>
            </a:r>
            <a:r>
              <a:rPr dirty="0" sz="2400" spc="2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 spc="-20">
                <a:latin typeface="Franklin Gothic Book"/>
                <a:cs typeface="Franklin Gothic Book"/>
              </a:rPr>
              <a:t>l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 spc="22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20">
                <a:latin typeface="Franklin Gothic Book"/>
                <a:cs typeface="Franklin Gothic Book"/>
              </a:rPr>
              <a:t>ione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el</a:t>
            </a:r>
            <a:r>
              <a:rPr dirty="0" sz="2400" spc="-60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ata</a:t>
            </a:r>
            <a:r>
              <a:rPr dirty="0" sz="2400" spc="2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alla 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258267" y="5395575"/>
            <a:ext cx="8307070" cy="8794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50000"/>
              </a:lnSpc>
            </a:pPr>
            <a:r>
              <a:rPr dirty="0" sz="2400" spc="-15">
                <a:latin typeface="Franklin Gothic Book"/>
                <a:cs typeface="Franklin Gothic Book"/>
              </a:rPr>
              <a:t>L</a:t>
            </a:r>
            <a:r>
              <a:rPr dirty="0" sz="2400" spc="-5">
                <a:latin typeface="Arial"/>
                <a:cs typeface="Arial"/>
              </a:rPr>
              <a:t>’</a:t>
            </a:r>
            <a:r>
              <a:rPr dirty="0" sz="2400" spc="-15">
                <a:latin typeface="Franklin Gothic Book"/>
                <a:cs typeface="Franklin Gothic Book"/>
              </a:rPr>
              <a:t>espone</a:t>
            </a:r>
            <a:r>
              <a:rPr dirty="0" sz="2400" spc="-30">
                <a:latin typeface="Franklin Gothic Book"/>
                <a:cs typeface="Franklin Gothic Book"/>
              </a:rPr>
              <a:t>n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pu</a:t>
            </a:r>
            <a:r>
              <a:rPr dirty="0" sz="2400" spc="-15">
                <a:latin typeface="Franklin Gothic Book"/>
                <a:cs typeface="Franklin Gothic Book"/>
              </a:rPr>
              <a:t>ò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essere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sia</a:t>
            </a:r>
            <a:r>
              <a:rPr dirty="0" sz="2400" spc="-5">
                <a:latin typeface="Franklin Gothic Book"/>
                <a:cs typeface="Franklin Gothic Book"/>
              </a:rPr>
              <a:t> in</a:t>
            </a:r>
            <a:r>
              <a:rPr dirty="0" sz="2400" spc="-3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6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che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frazionari</a:t>
            </a:r>
            <a:r>
              <a:rPr dirty="0" sz="2400" spc="-5">
                <a:latin typeface="Franklin Gothic Book"/>
                <a:cs typeface="Franklin Gothic Book"/>
              </a:rPr>
              <a:t>o</a:t>
            </a:r>
            <a:r>
              <a:rPr dirty="0" sz="2400">
                <a:latin typeface="Franklin Gothic Book"/>
                <a:cs typeface="Franklin Gothic Book"/>
              </a:rPr>
              <a:t>; </a:t>
            </a:r>
            <a:r>
              <a:rPr dirty="0" sz="2400" spc="-15">
                <a:latin typeface="Franklin Gothic Book"/>
                <a:cs typeface="Franklin Gothic Book"/>
              </a:rPr>
              <a:t>rapprese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-10">
                <a:latin typeface="Franklin Gothic Book"/>
                <a:cs typeface="Franklin Gothic Book"/>
              </a:rPr>
              <a:t> l'o</a:t>
            </a:r>
            <a:r>
              <a:rPr dirty="0" sz="2400" spc="-5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dine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della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reazione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risp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462910" y="4078923"/>
            <a:ext cx="1514475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568325" algn="l"/>
                <a:tab pos="1096010" algn="l"/>
              </a:tabLst>
            </a:pPr>
            <a:r>
              <a:rPr dirty="0" sz="2800" spc="-20">
                <a:latin typeface="Franklin Gothic Book"/>
                <a:cs typeface="Franklin Gothic Book"/>
              </a:rPr>
              <a:t>a</a:t>
            </a:r>
            <a:r>
              <a:rPr dirty="0" sz="2800" spc="-15">
                <a:latin typeface="Franklin Gothic Book"/>
                <a:cs typeface="Franklin Gothic Book"/>
              </a:rPr>
              <a:t>A</a:t>
            </a:r>
            <a:r>
              <a:rPr dirty="0" sz="2800">
                <a:latin typeface="Franklin Gothic Book"/>
                <a:cs typeface="Franklin Gothic Book"/>
              </a:rPr>
              <a:t>	</a:t>
            </a:r>
            <a:r>
              <a:rPr dirty="0" sz="2800" spc="-30">
                <a:latin typeface="Symbol"/>
                <a:cs typeface="Symbol"/>
              </a:rPr>
              <a:t></a:t>
            </a:r>
            <a:r>
              <a:rPr dirty="0" sz="2800">
                <a:latin typeface="Times New Roman"/>
                <a:cs typeface="Times New Roman"/>
              </a:rPr>
              <a:t>	</a:t>
            </a:r>
            <a:r>
              <a:rPr dirty="0" sz="2800" spc="-25">
                <a:latin typeface="Franklin Gothic Book"/>
                <a:cs typeface="Franklin Gothic Book"/>
              </a:rPr>
              <a:t>bB</a:t>
            </a:r>
            <a:endParaRPr sz="28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001005" y="4084924"/>
            <a:ext cx="1364615" cy="3924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15">
                <a:latin typeface="Franklin Gothic Book"/>
                <a:cs typeface="Franklin Gothic Book"/>
              </a:rPr>
              <a:t>v</a:t>
            </a:r>
            <a:r>
              <a:rPr dirty="0" sz="2800" spc="5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=</a:t>
            </a:r>
            <a:r>
              <a:rPr dirty="0" sz="2800" spc="-15">
                <a:latin typeface="Franklin Gothic Book"/>
                <a:cs typeface="Franklin Gothic Book"/>
              </a:rPr>
              <a:t> </a:t>
            </a:r>
            <a:r>
              <a:rPr dirty="0" sz="2800" spc="-15">
                <a:latin typeface="Franklin Gothic Book"/>
                <a:cs typeface="Franklin Gothic Book"/>
              </a:rPr>
              <a:t>k</a:t>
            </a:r>
            <a:r>
              <a:rPr dirty="0" sz="2800" spc="-5">
                <a:latin typeface="Franklin Gothic Book"/>
                <a:cs typeface="Franklin Gothic Book"/>
              </a:rPr>
              <a:t> </a:t>
            </a:r>
            <a:r>
              <a:rPr dirty="0" sz="2800" spc="-20">
                <a:latin typeface="Franklin Gothic Book"/>
                <a:cs typeface="Franklin Gothic Book"/>
              </a:rPr>
              <a:t>[A]</a:t>
            </a:r>
            <a:r>
              <a:rPr dirty="0" baseline="25525" sz="2775" spc="15">
                <a:latin typeface="Franklin Gothic Book"/>
                <a:cs typeface="Franklin Gothic Book"/>
              </a:rPr>
              <a:t>n</a:t>
            </a:r>
            <a:endParaRPr baseline="25525" sz="2775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pc="-5"/>
              <a:t>Cine</a:t>
            </a:r>
            <a:r>
              <a:rPr dirty="0" spc="-10"/>
              <a:t>t</a:t>
            </a:r>
            <a:r>
              <a:rPr dirty="0"/>
              <a:t>ica c</a:t>
            </a:r>
            <a:r>
              <a:rPr dirty="0" spc="-10"/>
              <a:t>h</a:t>
            </a:r>
            <a:r>
              <a:rPr dirty="0"/>
              <a:t>imica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508872" y="6595425"/>
            <a:ext cx="85725" cy="1276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800">
                <a:solidFill>
                  <a:srgbClr val="FFFFFF"/>
                </a:solidFill>
                <a:latin typeface="Franklin Gothic Book"/>
                <a:cs typeface="Franklin Gothic Book"/>
              </a:rPr>
              <a:t>9</a:t>
            </a:r>
            <a:endParaRPr sz="800">
              <a:latin typeface="Franklin Gothic Book"/>
              <a:cs typeface="Franklin Gothic Book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86334" y="1495426"/>
            <a:ext cx="8364855" cy="23514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algn="just" marL="12700">
              <a:lnSpc>
                <a:spcPct val="100000"/>
              </a:lnSpc>
            </a:pPr>
            <a:r>
              <a:rPr dirty="0" sz="2400">
                <a:latin typeface="Franklin Gothic Book"/>
                <a:cs typeface="Franklin Gothic Book"/>
              </a:rPr>
              <a:t>ORD</a:t>
            </a:r>
            <a:r>
              <a:rPr dirty="0" sz="2400" spc="-10">
                <a:latin typeface="Franklin Gothic Book"/>
                <a:cs typeface="Franklin Gothic Book"/>
              </a:rPr>
              <a:t>I</a:t>
            </a:r>
            <a:r>
              <a:rPr dirty="0" sz="2400" spc="-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 REAZIO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E</a:t>
            </a:r>
            <a:endParaRPr sz="2400">
              <a:latin typeface="Franklin Gothic Book"/>
              <a:cs typeface="Franklin Gothic Book"/>
            </a:endParaRPr>
          </a:p>
          <a:p>
            <a:pPr algn="just" marL="12700" marR="5080">
              <a:lnSpc>
                <a:spcPct val="120000"/>
              </a:lnSpc>
              <a:spcBef>
                <a:spcPts val="2085"/>
              </a:spcBef>
            </a:pPr>
            <a:r>
              <a:rPr dirty="0" sz="2400" spc="-15">
                <a:latin typeface="Franklin Gothic Book"/>
                <a:cs typeface="Franklin Gothic Book"/>
              </a:rPr>
              <a:t>La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 spc="-10">
                <a:latin typeface="Franklin Gothic Book"/>
                <a:cs typeface="Franklin Gothic Book"/>
              </a:rPr>
              <a:t>elocità</a:t>
            </a:r>
            <a:r>
              <a:rPr dirty="0" sz="2400" spc="254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(</a:t>
            </a:r>
            <a:r>
              <a:rPr dirty="0" sz="2400" spc="-20" b="1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),</a:t>
            </a:r>
            <a:r>
              <a:rPr dirty="0" sz="2400" spc="26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d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rmi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15">
                <a:latin typeface="Franklin Gothic Book"/>
                <a:cs typeface="Franklin Gothic Book"/>
              </a:rPr>
              <a:t>ata</a:t>
            </a:r>
            <a:r>
              <a:rPr dirty="0" sz="2400" spc="2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speriment</a:t>
            </a:r>
            <a:r>
              <a:rPr dirty="0" sz="2400" spc="-10">
                <a:latin typeface="Franklin Gothic Book"/>
                <a:cs typeface="Franklin Gothic Book"/>
              </a:rPr>
              <a:t>a</a:t>
            </a:r>
            <a:r>
              <a:rPr dirty="0" sz="2400" spc="-15">
                <a:latin typeface="Franklin Gothic Book"/>
                <a:cs typeface="Franklin Gothic Book"/>
              </a:rPr>
              <a:t>lmen</a:t>
            </a:r>
            <a:r>
              <a:rPr dirty="0" sz="2400" spc="-60">
                <a:latin typeface="Franklin Gothic Book"/>
                <a:cs typeface="Franklin Gothic Book"/>
              </a:rPr>
              <a:t>t</a:t>
            </a:r>
            <a:r>
              <a:rPr dirty="0" sz="2400" spc="-10">
                <a:latin typeface="Franklin Gothic Book"/>
                <a:cs typeface="Franklin Gothic Book"/>
              </a:rPr>
              <a:t>e,</a:t>
            </a:r>
            <a:r>
              <a:rPr dirty="0" sz="2400" spc="27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è</a:t>
            </a:r>
            <a:r>
              <a:rPr dirty="0" sz="2400" spc="27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</a:t>
            </a:r>
            <a:r>
              <a:rPr dirty="0" sz="2400" spc="-55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opo</a:t>
            </a:r>
            <a:r>
              <a:rPr dirty="0" sz="2400" spc="5">
                <a:latin typeface="Franklin Gothic Book"/>
                <a:cs typeface="Franklin Gothic Book"/>
              </a:rPr>
              <a:t>r</a:t>
            </a:r>
            <a:r>
              <a:rPr dirty="0" sz="2400" spc="-5">
                <a:latin typeface="Franklin Gothic Book"/>
                <a:cs typeface="Franklin Gothic Book"/>
              </a:rPr>
              <a:t>zi</a:t>
            </a:r>
            <a:r>
              <a:rPr dirty="0" sz="2400" spc="5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nale,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seco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do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l</a:t>
            </a:r>
            <a:r>
              <a:rPr dirty="0" sz="2400">
                <a:latin typeface="Franklin Gothic Book"/>
                <a:cs typeface="Franklin Gothic Book"/>
              </a:rPr>
              <a:t>a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costan</a:t>
            </a:r>
            <a:r>
              <a:rPr dirty="0" sz="2400" spc="-35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e </a:t>
            </a:r>
            <a:r>
              <a:rPr dirty="0" sz="2400" spc="-16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d</a:t>
            </a:r>
            <a:r>
              <a:rPr dirty="0" sz="2400">
                <a:latin typeface="Franklin Gothic Book"/>
                <a:cs typeface="Franklin Gothic Book"/>
              </a:rPr>
              <a:t>i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40">
                <a:latin typeface="Franklin Gothic Book"/>
                <a:cs typeface="Franklin Gothic Book"/>
              </a:rPr>
              <a:t>v</a:t>
            </a:r>
            <a:r>
              <a:rPr dirty="0" sz="2400">
                <a:latin typeface="Franklin Gothic Book"/>
                <a:cs typeface="Franklin Gothic Book"/>
              </a:rPr>
              <a:t>elo</a:t>
            </a:r>
            <a:r>
              <a:rPr dirty="0" sz="2400" spc="-15">
                <a:latin typeface="Franklin Gothic Book"/>
                <a:cs typeface="Franklin Gothic Book"/>
              </a:rPr>
              <a:t>c</a:t>
            </a:r>
            <a:r>
              <a:rPr dirty="0" sz="2400" spc="-5">
                <a:latin typeface="Franklin Gothic Book"/>
                <a:cs typeface="Franklin Gothic Book"/>
              </a:rPr>
              <a:t>it</a:t>
            </a:r>
            <a:r>
              <a:rPr dirty="0" sz="2400">
                <a:latin typeface="Franklin Gothic Book"/>
                <a:cs typeface="Franklin Gothic Book"/>
              </a:rPr>
              <a:t>à </a:t>
            </a:r>
            <a:r>
              <a:rPr dirty="0" sz="2400" spc="-15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s</a:t>
            </a:r>
            <a:r>
              <a:rPr dirty="0" sz="2400" spc="-5">
                <a:latin typeface="Franklin Gothic Book"/>
                <a:cs typeface="Franklin Gothic Book"/>
              </a:rPr>
              <a:t>pecif</a:t>
            </a:r>
            <a:r>
              <a:rPr dirty="0" sz="2400" spc="5">
                <a:latin typeface="Franklin Gothic Book"/>
                <a:cs typeface="Franklin Gothic Book"/>
              </a:rPr>
              <a:t>i</a:t>
            </a:r>
            <a:r>
              <a:rPr dirty="0" sz="2400">
                <a:latin typeface="Franklin Gothic Book"/>
                <a:cs typeface="Franklin Gothic Book"/>
              </a:rPr>
              <a:t>ca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(k)</a:t>
            </a:r>
            <a:r>
              <a:rPr dirty="0" sz="2400">
                <a:latin typeface="Franklin Gothic Book"/>
                <a:cs typeface="Franklin Gothic Book"/>
              </a:rPr>
              <a:t>, </a:t>
            </a:r>
            <a:r>
              <a:rPr dirty="0" sz="2400" spc="-15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al </a:t>
            </a:r>
            <a:r>
              <a:rPr dirty="0" sz="2400" spc="-145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p</a:t>
            </a:r>
            <a:r>
              <a:rPr dirty="0" sz="2400" spc="-5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od</a:t>
            </a:r>
            <a:r>
              <a:rPr dirty="0" sz="2400" spc="-3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50">
                <a:latin typeface="Franklin Gothic Book"/>
                <a:cs typeface="Franklin Gothic Book"/>
              </a:rPr>
              <a:t>t</a:t>
            </a:r>
            <a:r>
              <a:rPr dirty="0" sz="2400">
                <a:latin typeface="Franklin Gothic Book"/>
                <a:cs typeface="Franklin Gothic Book"/>
              </a:rPr>
              <a:t>o </a:t>
            </a:r>
            <a:r>
              <a:rPr dirty="0" sz="2400" spc="-14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con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15">
                <a:latin typeface="Franklin Gothic Book"/>
                <a:cs typeface="Franklin Gothic Book"/>
              </a:rPr>
              <a:t>i</a:t>
            </a:r>
            <a:r>
              <a:rPr dirty="0" sz="2400" spc="-15">
                <a:latin typeface="Franklin Gothic Book"/>
                <a:cs typeface="Franklin Gothic Book"/>
              </a:rPr>
              <a:t>one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l</a:t>
            </a:r>
            <a:r>
              <a:rPr dirty="0" sz="2400" spc="-6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ata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7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pe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90">
                <a:latin typeface="Franklin Gothic Book"/>
                <a:cs typeface="Franklin Gothic Book"/>
              </a:rPr>
              <a:t> </a:t>
            </a:r>
            <a:r>
              <a:rPr dirty="0" sz="2400" spc="-30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on</a:t>
            </a:r>
            <a:r>
              <a:rPr dirty="0" sz="2400" spc="-25">
                <a:latin typeface="Franklin Gothic Book"/>
                <a:cs typeface="Franklin Gothic Book"/>
              </a:rPr>
              <a:t>c</a:t>
            </a:r>
            <a:r>
              <a:rPr dirty="0" sz="2400" spc="-15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tra</a:t>
            </a:r>
            <a:r>
              <a:rPr dirty="0" sz="2400" spc="-10">
                <a:latin typeface="Franklin Gothic Book"/>
                <a:cs typeface="Franklin Gothic Book"/>
              </a:rPr>
              <a:t>z</a:t>
            </a:r>
            <a:r>
              <a:rPr dirty="0" sz="2400" spc="-5">
                <a:latin typeface="Franklin Gothic Book"/>
                <a:cs typeface="Franklin Gothic Book"/>
              </a:rPr>
              <a:t>i</a:t>
            </a:r>
            <a:r>
              <a:rPr dirty="0" sz="2400" spc="-10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ne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8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di </a:t>
            </a:r>
            <a:r>
              <a:rPr dirty="0" sz="2400" spc="-18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el</a:t>
            </a:r>
            <a:r>
              <a:rPr dirty="0" sz="2400" spc="-70">
                <a:latin typeface="Franklin Gothic Book"/>
                <a:cs typeface="Franklin Gothic Book"/>
              </a:rPr>
              <a:t>e</a:t>
            </a:r>
            <a:r>
              <a:rPr dirty="0" sz="2400" spc="-25">
                <a:latin typeface="Franklin Gothic Book"/>
                <a:cs typeface="Franklin Gothic Book"/>
              </a:rPr>
              <a:t>v</a:t>
            </a:r>
            <a:r>
              <a:rPr dirty="0" sz="2400" spc="-15">
                <a:latin typeface="Franklin Gothic Book"/>
                <a:cs typeface="Franklin Gothic Book"/>
              </a:rPr>
              <a:t>ata</a:t>
            </a:r>
            <a:r>
              <a:rPr dirty="0" sz="2400" spc="10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alla</a:t>
            </a:r>
            <a:r>
              <a:rPr dirty="0" sz="2400" spc="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86334" y="5053077"/>
            <a:ext cx="7895590" cy="12084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 marR="5080">
              <a:lnSpc>
                <a:spcPct val="120000"/>
              </a:lnSpc>
            </a:pPr>
            <a:r>
              <a:rPr dirty="0" sz="2400">
                <a:latin typeface="Franklin Gothic Book"/>
                <a:cs typeface="Franklin Gothic Book"/>
              </a:rPr>
              <a:t>Gli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spon</a:t>
            </a:r>
            <a:r>
              <a:rPr dirty="0" sz="2400" spc="-10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nti m e n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rapprese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tano l'o</a:t>
            </a:r>
            <a:r>
              <a:rPr dirty="0" sz="2400" spc="-4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dine</a:t>
            </a:r>
            <a:r>
              <a:rPr dirty="0" sz="2400" spc="-2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della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r</a:t>
            </a:r>
            <a:r>
              <a:rPr dirty="0" sz="2400" spc="-25">
                <a:latin typeface="Franklin Gothic Book"/>
                <a:cs typeface="Franklin Gothic Book"/>
              </a:rPr>
              <a:t>e</a:t>
            </a:r>
            <a:r>
              <a:rPr dirty="0" sz="2400">
                <a:latin typeface="Franklin Gothic Book"/>
                <a:cs typeface="Franklin Gothic Book"/>
              </a:rPr>
              <a:t>azione: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m</a:t>
            </a:r>
            <a:r>
              <a:rPr dirty="0" sz="2400">
                <a:latin typeface="Franklin Gothic Book"/>
                <a:cs typeface="Franklin Gothic Book"/>
              </a:rPr>
              <a:t> risp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ad</a:t>
            </a:r>
            <a:r>
              <a:rPr dirty="0" sz="2400" spc="-10">
                <a:latin typeface="Franklin Gothic Book"/>
                <a:cs typeface="Franklin Gothic Book"/>
              </a:rPr>
              <a:t> </a:t>
            </a:r>
            <a:r>
              <a:rPr dirty="0" sz="2400" spc="0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,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n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>
                <a:latin typeface="Franklin Gothic Book"/>
                <a:cs typeface="Franklin Gothic Book"/>
              </a:rPr>
              <a:t>risp</a:t>
            </a:r>
            <a:r>
              <a:rPr dirty="0" sz="2400" spc="-30">
                <a:latin typeface="Franklin Gothic Book"/>
                <a:cs typeface="Franklin Gothic Book"/>
              </a:rPr>
              <a:t>e</a:t>
            </a:r>
            <a:r>
              <a:rPr dirty="0" sz="2400" spc="-10">
                <a:latin typeface="Franklin Gothic Book"/>
                <a:cs typeface="Franklin Gothic Book"/>
              </a:rPr>
              <a:t>t</a:t>
            </a:r>
            <a:r>
              <a:rPr dirty="0" sz="2400" spc="-40">
                <a:latin typeface="Franklin Gothic Book"/>
                <a:cs typeface="Franklin Gothic Book"/>
              </a:rPr>
              <a:t>t</a:t>
            </a:r>
            <a:r>
              <a:rPr dirty="0" sz="2400" spc="-15">
                <a:latin typeface="Franklin Gothic Book"/>
                <a:cs typeface="Franklin Gothic Book"/>
              </a:rPr>
              <a:t>o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a</a:t>
            </a:r>
            <a:r>
              <a:rPr dirty="0" sz="2400">
                <a:latin typeface="Franklin Gothic Book"/>
                <a:cs typeface="Franklin Gothic Book"/>
              </a:rPr>
              <a:t> </a:t>
            </a:r>
            <a:r>
              <a:rPr dirty="0" sz="2400" spc="-5">
                <a:latin typeface="Franklin Gothic Book"/>
                <a:cs typeface="Franklin Gothic Book"/>
              </a:rPr>
              <a:t>B</a:t>
            </a:r>
            <a:r>
              <a:rPr dirty="0" sz="2400">
                <a:latin typeface="Franklin Gothic Book"/>
                <a:cs typeface="Franklin Gothic Book"/>
              </a:rPr>
              <a:t>; </a:t>
            </a:r>
            <a:r>
              <a:rPr dirty="0" sz="2400" spc="10">
                <a:latin typeface="Franklin Gothic Book"/>
                <a:cs typeface="Franklin Gothic Book"/>
              </a:rPr>
              <a:t>(</a:t>
            </a:r>
            <a:r>
              <a:rPr dirty="0" sz="2400">
                <a:latin typeface="Franklin Gothic Book"/>
                <a:cs typeface="Franklin Gothic Book"/>
              </a:rPr>
              <a:t>m+</a:t>
            </a:r>
            <a:r>
              <a:rPr dirty="0" sz="2400" spc="-10">
                <a:latin typeface="Franklin Gothic Book"/>
                <a:cs typeface="Franklin Gothic Book"/>
              </a:rPr>
              <a:t>n</a:t>
            </a:r>
            <a:r>
              <a:rPr dirty="0" sz="2400">
                <a:latin typeface="Franklin Gothic Book"/>
                <a:cs typeface="Franklin Gothic Book"/>
              </a:rPr>
              <a:t>)</a:t>
            </a:r>
            <a:r>
              <a:rPr dirty="0" sz="2400" spc="-5">
                <a:latin typeface="Franklin Gothic Book"/>
                <a:cs typeface="Franklin Gothic Book"/>
              </a:rPr>
              <a:t> </a:t>
            </a:r>
            <a:r>
              <a:rPr dirty="0" sz="2400" spc="-20">
                <a:latin typeface="Franklin Gothic Book"/>
                <a:cs typeface="Franklin Gothic Book"/>
              </a:rPr>
              <a:t>r</a:t>
            </a:r>
            <a:r>
              <a:rPr dirty="0" sz="2400">
                <a:latin typeface="Franklin Gothic Book"/>
                <a:cs typeface="Franklin Gothic Book"/>
              </a:rPr>
              <a:t>app</a:t>
            </a:r>
            <a:r>
              <a:rPr dirty="0" sz="2400" spc="-15">
                <a:latin typeface="Franklin Gothic Book"/>
                <a:cs typeface="Franklin Gothic Book"/>
              </a:rPr>
              <a:t>rese</a:t>
            </a:r>
            <a:r>
              <a:rPr dirty="0" sz="2400" spc="-25">
                <a:latin typeface="Franklin Gothic Book"/>
                <a:cs typeface="Franklin Gothic Book"/>
              </a:rPr>
              <a:t>n</a:t>
            </a:r>
            <a:r>
              <a:rPr dirty="0" sz="2400" spc="-10">
                <a:latin typeface="Franklin Gothic Book"/>
                <a:cs typeface="Franklin Gothic Book"/>
              </a:rPr>
              <a:t>ta</a:t>
            </a:r>
            <a:r>
              <a:rPr dirty="0" sz="2400" spc="15">
                <a:latin typeface="Franklin Gothic Book"/>
                <a:cs typeface="Franklin Gothic Book"/>
              </a:rPr>
              <a:t> </a:t>
            </a:r>
            <a:r>
              <a:rPr dirty="0" sz="2400" spc="-10">
                <a:latin typeface="Franklin Gothic Book"/>
                <a:cs typeface="Franklin Gothic Book"/>
              </a:rPr>
              <a:t>l'o</a:t>
            </a:r>
            <a:r>
              <a:rPr dirty="0" sz="2400" spc="-50">
                <a:latin typeface="Franklin Gothic Book"/>
                <a:cs typeface="Franklin Gothic Book"/>
              </a:rPr>
              <a:t>r</a:t>
            </a:r>
            <a:r>
              <a:rPr dirty="0" sz="2400" spc="-15">
                <a:latin typeface="Franklin Gothic Book"/>
                <a:cs typeface="Franklin Gothic Book"/>
              </a:rPr>
              <a:t>dine</a:t>
            </a:r>
            <a:r>
              <a:rPr dirty="0" sz="2400" spc="-20">
                <a:latin typeface="Franklin Gothic Book"/>
                <a:cs typeface="Franklin Gothic Book"/>
              </a:rPr>
              <a:t> </a:t>
            </a:r>
            <a:r>
              <a:rPr dirty="0" sz="2400" spc="-45">
                <a:latin typeface="Franklin Gothic Book"/>
                <a:cs typeface="Franklin Gothic Book"/>
              </a:rPr>
              <a:t>t</a:t>
            </a:r>
            <a:r>
              <a:rPr dirty="0" sz="2400" spc="-40">
                <a:latin typeface="Franklin Gothic Book"/>
                <a:cs typeface="Franklin Gothic Book"/>
              </a:rPr>
              <a:t>o</a:t>
            </a:r>
            <a:r>
              <a:rPr dirty="0" sz="2400" spc="-10">
                <a:latin typeface="Franklin Gothic Book"/>
                <a:cs typeface="Franklin Gothic Book"/>
              </a:rPr>
              <a:t>tale</a:t>
            </a:r>
            <a:r>
              <a:rPr dirty="0" sz="2400" spc="-10">
                <a:latin typeface="Franklin Gothic Book"/>
                <a:cs typeface="Franklin Gothic Book"/>
              </a:rPr>
              <a:t> della</a:t>
            </a:r>
            <a:r>
              <a:rPr dirty="0" sz="2400" spc="-15">
                <a:latin typeface="Franklin Gothic Book"/>
                <a:cs typeface="Franklin Gothic Book"/>
              </a:rPr>
              <a:t> </a:t>
            </a:r>
            <a:r>
              <a:rPr dirty="0" sz="2400" spc="-15">
                <a:latin typeface="Franklin Gothic Book"/>
                <a:cs typeface="Franklin Gothic Book"/>
              </a:rPr>
              <a:t>reazione.</a:t>
            </a:r>
            <a:endParaRPr sz="2400">
              <a:latin typeface="Franklin Gothic Book"/>
              <a:cs typeface="Franklin Gothic Book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6576" y="4395911"/>
            <a:ext cx="3526790" cy="38544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  <a:tabLst>
                <a:tab pos="1541145" algn="l"/>
                <a:tab pos="2157095" algn="l"/>
              </a:tabLst>
            </a:pPr>
            <a:r>
              <a:rPr dirty="0" sz="2800" spc="-15" b="1">
                <a:latin typeface="Franklin Gothic Book"/>
                <a:cs typeface="Franklin Gothic Book"/>
              </a:rPr>
              <a:t>a</a:t>
            </a:r>
            <a:r>
              <a:rPr dirty="0" sz="2800" spc="5" b="1">
                <a:latin typeface="Franklin Gothic Book"/>
                <a:cs typeface="Franklin Gothic Book"/>
              </a:rPr>
              <a:t> </a:t>
            </a:r>
            <a:r>
              <a:rPr dirty="0" sz="2800" spc="-15" b="1">
                <a:latin typeface="Franklin Gothic Book"/>
                <a:cs typeface="Franklin Gothic Book"/>
              </a:rPr>
              <a:t>A</a:t>
            </a:r>
            <a:r>
              <a:rPr dirty="0" sz="2800" spc="5" b="1">
                <a:latin typeface="Franklin Gothic Book"/>
                <a:cs typeface="Franklin Gothic Book"/>
              </a:rPr>
              <a:t> </a:t>
            </a:r>
            <a:r>
              <a:rPr dirty="0" sz="2800" spc="-20" b="1">
                <a:latin typeface="Franklin Gothic Book"/>
                <a:cs typeface="Franklin Gothic Book"/>
              </a:rPr>
              <a:t>+</a:t>
            </a:r>
            <a:r>
              <a:rPr dirty="0" sz="2800" spc="-20" b="1">
                <a:latin typeface="Franklin Gothic Book"/>
                <a:cs typeface="Franklin Gothic Book"/>
              </a:rPr>
              <a:t> </a:t>
            </a:r>
            <a:r>
              <a:rPr dirty="0" sz="2800" spc="-15" b="1">
                <a:latin typeface="Franklin Gothic Book"/>
                <a:cs typeface="Franklin Gothic Book"/>
              </a:rPr>
              <a:t>b</a:t>
            </a:r>
            <a:r>
              <a:rPr dirty="0" sz="2800" spc="5" b="1">
                <a:latin typeface="Franklin Gothic Book"/>
                <a:cs typeface="Franklin Gothic Book"/>
              </a:rPr>
              <a:t> </a:t>
            </a:r>
            <a:r>
              <a:rPr dirty="0" sz="2800" spc="-20" b="1">
                <a:latin typeface="Franklin Gothic Book"/>
                <a:cs typeface="Franklin Gothic Book"/>
              </a:rPr>
              <a:t>B</a:t>
            </a:r>
            <a:r>
              <a:rPr dirty="0" sz="2800" b="1">
                <a:latin typeface="Franklin Gothic Book"/>
                <a:cs typeface="Franklin Gothic Book"/>
              </a:rPr>
              <a:t>	</a:t>
            </a:r>
            <a:r>
              <a:rPr dirty="0" sz="2800" spc="-30" b="1">
                <a:latin typeface="Symbol"/>
                <a:cs typeface="Symbol"/>
              </a:rPr>
              <a:t></a:t>
            </a:r>
            <a:r>
              <a:rPr dirty="0" sz="2800" b="1">
                <a:latin typeface="Times New Roman"/>
                <a:cs typeface="Times New Roman"/>
              </a:rPr>
              <a:t>	</a:t>
            </a:r>
            <a:r>
              <a:rPr dirty="0" sz="2800" spc="-15" b="1">
                <a:latin typeface="Franklin Gothic Book"/>
                <a:cs typeface="Franklin Gothic Book"/>
              </a:rPr>
              <a:t>c</a:t>
            </a:r>
            <a:r>
              <a:rPr dirty="0" sz="2800" spc="-5" b="1">
                <a:latin typeface="Franklin Gothic Book"/>
                <a:cs typeface="Franklin Gothic Book"/>
              </a:rPr>
              <a:t> </a:t>
            </a:r>
            <a:r>
              <a:rPr dirty="0" sz="2800" spc="-20" b="1">
                <a:latin typeface="Franklin Gothic Book"/>
                <a:cs typeface="Franklin Gothic Book"/>
              </a:rPr>
              <a:t>C</a:t>
            </a:r>
            <a:r>
              <a:rPr dirty="0" sz="2800" spc="5" b="1">
                <a:latin typeface="Franklin Gothic Book"/>
                <a:cs typeface="Franklin Gothic Book"/>
              </a:rPr>
              <a:t> </a:t>
            </a:r>
            <a:r>
              <a:rPr dirty="0" sz="2800" spc="-20" b="1">
                <a:latin typeface="Franklin Gothic Book"/>
                <a:cs typeface="Franklin Gothic Book"/>
              </a:rPr>
              <a:t>+</a:t>
            </a:r>
            <a:r>
              <a:rPr dirty="0" sz="2800" spc="-5" b="1">
                <a:latin typeface="Franklin Gothic Book"/>
                <a:cs typeface="Franklin Gothic Book"/>
              </a:rPr>
              <a:t> </a:t>
            </a:r>
            <a:r>
              <a:rPr dirty="0" sz="2800" spc="-15" b="1">
                <a:latin typeface="Franklin Gothic Book"/>
                <a:cs typeface="Franklin Gothic Book"/>
              </a:rPr>
              <a:t>d</a:t>
            </a:r>
            <a:r>
              <a:rPr dirty="0" sz="2800" b="1">
                <a:latin typeface="Franklin Gothic Book"/>
                <a:cs typeface="Franklin Gothic Book"/>
              </a:rPr>
              <a:t> </a:t>
            </a:r>
            <a:r>
              <a:rPr dirty="0" sz="2800" spc="-20" b="1">
                <a:latin typeface="Franklin Gothic Book"/>
                <a:cs typeface="Franklin Gothic Book"/>
              </a:rPr>
              <a:t>D</a:t>
            </a:r>
            <a:endParaRPr sz="2800">
              <a:latin typeface="Franklin Gothic Book"/>
              <a:cs typeface="Franklin Gothic Book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766561" y="4363181"/>
            <a:ext cx="2076450" cy="39243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ct val="100000"/>
              </a:lnSpc>
            </a:pPr>
            <a:r>
              <a:rPr dirty="0" sz="2800" spc="-15" b="1">
                <a:latin typeface="Franklin Gothic Book"/>
                <a:cs typeface="Franklin Gothic Book"/>
              </a:rPr>
              <a:t>v</a:t>
            </a:r>
            <a:r>
              <a:rPr dirty="0" sz="2800" spc="5" b="1">
                <a:latin typeface="Franklin Gothic Book"/>
                <a:cs typeface="Franklin Gothic Book"/>
              </a:rPr>
              <a:t> </a:t>
            </a:r>
            <a:r>
              <a:rPr dirty="0" sz="2800" spc="-20" b="1">
                <a:latin typeface="Franklin Gothic Book"/>
                <a:cs typeface="Franklin Gothic Book"/>
              </a:rPr>
              <a:t>=</a:t>
            </a:r>
            <a:r>
              <a:rPr dirty="0" sz="2800" spc="-20" b="1">
                <a:latin typeface="Franklin Gothic Book"/>
                <a:cs typeface="Franklin Gothic Book"/>
              </a:rPr>
              <a:t> </a:t>
            </a:r>
            <a:r>
              <a:rPr dirty="0" sz="2800" spc="-15" b="1">
                <a:latin typeface="Franklin Gothic Book"/>
                <a:cs typeface="Franklin Gothic Book"/>
              </a:rPr>
              <a:t>k</a:t>
            </a:r>
            <a:r>
              <a:rPr dirty="0" sz="2800" spc="-5" b="1">
                <a:latin typeface="Franklin Gothic Book"/>
                <a:cs typeface="Franklin Gothic Book"/>
              </a:rPr>
              <a:t> </a:t>
            </a:r>
            <a:r>
              <a:rPr dirty="0" sz="2800" spc="-10" b="1">
                <a:latin typeface="Franklin Gothic Book"/>
                <a:cs typeface="Franklin Gothic Book"/>
              </a:rPr>
              <a:t>[</a:t>
            </a:r>
            <a:r>
              <a:rPr dirty="0" sz="2800" spc="-5" b="1">
                <a:latin typeface="Franklin Gothic Book"/>
                <a:cs typeface="Franklin Gothic Book"/>
              </a:rPr>
              <a:t>A</a:t>
            </a:r>
            <a:r>
              <a:rPr dirty="0" sz="2800" spc="5" b="1">
                <a:latin typeface="Franklin Gothic Book"/>
                <a:cs typeface="Franklin Gothic Book"/>
              </a:rPr>
              <a:t>]</a:t>
            </a:r>
            <a:r>
              <a:rPr dirty="0" baseline="25525" sz="2775" spc="22" b="1">
                <a:latin typeface="Franklin Gothic Book"/>
                <a:cs typeface="Franklin Gothic Book"/>
              </a:rPr>
              <a:t>m</a:t>
            </a:r>
            <a:r>
              <a:rPr dirty="0" baseline="25525" sz="2775" spc="330" b="1">
                <a:latin typeface="Franklin Gothic Book"/>
                <a:cs typeface="Franklin Gothic Book"/>
              </a:rPr>
              <a:t> </a:t>
            </a:r>
            <a:r>
              <a:rPr dirty="0" sz="2800" spc="-10" b="1">
                <a:latin typeface="Franklin Gothic Book"/>
                <a:cs typeface="Franklin Gothic Book"/>
              </a:rPr>
              <a:t>[</a:t>
            </a:r>
            <a:r>
              <a:rPr dirty="0" sz="2800" spc="-15" b="1">
                <a:latin typeface="Franklin Gothic Book"/>
                <a:cs typeface="Franklin Gothic Book"/>
              </a:rPr>
              <a:t>B</a:t>
            </a:r>
            <a:r>
              <a:rPr dirty="0" sz="2800" spc="0" b="1">
                <a:latin typeface="Franklin Gothic Book"/>
                <a:cs typeface="Franklin Gothic Book"/>
              </a:rPr>
              <a:t>]</a:t>
            </a:r>
            <a:r>
              <a:rPr dirty="0" baseline="25525" sz="2775" spc="15" b="1">
                <a:latin typeface="Franklin Gothic Book"/>
                <a:cs typeface="Franklin Gothic Book"/>
              </a:rPr>
              <a:t>n</a:t>
            </a:r>
            <a:endParaRPr baseline="25525" sz="2775">
              <a:latin typeface="Franklin Gothic Book"/>
              <a:cs typeface="Franklin Gothic Boo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Cristiana Pagnottelli</dc:creator>
  <dc:title>Unitelma Sapienza</dc:title>
  <dcterms:created xsi:type="dcterms:W3CDTF">2023-05-25T15:45:50Z</dcterms:created>
  <dcterms:modified xsi:type="dcterms:W3CDTF">2023-05-25T15:45:50Z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2016-09-26T00:00:00Z</vt:filetime>
  </property>
  <property fmtid="{D5CDD505-2E9C-101B-9397-08002B2CF9AE}" pid="3" name="LastSaved">
    <vt:filetime>2023-05-25T00:00:00Z</vt:filetime>
  </property>
</Properties>
</file>